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9" r:id="rId3"/>
    <p:sldId id="260" r:id="rId4"/>
    <p:sldId id="258" r:id="rId5"/>
    <p:sldId id="256" r:id="rId6"/>
    <p:sldId id="261" r:id="rId7"/>
    <p:sldId id="262" r:id="rId8"/>
    <p:sldId id="280" r:id="rId9"/>
    <p:sldId id="295" r:id="rId10"/>
    <p:sldId id="279" r:id="rId11"/>
    <p:sldId id="296" r:id="rId12"/>
    <p:sldId id="263" r:id="rId13"/>
    <p:sldId id="282" r:id="rId14"/>
    <p:sldId id="293" r:id="rId15"/>
    <p:sldId id="292" r:id="rId16"/>
    <p:sldId id="297" r:id="rId17"/>
    <p:sldId id="281" r:id="rId18"/>
    <p:sldId id="284" r:id="rId19"/>
    <p:sldId id="298" r:id="rId20"/>
    <p:sldId id="267" r:id="rId21"/>
    <p:sldId id="268" r:id="rId22"/>
    <p:sldId id="287" r:id="rId23"/>
    <p:sldId id="288" r:id="rId24"/>
    <p:sldId id="269" r:id="rId25"/>
    <p:sldId id="294" r:id="rId26"/>
    <p:sldId id="270" r:id="rId27"/>
    <p:sldId id="272" r:id="rId28"/>
    <p:sldId id="289" r:id="rId29"/>
    <p:sldId id="271" r:id="rId30"/>
    <p:sldId id="273" r:id="rId31"/>
    <p:sldId id="275" r:id="rId32"/>
    <p:sldId id="274" r:id="rId33"/>
    <p:sldId id="277" r:id="rId34"/>
    <p:sldId id="29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A8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544" autoAdjust="0"/>
    <p:restoredTop sz="93849" autoAdjust="0"/>
  </p:normalViewPr>
  <p:slideViewPr>
    <p:cSldViewPr showGuides="1">
      <p:cViewPr varScale="1">
        <p:scale>
          <a:sx n="102" d="100"/>
          <a:sy n="102" d="100"/>
        </p:scale>
        <p:origin x="594" y="9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24/04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24/04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24/04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24/04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24/04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9284E899-9EDD-425F-B2F4-68E060C97F0E}"/>
              </a:ext>
            </a:extLst>
          </p:cNvPr>
          <p:cNvSpPr txBox="1"/>
          <p:nvPr userDrawn="1"/>
        </p:nvSpPr>
        <p:spPr>
          <a:xfrm>
            <a:off x="0" y="-7122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7" r:id="rId4"/>
    <p:sldLayoutId id="214748365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tags" Target="../tags/tag21.xml"/><Relationship Id="rId5" Type="http://schemas.openxmlformats.org/officeDocument/2006/relationships/image" Target="../media/image10.jpg"/><Relationship Id="rId4"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tags" Target="../tags/tag31.xml"/><Relationship Id="rId13" Type="http://schemas.openxmlformats.org/officeDocument/2006/relationships/image" Target="../media/image9.png"/><Relationship Id="rId3" Type="http://schemas.openxmlformats.org/officeDocument/2006/relationships/tags" Target="../tags/tag26.xml"/><Relationship Id="rId7" Type="http://schemas.openxmlformats.org/officeDocument/2006/relationships/tags" Target="../tags/tag30.xml"/><Relationship Id="rId12" Type="http://schemas.openxmlformats.org/officeDocument/2006/relationships/image" Target="../media/image7.pn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tags" Target="../tags/tag29.xml"/><Relationship Id="rId11" Type="http://schemas.openxmlformats.org/officeDocument/2006/relationships/slideLayout" Target="../slideLayouts/slideLayout1.xml"/><Relationship Id="rId5" Type="http://schemas.openxmlformats.org/officeDocument/2006/relationships/tags" Target="../tags/tag28.xml"/><Relationship Id="rId10" Type="http://schemas.openxmlformats.org/officeDocument/2006/relationships/tags" Target="../tags/tag33.xml"/><Relationship Id="rId4" Type="http://schemas.openxmlformats.org/officeDocument/2006/relationships/tags" Target="../tags/tag27.xml"/><Relationship Id="rId9" Type="http://schemas.openxmlformats.org/officeDocument/2006/relationships/tags" Target="../tags/tag32.xml"/><Relationship Id="rId14" Type="http://schemas.openxmlformats.org/officeDocument/2006/relationships/image" Target="../media/image10.jpg"/></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tags" Target="../tags/tag36.xml"/><Relationship Id="rId7" Type="http://schemas.openxmlformats.org/officeDocument/2006/relationships/tags" Target="../tags/tag40.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tags" Target="../tags/tag39.xml"/><Relationship Id="rId5" Type="http://schemas.openxmlformats.org/officeDocument/2006/relationships/tags" Target="../tags/tag38.xml"/><Relationship Id="rId10" Type="http://schemas.openxmlformats.org/officeDocument/2006/relationships/image" Target="../media/image7.png"/><Relationship Id="rId4" Type="http://schemas.openxmlformats.org/officeDocument/2006/relationships/tags" Target="../tags/tag37.xml"/><Relationship Id="rId9"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image" Target="../media/image7.png"/><Relationship Id="rId5" Type="http://schemas.openxmlformats.org/officeDocument/2006/relationships/image" Target="../media/image10.jpg"/><Relationship Id="rId4"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tags" Target="../tags/tag51.xml"/><Relationship Id="rId13" Type="http://schemas.openxmlformats.org/officeDocument/2006/relationships/image" Target="../media/image9.png"/><Relationship Id="rId3" Type="http://schemas.openxmlformats.org/officeDocument/2006/relationships/tags" Target="../tags/tag46.xml"/><Relationship Id="rId7" Type="http://schemas.openxmlformats.org/officeDocument/2006/relationships/tags" Target="../tags/tag50.xml"/><Relationship Id="rId12" Type="http://schemas.openxmlformats.org/officeDocument/2006/relationships/image" Target="../media/image7.png"/><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11" Type="http://schemas.openxmlformats.org/officeDocument/2006/relationships/slideLayout" Target="../slideLayouts/slideLayout1.xml"/><Relationship Id="rId5" Type="http://schemas.openxmlformats.org/officeDocument/2006/relationships/tags" Target="../tags/tag48.xml"/><Relationship Id="rId10" Type="http://schemas.openxmlformats.org/officeDocument/2006/relationships/tags" Target="../tags/tag53.xml"/><Relationship Id="rId4" Type="http://schemas.openxmlformats.org/officeDocument/2006/relationships/tags" Target="../tags/tag47.xml"/><Relationship Id="rId9" Type="http://schemas.openxmlformats.org/officeDocument/2006/relationships/tags" Target="../tags/tag52.xml"/><Relationship Id="rId14" Type="http://schemas.openxmlformats.org/officeDocument/2006/relationships/image" Target="../media/image10.jp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eg"/><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56.xml"/><Relationship Id="rId7" Type="http://schemas.openxmlformats.org/officeDocument/2006/relationships/slideLayout" Target="../slideLayouts/slideLayout1.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9" Type="http://schemas.openxmlformats.org/officeDocument/2006/relationships/image" Target="../media/image18.png"/></Relationships>
</file>

<file path=ppt/slides/_rels/slide2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62.xml"/><Relationship Id="rId7" Type="http://schemas.openxmlformats.org/officeDocument/2006/relationships/slideLayout" Target="../slideLayouts/slideLayout1.xml"/><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tags" Target="../tags/tag65.xml"/><Relationship Id="rId5" Type="http://schemas.openxmlformats.org/officeDocument/2006/relationships/tags" Target="../tags/tag64.xml"/><Relationship Id="rId4" Type="http://schemas.openxmlformats.org/officeDocument/2006/relationships/tags" Target="../tags/tag63.xml"/><Relationship Id="rId9" Type="http://schemas.openxmlformats.org/officeDocument/2006/relationships/image" Target="../media/image18.png"/></Relationships>
</file>

<file path=ppt/slides/_rels/slide2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68.xml"/><Relationship Id="rId7" Type="http://schemas.openxmlformats.org/officeDocument/2006/relationships/slideLayout" Target="../slideLayouts/slideLayout1.xml"/><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tags" Target="../tags/tag71.xml"/><Relationship Id="rId5" Type="http://schemas.openxmlformats.org/officeDocument/2006/relationships/tags" Target="../tags/tag70.xml"/><Relationship Id="rId4" Type="http://schemas.openxmlformats.org/officeDocument/2006/relationships/tags" Target="../tags/tag69.xml"/><Relationship Id="rId9" Type="http://schemas.openxmlformats.org/officeDocument/2006/relationships/image" Target="../media/image18.png"/></Relationships>
</file>

<file path=ppt/slides/_rels/slide2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tags" Target="../tags/tag74.xml"/><Relationship Id="rId7" Type="http://schemas.openxmlformats.org/officeDocument/2006/relationships/slideLayout" Target="../slideLayouts/slideLayout1.xml"/><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tags" Target="../tags/tag77.xml"/><Relationship Id="rId5" Type="http://schemas.openxmlformats.org/officeDocument/2006/relationships/tags" Target="../tags/tag76.xml"/><Relationship Id="rId4" Type="http://schemas.openxmlformats.org/officeDocument/2006/relationships/tags" Target="../tags/tag75.xml"/><Relationship Id="rId9" Type="http://schemas.openxmlformats.org/officeDocument/2006/relationships/image" Target="../media/image7.png"/></Relationships>
</file>

<file path=ppt/slides/_rels/slide2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tags" Target="../tags/tag80.xml"/><Relationship Id="rId7" Type="http://schemas.openxmlformats.org/officeDocument/2006/relationships/slideLayout" Target="../slideLayouts/slideLayout1.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tags" Target="../tags/tag83.xml"/><Relationship Id="rId5" Type="http://schemas.openxmlformats.org/officeDocument/2006/relationships/tags" Target="../tags/tag82.xml"/><Relationship Id="rId4" Type="http://schemas.openxmlformats.org/officeDocument/2006/relationships/tags" Target="../tags/tag81.xml"/><Relationship Id="rId9"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tags" Target="../tags/tag11.xml"/><Relationship Id="rId13" Type="http://schemas.openxmlformats.org/officeDocument/2006/relationships/image" Target="../media/image10.jpg"/><Relationship Id="rId3" Type="http://schemas.openxmlformats.org/officeDocument/2006/relationships/tags" Target="../tags/tag6.xml"/><Relationship Id="rId7" Type="http://schemas.openxmlformats.org/officeDocument/2006/relationships/tags" Target="../tags/tag10.xml"/><Relationship Id="rId12" Type="http://schemas.openxmlformats.org/officeDocument/2006/relationships/image" Target="../media/image9.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slideLayout" Target="../slideLayouts/slideLayout1.xml"/><Relationship Id="rId5" Type="http://schemas.openxmlformats.org/officeDocument/2006/relationships/tags" Target="../tags/tag8.xml"/><Relationship Id="rId10" Type="http://schemas.openxmlformats.org/officeDocument/2006/relationships/tags" Target="../tags/tag13.xml"/><Relationship Id="rId4" Type="http://schemas.openxmlformats.org/officeDocument/2006/relationships/tags" Target="../tags/tag7.xml"/><Relationship Id="rId9" Type="http://schemas.openxmlformats.org/officeDocument/2006/relationships/tags" Target="../tags/tag12.xml"/><Relationship Id="rId1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tags" Target="../tags/tag16.xml"/><Relationship Id="rId7" Type="http://schemas.openxmlformats.org/officeDocument/2006/relationships/tags" Target="../tags/tag20.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tags" Target="../tags/tag19.xml"/><Relationship Id="rId5" Type="http://schemas.openxmlformats.org/officeDocument/2006/relationships/tags" Target="../tags/tag18.xml"/><Relationship Id="rId10" Type="http://schemas.openxmlformats.org/officeDocument/2006/relationships/image" Target="../media/image11.jpeg"/><Relationship Id="rId4" Type="http://schemas.openxmlformats.org/officeDocument/2006/relationships/tags" Target="../tags/tag17.xml"/><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hat Are Plant Growth Promoting Bacteria?">
            <a:extLst>
              <a:ext uri="{FF2B5EF4-FFF2-40B4-BE49-F238E27FC236}">
                <a16:creationId xmlns:a16="http://schemas.microsoft.com/office/drawing/2014/main" id="{D8D63C7B-9DF2-4CB8-971B-BAA4909EBCD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682" r="856"/>
          <a:stretch/>
        </p:blipFill>
        <p:spPr bwMode="auto">
          <a:xfrm>
            <a:off x="-1" y="1"/>
            <a:ext cx="12192001"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EC0CDA52-8085-4B27-B3E1-E15A808BCAA0}"/>
              </a:ext>
            </a:extLst>
          </p:cNvPr>
          <p:cNvGrpSpPr/>
          <p:nvPr/>
        </p:nvGrpSpPr>
        <p:grpSpPr>
          <a:xfrm>
            <a:off x="0" y="0"/>
            <a:ext cx="12192000" cy="3764280"/>
            <a:chOff x="0" y="0"/>
            <a:chExt cx="12192000" cy="3764280"/>
          </a:xfrm>
        </p:grpSpPr>
        <p:sp>
          <p:nvSpPr>
            <p:cNvPr id="5" name="Rectangle 4">
              <a:extLst>
                <a:ext uri="{FF2B5EF4-FFF2-40B4-BE49-F238E27FC236}">
                  <a16:creationId xmlns:a16="http://schemas.microsoft.com/office/drawing/2014/main" id="{97D38A7A-D636-44AB-8525-1EF8C3CB2A72}"/>
                </a:ext>
              </a:extLst>
            </p:cNvPr>
            <p:cNvSpPr/>
            <p:nvPr/>
          </p:nvSpPr>
          <p:spPr>
            <a:xfrm>
              <a:off x="0" y="182880"/>
              <a:ext cx="12192000" cy="3398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2DC093B-CF17-4325-B940-0E18FCFB30D2}"/>
                </a:ext>
              </a:extLst>
            </p:cNvPr>
            <p:cNvSpPr txBox="1"/>
            <p:nvPr/>
          </p:nvSpPr>
          <p:spPr>
            <a:xfrm>
              <a:off x="1782319" y="1572614"/>
              <a:ext cx="8627362" cy="1620828"/>
            </a:xfrm>
            <a:prstGeom prst="rect">
              <a:avLst/>
            </a:prstGeom>
            <a:noFill/>
          </p:spPr>
          <p:txBody>
            <a:bodyPr wrap="none" lIns="0" tIns="0" rIns="0" bIns="0" rtlCol="0">
              <a:spAutoFit/>
            </a:bodyPr>
            <a:lstStyle/>
            <a:p>
              <a:pPr algn="ctr">
                <a:lnSpc>
                  <a:spcPct val="120000"/>
                </a:lnSpc>
              </a:pPr>
              <a:r>
                <a:rPr lang="en-US" sz="4600" b="1" dirty="0">
                  <a:solidFill>
                    <a:schemeClr val="tx2">
                      <a:lumMod val="50000"/>
                    </a:schemeClr>
                  </a:solidFill>
                </a:rPr>
                <a:t>KHÁI QUÁT VỀ SINH TRƯỞNG</a:t>
              </a:r>
            </a:p>
            <a:p>
              <a:pPr algn="ctr">
                <a:lnSpc>
                  <a:spcPct val="120000"/>
                </a:lnSpc>
              </a:pPr>
              <a:r>
                <a:rPr lang="en-US" sz="4600" b="1" dirty="0">
                  <a:solidFill>
                    <a:schemeClr val="tx2">
                      <a:lumMod val="50000"/>
                    </a:schemeClr>
                  </a:solidFill>
                </a:rPr>
                <a:t>VÀ PHÁT TRIỂN Ở SINH VẬT</a:t>
              </a:r>
            </a:p>
          </p:txBody>
        </p:sp>
        <p:sp>
          <p:nvSpPr>
            <p:cNvPr id="3" name="TextBox 2">
              <a:extLst>
                <a:ext uri="{FF2B5EF4-FFF2-40B4-BE49-F238E27FC236}">
                  <a16:creationId xmlns:a16="http://schemas.microsoft.com/office/drawing/2014/main" id="{CC3F32CC-C314-4071-8E6E-5B71553ACA37}"/>
                </a:ext>
              </a:extLst>
            </p:cNvPr>
            <p:cNvSpPr txBox="1"/>
            <p:nvPr/>
          </p:nvSpPr>
          <p:spPr>
            <a:xfrm>
              <a:off x="4770316" y="402482"/>
              <a:ext cx="2651368" cy="1006173"/>
            </a:xfrm>
            <a:prstGeom prst="rect">
              <a:avLst/>
            </a:prstGeom>
            <a:noFill/>
          </p:spPr>
          <p:txBody>
            <a:bodyPr wrap="none" lIns="0" tIns="0" rIns="0" bIns="0" rtlCol="0">
              <a:spAutoFit/>
            </a:bodyPr>
            <a:lstStyle/>
            <a:p>
              <a:pPr algn="ctr">
                <a:lnSpc>
                  <a:spcPct val="120000"/>
                </a:lnSpc>
              </a:pPr>
              <a:r>
                <a:rPr lang="en-US" sz="6000" b="1">
                  <a:solidFill>
                    <a:schemeClr val="accent6">
                      <a:lumMod val="50000"/>
                    </a:schemeClr>
                  </a:solidFill>
                </a:rPr>
                <a:t>BÀI 36:</a:t>
              </a:r>
            </a:p>
          </p:txBody>
        </p:sp>
        <p:sp>
          <p:nvSpPr>
            <p:cNvPr id="6" name="Rectangle 5">
              <a:extLst>
                <a:ext uri="{FF2B5EF4-FFF2-40B4-BE49-F238E27FC236}">
                  <a16:creationId xmlns:a16="http://schemas.microsoft.com/office/drawing/2014/main" id="{5CC7F7CA-20D1-436C-B611-C126C5CDD23D}"/>
                </a:ext>
              </a:extLst>
            </p:cNvPr>
            <p:cNvSpPr/>
            <p:nvPr/>
          </p:nvSpPr>
          <p:spPr>
            <a:xfrm>
              <a:off x="0" y="3581400"/>
              <a:ext cx="1219200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82181A7-2B42-46A1-97D1-B6016FA79131}"/>
                </a:ext>
              </a:extLst>
            </p:cNvPr>
            <p:cNvSpPr/>
            <p:nvPr/>
          </p:nvSpPr>
          <p:spPr>
            <a:xfrm>
              <a:off x="0" y="0"/>
              <a:ext cx="1219200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83428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23C30730-2DA9-4B49-AC31-391C13D785B4}"/>
              </a:ext>
            </a:extLst>
          </p:cNvPr>
          <p:cNvGrpSpPr/>
          <p:nvPr/>
        </p:nvGrpSpPr>
        <p:grpSpPr>
          <a:xfrm>
            <a:off x="3766299" y="301851"/>
            <a:ext cx="8143508" cy="6254298"/>
            <a:chOff x="3766299" y="301851"/>
            <a:chExt cx="8143508" cy="6254298"/>
          </a:xfrm>
        </p:grpSpPr>
        <p:pic>
          <p:nvPicPr>
            <p:cNvPr id="3" name="Picture 2">
              <a:extLst>
                <a:ext uri="{FF2B5EF4-FFF2-40B4-BE49-F238E27FC236}">
                  <a16:creationId xmlns:a16="http://schemas.microsoft.com/office/drawing/2014/main" id="{79F98DD1-68F1-4C63-92D6-0D2380B3F8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89892" y="301851"/>
              <a:ext cx="8119915" cy="6254298"/>
            </a:xfrm>
            <a:prstGeom prst="rect">
              <a:avLst/>
            </a:prstGeom>
          </p:spPr>
        </p:pic>
        <p:sp>
          <p:nvSpPr>
            <p:cNvPr id="9" name="TextBox 8">
              <a:extLst>
                <a:ext uri="{FF2B5EF4-FFF2-40B4-BE49-F238E27FC236}">
                  <a16:creationId xmlns:a16="http://schemas.microsoft.com/office/drawing/2014/main" id="{65221601-E3D1-403C-A7A9-087101693DBD}"/>
                </a:ext>
              </a:extLst>
            </p:cNvPr>
            <p:cNvSpPr txBox="1">
              <a:spLocks noChangeAspect="1"/>
            </p:cNvSpPr>
            <p:nvPr>
              <p:custDataLst>
                <p:tags r:id="rId1"/>
              </p:custDataLst>
            </p:nvPr>
          </p:nvSpPr>
          <p:spPr>
            <a:xfrm>
              <a:off x="4860101" y="477470"/>
              <a:ext cx="1100389" cy="599535"/>
            </a:xfrm>
            <a:custGeom>
              <a:avLst/>
              <a:gdLst/>
              <a:ahLst/>
              <a:cxnLst/>
              <a:rect l="l" t="t" r="r" b="b"/>
              <a:pathLst>
                <a:path w="1100389" h="599535">
                  <a:moveTo>
                    <a:pt x="375837" y="564249"/>
                  </a:moveTo>
                  <a:lnTo>
                    <a:pt x="411124" y="564249"/>
                  </a:lnTo>
                  <a:lnTo>
                    <a:pt x="411124" y="599535"/>
                  </a:lnTo>
                  <a:lnTo>
                    <a:pt x="375837" y="599535"/>
                  </a:lnTo>
                  <a:close/>
                  <a:moveTo>
                    <a:pt x="641584" y="415821"/>
                  </a:moveTo>
                  <a:lnTo>
                    <a:pt x="676870" y="415821"/>
                  </a:lnTo>
                  <a:lnTo>
                    <a:pt x="676870" y="549180"/>
                  </a:lnTo>
                  <a:lnTo>
                    <a:pt x="641584" y="549180"/>
                  </a:lnTo>
                  <a:close/>
                  <a:moveTo>
                    <a:pt x="336031" y="415821"/>
                  </a:moveTo>
                  <a:lnTo>
                    <a:pt x="371317" y="415821"/>
                  </a:lnTo>
                  <a:lnTo>
                    <a:pt x="371317" y="477101"/>
                  </a:lnTo>
                  <a:cubicBezTo>
                    <a:pt x="371317" y="495853"/>
                    <a:pt x="371966" y="507343"/>
                    <a:pt x="373263" y="511571"/>
                  </a:cubicBezTo>
                  <a:cubicBezTo>
                    <a:pt x="374561" y="515798"/>
                    <a:pt x="376926" y="519147"/>
                    <a:pt x="380358" y="521617"/>
                  </a:cubicBezTo>
                  <a:cubicBezTo>
                    <a:pt x="383790" y="524086"/>
                    <a:pt x="388144" y="525321"/>
                    <a:pt x="393418" y="525321"/>
                  </a:cubicBezTo>
                  <a:cubicBezTo>
                    <a:pt x="399445" y="525321"/>
                    <a:pt x="404845" y="523668"/>
                    <a:pt x="409617" y="520361"/>
                  </a:cubicBezTo>
                  <a:cubicBezTo>
                    <a:pt x="414389" y="517054"/>
                    <a:pt x="417654" y="512952"/>
                    <a:pt x="419412" y="508055"/>
                  </a:cubicBezTo>
                  <a:cubicBezTo>
                    <a:pt x="421170" y="503157"/>
                    <a:pt x="422049" y="491165"/>
                    <a:pt x="422049" y="472078"/>
                  </a:cubicBezTo>
                  <a:lnTo>
                    <a:pt x="422049" y="415821"/>
                  </a:lnTo>
                  <a:lnTo>
                    <a:pt x="457335" y="415821"/>
                  </a:lnTo>
                  <a:lnTo>
                    <a:pt x="457335" y="549180"/>
                  </a:lnTo>
                  <a:lnTo>
                    <a:pt x="424560" y="549180"/>
                  </a:lnTo>
                  <a:lnTo>
                    <a:pt x="424560" y="529214"/>
                  </a:lnTo>
                  <a:cubicBezTo>
                    <a:pt x="419705" y="536330"/>
                    <a:pt x="413321" y="541939"/>
                    <a:pt x="405410" y="546041"/>
                  </a:cubicBezTo>
                  <a:cubicBezTo>
                    <a:pt x="397499" y="550143"/>
                    <a:pt x="389148" y="552194"/>
                    <a:pt x="380358" y="552194"/>
                  </a:cubicBezTo>
                  <a:cubicBezTo>
                    <a:pt x="371401" y="552194"/>
                    <a:pt x="363364" y="550226"/>
                    <a:pt x="356248" y="546292"/>
                  </a:cubicBezTo>
                  <a:cubicBezTo>
                    <a:pt x="349132" y="542357"/>
                    <a:pt x="343984" y="536832"/>
                    <a:pt x="340802" y="529716"/>
                  </a:cubicBezTo>
                  <a:cubicBezTo>
                    <a:pt x="337621" y="522600"/>
                    <a:pt x="336031" y="512764"/>
                    <a:pt x="336031" y="500206"/>
                  </a:cubicBezTo>
                  <a:close/>
                  <a:moveTo>
                    <a:pt x="794258" y="412807"/>
                  </a:moveTo>
                  <a:cubicBezTo>
                    <a:pt x="802044" y="412807"/>
                    <a:pt x="809160" y="414209"/>
                    <a:pt x="815606" y="417014"/>
                  </a:cubicBezTo>
                  <a:cubicBezTo>
                    <a:pt x="822052" y="419818"/>
                    <a:pt x="826929" y="423397"/>
                    <a:pt x="830235" y="427750"/>
                  </a:cubicBezTo>
                  <a:cubicBezTo>
                    <a:pt x="833542" y="432103"/>
                    <a:pt x="835844" y="437043"/>
                    <a:pt x="837142" y="442568"/>
                  </a:cubicBezTo>
                  <a:cubicBezTo>
                    <a:pt x="838440" y="448093"/>
                    <a:pt x="839088" y="456004"/>
                    <a:pt x="839088" y="466301"/>
                  </a:cubicBezTo>
                  <a:lnTo>
                    <a:pt x="839088" y="549180"/>
                  </a:lnTo>
                  <a:lnTo>
                    <a:pt x="803802" y="549180"/>
                  </a:lnTo>
                  <a:lnTo>
                    <a:pt x="803802" y="481119"/>
                  </a:lnTo>
                  <a:cubicBezTo>
                    <a:pt x="803802" y="466720"/>
                    <a:pt x="803049" y="457407"/>
                    <a:pt x="801542" y="453179"/>
                  </a:cubicBezTo>
                  <a:cubicBezTo>
                    <a:pt x="800035" y="448951"/>
                    <a:pt x="797586" y="445665"/>
                    <a:pt x="794196" y="443321"/>
                  </a:cubicBezTo>
                  <a:cubicBezTo>
                    <a:pt x="790805" y="440977"/>
                    <a:pt x="786724" y="439805"/>
                    <a:pt x="781952" y="439805"/>
                  </a:cubicBezTo>
                  <a:cubicBezTo>
                    <a:pt x="775841" y="439805"/>
                    <a:pt x="770358" y="441480"/>
                    <a:pt x="765502" y="444828"/>
                  </a:cubicBezTo>
                  <a:cubicBezTo>
                    <a:pt x="760647" y="448177"/>
                    <a:pt x="757319" y="452614"/>
                    <a:pt x="755519" y="458139"/>
                  </a:cubicBezTo>
                  <a:cubicBezTo>
                    <a:pt x="753719" y="463664"/>
                    <a:pt x="752819" y="473878"/>
                    <a:pt x="752819" y="488779"/>
                  </a:cubicBezTo>
                  <a:lnTo>
                    <a:pt x="752819" y="549180"/>
                  </a:lnTo>
                  <a:lnTo>
                    <a:pt x="717533" y="549180"/>
                  </a:lnTo>
                  <a:lnTo>
                    <a:pt x="717533" y="415821"/>
                  </a:lnTo>
                  <a:lnTo>
                    <a:pt x="750308" y="415821"/>
                  </a:lnTo>
                  <a:lnTo>
                    <a:pt x="750308" y="435410"/>
                  </a:lnTo>
                  <a:cubicBezTo>
                    <a:pt x="761944" y="420341"/>
                    <a:pt x="776594" y="412807"/>
                    <a:pt x="794258" y="412807"/>
                  </a:cubicBezTo>
                  <a:close/>
                  <a:moveTo>
                    <a:pt x="592903" y="368731"/>
                  </a:moveTo>
                  <a:lnTo>
                    <a:pt x="592903" y="415821"/>
                  </a:lnTo>
                  <a:lnTo>
                    <a:pt x="617013" y="415821"/>
                  </a:lnTo>
                  <a:lnTo>
                    <a:pt x="617013" y="443949"/>
                  </a:lnTo>
                  <a:lnTo>
                    <a:pt x="592903" y="443949"/>
                  </a:lnTo>
                  <a:lnTo>
                    <a:pt x="592903" y="497695"/>
                  </a:lnTo>
                  <a:cubicBezTo>
                    <a:pt x="592903" y="508578"/>
                    <a:pt x="593134" y="514919"/>
                    <a:pt x="593594" y="516719"/>
                  </a:cubicBezTo>
                  <a:cubicBezTo>
                    <a:pt x="594054" y="518519"/>
                    <a:pt x="595101" y="520005"/>
                    <a:pt x="596733" y="521177"/>
                  </a:cubicBezTo>
                  <a:cubicBezTo>
                    <a:pt x="598366" y="522349"/>
                    <a:pt x="600354" y="522935"/>
                    <a:pt x="602698" y="522935"/>
                  </a:cubicBezTo>
                  <a:cubicBezTo>
                    <a:pt x="605963" y="522935"/>
                    <a:pt x="610693" y="521805"/>
                    <a:pt x="616888" y="519545"/>
                  </a:cubicBezTo>
                  <a:lnTo>
                    <a:pt x="619902" y="546920"/>
                  </a:lnTo>
                  <a:cubicBezTo>
                    <a:pt x="611698" y="550436"/>
                    <a:pt x="602405" y="552194"/>
                    <a:pt x="592024" y="552194"/>
                  </a:cubicBezTo>
                  <a:cubicBezTo>
                    <a:pt x="585662" y="552194"/>
                    <a:pt x="579927" y="551126"/>
                    <a:pt x="574821" y="548992"/>
                  </a:cubicBezTo>
                  <a:cubicBezTo>
                    <a:pt x="569714" y="546857"/>
                    <a:pt x="565968" y="544094"/>
                    <a:pt x="563582" y="540704"/>
                  </a:cubicBezTo>
                  <a:cubicBezTo>
                    <a:pt x="561196" y="537313"/>
                    <a:pt x="559543" y="532730"/>
                    <a:pt x="558622" y="526953"/>
                  </a:cubicBezTo>
                  <a:cubicBezTo>
                    <a:pt x="557868" y="522851"/>
                    <a:pt x="557492" y="514564"/>
                    <a:pt x="557492" y="502090"/>
                  </a:cubicBezTo>
                  <a:lnTo>
                    <a:pt x="557492" y="443949"/>
                  </a:lnTo>
                  <a:lnTo>
                    <a:pt x="541292" y="443949"/>
                  </a:lnTo>
                  <a:lnTo>
                    <a:pt x="541292" y="415821"/>
                  </a:lnTo>
                  <a:lnTo>
                    <a:pt x="557492" y="415821"/>
                  </a:lnTo>
                  <a:lnTo>
                    <a:pt x="557492" y="389325"/>
                  </a:lnTo>
                  <a:close/>
                  <a:moveTo>
                    <a:pt x="126178" y="368731"/>
                  </a:moveTo>
                  <a:lnTo>
                    <a:pt x="126178" y="415821"/>
                  </a:lnTo>
                  <a:lnTo>
                    <a:pt x="150288" y="415821"/>
                  </a:lnTo>
                  <a:lnTo>
                    <a:pt x="150288" y="443949"/>
                  </a:lnTo>
                  <a:lnTo>
                    <a:pt x="126178" y="443949"/>
                  </a:lnTo>
                  <a:lnTo>
                    <a:pt x="126178" y="497695"/>
                  </a:lnTo>
                  <a:cubicBezTo>
                    <a:pt x="126178" y="508578"/>
                    <a:pt x="126409" y="514919"/>
                    <a:pt x="126869" y="516719"/>
                  </a:cubicBezTo>
                  <a:cubicBezTo>
                    <a:pt x="127329" y="518519"/>
                    <a:pt x="128376" y="520005"/>
                    <a:pt x="130008" y="521177"/>
                  </a:cubicBezTo>
                  <a:cubicBezTo>
                    <a:pt x="131641" y="522349"/>
                    <a:pt x="133629" y="522935"/>
                    <a:pt x="135973" y="522935"/>
                  </a:cubicBezTo>
                  <a:cubicBezTo>
                    <a:pt x="139238" y="522935"/>
                    <a:pt x="143968" y="521805"/>
                    <a:pt x="150163" y="519545"/>
                  </a:cubicBezTo>
                  <a:lnTo>
                    <a:pt x="153177" y="546920"/>
                  </a:lnTo>
                  <a:cubicBezTo>
                    <a:pt x="144973" y="550436"/>
                    <a:pt x="135680" y="552194"/>
                    <a:pt x="125299" y="552194"/>
                  </a:cubicBezTo>
                  <a:cubicBezTo>
                    <a:pt x="118937" y="552194"/>
                    <a:pt x="113202" y="551126"/>
                    <a:pt x="108096" y="548992"/>
                  </a:cubicBezTo>
                  <a:cubicBezTo>
                    <a:pt x="102989" y="546857"/>
                    <a:pt x="99243" y="544094"/>
                    <a:pt x="96857" y="540704"/>
                  </a:cubicBezTo>
                  <a:cubicBezTo>
                    <a:pt x="94471" y="537313"/>
                    <a:pt x="92818" y="532730"/>
                    <a:pt x="91897" y="526953"/>
                  </a:cubicBezTo>
                  <a:cubicBezTo>
                    <a:pt x="91143" y="522851"/>
                    <a:pt x="90767" y="514564"/>
                    <a:pt x="90767" y="502090"/>
                  </a:cubicBezTo>
                  <a:lnTo>
                    <a:pt x="90767" y="443949"/>
                  </a:lnTo>
                  <a:lnTo>
                    <a:pt x="74568" y="443949"/>
                  </a:lnTo>
                  <a:lnTo>
                    <a:pt x="74568" y="415821"/>
                  </a:lnTo>
                  <a:lnTo>
                    <a:pt x="90767" y="415821"/>
                  </a:lnTo>
                  <a:lnTo>
                    <a:pt x="90767" y="389325"/>
                  </a:lnTo>
                  <a:close/>
                  <a:moveTo>
                    <a:pt x="879584" y="365089"/>
                  </a:moveTo>
                  <a:lnTo>
                    <a:pt x="914870" y="365089"/>
                  </a:lnTo>
                  <a:lnTo>
                    <a:pt x="914870" y="432773"/>
                  </a:lnTo>
                  <a:cubicBezTo>
                    <a:pt x="926255" y="419462"/>
                    <a:pt x="939859" y="412807"/>
                    <a:pt x="955681" y="412807"/>
                  </a:cubicBezTo>
                  <a:cubicBezTo>
                    <a:pt x="963802" y="412807"/>
                    <a:pt x="971127" y="414314"/>
                    <a:pt x="977657" y="417328"/>
                  </a:cubicBezTo>
                  <a:cubicBezTo>
                    <a:pt x="984186" y="420341"/>
                    <a:pt x="989105" y="424192"/>
                    <a:pt x="992412" y="428880"/>
                  </a:cubicBezTo>
                  <a:cubicBezTo>
                    <a:pt x="995718" y="433568"/>
                    <a:pt x="997979" y="438759"/>
                    <a:pt x="999192" y="444452"/>
                  </a:cubicBezTo>
                  <a:cubicBezTo>
                    <a:pt x="1000406" y="450144"/>
                    <a:pt x="1001013" y="458976"/>
                    <a:pt x="1001013" y="470948"/>
                  </a:cubicBezTo>
                  <a:lnTo>
                    <a:pt x="1001013" y="549180"/>
                  </a:lnTo>
                  <a:lnTo>
                    <a:pt x="965727" y="549180"/>
                  </a:lnTo>
                  <a:lnTo>
                    <a:pt x="965727" y="478733"/>
                  </a:lnTo>
                  <a:cubicBezTo>
                    <a:pt x="965727" y="464753"/>
                    <a:pt x="965057" y="455879"/>
                    <a:pt x="963718" y="452112"/>
                  </a:cubicBezTo>
                  <a:cubicBezTo>
                    <a:pt x="962378" y="448344"/>
                    <a:pt x="960013" y="445351"/>
                    <a:pt x="956623" y="443133"/>
                  </a:cubicBezTo>
                  <a:cubicBezTo>
                    <a:pt x="953233" y="440915"/>
                    <a:pt x="948984" y="439805"/>
                    <a:pt x="943877" y="439805"/>
                  </a:cubicBezTo>
                  <a:cubicBezTo>
                    <a:pt x="938017" y="439805"/>
                    <a:pt x="932785" y="441228"/>
                    <a:pt x="928181" y="444075"/>
                  </a:cubicBezTo>
                  <a:cubicBezTo>
                    <a:pt x="923576" y="446921"/>
                    <a:pt x="920207" y="451212"/>
                    <a:pt x="918072" y="456946"/>
                  </a:cubicBezTo>
                  <a:cubicBezTo>
                    <a:pt x="915937" y="462681"/>
                    <a:pt x="914870" y="471157"/>
                    <a:pt x="914870" y="482375"/>
                  </a:cubicBezTo>
                  <a:lnTo>
                    <a:pt x="914870" y="549180"/>
                  </a:lnTo>
                  <a:lnTo>
                    <a:pt x="879584" y="549180"/>
                  </a:lnTo>
                  <a:close/>
                  <a:moveTo>
                    <a:pt x="174734" y="365089"/>
                  </a:moveTo>
                  <a:lnTo>
                    <a:pt x="210020" y="365089"/>
                  </a:lnTo>
                  <a:lnTo>
                    <a:pt x="210020" y="432773"/>
                  </a:lnTo>
                  <a:cubicBezTo>
                    <a:pt x="221405" y="419462"/>
                    <a:pt x="235009" y="412807"/>
                    <a:pt x="250831" y="412807"/>
                  </a:cubicBezTo>
                  <a:cubicBezTo>
                    <a:pt x="258952" y="412807"/>
                    <a:pt x="266277" y="414314"/>
                    <a:pt x="272807" y="417328"/>
                  </a:cubicBezTo>
                  <a:cubicBezTo>
                    <a:pt x="279336" y="420341"/>
                    <a:pt x="284255" y="424192"/>
                    <a:pt x="287561" y="428880"/>
                  </a:cubicBezTo>
                  <a:cubicBezTo>
                    <a:pt x="290868" y="433568"/>
                    <a:pt x="293129" y="438759"/>
                    <a:pt x="294342" y="444452"/>
                  </a:cubicBezTo>
                  <a:cubicBezTo>
                    <a:pt x="295556" y="450144"/>
                    <a:pt x="296163" y="458976"/>
                    <a:pt x="296163" y="470948"/>
                  </a:cubicBezTo>
                  <a:lnTo>
                    <a:pt x="296163" y="549180"/>
                  </a:lnTo>
                  <a:lnTo>
                    <a:pt x="260877" y="549180"/>
                  </a:lnTo>
                  <a:lnTo>
                    <a:pt x="260877" y="478733"/>
                  </a:lnTo>
                  <a:cubicBezTo>
                    <a:pt x="260877" y="464753"/>
                    <a:pt x="260207" y="455879"/>
                    <a:pt x="258868" y="452112"/>
                  </a:cubicBezTo>
                  <a:cubicBezTo>
                    <a:pt x="257528" y="448344"/>
                    <a:pt x="255163" y="445351"/>
                    <a:pt x="251773" y="443133"/>
                  </a:cubicBezTo>
                  <a:cubicBezTo>
                    <a:pt x="248382" y="440915"/>
                    <a:pt x="244134" y="439805"/>
                    <a:pt x="239027" y="439805"/>
                  </a:cubicBezTo>
                  <a:cubicBezTo>
                    <a:pt x="233167" y="439805"/>
                    <a:pt x="227935" y="441228"/>
                    <a:pt x="223331" y="444075"/>
                  </a:cubicBezTo>
                  <a:cubicBezTo>
                    <a:pt x="218726" y="446921"/>
                    <a:pt x="215357" y="451212"/>
                    <a:pt x="213222" y="456946"/>
                  </a:cubicBezTo>
                  <a:cubicBezTo>
                    <a:pt x="211087" y="462681"/>
                    <a:pt x="210020" y="471157"/>
                    <a:pt x="210020" y="482375"/>
                  </a:cubicBezTo>
                  <a:lnTo>
                    <a:pt x="210020" y="549180"/>
                  </a:lnTo>
                  <a:lnTo>
                    <a:pt x="174734" y="549180"/>
                  </a:lnTo>
                  <a:close/>
                  <a:moveTo>
                    <a:pt x="656276" y="361950"/>
                  </a:moveTo>
                  <a:lnTo>
                    <a:pt x="695832" y="361950"/>
                  </a:lnTo>
                  <a:lnTo>
                    <a:pt x="661299" y="399496"/>
                  </a:lnTo>
                  <a:lnTo>
                    <a:pt x="638947" y="399496"/>
                  </a:lnTo>
                  <a:close/>
                  <a:moveTo>
                    <a:pt x="1058070" y="123187"/>
                  </a:moveTo>
                  <a:cubicBezTo>
                    <a:pt x="1053550" y="124694"/>
                    <a:pt x="1046392" y="126494"/>
                    <a:pt x="1036597" y="128587"/>
                  </a:cubicBezTo>
                  <a:cubicBezTo>
                    <a:pt x="1026802" y="130680"/>
                    <a:pt x="1020398" y="132731"/>
                    <a:pt x="1017384" y="134740"/>
                  </a:cubicBezTo>
                  <a:cubicBezTo>
                    <a:pt x="1012780" y="138005"/>
                    <a:pt x="1010478" y="142149"/>
                    <a:pt x="1010478" y="147172"/>
                  </a:cubicBezTo>
                  <a:cubicBezTo>
                    <a:pt x="1010478" y="152111"/>
                    <a:pt x="1012320" y="156381"/>
                    <a:pt x="1016003" y="159981"/>
                  </a:cubicBezTo>
                  <a:cubicBezTo>
                    <a:pt x="1019687" y="163580"/>
                    <a:pt x="1024375" y="165380"/>
                    <a:pt x="1030067" y="165380"/>
                  </a:cubicBezTo>
                  <a:cubicBezTo>
                    <a:pt x="1036430" y="165380"/>
                    <a:pt x="1042499" y="163287"/>
                    <a:pt x="1048276" y="159102"/>
                  </a:cubicBezTo>
                  <a:cubicBezTo>
                    <a:pt x="1052545" y="155920"/>
                    <a:pt x="1055350" y="152028"/>
                    <a:pt x="1056689" y="147423"/>
                  </a:cubicBezTo>
                  <a:cubicBezTo>
                    <a:pt x="1057610" y="144409"/>
                    <a:pt x="1058070" y="138675"/>
                    <a:pt x="1058070" y="130220"/>
                  </a:cubicBezTo>
                  <a:close/>
                  <a:moveTo>
                    <a:pt x="880197" y="77855"/>
                  </a:moveTo>
                  <a:cubicBezTo>
                    <a:pt x="871826" y="77855"/>
                    <a:pt x="864815" y="81183"/>
                    <a:pt x="859164" y="87838"/>
                  </a:cubicBezTo>
                  <a:cubicBezTo>
                    <a:pt x="853513" y="94494"/>
                    <a:pt x="850688" y="104435"/>
                    <a:pt x="850688" y="117662"/>
                  </a:cubicBezTo>
                  <a:cubicBezTo>
                    <a:pt x="850688" y="131894"/>
                    <a:pt x="852655" y="142191"/>
                    <a:pt x="856590" y="148553"/>
                  </a:cubicBezTo>
                  <a:cubicBezTo>
                    <a:pt x="862282" y="157762"/>
                    <a:pt x="870235" y="162366"/>
                    <a:pt x="880449" y="162366"/>
                  </a:cubicBezTo>
                  <a:cubicBezTo>
                    <a:pt x="888569" y="162366"/>
                    <a:pt x="895476" y="158913"/>
                    <a:pt x="901168" y="152007"/>
                  </a:cubicBezTo>
                  <a:cubicBezTo>
                    <a:pt x="906861" y="145100"/>
                    <a:pt x="909707" y="134782"/>
                    <a:pt x="909707" y="121053"/>
                  </a:cubicBezTo>
                  <a:cubicBezTo>
                    <a:pt x="909707" y="105733"/>
                    <a:pt x="906945" y="94703"/>
                    <a:pt x="901419" y="87964"/>
                  </a:cubicBezTo>
                  <a:cubicBezTo>
                    <a:pt x="895894" y="81225"/>
                    <a:pt x="888820" y="77855"/>
                    <a:pt x="880197" y="77855"/>
                  </a:cubicBezTo>
                  <a:close/>
                  <a:moveTo>
                    <a:pt x="679921" y="77855"/>
                  </a:moveTo>
                  <a:cubicBezTo>
                    <a:pt x="671466" y="77855"/>
                    <a:pt x="664497" y="81141"/>
                    <a:pt x="659013" y="87713"/>
                  </a:cubicBezTo>
                  <a:cubicBezTo>
                    <a:pt x="653530" y="94285"/>
                    <a:pt x="650788" y="104310"/>
                    <a:pt x="650788" y="117788"/>
                  </a:cubicBezTo>
                  <a:cubicBezTo>
                    <a:pt x="650788" y="131936"/>
                    <a:pt x="653530" y="142296"/>
                    <a:pt x="659013" y="148867"/>
                  </a:cubicBezTo>
                  <a:cubicBezTo>
                    <a:pt x="664497" y="155439"/>
                    <a:pt x="671257" y="158725"/>
                    <a:pt x="679293" y="158725"/>
                  </a:cubicBezTo>
                  <a:cubicBezTo>
                    <a:pt x="687916" y="158725"/>
                    <a:pt x="695199" y="155355"/>
                    <a:pt x="701143" y="148616"/>
                  </a:cubicBezTo>
                  <a:cubicBezTo>
                    <a:pt x="707087" y="141877"/>
                    <a:pt x="710059" y="131894"/>
                    <a:pt x="710059" y="118667"/>
                  </a:cubicBezTo>
                  <a:cubicBezTo>
                    <a:pt x="710059" y="104854"/>
                    <a:pt x="707213" y="94598"/>
                    <a:pt x="701520" y="87901"/>
                  </a:cubicBezTo>
                  <a:cubicBezTo>
                    <a:pt x="695827" y="81204"/>
                    <a:pt x="688628" y="77855"/>
                    <a:pt x="679921" y="77855"/>
                  </a:cubicBezTo>
                  <a:close/>
                  <a:moveTo>
                    <a:pt x="278881" y="53871"/>
                  </a:moveTo>
                  <a:lnTo>
                    <a:pt x="314167" y="53871"/>
                  </a:lnTo>
                  <a:lnTo>
                    <a:pt x="314167" y="115151"/>
                  </a:lnTo>
                  <a:cubicBezTo>
                    <a:pt x="314167" y="132731"/>
                    <a:pt x="314837" y="144200"/>
                    <a:pt x="316176" y="149558"/>
                  </a:cubicBezTo>
                  <a:cubicBezTo>
                    <a:pt x="317097" y="153576"/>
                    <a:pt x="319441" y="156925"/>
                    <a:pt x="323208" y="159604"/>
                  </a:cubicBezTo>
                  <a:cubicBezTo>
                    <a:pt x="326640" y="162115"/>
                    <a:pt x="330994" y="163371"/>
                    <a:pt x="336268" y="163371"/>
                  </a:cubicBezTo>
                  <a:cubicBezTo>
                    <a:pt x="342212" y="163371"/>
                    <a:pt x="347590" y="161739"/>
                    <a:pt x="352404" y="158474"/>
                  </a:cubicBezTo>
                  <a:cubicBezTo>
                    <a:pt x="357218" y="155209"/>
                    <a:pt x="360504" y="151107"/>
                    <a:pt x="362262" y="146167"/>
                  </a:cubicBezTo>
                  <a:cubicBezTo>
                    <a:pt x="364020" y="141228"/>
                    <a:pt x="364899" y="129215"/>
                    <a:pt x="364899" y="110128"/>
                  </a:cubicBezTo>
                  <a:lnTo>
                    <a:pt x="364899" y="53871"/>
                  </a:lnTo>
                  <a:lnTo>
                    <a:pt x="400185" y="53871"/>
                  </a:lnTo>
                  <a:lnTo>
                    <a:pt x="400185" y="119420"/>
                  </a:lnTo>
                  <a:cubicBezTo>
                    <a:pt x="411821" y="117076"/>
                    <a:pt x="419984" y="112723"/>
                    <a:pt x="424672" y="106361"/>
                  </a:cubicBezTo>
                  <a:cubicBezTo>
                    <a:pt x="427518" y="102510"/>
                    <a:pt x="429025" y="96775"/>
                    <a:pt x="429192" y="89157"/>
                  </a:cubicBezTo>
                  <a:lnTo>
                    <a:pt x="412114" y="89157"/>
                  </a:lnTo>
                  <a:lnTo>
                    <a:pt x="412114" y="53871"/>
                  </a:lnTo>
                  <a:lnTo>
                    <a:pt x="447401" y="53871"/>
                  </a:lnTo>
                  <a:lnTo>
                    <a:pt x="447401" y="79111"/>
                  </a:lnTo>
                  <a:cubicBezTo>
                    <a:pt x="447401" y="89492"/>
                    <a:pt x="446501" y="97612"/>
                    <a:pt x="444701" y="103472"/>
                  </a:cubicBezTo>
                  <a:cubicBezTo>
                    <a:pt x="442901" y="109332"/>
                    <a:pt x="439573" y="114565"/>
                    <a:pt x="434718" y="119169"/>
                  </a:cubicBezTo>
                  <a:cubicBezTo>
                    <a:pt x="427267" y="126369"/>
                    <a:pt x="415756" y="131224"/>
                    <a:pt x="400185" y="133736"/>
                  </a:cubicBezTo>
                  <a:lnTo>
                    <a:pt x="400185" y="187230"/>
                  </a:lnTo>
                  <a:lnTo>
                    <a:pt x="367410" y="187230"/>
                  </a:lnTo>
                  <a:lnTo>
                    <a:pt x="367410" y="167264"/>
                  </a:lnTo>
                  <a:cubicBezTo>
                    <a:pt x="356946" y="182584"/>
                    <a:pt x="342212" y="190244"/>
                    <a:pt x="323208" y="190244"/>
                  </a:cubicBezTo>
                  <a:cubicBezTo>
                    <a:pt x="303535" y="190244"/>
                    <a:pt x="290350" y="182751"/>
                    <a:pt x="283652" y="167766"/>
                  </a:cubicBezTo>
                  <a:cubicBezTo>
                    <a:pt x="280471" y="160650"/>
                    <a:pt x="278881" y="150814"/>
                    <a:pt x="278881" y="138256"/>
                  </a:cubicBezTo>
                  <a:close/>
                  <a:moveTo>
                    <a:pt x="1036597" y="50857"/>
                  </a:moveTo>
                  <a:cubicBezTo>
                    <a:pt x="1052336" y="50857"/>
                    <a:pt x="1064056" y="52720"/>
                    <a:pt x="1071758" y="56445"/>
                  </a:cubicBezTo>
                  <a:cubicBezTo>
                    <a:pt x="1079460" y="60170"/>
                    <a:pt x="1084880" y="64900"/>
                    <a:pt x="1088020" y="70635"/>
                  </a:cubicBezTo>
                  <a:cubicBezTo>
                    <a:pt x="1091159" y="76369"/>
                    <a:pt x="1092729" y="86897"/>
                    <a:pt x="1092729" y="102217"/>
                  </a:cubicBezTo>
                  <a:lnTo>
                    <a:pt x="1092352" y="143405"/>
                  </a:lnTo>
                  <a:cubicBezTo>
                    <a:pt x="1092352" y="155125"/>
                    <a:pt x="1092917" y="163769"/>
                    <a:pt x="1094047" y="169336"/>
                  </a:cubicBezTo>
                  <a:cubicBezTo>
                    <a:pt x="1095177" y="174903"/>
                    <a:pt x="1097291" y="180868"/>
                    <a:pt x="1100389" y="187230"/>
                  </a:cubicBezTo>
                  <a:lnTo>
                    <a:pt x="1065479" y="187230"/>
                  </a:lnTo>
                  <a:cubicBezTo>
                    <a:pt x="1064558" y="184886"/>
                    <a:pt x="1063428" y="181412"/>
                    <a:pt x="1062089" y="176807"/>
                  </a:cubicBezTo>
                  <a:cubicBezTo>
                    <a:pt x="1061503" y="174715"/>
                    <a:pt x="1061084" y="173333"/>
                    <a:pt x="1060833" y="172663"/>
                  </a:cubicBezTo>
                  <a:cubicBezTo>
                    <a:pt x="1054805" y="178524"/>
                    <a:pt x="1048359" y="182919"/>
                    <a:pt x="1041495" y="185849"/>
                  </a:cubicBezTo>
                  <a:cubicBezTo>
                    <a:pt x="1034630" y="188779"/>
                    <a:pt x="1027305" y="190244"/>
                    <a:pt x="1019519" y="190244"/>
                  </a:cubicBezTo>
                  <a:cubicBezTo>
                    <a:pt x="1005790" y="190244"/>
                    <a:pt x="994969" y="186518"/>
                    <a:pt x="987058" y="179068"/>
                  </a:cubicBezTo>
                  <a:cubicBezTo>
                    <a:pt x="979147" y="171617"/>
                    <a:pt x="975192" y="162199"/>
                    <a:pt x="975192" y="150814"/>
                  </a:cubicBezTo>
                  <a:cubicBezTo>
                    <a:pt x="975192" y="143279"/>
                    <a:pt x="976992" y="136561"/>
                    <a:pt x="980591" y="130659"/>
                  </a:cubicBezTo>
                  <a:cubicBezTo>
                    <a:pt x="984191" y="124757"/>
                    <a:pt x="989235" y="120236"/>
                    <a:pt x="995723" y="117097"/>
                  </a:cubicBezTo>
                  <a:cubicBezTo>
                    <a:pt x="1002211" y="113958"/>
                    <a:pt x="1011566" y="111216"/>
                    <a:pt x="1023789" y="108872"/>
                  </a:cubicBezTo>
                  <a:cubicBezTo>
                    <a:pt x="1040281" y="105775"/>
                    <a:pt x="1051708" y="102886"/>
                    <a:pt x="1058070" y="100207"/>
                  </a:cubicBezTo>
                  <a:lnTo>
                    <a:pt x="1058070" y="96691"/>
                  </a:lnTo>
                  <a:cubicBezTo>
                    <a:pt x="1058070" y="89910"/>
                    <a:pt x="1056396" y="85076"/>
                    <a:pt x="1053047" y="82188"/>
                  </a:cubicBezTo>
                  <a:cubicBezTo>
                    <a:pt x="1049699" y="79299"/>
                    <a:pt x="1043378" y="77855"/>
                    <a:pt x="1034086" y="77855"/>
                  </a:cubicBezTo>
                  <a:cubicBezTo>
                    <a:pt x="1027807" y="77855"/>
                    <a:pt x="1022910" y="79090"/>
                    <a:pt x="1019394" y="81560"/>
                  </a:cubicBezTo>
                  <a:cubicBezTo>
                    <a:pt x="1015878" y="84029"/>
                    <a:pt x="1013031" y="88362"/>
                    <a:pt x="1010855" y="94557"/>
                  </a:cubicBezTo>
                  <a:lnTo>
                    <a:pt x="978833" y="88780"/>
                  </a:lnTo>
                  <a:cubicBezTo>
                    <a:pt x="982433" y="75888"/>
                    <a:pt x="988628" y="66344"/>
                    <a:pt x="997418" y="60149"/>
                  </a:cubicBezTo>
                  <a:cubicBezTo>
                    <a:pt x="1006208" y="53954"/>
                    <a:pt x="1019268" y="50857"/>
                    <a:pt x="1036597" y="50857"/>
                  </a:cubicBezTo>
                  <a:close/>
                  <a:moveTo>
                    <a:pt x="670880" y="50857"/>
                  </a:moveTo>
                  <a:cubicBezTo>
                    <a:pt x="687372" y="50857"/>
                    <a:pt x="700976" y="58098"/>
                    <a:pt x="711691" y="72581"/>
                  </a:cubicBezTo>
                  <a:lnTo>
                    <a:pt x="711691" y="53871"/>
                  </a:lnTo>
                  <a:lnTo>
                    <a:pt x="744717" y="53871"/>
                  </a:lnTo>
                  <a:lnTo>
                    <a:pt x="744717" y="173543"/>
                  </a:lnTo>
                  <a:cubicBezTo>
                    <a:pt x="744717" y="189281"/>
                    <a:pt x="743420" y="201043"/>
                    <a:pt x="740824" y="208829"/>
                  </a:cubicBezTo>
                  <a:cubicBezTo>
                    <a:pt x="738229" y="216614"/>
                    <a:pt x="734588" y="222726"/>
                    <a:pt x="729900" y="227162"/>
                  </a:cubicBezTo>
                  <a:cubicBezTo>
                    <a:pt x="725211" y="231599"/>
                    <a:pt x="718954" y="235074"/>
                    <a:pt x="711126" y="237585"/>
                  </a:cubicBezTo>
                  <a:cubicBezTo>
                    <a:pt x="703299" y="240097"/>
                    <a:pt x="693399" y="241352"/>
                    <a:pt x="681428" y="241352"/>
                  </a:cubicBezTo>
                  <a:cubicBezTo>
                    <a:pt x="658825" y="241352"/>
                    <a:pt x="642793" y="237480"/>
                    <a:pt x="633333" y="229737"/>
                  </a:cubicBezTo>
                  <a:cubicBezTo>
                    <a:pt x="623874" y="221993"/>
                    <a:pt x="619144" y="212177"/>
                    <a:pt x="619144" y="200290"/>
                  </a:cubicBezTo>
                  <a:cubicBezTo>
                    <a:pt x="619144" y="199118"/>
                    <a:pt x="619185" y="197695"/>
                    <a:pt x="619269" y="196020"/>
                  </a:cubicBezTo>
                  <a:lnTo>
                    <a:pt x="659578" y="200918"/>
                  </a:lnTo>
                  <a:cubicBezTo>
                    <a:pt x="660248" y="205606"/>
                    <a:pt x="661797" y="208829"/>
                    <a:pt x="664224" y="210587"/>
                  </a:cubicBezTo>
                  <a:cubicBezTo>
                    <a:pt x="667573" y="213098"/>
                    <a:pt x="672847" y="214354"/>
                    <a:pt x="680047" y="214354"/>
                  </a:cubicBezTo>
                  <a:cubicBezTo>
                    <a:pt x="689256" y="214354"/>
                    <a:pt x="696162" y="212973"/>
                    <a:pt x="700766" y="210210"/>
                  </a:cubicBezTo>
                  <a:cubicBezTo>
                    <a:pt x="703864" y="208368"/>
                    <a:pt x="706208" y="205396"/>
                    <a:pt x="707799" y="201294"/>
                  </a:cubicBezTo>
                  <a:cubicBezTo>
                    <a:pt x="708887" y="198364"/>
                    <a:pt x="709431" y="192965"/>
                    <a:pt x="709431" y="185095"/>
                  </a:cubicBezTo>
                  <a:lnTo>
                    <a:pt x="709431" y="165631"/>
                  </a:lnTo>
                  <a:cubicBezTo>
                    <a:pt x="698883" y="180030"/>
                    <a:pt x="685572" y="187230"/>
                    <a:pt x="669499" y="187230"/>
                  </a:cubicBezTo>
                  <a:cubicBezTo>
                    <a:pt x="651583" y="187230"/>
                    <a:pt x="637394" y="179654"/>
                    <a:pt x="626929" y="164501"/>
                  </a:cubicBezTo>
                  <a:cubicBezTo>
                    <a:pt x="618725" y="152530"/>
                    <a:pt x="614623" y="137628"/>
                    <a:pt x="614623" y="119797"/>
                  </a:cubicBezTo>
                  <a:cubicBezTo>
                    <a:pt x="614623" y="97445"/>
                    <a:pt x="620002" y="80367"/>
                    <a:pt x="630759" y="68563"/>
                  </a:cubicBezTo>
                  <a:cubicBezTo>
                    <a:pt x="641517" y="56759"/>
                    <a:pt x="654890" y="50857"/>
                    <a:pt x="670880" y="50857"/>
                  </a:cubicBezTo>
                  <a:close/>
                  <a:moveTo>
                    <a:pt x="546608" y="50857"/>
                  </a:moveTo>
                  <a:cubicBezTo>
                    <a:pt x="554394" y="50857"/>
                    <a:pt x="561510" y="52259"/>
                    <a:pt x="567956" y="55064"/>
                  </a:cubicBezTo>
                  <a:cubicBezTo>
                    <a:pt x="574402" y="57868"/>
                    <a:pt x="579279" y="61447"/>
                    <a:pt x="582585" y="65800"/>
                  </a:cubicBezTo>
                  <a:cubicBezTo>
                    <a:pt x="585892" y="70153"/>
                    <a:pt x="588194" y="75093"/>
                    <a:pt x="589492" y="80618"/>
                  </a:cubicBezTo>
                  <a:cubicBezTo>
                    <a:pt x="590789" y="86143"/>
                    <a:pt x="591438" y="94054"/>
                    <a:pt x="591438" y="104351"/>
                  </a:cubicBezTo>
                  <a:lnTo>
                    <a:pt x="591438" y="187230"/>
                  </a:lnTo>
                  <a:lnTo>
                    <a:pt x="556152" y="187230"/>
                  </a:lnTo>
                  <a:lnTo>
                    <a:pt x="556152" y="119169"/>
                  </a:lnTo>
                  <a:cubicBezTo>
                    <a:pt x="556152" y="104770"/>
                    <a:pt x="555399" y="95457"/>
                    <a:pt x="553892" y="91229"/>
                  </a:cubicBezTo>
                  <a:cubicBezTo>
                    <a:pt x="552385" y="87001"/>
                    <a:pt x="549936" y="83715"/>
                    <a:pt x="546546" y="81371"/>
                  </a:cubicBezTo>
                  <a:cubicBezTo>
                    <a:pt x="543155" y="79027"/>
                    <a:pt x="539074" y="77855"/>
                    <a:pt x="534302" y="77855"/>
                  </a:cubicBezTo>
                  <a:cubicBezTo>
                    <a:pt x="528191" y="77855"/>
                    <a:pt x="522708" y="79530"/>
                    <a:pt x="517852" y="82878"/>
                  </a:cubicBezTo>
                  <a:cubicBezTo>
                    <a:pt x="512997" y="86227"/>
                    <a:pt x="509669" y="90664"/>
                    <a:pt x="507869" y="96189"/>
                  </a:cubicBezTo>
                  <a:cubicBezTo>
                    <a:pt x="506069" y="101714"/>
                    <a:pt x="505169" y="111928"/>
                    <a:pt x="505169" y="126829"/>
                  </a:cubicBezTo>
                  <a:lnTo>
                    <a:pt x="505169" y="187230"/>
                  </a:lnTo>
                  <a:lnTo>
                    <a:pt x="469883" y="187230"/>
                  </a:lnTo>
                  <a:lnTo>
                    <a:pt x="469883" y="53871"/>
                  </a:lnTo>
                  <a:lnTo>
                    <a:pt x="502658" y="53871"/>
                  </a:lnTo>
                  <a:lnTo>
                    <a:pt x="502658" y="73460"/>
                  </a:lnTo>
                  <a:cubicBezTo>
                    <a:pt x="514294" y="58391"/>
                    <a:pt x="528944" y="50857"/>
                    <a:pt x="546608" y="50857"/>
                  </a:cubicBezTo>
                  <a:close/>
                  <a:moveTo>
                    <a:pt x="236516" y="50857"/>
                  </a:moveTo>
                  <a:cubicBezTo>
                    <a:pt x="244552" y="50857"/>
                    <a:pt x="252296" y="53075"/>
                    <a:pt x="259747" y="57512"/>
                  </a:cubicBezTo>
                  <a:lnTo>
                    <a:pt x="248822" y="88278"/>
                  </a:lnTo>
                  <a:cubicBezTo>
                    <a:pt x="242878" y="84427"/>
                    <a:pt x="237353" y="82502"/>
                    <a:pt x="232246" y="82502"/>
                  </a:cubicBezTo>
                  <a:cubicBezTo>
                    <a:pt x="227307" y="82502"/>
                    <a:pt x="223121" y="83862"/>
                    <a:pt x="219689" y="86583"/>
                  </a:cubicBezTo>
                  <a:cubicBezTo>
                    <a:pt x="216257" y="89303"/>
                    <a:pt x="213557" y="94222"/>
                    <a:pt x="211589" y="101338"/>
                  </a:cubicBezTo>
                  <a:cubicBezTo>
                    <a:pt x="209622" y="108453"/>
                    <a:pt x="208638" y="123355"/>
                    <a:pt x="208638" y="146042"/>
                  </a:cubicBezTo>
                  <a:lnTo>
                    <a:pt x="208638" y="187230"/>
                  </a:lnTo>
                  <a:lnTo>
                    <a:pt x="173352" y="187230"/>
                  </a:lnTo>
                  <a:lnTo>
                    <a:pt x="173352" y="53871"/>
                  </a:lnTo>
                  <a:lnTo>
                    <a:pt x="206127" y="53871"/>
                  </a:lnTo>
                  <a:lnTo>
                    <a:pt x="206127" y="72832"/>
                  </a:lnTo>
                  <a:cubicBezTo>
                    <a:pt x="211736" y="63875"/>
                    <a:pt x="216780" y="57973"/>
                    <a:pt x="221259" y="55126"/>
                  </a:cubicBezTo>
                  <a:cubicBezTo>
                    <a:pt x="225737" y="52280"/>
                    <a:pt x="230823" y="50857"/>
                    <a:pt x="236516" y="50857"/>
                  </a:cubicBezTo>
                  <a:close/>
                  <a:moveTo>
                    <a:pt x="1064977" y="3892"/>
                  </a:moveTo>
                  <a:lnTo>
                    <a:pt x="1081301" y="3892"/>
                  </a:lnTo>
                  <a:cubicBezTo>
                    <a:pt x="1081218" y="15194"/>
                    <a:pt x="1079104" y="23273"/>
                    <a:pt x="1074960" y="28128"/>
                  </a:cubicBezTo>
                  <a:cubicBezTo>
                    <a:pt x="1070816" y="32984"/>
                    <a:pt x="1065479" y="35411"/>
                    <a:pt x="1058949" y="35411"/>
                  </a:cubicBezTo>
                  <a:cubicBezTo>
                    <a:pt x="1056103" y="35411"/>
                    <a:pt x="1053298" y="35118"/>
                    <a:pt x="1050536" y="34532"/>
                  </a:cubicBezTo>
                  <a:cubicBezTo>
                    <a:pt x="1048610" y="34030"/>
                    <a:pt x="1043797" y="32314"/>
                    <a:pt x="1036095" y="29384"/>
                  </a:cubicBezTo>
                  <a:cubicBezTo>
                    <a:pt x="1028393" y="26454"/>
                    <a:pt x="1022784" y="24989"/>
                    <a:pt x="1019268" y="24989"/>
                  </a:cubicBezTo>
                  <a:cubicBezTo>
                    <a:pt x="1016589" y="24989"/>
                    <a:pt x="1014496" y="25805"/>
                    <a:pt x="1012989" y="27437"/>
                  </a:cubicBezTo>
                  <a:cubicBezTo>
                    <a:pt x="1011482" y="29070"/>
                    <a:pt x="1010687" y="31895"/>
                    <a:pt x="1010603" y="35914"/>
                  </a:cubicBezTo>
                  <a:lnTo>
                    <a:pt x="994530" y="35914"/>
                  </a:lnTo>
                  <a:cubicBezTo>
                    <a:pt x="994446" y="33988"/>
                    <a:pt x="994404" y="32481"/>
                    <a:pt x="994404" y="31393"/>
                  </a:cubicBezTo>
                  <a:cubicBezTo>
                    <a:pt x="994404" y="22603"/>
                    <a:pt x="996539" y="15843"/>
                    <a:pt x="1000809" y="11113"/>
                  </a:cubicBezTo>
                  <a:cubicBezTo>
                    <a:pt x="1005078" y="6383"/>
                    <a:pt x="1010562" y="4018"/>
                    <a:pt x="1017259" y="4018"/>
                  </a:cubicBezTo>
                  <a:cubicBezTo>
                    <a:pt x="1020189" y="4018"/>
                    <a:pt x="1022910" y="4332"/>
                    <a:pt x="1025421" y="4960"/>
                  </a:cubicBezTo>
                  <a:cubicBezTo>
                    <a:pt x="1027933" y="5588"/>
                    <a:pt x="1032516" y="7388"/>
                    <a:pt x="1039171" y="10359"/>
                  </a:cubicBezTo>
                  <a:cubicBezTo>
                    <a:pt x="1045827" y="13331"/>
                    <a:pt x="1051038" y="14817"/>
                    <a:pt x="1054805" y="14817"/>
                  </a:cubicBezTo>
                  <a:cubicBezTo>
                    <a:pt x="1057484" y="14817"/>
                    <a:pt x="1059724" y="13980"/>
                    <a:pt x="1061524" y="12306"/>
                  </a:cubicBezTo>
                  <a:cubicBezTo>
                    <a:pt x="1063323" y="10631"/>
                    <a:pt x="1064475" y="7827"/>
                    <a:pt x="1064977" y="3892"/>
                  </a:cubicBezTo>
                  <a:close/>
                  <a:moveTo>
                    <a:pt x="909582" y="3139"/>
                  </a:moveTo>
                  <a:lnTo>
                    <a:pt x="944868" y="3139"/>
                  </a:lnTo>
                  <a:lnTo>
                    <a:pt x="944868" y="16199"/>
                  </a:lnTo>
                  <a:lnTo>
                    <a:pt x="958807" y="16199"/>
                  </a:lnTo>
                  <a:lnTo>
                    <a:pt x="958807" y="39681"/>
                  </a:lnTo>
                  <a:lnTo>
                    <a:pt x="944868" y="39681"/>
                  </a:lnTo>
                  <a:lnTo>
                    <a:pt x="944868" y="187230"/>
                  </a:lnTo>
                  <a:lnTo>
                    <a:pt x="912093" y="187230"/>
                  </a:lnTo>
                  <a:lnTo>
                    <a:pt x="912093" y="167641"/>
                  </a:lnTo>
                  <a:cubicBezTo>
                    <a:pt x="906652" y="175259"/>
                    <a:pt x="900226" y="180930"/>
                    <a:pt x="892818" y="184656"/>
                  </a:cubicBezTo>
                  <a:cubicBezTo>
                    <a:pt x="885409" y="188381"/>
                    <a:pt x="877937" y="190244"/>
                    <a:pt x="870403" y="190244"/>
                  </a:cubicBezTo>
                  <a:cubicBezTo>
                    <a:pt x="855083" y="190244"/>
                    <a:pt x="841960" y="184070"/>
                    <a:pt x="831035" y="171722"/>
                  </a:cubicBezTo>
                  <a:cubicBezTo>
                    <a:pt x="820110" y="159374"/>
                    <a:pt x="814648" y="142149"/>
                    <a:pt x="814648" y="120048"/>
                  </a:cubicBezTo>
                  <a:cubicBezTo>
                    <a:pt x="814648" y="97445"/>
                    <a:pt x="819964" y="80262"/>
                    <a:pt x="830596" y="68500"/>
                  </a:cubicBezTo>
                  <a:cubicBezTo>
                    <a:pt x="841228" y="56738"/>
                    <a:pt x="854664" y="50857"/>
                    <a:pt x="870905" y="50857"/>
                  </a:cubicBezTo>
                  <a:cubicBezTo>
                    <a:pt x="885806" y="50857"/>
                    <a:pt x="898699" y="57052"/>
                    <a:pt x="909582" y="69442"/>
                  </a:cubicBezTo>
                  <a:lnTo>
                    <a:pt x="909582" y="39681"/>
                  </a:lnTo>
                  <a:lnTo>
                    <a:pt x="871533" y="39681"/>
                  </a:lnTo>
                  <a:lnTo>
                    <a:pt x="871533" y="16199"/>
                  </a:lnTo>
                  <a:lnTo>
                    <a:pt x="909582" y="16199"/>
                  </a:lnTo>
                  <a:close/>
                  <a:moveTo>
                    <a:pt x="0" y="3139"/>
                  </a:moveTo>
                  <a:lnTo>
                    <a:pt x="146293" y="3139"/>
                  </a:lnTo>
                  <a:lnTo>
                    <a:pt x="146293" y="34281"/>
                  </a:lnTo>
                  <a:lnTo>
                    <a:pt x="91794" y="34281"/>
                  </a:lnTo>
                  <a:lnTo>
                    <a:pt x="91794" y="187230"/>
                  </a:lnTo>
                  <a:lnTo>
                    <a:pt x="54625" y="187230"/>
                  </a:lnTo>
                  <a:lnTo>
                    <a:pt x="54625" y="34281"/>
                  </a:lnTo>
                  <a:lnTo>
                    <a:pt x="0" y="34281"/>
                  </a:lnTo>
                  <a:close/>
                  <a:moveTo>
                    <a:pt x="339030" y="0"/>
                  </a:moveTo>
                  <a:lnTo>
                    <a:pt x="378586" y="0"/>
                  </a:lnTo>
                  <a:lnTo>
                    <a:pt x="344053" y="37546"/>
                  </a:lnTo>
                  <a:lnTo>
                    <a:pt x="321701" y="37546"/>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11" name="TextBox 10">
              <a:extLst>
                <a:ext uri="{FF2B5EF4-FFF2-40B4-BE49-F238E27FC236}">
                  <a16:creationId xmlns:a16="http://schemas.microsoft.com/office/drawing/2014/main" id="{9CFC6E32-6404-4C83-AC82-BF32CFFD53B5}"/>
                </a:ext>
              </a:extLst>
            </p:cNvPr>
            <p:cNvSpPr txBox="1">
              <a:spLocks noChangeAspect="1"/>
            </p:cNvSpPr>
            <p:nvPr>
              <p:custDataLst>
                <p:tags r:id="rId2"/>
              </p:custDataLst>
            </p:nvPr>
          </p:nvSpPr>
          <p:spPr>
            <a:xfrm>
              <a:off x="9339294" y="3516656"/>
              <a:ext cx="1064568" cy="285554"/>
            </a:xfrm>
            <a:custGeom>
              <a:avLst/>
              <a:gdLst/>
              <a:ahLst/>
              <a:cxnLst/>
              <a:rect l="l" t="t" r="r" b="b"/>
              <a:pathLst>
                <a:path w="1064568" h="285554">
                  <a:moveTo>
                    <a:pt x="999772" y="122057"/>
                  </a:moveTo>
                  <a:cubicBezTo>
                    <a:pt x="991317" y="122057"/>
                    <a:pt x="984347" y="125343"/>
                    <a:pt x="978864" y="131915"/>
                  </a:cubicBezTo>
                  <a:cubicBezTo>
                    <a:pt x="973381" y="138487"/>
                    <a:pt x="970639" y="148512"/>
                    <a:pt x="970639" y="161990"/>
                  </a:cubicBezTo>
                  <a:cubicBezTo>
                    <a:pt x="970639" y="176138"/>
                    <a:pt x="973381" y="186498"/>
                    <a:pt x="978864" y="193069"/>
                  </a:cubicBezTo>
                  <a:cubicBezTo>
                    <a:pt x="984347" y="199641"/>
                    <a:pt x="991108" y="202927"/>
                    <a:pt x="999144" y="202927"/>
                  </a:cubicBezTo>
                  <a:cubicBezTo>
                    <a:pt x="1007767" y="202927"/>
                    <a:pt x="1015050" y="199557"/>
                    <a:pt x="1020994" y="192818"/>
                  </a:cubicBezTo>
                  <a:cubicBezTo>
                    <a:pt x="1026938" y="186079"/>
                    <a:pt x="1029910" y="176096"/>
                    <a:pt x="1029910" y="162869"/>
                  </a:cubicBezTo>
                  <a:cubicBezTo>
                    <a:pt x="1029910" y="149056"/>
                    <a:pt x="1027063" y="138801"/>
                    <a:pt x="1021371" y="132103"/>
                  </a:cubicBezTo>
                  <a:cubicBezTo>
                    <a:pt x="1015678" y="125406"/>
                    <a:pt x="1008478" y="122057"/>
                    <a:pt x="999772" y="122057"/>
                  </a:cubicBezTo>
                  <a:close/>
                  <a:moveTo>
                    <a:pt x="617781" y="98073"/>
                  </a:moveTo>
                  <a:lnTo>
                    <a:pt x="653068" y="98073"/>
                  </a:lnTo>
                  <a:lnTo>
                    <a:pt x="653068" y="159353"/>
                  </a:lnTo>
                  <a:cubicBezTo>
                    <a:pt x="653068" y="178105"/>
                    <a:pt x="653716" y="189595"/>
                    <a:pt x="655014" y="193823"/>
                  </a:cubicBezTo>
                  <a:cubicBezTo>
                    <a:pt x="656312" y="198050"/>
                    <a:pt x="658676" y="201399"/>
                    <a:pt x="662109" y="203869"/>
                  </a:cubicBezTo>
                  <a:cubicBezTo>
                    <a:pt x="665541" y="206338"/>
                    <a:pt x="669894" y="207573"/>
                    <a:pt x="675168" y="207573"/>
                  </a:cubicBezTo>
                  <a:cubicBezTo>
                    <a:pt x="681196" y="207573"/>
                    <a:pt x="686596" y="205920"/>
                    <a:pt x="691368" y="202613"/>
                  </a:cubicBezTo>
                  <a:cubicBezTo>
                    <a:pt x="696139" y="199306"/>
                    <a:pt x="699404" y="195204"/>
                    <a:pt x="701162" y="190307"/>
                  </a:cubicBezTo>
                  <a:cubicBezTo>
                    <a:pt x="702920" y="185409"/>
                    <a:pt x="703799" y="173417"/>
                    <a:pt x="703799" y="154330"/>
                  </a:cubicBezTo>
                  <a:lnTo>
                    <a:pt x="703799" y="98073"/>
                  </a:lnTo>
                  <a:lnTo>
                    <a:pt x="739086" y="98073"/>
                  </a:lnTo>
                  <a:lnTo>
                    <a:pt x="739086" y="231432"/>
                  </a:lnTo>
                  <a:lnTo>
                    <a:pt x="706311" y="231432"/>
                  </a:lnTo>
                  <a:lnTo>
                    <a:pt x="706311" y="211466"/>
                  </a:lnTo>
                  <a:cubicBezTo>
                    <a:pt x="701455" y="218582"/>
                    <a:pt x="695072" y="224191"/>
                    <a:pt x="687161" y="228293"/>
                  </a:cubicBezTo>
                  <a:cubicBezTo>
                    <a:pt x="679250" y="232395"/>
                    <a:pt x="670899" y="234446"/>
                    <a:pt x="662109" y="234446"/>
                  </a:cubicBezTo>
                  <a:cubicBezTo>
                    <a:pt x="653151" y="234446"/>
                    <a:pt x="645115" y="232479"/>
                    <a:pt x="637999" y="228544"/>
                  </a:cubicBezTo>
                  <a:cubicBezTo>
                    <a:pt x="630883" y="224609"/>
                    <a:pt x="625734" y="219084"/>
                    <a:pt x="622553" y="211968"/>
                  </a:cubicBezTo>
                  <a:cubicBezTo>
                    <a:pt x="619372" y="204852"/>
                    <a:pt x="617781" y="195016"/>
                    <a:pt x="617781" y="182458"/>
                  </a:cubicBezTo>
                  <a:close/>
                  <a:moveTo>
                    <a:pt x="198681" y="98073"/>
                  </a:moveTo>
                  <a:lnTo>
                    <a:pt x="233968" y="98073"/>
                  </a:lnTo>
                  <a:lnTo>
                    <a:pt x="233968" y="159353"/>
                  </a:lnTo>
                  <a:cubicBezTo>
                    <a:pt x="233968" y="178105"/>
                    <a:pt x="234616" y="189595"/>
                    <a:pt x="235914" y="193823"/>
                  </a:cubicBezTo>
                  <a:cubicBezTo>
                    <a:pt x="237212" y="198050"/>
                    <a:pt x="239577" y="201399"/>
                    <a:pt x="243009" y="203869"/>
                  </a:cubicBezTo>
                  <a:cubicBezTo>
                    <a:pt x="246441" y="206338"/>
                    <a:pt x="250795" y="207573"/>
                    <a:pt x="256069" y="207573"/>
                  </a:cubicBezTo>
                  <a:cubicBezTo>
                    <a:pt x="262096" y="207573"/>
                    <a:pt x="267496" y="205920"/>
                    <a:pt x="272268" y="202613"/>
                  </a:cubicBezTo>
                  <a:cubicBezTo>
                    <a:pt x="277039" y="199306"/>
                    <a:pt x="280304" y="195204"/>
                    <a:pt x="282062" y="190307"/>
                  </a:cubicBezTo>
                  <a:cubicBezTo>
                    <a:pt x="283820" y="185409"/>
                    <a:pt x="284699" y="173417"/>
                    <a:pt x="284699" y="154330"/>
                  </a:cubicBezTo>
                  <a:lnTo>
                    <a:pt x="284699" y="98073"/>
                  </a:lnTo>
                  <a:lnTo>
                    <a:pt x="319986" y="98073"/>
                  </a:lnTo>
                  <a:lnTo>
                    <a:pt x="319986" y="231432"/>
                  </a:lnTo>
                  <a:lnTo>
                    <a:pt x="287211" y="231432"/>
                  </a:lnTo>
                  <a:lnTo>
                    <a:pt x="287211" y="211466"/>
                  </a:lnTo>
                  <a:cubicBezTo>
                    <a:pt x="282355" y="218582"/>
                    <a:pt x="275972" y="224191"/>
                    <a:pt x="268061" y="228293"/>
                  </a:cubicBezTo>
                  <a:cubicBezTo>
                    <a:pt x="260150" y="232395"/>
                    <a:pt x="251799" y="234446"/>
                    <a:pt x="243009" y="234446"/>
                  </a:cubicBezTo>
                  <a:cubicBezTo>
                    <a:pt x="234051" y="234446"/>
                    <a:pt x="226015" y="232479"/>
                    <a:pt x="218899" y="228544"/>
                  </a:cubicBezTo>
                  <a:cubicBezTo>
                    <a:pt x="211783" y="224609"/>
                    <a:pt x="206634" y="219084"/>
                    <a:pt x="203453" y="211968"/>
                  </a:cubicBezTo>
                  <a:cubicBezTo>
                    <a:pt x="200272" y="204852"/>
                    <a:pt x="198681" y="195016"/>
                    <a:pt x="198681" y="182458"/>
                  </a:cubicBezTo>
                  <a:close/>
                  <a:moveTo>
                    <a:pt x="990731" y="95059"/>
                  </a:moveTo>
                  <a:cubicBezTo>
                    <a:pt x="1007223" y="95059"/>
                    <a:pt x="1020827" y="102300"/>
                    <a:pt x="1031542" y="116783"/>
                  </a:cubicBezTo>
                  <a:lnTo>
                    <a:pt x="1031542" y="98073"/>
                  </a:lnTo>
                  <a:lnTo>
                    <a:pt x="1064568" y="98073"/>
                  </a:lnTo>
                  <a:lnTo>
                    <a:pt x="1064568" y="217745"/>
                  </a:lnTo>
                  <a:cubicBezTo>
                    <a:pt x="1064568" y="233483"/>
                    <a:pt x="1063270" y="245245"/>
                    <a:pt x="1060675" y="253031"/>
                  </a:cubicBezTo>
                  <a:cubicBezTo>
                    <a:pt x="1058080" y="260816"/>
                    <a:pt x="1054438" y="266928"/>
                    <a:pt x="1049750" y="271365"/>
                  </a:cubicBezTo>
                  <a:cubicBezTo>
                    <a:pt x="1045062" y="275802"/>
                    <a:pt x="1038805" y="279276"/>
                    <a:pt x="1030977" y="281787"/>
                  </a:cubicBezTo>
                  <a:cubicBezTo>
                    <a:pt x="1023150" y="284299"/>
                    <a:pt x="1013250" y="285554"/>
                    <a:pt x="1001279" y="285554"/>
                  </a:cubicBezTo>
                  <a:cubicBezTo>
                    <a:pt x="978676" y="285554"/>
                    <a:pt x="962644" y="281683"/>
                    <a:pt x="953184" y="273939"/>
                  </a:cubicBezTo>
                  <a:cubicBezTo>
                    <a:pt x="943724" y="266195"/>
                    <a:pt x="938994" y="256379"/>
                    <a:pt x="938994" y="244492"/>
                  </a:cubicBezTo>
                  <a:cubicBezTo>
                    <a:pt x="938994" y="243320"/>
                    <a:pt x="939036" y="241897"/>
                    <a:pt x="939120" y="240222"/>
                  </a:cubicBezTo>
                  <a:lnTo>
                    <a:pt x="979429" y="245120"/>
                  </a:lnTo>
                  <a:cubicBezTo>
                    <a:pt x="980099" y="249808"/>
                    <a:pt x="981648" y="253031"/>
                    <a:pt x="984075" y="254789"/>
                  </a:cubicBezTo>
                  <a:cubicBezTo>
                    <a:pt x="987424" y="257300"/>
                    <a:pt x="992698" y="258556"/>
                    <a:pt x="999898" y="258556"/>
                  </a:cubicBezTo>
                  <a:cubicBezTo>
                    <a:pt x="1009106" y="258556"/>
                    <a:pt x="1016013" y="257175"/>
                    <a:pt x="1020617" y="254412"/>
                  </a:cubicBezTo>
                  <a:cubicBezTo>
                    <a:pt x="1023715" y="252570"/>
                    <a:pt x="1026059" y="249598"/>
                    <a:pt x="1027650" y="245496"/>
                  </a:cubicBezTo>
                  <a:cubicBezTo>
                    <a:pt x="1028738" y="242566"/>
                    <a:pt x="1029282" y="237167"/>
                    <a:pt x="1029282" y="229297"/>
                  </a:cubicBezTo>
                  <a:lnTo>
                    <a:pt x="1029282" y="209833"/>
                  </a:lnTo>
                  <a:cubicBezTo>
                    <a:pt x="1018734" y="224233"/>
                    <a:pt x="1005423" y="231432"/>
                    <a:pt x="989350" y="231432"/>
                  </a:cubicBezTo>
                  <a:cubicBezTo>
                    <a:pt x="971434" y="231432"/>
                    <a:pt x="957244" y="223856"/>
                    <a:pt x="946780" y="208703"/>
                  </a:cubicBezTo>
                  <a:cubicBezTo>
                    <a:pt x="938576" y="196732"/>
                    <a:pt x="934474" y="181831"/>
                    <a:pt x="934474" y="163999"/>
                  </a:cubicBezTo>
                  <a:cubicBezTo>
                    <a:pt x="934474" y="141647"/>
                    <a:pt x="939852" y="124569"/>
                    <a:pt x="950610" y="112765"/>
                  </a:cubicBezTo>
                  <a:cubicBezTo>
                    <a:pt x="961368" y="100961"/>
                    <a:pt x="974741" y="95059"/>
                    <a:pt x="990731" y="95059"/>
                  </a:cubicBezTo>
                  <a:close/>
                  <a:moveTo>
                    <a:pt x="856934" y="95059"/>
                  </a:moveTo>
                  <a:cubicBezTo>
                    <a:pt x="864720" y="95059"/>
                    <a:pt x="871836" y="96461"/>
                    <a:pt x="878282" y="99266"/>
                  </a:cubicBezTo>
                  <a:cubicBezTo>
                    <a:pt x="884728" y="102070"/>
                    <a:pt x="889604" y="105649"/>
                    <a:pt x="892911" y="110002"/>
                  </a:cubicBezTo>
                  <a:cubicBezTo>
                    <a:pt x="896218" y="114356"/>
                    <a:pt x="898520" y="119295"/>
                    <a:pt x="899818" y="124820"/>
                  </a:cubicBezTo>
                  <a:cubicBezTo>
                    <a:pt x="901115" y="130345"/>
                    <a:pt x="901764" y="138256"/>
                    <a:pt x="901764" y="148553"/>
                  </a:cubicBezTo>
                  <a:lnTo>
                    <a:pt x="901764" y="231432"/>
                  </a:lnTo>
                  <a:lnTo>
                    <a:pt x="866478" y="231432"/>
                  </a:lnTo>
                  <a:lnTo>
                    <a:pt x="866478" y="163371"/>
                  </a:lnTo>
                  <a:cubicBezTo>
                    <a:pt x="866478" y="148972"/>
                    <a:pt x="865724" y="139659"/>
                    <a:pt x="864218" y="135431"/>
                  </a:cubicBezTo>
                  <a:cubicBezTo>
                    <a:pt x="862711" y="131203"/>
                    <a:pt x="860262" y="127918"/>
                    <a:pt x="856872" y="125573"/>
                  </a:cubicBezTo>
                  <a:cubicBezTo>
                    <a:pt x="853481" y="123229"/>
                    <a:pt x="849400" y="122057"/>
                    <a:pt x="844628" y="122057"/>
                  </a:cubicBezTo>
                  <a:cubicBezTo>
                    <a:pt x="838517" y="122057"/>
                    <a:pt x="833033" y="123732"/>
                    <a:pt x="828178" y="127080"/>
                  </a:cubicBezTo>
                  <a:cubicBezTo>
                    <a:pt x="823322" y="130429"/>
                    <a:pt x="819995" y="134866"/>
                    <a:pt x="818195" y="140391"/>
                  </a:cubicBezTo>
                  <a:cubicBezTo>
                    <a:pt x="816395" y="145916"/>
                    <a:pt x="815495" y="156130"/>
                    <a:pt x="815495" y="171031"/>
                  </a:cubicBezTo>
                  <a:lnTo>
                    <a:pt x="815495" y="231432"/>
                  </a:lnTo>
                  <a:lnTo>
                    <a:pt x="780209" y="231432"/>
                  </a:lnTo>
                  <a:lnTo>
                    <a:pt x="780209" y="98073"/>
                  </a:lnTo>
                  <a:lnTo>
                    <a:pt x="812983" y="98073"/>
                  </a:lnTo>
                  <a:lnTo>
                    <a:pt x="812983" y="117662"/>
                  </a:lnTo>
                  <a:cubicBezTo>
                    <a:pt x="824620" y="102593"/>
                    <a:pt x="839270" y="95059"/>
                    <a:pt x="856934" y="95059"/>
                  </a:cubicBezTo>
                  <a:close/>
                  <a:moveTo>
                    <a:pt x="575416" y="95059"/>
                  </a:moveTo>
                  <a:cubicBezTo>
                    <a:pt x="583453" y="95059"/>
                    <a:pt x="591197" y="97278"/>
                    <a:pt x="598648" y="101714"/>
                  </a:cubicBezTo>
                  <a:lnTo>
                    <a:pt x="587723" y="132480"/>
                  </a:lnTo>
                  <a:cubicBezTo>
                    <a:pt x="581779" y="128629"/>
                    <a:pt x="576254" y="126704"/>
                    <a:pt x="571147" y="126704"/>
                  </a:cubicBezTo>
                  <a:cubicBezTo>
                    <a:pt x="566208" y="126704"/>
                    <a:pt x="562022" y="128064"/>
                    <a:pt x="558590" y="130785"/>
                  </a:cubicBezTo>
                  <a:cubicBezTo>
                    <a:pt x="555157" y="133506"/>
                    <a:pt x="552457" y="138424"/>
                    <a:pt x="550490" y="145540"/>
                  </a:cubicBezTo>
                  <a:cubicBezTo>
                    <a:pt x="548523" y="152656"/>
                    <a:pt x="547539" y="167557"/>
                    <a:pt x="547539" y="190244"/>
                  </a:cubicBezTo>
                  <a:lnTo>
                    <a:pt x="547539" y="231432"/>
                  </a:lnTo>
                  <a:lnTo>
                    <a:pt x="512253" y="231432"/>
                  </a:lnTo>
                  <a:lnTo>
                    <a:pt x="512253" y="98073"/>
                  </a:lnTo>
                  <a:lnTo>
                    <a:pt x="545028" y="98073"/>
                  </a:lnTo>
                  <a:lnTo>
                    <a:pt x="545028" y="117034"/>
                  </a:lnTo>
                  <a:cubicBezTo>
                    <a:pt x="550637" y="108077"/>
                    <a:pt x="555681" y="102175"/>
                    <a:pt x="560159" y="99329"/>
                  </a:cubicBezTo>
                  <a:cubicBezTo>
                    <a:pt x="564638" y="96482"/>
                    <a:pt x="569724" y="95059"/>
                    <a:pt x="575416" y="95059"/>
                  </a:cubicBezTo>
                  <a:close/>
                  <a:moveTo>
                    <a:pt x="90916" y="90287"/>
                  </a:moveTo>
                  <a:lnTo>
                    <a:pt x="66052" y="158599"/>
                  </a:lnTo>
                  <a:lnTo>
                    <a:pt x="116282" y="158599"/>
                  </a:lnTo>
                  <a:close/>
                  <a:moveTo>
                    <a:pt x="465079" y="50983"/>
                  </a:moveTo>
                  <a:lnTo>
                    <a:pt x="465079" y="98073"/>
                  </a:lnTo>
                  <a:lnTo>
                    <a:pt x="489189" y="98073"/>
                  </a:lnTo>
                  <a:lnTo>
                    <a:pt x="489189" y="126201"/>
                  </a:lnTo>
                  <a:lnTo>
                    <a:pt x="465079" y="126201"/>
                  </a:lnTo>
                  <a:lnTo>
                    <a:pt x="465079" y="179947"/>
                  </a:lnTo>
                  <a:cubicBezTo>
                    <a:pt x="465079" y="190830"/>
                    <a:pt x="465309" y="197171"/>
                    <a:pt x="465770" y="198971"/>
                  </a:cubicBezTo>
                  <a:cubicBezTo>
                    <a:pt x="466230" y="200771"/>
                    <a:pt x="467277" y="202257"/>
                    <a:pt x="468909" y="203429"/>
                  </a:cubicBezTo>
                  <a:cubicBezTo>
                    <a:pt x="470542" y="204601"/>
                    <a:pt x="472530" y="205187"/>
                    <a:pt x="474874" y="205187"/>
                  </a:cubicBezTo>
                  <a:cubicBezTo>
                    <a:pt x="478139" y="205187"/>
                    <a:pt x="482869" y="204057"/>
                    <a:pt x="489064" y="201797"/>
                  </a:cubicBezTo>
                  <a:lnTo>
                    <a:pt x="492077" y="229172"/>
                  </a:lnTo>
                  <a:cubicBezTo>
                    <a:pt x="483873" y="232688"/>
                    <a:pt x="474581" y="234446"/>
                    <a:pt x="464200" y="234446"/>
                  </a:cubicBezTo>
                  <a:cubicBezTo>
                    <a:pt x="457838" y="234446"/>
                    <a:pt x="452103" y="233379"/>
                    <a:pt x="446996" y="231244"/>
                  </a:cubicBezTo>
                  <a:cubicBezTo>
                    <a:pt x="441890" y="229109"/>
                    <a:pt x="438144" y="226346"/>
                    <a:pt x="435758" y="222956"/>
                  </a:cubicBezTo>
                  <a:cubicBezTo>
                    <a:pt x="433372" y="219565"/>
                    <a:pt x="431718" y="214982"/>
                    <a:pt x="430797" y="209206"/>
                  </a:cubicBezTo>
                  <a:cubicBezTo>
                    <a:pt x="430044" y="205104"/>
                    <a:pt x="429667" y="196816"/>
                    <a:pt x="429667" y="184342"/>
                  </a:cubicBezTo>
                  <a:lnTo>
                    <a:pt x="429667" y="126201"/>
                  </a:lnTo>
                  <a:lnTo>
                    <a:pt x="413468" y="126201"/>
                  </a:lnTo>
                  <a:lnTo>
                    <a:pt x="413468" y="98073"/>
                  </a:lnTo>
                  <a:lnTo>
                    <a:pt x="429667" y="98073"/>
                  </a:lnTo>
                  <a:lnTo>
                    <a:pt x="429667" y="71577"/>
                  </a:lnTo>
                  <a:close/>
                  <a:moveTo>
                    <a:pt x="71703" y="47341"/>
                  </a:moveTo>
                  <a:lnTo>
                    <a:pt x="111008" y="47341"/>
                  </a:lnTo>
                  <a:lnTo>
                    <a:pt x="184719" y="231432"/>
                  </a:lnTo>
                  <a:lnTo>
                    <a:pt x="144285" y="231432"/>
                  </a:lnTo>
                  <a:lnTo>
                    <a:pt x="128211" y="189616"/>
                  </a:lnTo>
                  <a:lnTo>
                    <a:pt x="54625" y="189616"/>
                  </a:lnTo>
                  <a:lnTo>
                    <a:pt x="39431" y="231432"/>
                  </a:lnTo>
                  <a:lnTo>
                    <a:pt x="0" y="231432"/>
                  </a:lnTo>
                  <a:close/>
                  <a:moveTo>
                    <a:pt x="639380" y="44202"/>
                  </a:moveTo>
                  <a:lnTo>
                    <a:pt x="678936" y="44202"/>
                  </a:lnTo>
                  <a:lnTo>
                    <a:pt x="696265" y="81748"/>
                  </a:lnTo>
                  <a:lnTo>
                    <a:pt x="674038" y="81748"/>
                  </a:lnTo>
                  <a:close/>
                  <a:moveTo>
                    <a:pt x="79614" y="24738"/>
                  </a:moveTo>
                  <a:lnTo>
                    <a:pt x="101966" y="24738"/>
                  </a:lnTo>
                  <a:lnTo>
                    <a:pt x="129341" y="41062"/>
                  </a:lnTo>
                  <a:lnTo>
                    <a:pt x="104603" y="41062"/>
                  </a:lnTo>
                  <a:lnTo>
                    <a:pt x="90790" y="31770"/>
                  </a:lnTo>
                  <a:lnTo>
                    <a:pt x="76977" y="41062"/>
                  </a:lnTo>
                  <a:lnTo>
                    <a:pt x="52239" y="41062"/>
                  </a:lnTo>
                  <a:close/>
                  <a:moveTo>
                    <a:pt x="90790" y="0"/>
                  </a:moveTo>
                  <a:lnTo>
                    <a:pt x="130346" y="0"/>
                  </a:lnTo>
                  <a:lnTo>
                    <a:pt x="97948" y="20468"/>
                  </a:lnTo>
                  <a:lnTo>
                    <a:pt x="75596" y="20468"/>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13" name="TextBox 12">
              <a:extLst>
                <a:ext uri="{FF2B5EF4-FFF2-40B4-BE49-F238E27FC236}">
                  <a16:creationId xmlns:a16="http://schemas.microsoft.com/office/drawing/2014/main" id="{74C19906-E6D6-4826-841E-AFE6F0B03F4D}"/>
                </a:ext>
              </a:extLst>
            </p:cNvPr>
            <p:cNvSpPr txBox="1">
              <a:spLocks noChangeAspect="1"/>
            </p:cNvSpPr>
            <p:nvPr>
              <p:custDataLst>
                <p:tags r:id="rId3"/>
              </p:custDataLst>
            </p:nvPr>
          </p:nvSpPr>
          <p:spPr>
            <a:xfrm>
              <a:off x="3766299" y="2102193"/>
              <a:ext cx="860650" cy="967871"/>
            </a:xfrm>
            <a:custGeom>
              <a:avLst/>
              <a:gdLst/>
              <a:ahLst/>
              <a:cxnLst/>
              <a:rect l="l" t="t" r="r" b="b"/>
              <a:pathLst>
                <a:path w="860650" h="967871">
                  <a:moveTo>
                    <a:pt x="421528" y="900815"/>
                  </a:moveTo>
                  <a:cubicBezTo>
                    <a:pt x="417008" y="902321"/>
                    <a:pt x="409850" y="904121"/>
                    <a:pt x="400055" y="906214"/>
                  </a:cubicBezTo>
                  <a:cubicBezTo>
                    <a:pt x="390260" y="908307"/>
                    <a:pt x="383856" y="910358"/>
                    <a:pt x="380842" y="912367"/>
                  </a:cubicBezTo>
                  <a:cubicBezTo>
                    <a:pt x="376238" y="915632"/>
                    <a:pt x="373936" y="919776"/>
                    <a:pt x="373936" y="924799"/>
                  </a:cubicBezTo>
                  <a:cubicBezTo>
                    <a:pt x="373936" y="929738"/>
                    <a:pt x="375777" y="934008"/>
                    <a:pt x="379461" y="937608"/>
                  </a:cubicBezTo>
                  <a:cubicBezTo>
                    <a:pt x="383145" y="941207"/>
                    <a:pt x="387833" y="943007"/>
                    <a:pt x="393525" y="943007"/>
                  </a:cubicBezTo>
                  <a:cubicBezTo>
                    <a:pt x="399888" y="943007"/>
                    <a:pt x="405957" y="940914"/>
                    <a:pt x="411733" y="936729"/>
                  </a:cubicBezTo>
                  <a:cubicBezTo>
                    <a:pt x="416003" y="933547"/>
                    <a:pt x="418807" y="929655"/>
                    <a:pt x="420147" y="925050"/>
                  </a:cubicBezTo>
                  <a:cubicBezTo>
                    <a:pt x="421068" y="922037"/>
                    <a:pt x="421528" y="916302"/>
                    <a:pt x="421528" y="907847"/>
                  </a:cubicBezTo>
                  <a:close/>
                  <a:moveTo>
                    <a:pt x="567291" y="828484"/>
                  </a:moveTo>
                  <a:cubicBezTo>
                    <a:pt x="575077" y="828484"/>
                    <a:pt x="582193" y="829886"/>
                    <a:pt x="588639" y="832691"/>
                  </a:cubicBezTo>
                  <a:cubicBezTo>
                    <a:pt x="595085" y="835495"/>
                    <a:pt x="599962" y="839074"/>
                    <a:pt x="603268" y="843427"/>
                  </a:cubicBezTo>
                  <a:cubicBezTo>
                    <a:pt x="606575" y="847781"/>
                    <a:pt x="608877" y="852720"/>
                    <a:pt x="610175" y="858245"/>
                  </a:cubicBezTo>
                  <a:cubicBezTo>
                    <a:pt x="611472" y="863770"/>
                    <a:pt x="612121" y="871681"/>
                    <a:pt x="612121" y="881978"/>
                  </a:cubicBezTo>
                  <a:lnTo>
                    <a:pt x="612121" y="964857"/>
                  </a:lnTo>
                  <a:lnTo>
                    <a:pt x="576835" y="964857"/>
                  </a:lnTo>
                  <a:lnTo>
                    <a:pt x="576835" y="896796"/>
                  </a:lnTo>
                  <a:cubicBezTo>
                    <a:pt x="576835" y="882397"/>
                    <a:pt x="576082" y="873084"/>
                    <a:pt x="574575" y="868856"/>
                  </a:cubicBezTo>
                  <a:cubicBezTo>
                    <a:pt x="573068" y="864628"/>
                    <a:pt x="570619" y="861343"/>
                    <a:pt x="567229" y="858999"/>
                  </a:cubicBezTo>
                  <a:cubicBezTo>
                    <a:pt x="563838" y="856654"/>
                    <a:pt x="559757" y="855482"/>
                    <a:pt x="554985" y="855482"/>
                  </a:cubicBezTo>
                  <a:cubicBezTo>
                    <a:pt x="548874" y="855482"/>
                    <a:pt x="543391" y="857157"/>
                    <a:pt x="538535" y="860505"/>
                  </a:cubicBezTo>
                  <a:cubicBezTo>
                    <a:pt x="533680" y="863854"/>
                    <a:pt x="530352" y="868291"/>
                    <a:pt x="528552" y="873816"/>
                  </a:cubicBezTo>
                  <a:cubicBezTo>
                    <a:pt x="526752" y="879341"/>
                    <a:pt x="525852" y="889555"/>
                    <a:pt x="525852" y="904456"/>
                  </a:cubicBezTo>
                  <a:lnTo>
                    <a:pt x="525852" y="964857"/>
                  </a:lnTo>
                  <a:lnTo>
                    <a:pt x="490566" y="964857"/>
                  </a:lnTo>
                  <a:lnTo>
                    <a:pt x="490566" y="831498"/>
                  </a:lnTo>
                  <a:lnTo>
                    <a:pt x="523341" y="831498"/>
                  </a:lnTo>
                  <a:lnTo>
                    <a:pt x="523341" y="851087"/>
                  </a:lnTo>
                  <a:cubicBezTo>
                    <a:pt x="534977" y="836019"/>
                    <a:pt x="549627" y="828484"/>
                    <a:pt x="567291" y="828484"/>
                  </a:cubicBezTo>
                  <a:close/>
                  <a:moveTo>
                    <a:pt x="400055" y="828484"/>
                  </a:moveTo>
                  <a:cubicBezTo>
                    <a:pt x="415794" y="828484"/>
                    <a:pt x="427514" y="830347"/>
                    <a:pt x="435216" y="834072"/>
                  </a:cubicBezTo>
                  <a:cubicBezTo>
                    <a:pt x="442918" y="837797"/>
                    <a:pt x="448338" y="842527"/>
                    <a:pt x="451478" y="848262"/>
                  </a:cubicBezTo>
                  <a:cubicBezTo>
                    <a:pt x="454617" y="853996"/>
                    <a:pt x="456187" y="864524"/>
                    <a:pt x="456187" y="879844"/>
                  </a:cubicBezTo>
                  <a:lnTo>
                    <a:pt x="455810" y="921032"/>
                  </a:lnTo>
                  <a:cubicBezTo>
                    <a:pt x="455810" y="932752"/>
                    <a:pt x="456375" y="941396"/>
                    <a:pt x="457505" y="946963"/>
                  </a:cubicBezTo>
                  <a:cubicBezTo>
                    <a:pt x="458635" y="952530"/>
                    <a:pt x="460749" y="958495"/>
                    <a:pt x="463847" y="964857"/>
                  </a:cubicBezTo>
                  <a:lnTo>
                    <a:pt x="428937" y="964857"/>
                  </a:lnTo>
                  <a:cubicBezTo>
                    <a:pt x="428016" y="962513"/>
                    <a:pt x="426886" y="959039"/>
                    <a:pt x="425547" y="954435"/>
                  </a:cubicBezTo>
                  <a:cubicBezTo>
                    <a:pt x="424961" y="952342"/>
                    <a:pt x="424542" y="950960"/>
                    <a:pt x="424291" y="950291"/>
                  </a:cubicBezTo>
                  <a:cubicBezTo>
                    <a:pt x="418263" y="956151"/>
                    <a:pt x="411817" y="960546"/>
                    <a:pt x="404952" y="963476"/>
                  </a:cubicBezTo>
                  <a:cubicBezTo>
                    <a:pt x="398088" y="966406"/>
                    <a:pt x="390763" y="967871"/>
                    <a:pt x="382977" y="967871"/>
                  </a:cubicBezTo>
                  <a:cubicBezTo>
                    <a:pt x="369248" y="967871"/>
                    <a:pt x="358427" y="964146"/>
                    <a:pt x="350516" y="956695"/>
                  </a:cubicBezTo>
                  <a:cubicBezTo>
                    <a:pt x="342605" y="949244"/>
                    <a:pt x="338650" y="939826"/>
                    <a:pt x="338650" y="928441"/>
                  </a:cubicBezTo>
                  <a:cubicBezTo>
                    <a:pt x="338650" y="920906"/>
                    <a:pt x="340449" y="914188"/>
                    <a:pt x="344049" y="908286"/>
                  </a:cubicBezTo>
                  <a:cubicBezTo>
                    <a:pt x="347649" y="902384"/>
                    <a:pt x="352693" y="897864"/>
                    <a:pt x="359181" y="894724"/>
                  </a:cubicBezTo>
                  <a:cubicBezTo>
                    <a:pt x="365669" y="891585"/>
                    <a:pt x="375024" y="888843"/>
                    <a:pt x="387247" y="886499"/>
                  </a:cubicBezTo>
                  <a:cubicBezTo>
                    <a:pt x="403739" y="883402"/>
                    <a:pt x="415166" y="880513"/>
                    <a:pt x="421528" y="877835"/>
                  </a:cubicBezTo>
                  <a:lnTo>
                    <a:pt x="421528" y="874318"/>
                  </a:lnTo>
                  <a:cubicBezTo>
                    <a:pt x="421528" y="867538"/>
                    <a:pt x="419854" y="862703"/>
                    <a:pt x="416505" y="859815"/>
                  </a:cubicBezTo>
                  <a:cubicBezTo>
                    <a:pt x="413157" y="856927"/>
                    <a:pt x="406836" y="855482"/>
                    <a:pt x="397544" y="855482"/>
                  </a:cubicBezTo>
                  <a:cubicBezTo>
                    <a:pt x="391265" y="855482"/>
                    <a:pt x="386368" y="856717"/>
                    <a:pt x="382852" y="859187"/>
                  </a:cubicBezTo>
                  <a:cubicBezTo>
                    <a:pt x="379335" y="861656"/>
                    <a:pt x="376489" y="865989"/>
                    <a:pt x="374313" y="872184"/>
                  </a:cubicBezTo>
                  <a:lnTo>
                    <a:pt x="342291" y="866407"/>
                  </a:lnTo>
                  <a:cubicBezTo>
                    <a:pt x="345891" y="853515"/>
                    <a:pt x="352086" y="843972"/>
                    <a:pt x="360876" y="837777"/>
                  </a:cubicBezTo>
                  <a:cubicBezTo>
                    <a:pt x="369666" y="831582"/>
                    <a:pt x="382726" y="828484"/>
                    <a:pt x="400055" y="828484"/>
                  </a:cubicBezTo>
                  <a:close/>
                  <a:moveTo>
                    <a:pt x="137336" y="784408"/>
                  </a:moveTo>
                  <a:lnTo>
                    <a:pt x="137336" y="831498"/>
                  </a:lnTo>
                  <a:lnTo>
                    <a:pt x="161446" y="831498"/>
                  </a:lnTo>
                  <a:lnTo>
                    <a:pt x="161446" y="859626"/>
                  </a:lnTo>
                  <a:lnTo>
                    <a:pt x="137336" y="859626"/>
                  </a:lnTo>
                  <a:lnTo>
                    <a:pt x="137336" y="913372"/>
                  </a:lnTo>
                  <a:cubicBezTo>
                    <a:pt x="137336" y="924255"/>
                    <a:pt x="137567" y="930596"/>
                    <a:pt x="138027" y="932396"/>
                  </a:cubicBezTo>
                  <a:cubicBezTo>
                    <a:pt x="138487" y="934196"/>
                    <a:pt x="139534" y="935682"/>
                    <a:pt x="141166" y="936854"/>
                  </a:cubicBezTo>
                  <a:cubicBezTo>
                    <a:pt x="142799" y="938026"/>
                    <a:pt x="144787" y="938612"/>
                    <a:pt x="147131" y="938612"/>
                  </a:cubicBezTo>
                  <a:cubicBezTo>
                    <a:pt x="150396" y="938612"/>
                    <a:pt x="155126" y="937482"/>
                    <a:pt x="161321" y="935222"/>
                  </a:cubicBezTo>
                  <a:lnTo>
                    <a:pt x="164335" y="962597"/>
                  </a:lnTo>
                  <a:cubicBezTo>
                    <a:pt x="156130" y="966113"/>
                    <a:pt x="146838" y="967871"/>
                    <a:pt x="136457" y="967871"/>
                  </a:cubicBezTo>
                  <a:cubicBezTo>
                    <a:pt x="130095" y="967871"/>
                    <a:pt x="124360" y="966804"/>
                    <a:pt x="119254" y="964669"/>
                  </a:cubicBezTo>
                  <a:cubicBezTo>
                    <a:pt x="114147" y="962534"/>
                    <a:pt x="110401" y="959771"/>
                    <a:pt x="108015" y="956381"/>
                  </a:cubicBezTo>
                  <a:cubicBezTo>
                    <a:pt x="105629" y="952990"/>
                    <a:pt x="103975" y="948407"/>
                    <a:pt x="103055" y="942631"/>
                  </a:cubicBezTo>
                  <a:cubicBezTo>
                    <a:pt x="102301" y="938529"/>
                    <a:pt x="101924" y="930241"/>
                    <a:pt x="101924" y="917767"/>
                  </a:cubicBezTo>
                  <a:lnTo>
                    <a:pt x="101924" y="859626"/>
                  </a:lnTo>
                  <a:lnTo>
                    <a:pt x="85725" y="859626"/>
                  </a:lnTo>
                  <a:lnTo>
                    <a:pt x="85725" y="831498"/>
                  </a:lnTo>
                  <a:lnTo>
                    <a:pt x="101924" y="831498"/>
                  </a:lnTo>
                  <a:lnTo>
                    <a:pt x="101924" y="805002"/>
                  </a:lnTo>
                  <a:close/>
                  <a:moveTo>
                    <a:pt x="652616" y="780766"/>
                  </a:moveTo>
                  <a:lnTo>
                    <a:pt x="687903" y="780766"/>
                  </a:lnTo>
                  <a:lnTo>
                    <a:pt x="687903" y="848450"/>
                  </a:lnTo>
                  <a:cubicBezTo>
                    <a:pt x="699288" y="835139"/>
                    <a:pt x="712892" y="828484"/>
                    <a:pt x="728714" y="828484"/>
                  </a:cubicBezTo>
                  <a:cubicBezTo>
                    <a:pt x="736835" y="828484"/>
                    <a:pt x="744160" y="829991"/>
                    <a:pt x="750690" y="833005"/>
                  </a:cubicBezTo>
                  <a:cubicBezTo>
                    <a:pt x="757219" y="836019"/>
                    <a:pt x="762138" y="839869"/>
                    <a:pt x="765444" y="844558"/>
                  </a:cubicBezTo>
                  <a:cubicBezTo>
                    <a:pt x="768751" y="849246"/>
                    <a:pt x="771012" y="854436"/>
                    <a:pt x="772225" y="860129"/>
                  </a:cubicBezTo>
                  <a:cubicBezTo>
                    <a:pt x="773439" y="865821"/>
                    <a:pt x="774046" y="874653"/>
                    <a:pt x="774046" y="886625"/>
                  </a:cubicBezTo>
                  <a:lnTo>
                    <a:pt x="774046" y="964857"/>
                  </a:lnTo>
                  <a:lnTo>
                    <a:pt x="738760" y="964857"/>
                  </a:lnTo>
                  <a:lnTo>
                    <a:pt x="738760" y="894410"/>
                  </a:lnTo>
                  <a:cubicBezTo>
                    <a:pt x="738760" y="880430"/>
                    <a:pt x="738090" y="871556"/>
                    <a:pt x="736751" y="867789"/>
                  </a:cubicBezTo>
                  <a:cubicBezTo>
                    <a:pt x="735411" y="864021"/>
                    <a:pt x="733046" y="861029"/>
                    <a:pt x="729656" y="858810"/>
                  </a:cubicBezTo>
                  <a:cubicBezTo>
                    <a:pt x="726265" y="856592"/>
                    <a:pt x="722017" y="855482"/>
                    <a:pt x="716910" y="855482"/>
                  </a:cubicBezTo>
                  <a:cubicBezTo>
                    <a:pt x="711050" y="855482"/>
                    <a:pt x="705818" y="856906"/>
                    <a:pt x="701213" y="859752"/>
                  </a:cubicBezTo>
                  <a:cubicBezTo>
                    <a:pt x="696609" y="862598"/>
                    <a:pt x="693240" y="866889"/>
                    <a:pt x="691105" y="872623"/>
                  </a:cubicBezTo>
                  <a:cubicBezTo>
                    <a:pt x="688970" y="878358"/>
                    <a:pt x="687903" y="886834"/>
                    <a:pt x="687903" y="898052"/>
                  </a:cubicBezTo>
                  <a:lnTo>
                    <a:pt x="687903" y="964857"/>
                  </a:lnTo>
                  <a:lnTo>
                    <a:pt x="652616" y="964857"/>
                  </a:lnTo>
                  <a:close/>
                  <a:moveTo>
                    <a:pt x="185891" y="780766"/>
                  </a:moveTo>
                  <a:lnTo>
                    <a:pt x="221178" y="780766"/>
                  </a:lnTo>
                  <a:lnTo>
                    <a:pt x="221178" y="848450"/>
                  </a:lnTo>
                  <a:cubicBezTo>
                    <a:pt x="232563" y="835139"/>
                    <a:pt x="246167" y="828484"/>
                    <a:pt x="261989" y="828484"/>
                  </a:cubicBezTo>
                  <a:cubicBezTo>
                    <a:pt x="270110" y="828484"/>
                    <a:pt x="277435" y="829991"/>
                    <a:pt x="283965" y="833005"/>
                  </a:cubicBezTo>
                  <a:cubicBezTo>
                    <a:pt x="290494" y="836019"/>
                    <a:pt x="295413" y="839869"/>
                    <a:pt x="298719" y="844558"/>
                  </a:cubicBezTo>
                  <a:cubicBezTo>
                    <a:pt x="302026" y="849246"/>
                    <a:pt x="304286" y="854436"/>
                    <a:pt x="305500" y="860129"/>
                  </a:cubicBezTo>
                  <a:cubicBezTo>
                    <a:pt x="306714" y="865821"/>
                    <a:pt x="307321" y="874653"/>
                    <a:pt x="307321" y="886625"/>
                  </a:cubicBezTo>
                  <a:lnTo>
                    <a:pt x="307321" y="964857"/>
                  </a:lnTo>
                  <a:lnTo>
                    <a:pt x="272035" y="964857"/>
                  </a:lnTo>
                  <a:lnTo>
                    <a:pt x="272035" y="894410"/>
                  </a:lnTo>
                  <a:cubicBezTo>
                    <a:pt x="272035" y="880430"/>
                    <a:pt x="271365" y="871556"/>
                    <a:pt x="270026" y="867789"/>
                  </a:cubicBezTo>
                  <a:cubicBezTo>
                    <a:pt x="268686" y="864021"/>
                    <a:pt x="266321" y="861029"/>
                    <a:pt x="262931" y="858810"/>
                  </a:cubicBezTo>
                  <a:cubicBezTo>
                    <a:pt x="259540" y="856592"/>
                    <a:pt x="255292" y="855482"/>
                    <a:pt x="250185" y="855482"/>
                  </a:cubicBezTo>
                  <a:cubicBezTo>
                    <a:pt x="244325" y="855482"/>
                    <a:pt x="239093" y="856906"/>
                    <a:pt x="234488" y="859752"/>
                  </a:cubicBezTo>
                  <a:cubicBezTo>
                    <a:pt x="229884" y="862598"/>
                    <a:pt x="226514" y="866889"/>
                    <a:pt x="224380" y="872623"/>
                  </a:cubicBezTo>
                  <a:cubicBezTo>
                    <a:pt x="222245" y="878358"/>
                    <a:pt x="221178" y="886834"/>
                    <a:pt x="221178" y="898052"/>
                  </a:cubicBezTo>
                  <a:lnTo>
                    <a:pt x="221178" y="964857"/>
                  </a:lnTo>
                  <a:lnTo>
                    <a:pt x="185891" y="964857"/>
                  </a:lnTo>
                  <a:close/>
                  <a:moveTo>
                    <a:pt x="362132" y="777627"/>
                  </a:moveTo>
                  <a:lnTo>
                    <a:pt x="401688" y="777627"/>
                  </a:lnTo>
                  <a:lnTo>
                    <a:pt x="419017" y="815173"/>
                  </a:lnTo>
                  <a:lnTo>
                    <a:pt x="396790" y="815173"/>
                  </a:lnTo>
                  <a:close/>
                  <a:moveTo>
                    <a:pt x="456219" y="485765"/>
                  </a:moveTo>
                  <a:cubicBezTo>
                    <a:pt x="446676" y="485765"/>
                    <a:pt x="438932" y="489282"/>
                    <a:pt x="432988" y="496314"/>
                  </a:cubicBezTo>
                  <a:cubicBezTo>
                    <a:pt x="426709" y="503764"/>
                    <a:pt x="423570" y="513894"/>
                    <a:pt x="423570" y="526703"/>
                  </a:cubicBezTo>
                  <a:cubicBezTo>
                    <a:pt x="423570" y="539511"/>
                    <a:pt x="426709" y="549641"/>
                    <a:pt x="432988" y="557091"/>
                  </a:cubicBezTo>
                  <a:cubicBezTo>
                    <a:pt x="438932" y="564123"/>
                    <a:pt x="446676" y="567640"/>
                    <a:pt x="456219" y="567640"/>
                  </a:cubicBezTo>
                  <a:cubicBezTo>
                    <a:pt x="465763" y="567640"/>
                    <a:pt x="473465" y="564123"/>
                    <a:pt x="479325" y="557091"/>
                  </a:cubicBezTo>
                  <a:cubicBezTo>
                    <a:pt x="485603" y="549641"/>
                    <a:pt x="488743" y="539427"/>
                    <a:pt x="488743" y="526451"/>
                  </a:cubicBezTo>
                  <a:cubicBezTo>
                    <a:pt x="488743" y="513727"/>
                    <a:pt x="485603" y="503681"/>
                    <a:pt x="479325" y="496314"/>
                  </a:cubicBezTo>
                  <a:cubicBezTo>
                    <a:pt x="473465" y="489282"/>
                    <a:pt x="465763" y="485765"/>
                    <a:pt x="456219" y="485765"/>
                  </a:cubicBezTo>
                  <a:close/>
                  <a:moveTo>
                    <a:pt x="795854" y="484007"/>
                  </a:moveTo>
                  <a:cubicBezTo>
                    <a:pt x="787399" y="484007"/>
                    <a:pt x="780430" y="487293"/>
                    <a:pt x="774946" y="493865"/>
                  </a:cubicBezTo>
                  <a:cubicBezTo>
                    <a:pt x="769463" y="500437"/>
                    <a:pt x="766721" y="510462"/>
                    <a:pt x="766721" y="523940"/>
                  </a:cubicBezTo>
                  <a:cubicBezTo>
                    <a:pt x="766721" y="538088"/>
                    <a:pt x="769463" y="548448"/>
                    <a:pt x="774946" y="555019"/>
                  </a:cubicBezTo>
                  <a:cubicBezTo>
                    <a:pt x="780430" y="561591"/>
                    <a:pt x="787190" y="564877"/>
                    <a:pt x="795226" y="564877"/>
                  </a:cubicBezTo>
                  <a:cubicBezTo>
                    <a:pt x="803849" y="564877"/>
                    <a:pt x="811132" y="561507"/>
                    <a:pt x="817076" y="554768"/>
                  </a:cubicBezTo>
                  <a:cubicBezTo>
                    <a:pt x="823020" y="548029"/>
                    <a:pt x="825992" y="538046"/>
                    <a:pt x="825992" y="524819"/>
                  </a:cubicBezTo>
                  <a:cubicBezTo>
                    <a:pt x="825992" y="511006"/>
                    <a:pt x="823146" y="500751"/>
                    <a:pt x="817453" y="494053"/>
                  </a:cubicBezTo>
                  <a:cubicBezTo>
                    <a:pt x="811760" y="487356"/>
                    <a:pt x="804561" y="484007"/>
                    <a:pt x="795854" y="484007"/>
                  </a:cubicBezTo>
                  <a:close/>
                  <a:moveTo>
                    <a:pt x="204314" y="460023"/>
                  </a:moveTo>
                  <a:lnTo>
                    <a:pt x="239600" y="460023"/>
                  </a:lnTo>
                  <a:lnTo>
                    <a:pt x="239600" y="521303"/>
                  </a:lnTo>
                  <a:cubicBezTo>
                    <a:pt x="239600" y="538883"/>
                    <a:pt x="240269" y="550352"/>
                    <a:pt x="241609" y="555710"/>
                  </a:cubicBezTo>
                  <a:cubicBezTo>
                    <a:pt x="242530" y="559728"/>
                    <a:pt x="244874" y="563077"/>
                    <a:pt x="248641" y="565756"/>
                  </a:cubicBezTo>
                  <a:cubicBezTo>
                    <a:pt x="252073" y="568267"/>
                    <a:pt x="256427" y="569523"/>
                    <a:pt x="261701" y="569523"/>
                  </a:cubicBezTo>
                  <a:cubicBezTo>
                    <a:pt x="267645" y="569523"/>
                    <a:pt x="273023" y="567891"/>
                    <a:pt x="277837" y="564626"/>
                  </a:cubicBezTo>
                  <a:cubicBezTo>
                    <a:pt x="282651" y="561361"/>
                    <a:pt x="285937" y="557259"/>
                    <a:pt x="287695" y="552320"/>
                  </a:cubicBezTo>
                  <a:cubicBezTo>
                    <a:pt x="289453" y="547380"/>
                    <a:pt x="290332" y="535367"/>
                    <a:pt x="290332" y="516280"/>
                  </a:cubicBezTo>
                  <a:lnTo>
                    <a:pt x="290332" y="460023"/>
                  </a:lnTo>
                  <a:lnTo>
                    <a:pt x="325618" y="460023"/>
                  </a:lnTo>
                  <a:lnTo>
                    <a:pt x="325618" y="525572"/>
                  </a:lnTo>
                  <a:cubicBezTo>
                    <a:pt x="337254" y="523228"/>
                    <a:pt x="345417" y="518875"/>
                    <a:pt x="350105" y="512513"/>
                  </a:cubicBezTo>
                  <a:cubicBezTo>
                    <a:pt x="352951" y="508662"/>
                    <a:pt x="354458" y="502927"/>
                    <a:pt x="354625" y="495309"/>
                  </a:cubicBezTo>
                  <a:lnTo>
                    <a:pt x="337547" y="495309"/>
                  </a:lnTo>
                  <a:lnTo>
                    <a:pt x="337547" y="460023"/>
                  </a:lnTo>
                  <a:lnTo>
                    <a:pt x="372833" y="460023"/>
                  </a:lnTo>
                  <a:lnTo>
                    <a:pt x="372833" y="485263"/>
                  </a:lnTo>
                  <a:cubicBezTo>
                    <a:pt x="372833" y="495644"/>
                    <a:pt x="371934" y="503764"/>
                    <a:pt x="370134" y="509624"/>
                  </a:cubicBezTo>
                  <a:cubicBezTo>
                    <a:pt x="368334" y="515485"/>
                    <a:pt x="365006" y="520717"/>
                    <a:pt x="360151" y="525321"/>
                  </a:cubicBezTo>
                  <a:cubicBezTo>
                    <a:pt x="352700" y="532521"/>
                    <a:pt x="341189" y="537376"/>
                    <a:pt x="325618" y="539888"/>
                  </a:cubicBezTo>
                  <a:lnTo>
                    <a:pt x="325618" y="593382"/>
                  </a:lnTo>
                  <a:lnTo>
                    <a:pt x="292843" y="593382"/>
                  </a:lnTo>
                  <a:lnTo>
                    <a:pt x="292843" y="573416"/>
                  </a:lnTo>
                  <a:cubicBezTo>
                    <a:pt x="282379" y="588736"/>
                    <a:pt x="267645" y="596396"/>
                    <a:pt x="248641" y="596396"/>
                  </a:cubicBezTo>
                  <a:cubicBezTo>
                    <a:pt x="228968" y="596396"/>
                    <a:pt x="215783" y="588903"/>
                    <a:pt x="209085" y="573918"/>
                  </a:cubicBezTo>
                  <a:cubicBezTo>
                    <a:pt x="205904" y="566802"/>
                    <a:pt x="204314" y="556966"/>
                    <a:pt x="204314" y="544408"/>
                  </a:cubicBezTo>
                  <a:close/>
                  <a:moveTo>
                    <a:pt x="786813" y="457009"/>
                  </a:moveTo>
                  <a:cubicBezTo>
                    <a:pt x="803305" y="457009"/>
                    <a:pt x="816909" y="464250"/>
                    <a:pt x="827624" y="478733"/>
                  </a:cubicBezTo>
                  <a:lnTo>
                    <a:pt x="827624" y="460023"/>
                  </a:lnTo>
                  <a:lnTo>
                    <a:pt x="860650" y="460023"/>
                  </a:lnTo>
                  <a:lnTo>
                    <a:pt x="860650" y="579695"/>
                  </a:lnTo>
                  <a:cubicBezTo>
                    <a:pt x="860650" y="595433"/>
                    <a:pt x="859353" y="607195"/>
                    <a:pt x="856758" y="614981"/>
                  </a:cubicBezTo>
                  <a:cubicBezTo>
                    <a:pt x="854162" y="622766"/>
                    <a:pt x="850521" y="628878"/>
                    <a:pt x="845833" y="633315"/>
                  </a:cubicBezTo>
                  <a:cubicBezTo>
                    <a:pt x="841145" y="637752"/>
                    <a:pt x="834887" y="641226"/>
                    <a:pt x="827059" y="643737"/>
                  </a:cubicBezTo>
                  <a:cubicBezTo>
                    <a:pt x="819232" y="646249"/>
                    <a:pt x="809333" y="647504"/>
                    <a:pt x="797361" y="647504"/>
                  </a:cubicBezTo>
                  <a:cubicBezTo>
                    <a:pt x="774758" y="647504"/>
                    <a:pt x="758726" y="643633"/>
                    <a:pt x="749266" y="635889"/>
                  </a:cubicBezTo>
                  <a:cubicBezTo>
                    <a:pt x="739807" y="628145"/>
                    <a:pt x="735077" y="618329"/>
                    <a:pt x="735077" y="606442"/>
                  </a:cubicBezTo>
                  <a:cubicBezTo>
                    <a:pt x="735077" y="605270"/>
                    <a:pt x="735118" y="603847"/>
                    <a:pt x="735202" y="602172"/>
                  </a:cubicBezTo>
                  <a:lnTo>
                    <a:pt x="775511" y="607070"/>
                  </a:lnTo>
                  <a:cubicBezTo>
                    <a:pt x="776181" y="611758"/>
                    <a:pt x="777730" y="614981"/>
                    <a:pt x="780158" y="616739"/>
                  </a:cubicBezTo>
                  <a:cubicBezTo>
                    <a:pt x="783506" y="619250"/>
                    <a:pt x="788780" y="620506"/>
                    <a:pt x="795980" y="620506"/>
                  </a:cubicBezTo>
                  <a:cubicBezTo>
                    <a:pt x="805189" y="620506"/>
                    <a:pt x="812095" y="619125"/>
                    <a:pt x="816699" y="616362"/>
                  </a:cubicBezTo>
                  <a:cubicBezTo>
                    <a:pt x="819797" y="614520"/>
                    <a:pt x="822141" y="611548"/>
                    <a:pt x="823732" y="607446"/>
                  </a:cubicBezTo>
                  <a:cubicBezTo>
                    <a:pt x="824820" y="604516"/>
                    <a:pt x="825364" y="599117"/>
                    <a:pt x="825364" y="591247"/>
                  </a:cubicBezTo>
                  <a:lnTo>
                    <a:pt x="825364" y="571783"/>
                  </a:lnTo>
                  <a:cubicBezTo>
                    <a:pt x="814816" y="586183"/>
                    <a:pt x="801505" y="593382"/>
                    <a:pt x="785432" y="593382"/>
                  </a:cubicBezTo>
                  <a:cubicBezTo>
                    <a:pt x="767516" y="593382"/>
                    <a:pt x="753327" y="585806"/>
                    <a:pt x="742862" y="570653"/>
                  </a:cubicBezTo>
                  <a:cubicBezTo>
                    <a:pt x="734658" y="558682"/>
                    <a:pt x="730556" y="543781"/>
                    <a:pt x="730556" y="525949"/>
                  </a:cubicBezTo>
                  <a:cubicBezTo>
                    <a:pt x="730556" y="503597"/>
                    <a:pt x="735935" y="486519"/>
                    <a:pt x="746692" y="474715"/>
                  </a:cubicBezTo>
                  <a:cubicBezTo>
                    <a:pt x="757450" y="462911"/>
                    <a:pt x="770823" y="457009"/>
                    <a:pt x="786813" y="457009"/>
                  </a:cubicBezTo>
                  <a:close/>
                  <a:moveTo>
                    <a:pt x="653016" y="457009"/>
                  </a:moveTo>
                  <a:cubicBezTo>
                    <a:pt x="660802" y="457009"/>
                    <a:pt x="667918" y="458411"/>
                    <a:pt x="674364" y="461216"/>
                  </a:cubicBezTo>
                  <a:cubicBezTo>
                    <a:pt x="680810" y="464020"/>
                    <a:pt x="685686" y="467599"/>
                    <a:pt x="688993" y="471952"/>
                  </a:cubicBezTo>
                  <a:cubicBezTo>
                    <a:pt x="692300" y="476306"/>
                    <a:pt x="694602" y="481245"/>
                    <a:pt x="695900" y="486770"/>
                  </a:cubicBezTo>
                  <a:cubicBezTo>
                    <a:pt x="697197" y="492295"/>
                    <a:pt x="697846" y="500206"/>
                    <a:pt x="697846" y="510503"/>
                  </a:cubicBezTo>
                  <a:lnTo>
                    <a:pt x="697846" y="593382"/>
                  </a:lnTo>
                  <a:lnTo>
                    <a:pt x="662560" y="593382"/>
                  </a:lnTo>
                  <a:lnTo>
                    <a:pt x="662560" y="525321"/>
                  </a:lnTo>
                  <a:cubicBezTo>
                    <a:pt x="662560" y="510922"/>
                    <a:pt x="661807" y="501609"/>
                    <a:pt x="660300" y="497381"/>
                  </a:cubicBezTo>
                  <a:cubicBezTo>
                    <a:pt x="658793" y="493153"/>
                    <a:pt x="656344" y="489868"/>
                    <a:pt x="652954" y="487524"/>
                  </a:cubicBezTo>
                  <a:cubicBezTo>
                    <a:pt x="649563" y="485179"/>
                    <a:pt x="645482" y="484007"/>
                    <a:pt x="640710" y="484007"/>
                  </a:cubicBezTo>
                  <a:cubicBezTo>
                    <a:pt x="634599" y="484007"/>
                    <a:pt x="629116" y="485682"/>
                    <a:pt x="624260" y="489030"/>
                  </a:cubicBezTo>
                  <a:cubicBezTo>
                    <a:pt x="619404" y="492379"/>
                    <a:pt x="616077" y="496816"/>
                    <a:pt x="614277" y="502341"/>
                  </a:cubicBezTo>
                  <a:cubicBezTo>
                    <a:pt x="612477" y="507866"/>
                    <a:pt x="611577" y="518080"/>
                    <a:pt x="611577" y="532981"/>
                  </a:cubicBezTo>
                  <a:lnTo>
                    <a:pt x="611577" y="593382"/>
                  </a:lnTo>
                  <a:lnTo>
                    <a:pt x="576291" y="593382"/>
                  </a:lnTo>
                  <a:lnTo>
                    <a:pt x="576291" y="460023"/>
                  </a:lnTo>
                  <a:lnTo>
                    <a:pt x="609066" y="460023"/>
                  </a:lnTo>
                  <a:lnTo>
                    <a:pt x="609066" y="479612"/>
                  </a:lnTo>
                  <a:cubicBezTo>
                    <a:pt x="620702" y="464543"/>
                    <a:pt x="635352" y="457009"/>
                    <a:pt x="653016" y="457009"/>
                  </a:cubicBezTo>
                  <a:close/>
                  <a:moveTo>
                    <a:pt x="456094" y="457009"/>
                  </a:moveTo>
                  <a:cubicBezTo>
                    <a:pt x="476269" y="457009"/>
                    <a:pt x="492803" y="463539"/>
                    <a:pt x="505695" y="476599"/>
                  </a:cubicBezTo>
                  <a:cubicBezTo>
                    <a:pt x="517332" y="488486"/>
                    <a:pt x="523736" y="503178"/>
                    <a:pt x="524908" y="520675"/>
                  </a:cubicBezTo>
                  <a:cubicBezTo>
                    <a:pt x="535791" y="516238"/>
                    <a:pt x="541400" y="507783"/>
                    <a:pt x="541735" y="495309"/>
                  </a:cubicBezTo>
                  <a:lnTo>
                    <a:pt x="524657" y="495309"/>
                  </a:lnTo>
                  <a:lnTo>
                    <a:pt x="524657" y="460023"/>
                  </a:lnTo>
                  <a:lnTo>
                    <a:pt x="559943" y="460023"/>
                  </a:lnTo>
                  <a:lnTo>
                    <a:pt x="559943" y="485263"/>
                  </a:lnTo>
                  <a:cubicBezTo>
                    <a:pt x="559943" y="495644"/>
                    <a:pt x="559043" y="503764"/>
                    <a:pt x="557243" y="509624"/>
                  </a:cubicBezTo>
                  <a:cubicBezTo>
                    <a:pt x="555443" y="515485"/>
                    <a:pt x="552116" y="520717"/>
                    <a:pt x="547260" y="525321"/>
                  </a:cubicBezTo>
                  <a:cubicBezTo>
                    <a:pt x="541651" y="530763"/>
                    <a:pt x="533991" y="535032"/>
                    <a:pt x="524280" y="538130"/>
                  </a:cubicBezTo>
                  <a:cubicBezTo>
                    <a:pt x="522187" y="553115"/>
                    <a:pt x="515950" y="565882"/>
                    <a:pt x="505570" y="576430"/>
                  </a:cubicBezTo>
                  <a:cubicBezTo>
                    <a:pt x="492510" y="589741"/>
                    <a:pt x="476102" y="596396"/>
                    <a:pt x="456345" y="596396"/>
                  </a:cubicBezTo>
                  <a:cubicBezTo>
                    <a:pt x="443704" y="596396"/>
                    <a:pt x="432067" y="593633"/>
                    <a:pt x="421435" y="588108"/>
                  </a:cubicBezTo>
                  <a:cubicBezTo>
                    <a:pt x="410134" y="582248"/>
                    <a:pt x="401636" y="574065"/>
                    <a:pt x="395944" y="563558"/>
                  </a:cubicBezTo>
                  <a:cubicBezTo>
                    <a:pt x="390251" y="553052"/>
                    <a:pt x="387405" y="540139"/>
                    <a:pt x="387405" y="524819"/>
                  </a:cubicBezTo>
                  <a:cubicBezTo>
                    <a:pt x="387405" y="512764"/>
                    <a:pt x="390293" y="501420"/>
                    <a:pt x="396069" y="490788"/>
                  </a:cubicBezTo>
                  <a:cubicBezTo>
                    <a:pt x="402097" y="479654"/>
                    <a:pt x="410343" y="471241"/>
                    <a:pt x="420807" y="465548"/>
                  </a:cubicBezTo>
                  <a:cubicBezTo>
                    <a:pt x="431272" y="459855"/>
                    <a:pt x="443034" y="457009"/>
                    <a:pt x="456094" y="457009"/>
                  </a:cubicBezTo>
                  <a:close/>
                  <a:moveTo>
                    <a:pt x="161949" y="457009"/>
                  </a:moveTo>
                  <a:cubicBezTo>
                    <a:pt x="169985" y="457009"/>
                    <a:pt x="177729" y="459228"/>
                    <a:pt x="185180" y="463664"/>
                  </a:cubicBezTo>
                  <a:lnTo>
                    <a:pt x="174255" y="494430"/>
                  </a:lnTo>
                  <a:cubicBezTo>
                    <a:pt x="168311" y="490579"/>
                    <a:pt x="162786" y="488654"/>
                    <a:pt x="157679" y="488654"/>
                  </a:cubicBezTo>
                  <a:cubicBezTo>
                    <a:pt x="152740" y="488654"/>
                    <a:pt x="148554" y="490014"/>
                    <a:pt x="145122" y="492735"/>
                  </a:cubicBezTo>
                  <a:cubicBezTo>
                    <a:pt x="141690" y="495456"/>
                    <a:pt x="138990" y="500374"/>
                    <a:pt x="137022" y="507490"/>
                  </a:cubicBezTo>
                  <a:cubicBezTo>
                    <a:pt x="135055" y="514606"/>
                    <a:pt x="134071" y="529507"/>
                    <a:pt x="134071" y="552194"/>
                  </a:cubicBezTo>
                  <a:lnTo>
                    <a:pt x="134071" y="593382"/>
                  </a:lnTo>
                  <a:lnTo>
                    <a:pt x="98785" y="593382"/>
                  </a:lnTo>
                  <a:lnTo>
                    <a:pt x="98785" y="460023"/>
                  </a:lnTo>
                  <a:lnTo>
                    <a:pt x="131560" y="460023"/>
                  </a:lnTo>
                  <a:lnTo>
                    <a:pt x="131560" y="478984"/>
                  </a:lnTo>
                  <a:cubicBezTo>
                    <a:pt x="137169" y="470027"/>
                    <a:pt x="142213" y="464125"/>
                    <a:pt x="146691" y="461279"/>
                  </a:cubicBezTo>
                  <a:cubicBezTo>
                    <a:pt x="151170" y="458432"/>
                    <a:pt x="156256" y="457009"/>
                    <a:pt x="161949" y="457009"/>
                  </a:cubicBezTo>
                  <a:close/>
                  <a:moveTo>
                    <a:pt x="51611" y="412933"/>
                  </a:moveTo>
                  <a:lnTo>
                    <a:pt x="51611" y="460023"/>
                  </a:lnTo>
                  <a:lnTo>
                    <a:pt x="75721" y="460023"/>
                  </a:lnTo>
                  <a:lnTo>
                    <a:pt x="75721" y="488151"/>
                  </a:lnTo>
                  <a:lnTo>
                    <a:pt x="51611" y="488151"/>
                  </a:lnTo>
                  <a:lnTo>
                    <a:pt x="51611" y="541897"/>
                  </a:lnTo>
                  <a:cubicBezTo>
                    <a:pt x="51611" y="552780"/>
                    <a:pt x="51841" y="559121"/>
                    <a:pt x="52302" y="560921"/>
                  </a:cubicBezTo>
                  <a:cubicBezTo>
                    <a:pt x="52762" y="562721"/>
                    <a:pt x="53809" y="564207"/>
                    <a:pt x="55441" y="565379"/>
                  </a:cubicBezTo>
                  <a:cubicBezTo>
                    <a:pt x="57074" y="566551"/>
                    <a:pt x="59062" y="567137"/>
                    <a:pt x="61406" y="567137"/>
                  </a:cubicBezTo>
                  <a:cubicBezTo>
                    <a:pt x="64671" y="567137"/>
                    <a:pt x="69401" y="566007"/>
                    <a:pt x="75596" y="563747"/>
                  </a:cubicBezTo>
                  <a:lnTo>
                    <a:pt x="78610" y="591122"/>
                  </a:lnTo>
                  <a:cubicBezTo>
                    <a:pt x="70405" y="594638"/>
                    <a:pt x="61113" y="596396"/>
                    <a:pt x="50732" y="596396"/>
                  </a:cubicBezTo>
                  <a:cubicBezTo>
                    <a:pt x="44370" y="596396"/>
                    <a:pt x="38635" y="595329"/>
                    <a:pt x="33529" y="593194"/>
                  </a:cubicBezTo>
                  <a:cubicBezTo>
                    <a:pt x="28422" y="591059"/>
                    <a:pt x="24676" y="588296"/>
                    <a:pt x="22290" y="584906"/>
                  </a:cubicBezTo>
                  <a:cubicBezTo>
                    <a:pt x="19904" y="581515"/>
                    <a:pt x="18250" y="576932"/>
                    <a:pt x="17330" y="571156"/>
                  </a:cubicBezTo>
                  <a:cubicBezTo>
                    <a:pt x="16576" y="567054"/>
                    <a:pt x="16199" y="558766"/>
                    <a:pt x="16199" y="546292"/>
                  </a:cubicBezTo>
                  <a:lnTo>
                    <a:pt x="16199" y="488151"/>
                  </a:lnTo>
                  <a:lnTo>
                    <a:pt x="0" y="488151"/>
                  </a:lnTo>
                  <a:lnTo>
                    <a:pt x="0" y="460023"/>
                  </a:lnTo>
                  <a:lnTo>
                    <a:pt x="16199" y="460023"/>
                  </a:lnTo>
                  <a:lnTo>
                    <a:pt x="16199" y="433527"/>
                  </a:lnTo>
                  <a:close/>
                  <a:moveTo>
                    <a:pt x="449689" y="401757"/>
                  </a:moveTo>
                  <a:cubicBezTo>
                    <a:pt x="459986" y="401840"/>
                    <a:pt x="468400" y="403515"/>
                    <a:pt x="474930" y="406780"/>
                  </a:cubicBezTo>
                  <a:cubicBezTo>
                    <a:pt x="482129" y="410296"/>
                    <a:pt x="485813" y="415193"/>
                    <a:pt x="485980" y="421472"/>
                  </a:cubicBezTo>
                  <a:cubicBezTo>
                    <a:pt x="486315" y="430178"/>
                    <a:pt x="478697" y="435494"/>
                    <a:pt x="463126" y="437420"/>
                  </a:cubicBezTo>
                  <a:lnTo>
                    <a:pt x="463126" y="443698"/>
                  </a:lnTo>
                  <a:lnTo>
                    <a:pt x="449061" y="443698"/>
                  </a:lnTo>
                  <a:lnTo>
                    <a:pt x="449061" y="429885"/>
                  </a:lnTo>
                  <a:cubicBezTo>
                    <a:pt x="453833" y="429383"/>
                    <a:pt x="456889" y="428922"/>
                    <a:pt x="458228" y="428504"/>
                  </a:cubicBezTo>
                  <a:cubicBezTo>
                    <a:pt x="462665" y="427416"/>
                    <a:pt x="464926" y="425490"/>
                    <a:pt x="465009" y="422727"/>
                  </a:cubicBezTo>
                  <a:cubicBezTo>
                    <a:pt x="465093" y="420802"/>
                    <a:pt x="463921" y="419170"/>
                    <a:pt x="461493" y="417830"/>
                  </a:cubicBezTo>
                  <a:cubicBezTo>
                    <a:pt x="457977" y="415905"/>
                    <a:pt x="452410" y="414942"/>
                    <a:pt x="444792" y="414942"/>
                  </a:cubicBezTo>
                  <a:cubicBezTo>
                    <a:pt x="442197" y="414942"/>
                    <a:pt x="438262" y="415109"/>
                    <a:pt x="432988" y="415444"/>
                  </a:cubicBezTo>
                  <a:lnTo>
                    <a:pt x="431607" y="402636"/>
                  </a:lnTo>
                  <a:cubicBezTo>
                    <a:pt x="434872" y="401966"/>
                    <a:pt x="440899" y="401673"/>
                    <a:pt x="449689" y="401757"/>
                  </a:cubicBezTo>
                  <a:close/>
                  <a:moveTo>
                    <a:pt x="442927" y="95059"/>
                  </a:moveTo>
                  <a:cubicBezTo>
                    <a:pt x="459168" y="95059"/>
                    <a:pt x="472081" y="98554"/>
                    <a:pt x="481666" y="105544"/>
                  </a:cubicBezTo>
                  <a:cubicBezTo>
                    <a:pt x="491252" y="112535"/>
                    <a:pt x="498138" y="123188"/>
                    <a:pt x="502323" y="137503"/>
                  </a:cubicBezTo>
                  <a:lnTo>
                    <a:pt x="467539" y="143782"/>
                  </a:lnTo>
                  <a:cubicBezTo>
                    <a:pt x="466367" y="136833"/>
                    <a:pt x="463709" y="131601"/>
                    <a:pt x="459565" y="128085"/>
                  </a:cubicBezTo>
                  <a:cubicBezTo>
                    <a:pt x="455422" y="124569"/>
                    <a:pt x="450043" y="122811"/>
                    <a:pt x="443429" y="122811"/>
                  </a:cubicBezTo>
                  <a:cubicBezTo>
                    <a:pt x="434639" y="122811"/>
                    <a:pt x="427628" y="125846"/>
                    <a:pt x="422396" y="131915"/>
                  </a:cubicBezTo>
                  <a:cubicBezTo>
                    <a:pt x="417163" y="137984"/>
                    <a:pt x="414547" y="148135"/>
                    <a:pt x="414547" y="162367"/>
                  </a:cubicBezTo>
                  <a:cubicBezTo>
                    <a:pt x="414547" y="178189"/>
                    <a:pt x="417205" y="189365"/>
                    <a:pt x="422521" y="195895"/>
                  </a:cubicBezTo>
                  <a:cubicBezTo>
                    <a:pt x="427837" y="202425"/>
                    <a:pt x="434974" y="205690"/>
                    <a:pt x="443932" y="205690"/>
                  </a:cubicBezTo>
                  <a:cubicBezTo>
                    <a:pt x="450629" y="205690"/>
                    <a:pt x="456112" y="203785"/>
                    <a:pt x="460382" y="199976"/>
                  </a:cubicBezTo>
                  <a:cubicBezTo>
                    <a:pt x="464651" y="196167"/>
                    <a:pt x="467665" y="189616"/>
                    <a:pt x="469423" y="180324"/>
                  </a:cubicBezTo>
                  <a:lnTo>
                    <a:pt x="504081" y="186226"/>
                  </a:lnTo>
                  <a:cubicBezTo>
                    <a:pt x="500482" y="202132"/>
                    <a:pt x="493575" y="214145"/>
                    <a:pt x="483362" y="222265"/>
                  </a:cubicBezTo>
                  <a:cubicBezTo>
                    <a:pt x="473148" y="230386"/>
                    <a:pt x="459461" y="234446"/>
                    <a:pt x="442299" y="234446"/>
                  </a:cubicBezTo>
                  <a:cubicBezTo>
                    <a:pt x="422793" y="234446"/>
                    <a:pt x="407243" y="228293"/>
                    <a:pt x="395648" y="215987"/>
                  </a:cubicBezTo>
                  <a:cubicBezTo>
                    <a:pt x="384054" y="203680"/>
                    <a:pt x="378256" y="186644"/>
                    <a:pt x="378256" y="164878"/>
                  </a:cubicBezTo>
                  <a:cubicBezTo>
                    <a:pt x="378256" y="142861"/>
                    <a:pt x="384075" y="125720"/>
                    <a:pt x="395711" y="113456"/>
                  </a:cubicBezTo>
                  <a:cubicBezTo>
                    <a:pt x="407348" y="101191"/>
                    <a:pt x="423086" y="95059"/>
                    <a:pt x="442927" y="95059"/>
                  </a:cubicBezTo>
                  <a:close/>
                  <a:moveTo>
                    <a:pt x="528791" y="47341"/>
                  </a:moveTo>
                  <a:lnTo>
                    <a:pt x="564078" y="47341"/>
                  </a:lnTo>
                  <a:lnTo>
                    <a:pt x="564078" y="115025"/>
                  </a:lnTo>
                  <a:cubicBezTo>
                    <a:pt x="575463" y="101714"/>
                    <a:pt x="589067" y="95059"/>
                    <a:pt x="604889" y="95059"/>
                  </a:cubicBezTo>
                  <a:cubicBezTo>
                    <a:pt x="613010" y="95059"/>
                    <a:pt x="620335" y="96566"/>
                    <a:pt x="626865" y="99580"/>
                  </a:cubicBezTo>
                  <a:cubicBezTo>
                    <a:pt x="633394" y="102593"/>
                    <a:pt x="638313" y="106444"/>
                    <a:pt x="641619" y="111132"/>
                  </a:cubicBezTo>
                  <a:cubicBezTo>
                    <a:pt x="644926" y="115821"/>
                    <a:pt x="647187" y="121011"/>
                    <a:pt x="648400" y="126704"/>
                  </a:cubicBezTo>
                  <a:cubicBezTo>
                    <a:pt x="649614" y="132396"/>
                    <a:pt x="650221" y="141228"/>
                    <a:pt x="650221" y="153200"/>
                  </a:cubicBezTo>
                  <a:lnTo>
                    <a:pt x="650221" y="231432"/>
                  </a:lnTo>
                  <a:lnTo>
                    <a:pt x="614935" y="231432"/>
                  </a:lnTo>
                  <a:lnTo>
                    <a:pt x="614935" y="160985"/>
                  </a:lnTo>
                  <a:cubicBezTo>
                    <a:pt x="614935" y="147005"/>
                    <a:pt x="614265" y="138131"/>
                    <a:pt x="612926" y="134364"/>
                  </a:cubicBezTo>
                  <a:cubicBezTo>
                    <a:pt x="611586" y="130596"/>
                    <a:pt x="609221" y="127604"/>
                    <a:pt x="605831" y="125385"/>
                  </a:cubicBezTo>
                  <a:cubicBezTo>
                    <a:pt x="602440" y="123167"/>
                    <a:pt x="598192" y="122057"/>
                    <a:pt x="593085" y="122057"/>
                  </a:cubicBezTo>
                  <a:cubicBezTo>
                    <a:pt x="587225" y="122057"/>
                    <a:pt x="581993" y="123481"/>
                    <a:pt x="577388" y="126327"/>
                  </a:cubicBezTo>
                  <a:cubicBezTo>
                    <a:pt x="572784" y="129173"/>
                    <a:pt x="569415" y="133464"/>
                    <a:pt x="567280" y="139198"/>
                  </a:cubicBezTo>
                  <a:cubicBezTo>
                    <a:pt x="565145" y="144933"/>
                    <a:pt x="564078" y="153409"/>
                    <a:pt x="564078" y="164627"/>
                  </a:cubicBezTo>
                  <a:lnTo>
                    <a:pt x="564078" y="231432"/>
                  </a:lnTo>
                  <a:lnTo>
                    <a:pt x="528791" y="231432"/>
                  </a:lnTo>
                  <a:close/>
                  <a:moveTo>
                    <a:pt x="214843" y="47341"/>
                  </a:moveTo>
                  <a:lnTo>
                    <a:pt x="351342" y="47341"/>
                  </a:lnTo>
                  <a:lnTo>
                    <a:pt x="351342" y="78483"/>
                  </a:lnTo>
                  <a:lnTo>
                    <a:pt x="252013" y="78483"/>
                  </a:lnTo>
                  <a:lnTo>
                    <a:pt x="252013" y="119295"/>
                  </a:lnTo>
                  <a:lnTo>
                    <a:pt x="344435" y="119295"/>
                  </a:lnTo>
                  <a:lnTo>
                    <a:pt x="344435" y="150312"/>
                  </a:lnTo>
                  <a:lnTo>
                    <a:pt x="252013" y="150312"/>
                  </a:lnTo>
                  <a:lnTo>
                    <a:pt x="252013" y="200415"/>
                  </a:lnTo>
                  <a:lnTo>
                    <a:pt x="354858" y="200415"/>
                  </a:lnTo>
                  <a:lnTo>
                    <a:pt x="354858" y="231432"/>
                  </a:lnTo>
                  <a:lnTo>
                    <a:pt x="214843" y="231432"/>
                  </a:lnTo>
                  <a:close/>
                  <a:moveTo>
                    <a:pt x="275746" y="24738"/>
                  </a:moveTo>
                  <a:lnTo>
                    <a:pt x="298099" y="24738"/>
                  </a:lnTo>
                  <a:lnTo>
                    <a:pt x="325474" y="41062"/>
                  </a:lnTo>
                  <a:lnTo>
                    <a:pt x="300736" y="41062"/>
                  </a:lnTo>
                  <a:lnTo>
                    <a:pt x="286923" y="31770"/>
                  </a:lnTo>
                  <a:lnTo>
                    <a:pt x="273109" y="41062"/>
                  </a:lnTo>
                  <a:lnTo>
                    <a:pt x="248371" y="41062"/>
                  </a:lnTo>
                  <a:close/>
                  <a:moveTo>
                    <a:pt x="286923" y="0"/>
                  </a:moveTo>
                  <a:lnTo>
                    <a:pt x="326478" y="0"/>
                  </a:lnTo>
                  <a:lnTo>
                    <a:pt x="294080" y="20468"/>
                  </a:lnTo>
                  <a:lnTo>
                    <a:pt x="271728" y="20468"/>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grpSp>
      <p:sp>
        <p:nvSpPr>
          <p:cNvPr id="5" name="Rectangle 4">
            <a:extLst>
              <a:ext uri="{FF2B5EF4-FFF2-40B4-BE49-F238E27FC236}">
                <a16:creationId xmlns:a16="http://schemas.microsoft.com/office/drawing/2014/main" id="{B8F50268-FD30-4572-9446-7F656BF302DF}"/>
              </a:ext>
            </a:extLst>
          </p:cNvPr>
          <p:cNvSpPr/>
          <p:nvPr/>
        </p:nvSpPr>
        <p:spPr>
          <a:xfrm>
            <a:off x="0" y="301851"/>
            <a:ext cx="4267200" cy="803642"/>
          </a:xfrm>
          <a:prstGeom prst="rect">
            <a:avLst/>
          </a:prstGeom>
          <a:solidFill>
            <a:schemeClr val="accent5">
              <a:lumMod val="20000"/>
              <a:lumOff val="80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3">
            <a:extLst>
              <a:ext uri="{FF2B5EF4-FFF2-40B4-BE49-F238E27FC236}">
                <a16:creationId xmlns:a16="http://schemas.microsoft.com/office/drawing/2014/main" id="{7E10DD8D-9877-4128-BD7A-376046BA5D56}"/>
              </a:ext>
            </a:extLst>
          </p:cNvPr>
          <p:cNvSpPr txBox="1"/>
          <p:nvPr/>
        </p:nvSpPr>
        <p:spPr>
          <a:xfrm>
            <a:off x="330200" y="468896"/>
            <a:ext cx="3606800" cy="469552"/>
          </a:xfrm>
          <a:prstGeom prst="rect">
            <a:avLst/>
          </a:prstGeom>
          <a:noFill/>
        </p:spPr>
        <p:txBody>
          <a:bodyPr wrap="square" lIns="0" tIns="0" rIns="0" bIns="0" rtlCol="0">
            <a:spAutoFit/>
          </a:bodyPr>
          <a:lstStyle/>
          <a:p>
            <a:pPr algn="ctr">
              <a:lnSpc>
                <a:spcPct val="120000"/>
              </a:lnSpc>
            </a:pPr>
            <a:r>
              <a:rPr lang="vi-VN" sz="2800" b="1"/>
              <a:t>VÒNG ĐỜI CỦA ẾCH</a:t>
            </a:r>
          </a:p>
        </p:txBody>
      </p:sp>
      <p:sp>
        <p:nvSpPr>
          <p:cNvPr id="10" name="TextBox 9">
            <a:extLst>
              <a:ext uri="{FF2B5EF4-FFF2-40B4-BE49-F238E27FC236}">
                <a16:creationId xmlns:a16="http://schemas.microsoft.com/office/drawing/2014/main" id="{73BABCA6-F3F2-579B-EB0C-AFF53EFA6C1F}"/>
              </a:ext>
            </a:extLst>
          </p:cNvPr>
          <p:cNvSpPr txBox="1"/>
          <p:nvPr/>
        </p:nvSpPr>
        <p:spPr>
          <a:xfrm>
            <a:off x="85850" y="1662299"/>
            <a:ext cx="4541099" cy="461665"/>
          </a:xfrm>
          <a:prstGeom prst="rect">
            <a:avLst/>
          </a:prstGeom>
          <a:noFill/>
        </p:spPr>
        <p:txBody>
          <a:bodyPr wrap="square">
            <a:spAutoFit/>
          </a:bodyPr>
          <a:lstStyle/>
          <a:p>
            <a:pPr algn="l"/>
            <a:r>
              <a:rPr lang="vi-VN" sz="2400" b="1" i="0" dirty="0">
                <a:solidFill>
                  <a:srgbClr val="C00000"/>
                </a:solidFill>
                <a:effectLst/>
                <a:latin typeface="+mj-lt"/>
              </a:rPr>
              <a:t>Dấu hiệu sinh trưởng:</a:t>
            </a:r>
          </a:p>
        </p:txBody>
      </p:sp>
      <p:sp>
        <p:nvSpPr>
          <p:cNvPr id="12" name="Flowchart: Connector 11">
            <a:extLst>
              <a:ext uri="{FF2B5EF4-FFF2-40B4-BE49-F238E27FC236}">
                <a16:creationId xmlns:a16="http://schemas.microsoft.com/office/drawing/2014/main" id="{54156D2C-65FF-A47C-7266-8533600177F9}"/>
              </a:ext>
            </a:extLst>
          </p:cNvPr>
          <p:cNvSpPr/>
          <p:nvPr/>
        </p:nvSpPr>
        <p:spPr>
          <a:xfrm>
            <a:off x="1240197" y="2354648"/>
            <a:ext cx="954684" cy="954684"/>
          </a:xfrm>
          <a:prstGeom prst="flowChartConnector">
            <a:avLst/>
          </a:prstGeom>
          <a:solidFill>
            <a:schemeClr val="accent5">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Ếchcon</a:t>
            </a:r>
            <a:endParaRPr lang="en-US" sz="2000" b="1" dirty="0"/>
          </a:p>
        </p:txBody>
      </p:sp>
      <p:sp>
        <p:nvSpPr>
          <p:cNvPr id="14" name="Flowchart: Connector 13">
            <a:extLst>
              <a:ext uri="{FF2B5EF4-FFF2-40B4-BE49-F238E27FC236}">
                <a16:creationId xmlns:a16="http://schemas.microsoft.com/office/drawing/2014/main" id="{C7932D4A-C28B-4F10-B608-1815601C3519}"/>
              </a:ext>
            </a:extLst>
          </p:cNvPr>
          <p:cNvSpPr/>
          <p:nvPr/>
        </p:nvSpPr>
        <p:spPr>
          <a:xfrm>
            <a:off x="899481" y="4187140"/>
            <a:ext cx="1636116" cy="1636116"/>
          </a:xfrm>
          <a:prstGeom prst="flowChartConnector">
            <a:avLst/>
          </a:prstGeom>
          <a:solidFill>
            <a:schemeClr val="accent2">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Ếch trưởng thành</a:t>
            </a:r>
            <a:endParaRPr lang="en-US" sz="2000" b="1" dirty="0"/>
          </a:p>
        </p:txBody>
      </p:sp>
      <p:cxnSp>
        <p:nvCxnSpPr>
          <p:cNvPr id="16" name="Straight Arrow Connector 15">
            <a:extLst>
              <a:ext uri="{FF2B5EF4-FFF2-40B4-BE49-F238E27FC236}">
                <a16:creationId xmlns:a16="http://schemas.microsoft.com/office/drawing/2014/main" id="{A6CA20D6-3C4E-11AE-58FF-3D8B3BEEEEA3}"/>
              </a:ext>
            </a:extLst>
          </p:cNvPr>
          <p:cNvCxnSpPr>
            <a:cxnSpLocks/>
          </p:cNvCxnSpPr>
          <p:nvPr/>
        </p:nvCxnSpPr>
        <p:spPr>
          <a:xfrm>
            <a:off x="1719012" y="3309332"/>
            <a:ext cx="0" cy="87780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64617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D73EA4E-5029-EB9F-57C4-A040D669A07A}"/>
              </a:ext>
            </a:extLst>
          </p:cNvPr>
          <p:cNvSpPr/>
          <p:nvPr/>
        </p:nvSpPr>
        <p:spPr>
          <a:xfrm>
            <a:off x="0" y="301851"/>
            <a:ext cx="4267200" cy="803642"/>
          </a:xfrm>
          <a:prstGeom prst="rect">
            <a:avLst/>
          </a:prstGeom>
          <a:solidFill>
            <a:schemeClr val="accent5">
              <a:lumMod val="20000"/>
              <a:lumOff val="80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3">
            <a:extLst>
              <a:ext uri="{FF2B5EF4-FFF2-40B4-BE49-F238E27FC236}">
                <a16:creationId xmlns:a16="http://schemas.microsoft.com/office/drawing/2014/main" id="{C47611C5-E43E-3284-5E6D-B4FC1BF29C0B}"/>
              </a:ext>
            </a:extLst>
          </p:cNvPr>
          <p:cNvSpPr txBox="1"/>
          <p:nvPr/>
        </p:nvSpPr>
        <p:spPr>
          <a:xfrm>
            <a:off x="330200" y="468896"/>
            <a:ext cx="3606800" cy="469552"/>
          </a:xfrm>
          <a:prstGeom prst="rect">
            <a:avLst/>
          </a:prstGeom>
          <a:noFill/>
        </p:spPr>
        <p:txBody>
          <a:bodyPr wrap="square" lIns="0" tIns="0" rIns="0" bIns="0" rtlCol="0">
            <a:spAutoFit/>
          </a:bodyPr>
          <a:lstStyle/>
          <a:p>
            <a:pPr algn="ctr">
              <a:lnSpc>
                <a:spcPct val="120000"/>
              </a:lnSpc>
            </a:pPr>
            <a:r>
              <a:rPr lang="vi-VN" sz="2800" b="1"/>
              <a:t>VÒNG ĐỜI CỦA ẾCH</a:t>
            </a:r>
          </a:p>
        </p:txBody>
      </p:sp>
      <p:sp>
        <p:nvSpPr>
          <p:cNvPr id="5" name="TextBox 4">
            <a:extLst>
              <a:ext uri="{FF2B5EF4-FFF2-40B4-BE49-F238E27FC236}">
                <a16:creationId xmlns:a16="http://schemas.microsoft.com/office/drawing/2014/main" id="{563AFA4D-C583-3ED8-65AB-0793FE766897}"/>
              </a:ext>
            </a:extLst>
          </p:cNvPr>
          <p:cNvSpPr txBox="1"/>
          <p:nvPr/>
        </p:nvSpPr>
        <p:spPr>
          <a:xfrm>
            <a:off x="262833" y="1345503"/>
            <a:ext cx="4608574" cy="494751"/>
          </a:xfrm>
          <a:prstGeom prst="rect">
            <a:avLst/>
          </a:prstGeom>
          <a:noFill/>
        </p:spPr>
        <p:txBody>
          <a:bodyPr wrap="square">
            <a:spAutoFit/>
          </a:bodyPr>
          <a:lstStyle>
            <a:defPPr>
              <a:defRPr lang="en-US"/>
            </a:defPPr>
            <a:lvl1pPr>
              <a:defRPr sz="2400" b="1" i="0">
                <a:solidFill>
                  <a:srgbClr val="C00000"/>
                </a:solidFill>
                <a:effectLst/>
                <a:latin typeface="+mj-lt"/>
              </a:defRPr>
            </a:lvl1pPr>
          </a:lstStyle>
          <a:p>
            <a:pPr algn="just">
              <a:lnSpc>
                <a:spcPct val="120000"/>
              </a:lnSpc>
            </a:pPr>
            <a:r>
              <a:rPr lang="vi-VN" dirty="0"/>
              <a:t>Những biến đổi của ếch:</a:t>
            </a:r>
            <a:endParaRPr lang="vi-VN" b="0" dirty="0">
              <a:solidFill>
                <a:schemeClr val="tx1"/>
              </a:solidFill>
            </a:endParaRPr>
          </a:p>
        </p:txBody>
      </p:sp>
      <p:pic>
        <p:nvPicPr>
          <p:cNvPr id="6" name="Picture 4">
            <a:extLst>
              <a:ext uri="{FF2B5EF4-FFF2-40B4-BE49-F238E27FC236}">
                <a16:creationId xmlns:a16="http://schemas.microsoft.com/office/drawing/2014/main" id="{CB630F56-FEA6-6330-A6ED-ECE5A1C4A60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897"/>
          <a:stretch/>
        </p:blipFill>
        <p:spPr bwMode="auto">
          <a:xfrm>
            <a:off x="5877476" y="1546425"/>
            <a:ext cx="5988118" cy="465466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991E2EE-E257-7DE7-A07F-4F773B9FF75E}"/>
              </a:ext>
            </a:extLst>
          </p:cNvPr>
          <p:cNvSpPr txBox="1"/>
          <p:nvPr/>
        </p:nvSpPr>
        <p:spPr>
          <a:xfrm>
            <a:off x="7315200" y="6201089"/>
            <a:ext cx="2895600" cy="369332"/>
          </a:xfrm>
          <a:prstGeom prst="rect">
            <a:avLst/>
          </a:prstGeom>
          <a:noFill/>
        </p:spPr>
        <p:txBody>
          <a:bodyPr wrap="square">
            <a:spAutoFit/>
          </a:bodyPr>
          <a:lstStyle/>
          <a:p>
            <a:pPr algn="ctr"/>
            <a:r>
              <a:rPr lang="vi-VN" b="0" i="1" dirty="0">
                <a:effectLst/>
                <a:latin typeface="+mj-lt"/>
              </a:rPr>
              <a:t>b) Vòng đời của ếch</a:t>
            </a:r>
            <a:endParaRPr lang="vi-VN" dirty="0">
              <a:latin typeface="+mj-lt"/>
            </a:endParaRPr>
          </a:p>
        </p:txBody>
      </p:sp>
      <p:grpSp>
        <p:nvGrpSpPr>
          <p:cNvPr id="20" name="Group 19">
            <a:extLst>
              <a:ext uri="{FF2B5EF4-FFF2-40B4-BE49-F238E27FC236}">
                <a16:creationId xmlns:a16="http://schemas.microsoft.com/office/drawing/2014/main" id="{4BEAC468-4F1D-D267-B27F-9D80EA54F955}"/>
              </a:ext>
            </a:extLst>
          </p:cNvPr>
          <p:cNvGrpSpPr/>
          <p:nvPr/>
        </p:nvGrpSpPr>
        <p:grpSpPr>
          <a:xfrm>
            <a:off x="674927" y="1950296"/>
            <a:ext cx="3135073" cy="4240026"/>
            <a:chOff x="674927" y="1950296"/>
            <a:chExt cx="3135073" cy="4240026"/>
          </a:xfrm>
        </p:grpSpPr>
        <p:grpSp>
          <p:nvGrpSpPr>
            <p:cNvPr id="8" name="Group 7">
              <a:extLst>
                <a:ext uri="{FF2B5EF4-FFF2-40B4-BE49-F238E27FC236}">
                  <a16:creationId xmlns:a16="http://schemas.microsoft.com/office/drawing/2014/main" id="{60729BB8-1AEF-ED70-1E0C-E9AE248E93FD}"/>
                </a:ext>
              </a:extLst>
            </p:cNvPr>
            <p:cNvGrpSpPr/>
            <p:nvPr/>
          </p:nvGrpSpPr>
          <p:grpSpPr>
            <a:xfrm>
              <a:off x="674927" y="1950296"/>
              <a:ext cx="3135073" cy="4240026"/>
              <a:chOff x="674927" y="1950296"/>
              <a:chExt cx="3135073" cy="4240026"/>
            </a:xfrm>
          </p:grpSpPr>
          <p:sp>
            <p:nvSpPr>
              <p:cNvPr id="9" name="Rectangle 8">
                <a:extLst>
                  <a:ext uri="{FF2B5EF4-FFF2-40B4-BE49-F238E27FC236}">
                    <a16:creationId xmlns:a16="http://schemas.microsoft.com/office/drawing/2014/main" id="{BB754726-5B63-7AAE-64F7-EEF1FCFC1020}"/>
                  </a:ext>
                </a:extLst>
              </p:cNvPr>
              <p:cNvSpPr/>
              <p:nvPr/>
            </p:nvSpPr>
            <p:spPr>
              <a:xfrm>
                <a:off x="674927" y="1950296"/>
                <a:ext cx="2425698" cy="629433"/>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Trứng thụ tinh</a:t>
                </a:r>
                <a:endParaRPr lang="en-US" sz="2000" b="1" dirty="0"/>
              </a:p>
            </p:txBody>
          </p:sp>
          <p:sp>
            <p:nvSpPr>
              <p:cNvPr id="10" name="Rectangle 9">
                <a:extLst>
                  <a:ext uri="{FF2B5EF4-FFF2-40B4-BE49-F238E27FC236}">
                    <a16:creationId xmlns:a16="http://schemas.microsoft.com/office/drawing/2014/main" id="{6BAA88FD-426F-7666-ACFA-5016F722DBB1}"/>
                  </a:ext>
                </a:extLst>
              </p:cNvPr>
              <p:cNvSpPr/>
              <p:nvPr/>
            </p:nvSpPr>
            <p:spPr>
              <a:xfrm>
                <a:off x="674927" y="3153827"/>
                <a:ext cx="2425699" cy="629433"/>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Ấu trùng</a:t>
                </a:r>
                <a:endParaRPr lang="en-US" sz="2000" b="1" dirty="0"/>
              </a:p>
            </p:txBody>
          </p:sp>
          <p:sp>
            <p:nvSpPr>
              <p:cNvPr id="11" name="Rectangle 10">
                <a:extLst>
                  <a:ext uri="{FF2B5EF4-FFF2-40B4-BE49-F238E27FC236}">
                    <a16:creationId xmlns:a16="http://schemas.microsoft.com/office/drawing/2014/main" id="{94731F6F-6214-0E3C-152B-45CADFB7E737}"/>
                  </a:ext>
                </a:extLst>
              </p:cNvPr>
              <p:cNvSpPr/>
              <p:nvPr/>
            </p:nvSpPr>
            <p:spPr>
              <a:xfrm>
                <a:off x="674927" y="4357358"/>
                <a:ext cx="2425700" cy="62943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Ếch con</a:t>
                </a:r>
                <a:endParaRPr lang="en-US" sz="2000" b="1" dirty="0"/>
              </a:p>
            </p:txBody>
          </p:sp>
          <p:sp>
            <p:nvSpPr>
              <p:cNvPr id="12" name="Rectangle 11">
                <a:extLst>
                  <a:ext uri="{FF2B5EF4-FFF2-40B4-BE49-F238E27FC236}">
                    <a16:creationId xmlns:a16="http://schemas.microsoft.com/office/drawing/2014/main" id="{5C4D973F-5CE1-A705-5E80-D75BBCC90403}"/>
                  </a:ext>
                </a:extLst>
              </p:cNvPr>
              <p:cNvSpPr/>
              <p:nvPr/>
            </p:nvSpPr>
            <p:spPr>
              <a:xfrm>
                <a:off x="674927" y="5560889"/>
                <a:ext cx="2425700" cy="62943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Ếch trưởng thành</a:t>
                </a:r>
                <a:endParaRPr lang="en-US" sz="2000" b="1" dirty="0"/>
              </a:p>
            </p:txBody>
          </p:sp>
          <p:cxnSp>
            <p:nvCxnSpPr>
              <p:cNvPr id="13" name="Straight Arrow Connector 12">
                <a:extLst>
                  <a:ext uri="{FF2B5EF4-FFF2-40B4-BE49-F238E27FC236}">
                    <a16:creationId xmlns:a16="http://schemas.microsoft.com/office/drawing/2014/main" id="{7BBD4350-1FEB-1C09-1C10-1D7AE2A8D17F}"/>
                  </a:ext>
                </a:extLst>
              </p:cNvPr>
              <p:cNvCxnSpPr>
                <a:stCxn id="9" idx="2"/>
                <a:endCxn id="10" idx="0"/>
              </p:cNvCxnSpPr>
              <p:nvPr/>
            </p:nvCxnSpPr>
            <p:spPr>
              <a:xfrm>
                <a:off x="1887776" y="2579729"/>
                <a:ext cx="1" cy="57409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BA1F61B-F375-EDD9-192D-7480A8E9B991}"/>
                  </a:ext>
                </a:extLst>
              </p:cNvPr>
              <p:cNvCxnSpPr/>
              <p:nvPr/>
            </p:nvCxnSpPr>
            <p:spPr>
              <a:xfrm>
                <a:off x="1887776" y="3783260"/>
                <a:ext cx="1" cy="57409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93A69AC-26FA-7E33-D873-8CC1DEECE799}"/>
                  </a:ext>
                </a:extLst>
              </p:cNvPr>
              <p:cNvCxnSpPr/>
              <p:nvPr/>
            </p:nvCxnSpPr>
            <p:spPr>
              <a:xfrm>
                <a:off x="1887776" y="4938399"/>
                <a:ext cx="1" cy="57409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E4ADD83-C97A-DF53-5DEC-F54A1348FB20}"/>
                  </a:ext>
                </a:extLst>
              </p:cNvPr>
              <p:cNvCxnSpPr>
                <a:cxnSpLocks/>
                <a:stCxn id="12" idx="3"/>
              </p:cNvCxnSpPr>
              <p:nvPr/>
            </p:nvCxnSpPr>
            <p:spPr>
              <a:xfrm>
                <a:off x="3100627" y="5875606"/>
                <a:ext cx="709373" cy="0"/>
              </a:xfrm>
              <a:prstGeom prst="line">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C69FF676-F376-09E1-F9F9-E3EBB204A708}"/>
                  </a:ext>
                </a:extLst>
              </p:cNvPr>
              <p:cNvCxnSpPr>
                <a:cxnSpLocks/>
              </p:cNvCxnSpPr>
              <p:nvPr/>
            </p:nvCxnSpPr>
            <p:spPr>
              <a:xfrm>
                <a:off x="3809999" y="2265012"/>
                <a:ext cx="1" cy="3610593"/>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78289EE-45CA-42E7-435F-B2C85DC8B36A}"/>
                  </a:ext>
                </a:extLst>
              </p:cNvPr>
              <p:cNvCxnSpPr>
                <a:cxnSpLocks/>
              </p:cNvCxnSpPr>
              <p:nvPr/>
            </p:nvCxnSpPr>
            <p:spPr>
              <a:xfrm>
                <a:off x="3100625" y="2265911"/>
                <a:ext cx="709373" cy="0"/>
              </a:xfrm>
              <a:prstGeom prst="line">
                <a:avLst/>
              </a:prstGeom>
              <a:ln w="381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5FD48989-E376-B2FF-2A4B-5F3C014CFEDB}"/>
                </a:ext>
              </a:extLst>
            </p:cNvPr>
            <p:cNvSpPr txBox="1"/>
            <p:nvPr/>
          </p:nvSpPr>
          <p:spPr>
            <a:xfrm>
              <a:off x="2062871" y="5046997"/>
              <a:ext cx="1442330" cy="430887"/>
            </a:xfrm>
            <a:prstGeom prst="rect">
              <a:avLst/>
            </a:prstGeom>
            <a:noFill/>
          </p:spPr>
          <p:txBody>
            <a:bodyPr wrap="square" lIns="0" tIns="0" rIns="0" bIns="0" rtlCol="0">
              <a:spAutoFit/>
            </a:bodyPr>
            <a:lstStyle/>
            <a:p>
              <a:pPr algn="ctr"/>
              <a:r>
                <a:rPr lang="vi-VN" sz="1400" b="1" i="1" dirty="0"/>
                <a:t>Rụng đuôi, phát triển chi</a:t>
              </a:r>
              <a:endParaRPr lang="en-US" sz="1400" b="1" i="1" dirty="0"/>
            </a:p>
          </p:txBody>
        </p:sp>
      </p:grpSp>
    </p:spTree>
    <p:extLst>
      <p:ext uri="{BB962C8B-B14F-4D97-AF65-F5344CB8AC3E}">
        <p14:creationId xmlns:p14="http://schemas.microsoft.com/office/powerpoint/2010/main" val="1363560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You're Either Green &amp; Growing or You're Ripe &amp; Rotting… | Yoga Digest">
            <a:extLst>
              <a:ext uri="{FF2B5EF4-FFF2-40B4-BE49-F238E27FC236}">
                <a16:creationId xmlns:a16="http://schemas.microsoft.com/office/drawing/2014/main" id="{18622D92-C6DE-4128-A915-5A543FD2FDF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401"/>
          <a:stretch/>
        </p:blipFill>
        <p:spPr bwMode="auto">
          <a:xfrm>
            <a:off x="0" y="1892300"/>
            <a:ext cx="12192000" cy="49657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FCF5411-2407-4FC1-9778-0602EBAD5011}"/>
              </a:ext>
            </a:extLst>
          </p:cNvPr>
          <p:cNvSpPr txBox="1"/>
          <p:nvPr/>
        </p:nvSpPr>
        <p:spPr>
          <a:xfrm>
            <a:off x="1346200" y="375647"/>
            <a:ext cx="9601200" cy="986617"/>
          </a:xfrm>
          <a:prstGeom prst="rect">
            <a:avLst/>
          </a:prstGeom>
          <a:noFill/>
        </p:spPr>
        <p:txBody>
          <a:bodyPr wrap="square" lIns="0" tIns="0" rIns="0" bIns="0" rtlCol="0">
            <a:spAutoFit/>
          </a:bodyPr>
          <a:lstStyle/>
          <a:p>
            <a:pPr>
              <a:lnSpc>
                <a:spcPct val="120000"/>
              </a:lnSpc>
            </a:pPr>
            <a:r>
              <a:rPr lang="vi-VN" sz="2800" b="1" dirty="0"/>
              <a:t>CÁC GIAI ĐOẠN SINH TRƯỞNG VÀ PHÁT TRIỂN</a:t>
            </a:r>
          </a:p>
          <a:p>
            <a:pPr>
              <a:lnSpc>
                <a:spcPct val="120000"/>
              </a:lnSpc>
            </a:pPr>
            <a:r>
              <a:rPr lang="vi-VN" sz="2800" b="1" dirty="0"/>
              <a:t>Ở SINH VẬT</a:t>
            </a:r>
          </a:p>
        </p:txBody>
      </p:sp>
      <p:sp>
        <p:nvSpPr>
          <p:cNvPr id="7" name="Oval 6">
            <a:extLst>
              <a:ext uri="{FF2B5EF4-FFF2-40B4-BE49-F238E27FC236}">
                <a16:creationId xmlns:a16="http://schemas.microsoft.com/office/drawing/2014/main" id="{7ED54321-06E8-4B8F-97D2-F4DAEAB03A82}"/>
              </a:ext>
            </a:extLst>
          </p:cNvPr>
          <p:cNvSpPr/>
          <p:nvPr/>
        </p:nvSpPr>
        <p:spPr>
          <a:xfrm>
            <a:off x="279400" y="411755"/>
            <a:ext cx="914400" cy="914400"/>
          </a:xfrm>
          <a:prstGeom prst="ellipse">
            <a:avLst/>
          </a:prstGeom>
          <a:solidFill>
            <a:srgbClr val="FDA897"/>
          </a:solidFill>
          <a:ln w="571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lumMod val="95000"/>
                    <a:lumOff val="5000"/>
                  </a:schemeClr>
                </a:solidFill>
              </a:rPr>
              <a:t>2</a:t>
            </a:r>
          </a:p>
        </p:txBody>
      </p:sp>
      <p:grpSp>
        <p:nvGrpSpPr>
          <p:cNvPr id="2" name="Group 1">
            <a:extLst>
              <a:ext uri="{FF2B5EF4-FFF2-40B4-BE49-F238E27FC236}">
                <a16:creationId xmlns:a16="http://schemas.microsoft.com/office/drawing/2014/main" id="{BA556F62-3121-41FA-BAD6-F663CF10C36F}"/>
              </a:ext>
            </a:extLst>
          </p:cNvPr>
          <p:cNvGrpSpPr/>
          <p:nvPr/>
        </p:nvGrpSpPr>
        <p:grpSpPr>
          <a:xfrm>
            <a:off x="1092200" y="1607883"/>
            <a:ext cx="10007600" cy="1339597"/>
            <a:chOff x="1346200" y="2366660"/>
            <a:chExt cx="10007600" cy="1339597"/>
          </a:xfrm>
        </p:grpSpPr>
        <p:sp>
          <p:nvSpPr>
            <p:cNvPr id="4" name="TextBox 3">
              <a:extLst>
                <a:ext uri="{FF2B5EF4-FFF2-40B4-BE49-F238E27FC236}">
                  <a16:creationId xmlns:a16="http://schemas.microsoft.com/office/drawing/2014/main" id="{7FAD65BE-7764-4CE9-9A70-F33F905FB221}"/>
                </a:ext>
              </a:extLst>
            </p:cNvPr>
            <p:cNvSpPr txBox="1"/>
            <p:nvPr/>
          </p:nvSpPr>
          <p:spPr>
            <a:xfrm>
              <a:off x="2429656" y="2366660"/>
              <a:ext cx="8924144" cy="1339597"/>
            </a:xfrm>
            <a:prstGeom prst="rect">
              <a:avLst/>
            </a:prstGeom>
            <a:noFill/>
          </p:spPr>
          <p:txBody>
            <a:bodyPr wrap="square" lIns="0" tIns="0" rIns="0" bIns="0" rtlCol="0">
              <a:spAutoFit/>
            </a:bodyPr>
            <a:lstStyle/>
            <a:p>
              <a:pPr>
                <a:lnSpc>
                  <a:spcPct val="125000"/>
                </a:lnSpc>
              </a:pPr>
              <a:r>
                <a:rPr lang="vi-VN" sz="2400" dirty="0">
                  <a:latin typeface="Arial" panose="020B0604020202020204" pitchFamily="34" charset="0"/>
                  <a:cs typeface="Arial" panose="020B0604020202020204" pitchFamily="34" charset="0"/>
                </a:rPr>
                <a:t>Mỗi sinh vật từ khi sinh ra cho đến khi trưởng thành đều trải qua những giai đoạn sinh trưởng và phát triển nhất định, có hình thái và kích thước khác nhau, đặc trưng cho từng loài.</a:t>
              </a:r>
              <a:endParaRPr lang="vi-VN" sz="2400" dirty="0"/>
            </a:p>
          </p:txBody>
        </p:sp>
        <p:pic>
          <p:nvPicPr>
            <p:cNvPr id="9" name="Picture 8">
              <a:extLst>
                <a:ext uri="{FF2B5EF4-FFF2-40B4-BE49-F238E27FC236}">
                  <a16:creationId xmlns:a16="http://schemas.microsoft.com/office/drawing/2014/main" id="{AA4C04B2-C160-4607-AAAC-375F39B1D6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6200" y="2579259"/>
              <a:ext cx="914400" cy="914400"/>
            </a:xfrm>
            <a:prstGeom prst="rect">
              <a:avLst/>
            </a:prstGeom>
          </p:spPr>
        </p:pic>
      </p:grpSp>
    </p:spTree>
    <p:extLst>
      <p:ext uri="{BB962C8B-B14F-4D97-AF65-F5344CB8AC3E}">
        <p14:creationId xmlns:p14="http://schemas.microsoft.com/office/powerpoint/2010/main" val="21254632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53D0E3A-8CAA-4CFA-96C5-06BA1DE75155}"/>
              </a:ext>
            </a:extLst>
          </p:cNvPr>
          <p:cNvSpPr txBox="1"/>
          <p:nvPr/>
        </p:nvSpPr>
        <p:spPr>
          <a:xfrm>
            <a:off x="1606568" y="841442"/>
            <a:ext cx="9664578" cy="1024319"/>
          </a:xfrm>
          <a:prstGeom prst="rect">
            <a:avLst/>
          </a:prstGeom>
          <a:noFill/>
        </p:spPr>
        <p:txBody>
          <a:bodyPr wrap="square" lIns="0" tIns="0" rIns="0" bIns="0" rtlCol="0">
            <a:spAutoFit/>
          </a:bodyPr>
          <a:lstStyle/>
          <a:p>
            <a:pPr algn="just">
              <a:lnSpc>
                <a:spcPct val="125000"/>
              </a:lnSpc>
            </a:pPr>
            <a:r>
              <a:rPr lang="vi-VN" sz="2800" b="1" dirty="0">
                <a:solidFill>
                  <a:schemeClr val="accent6">
                    <a:lumMod val="50000"/>
                  </a:schemeClr>
                </a:solidFill>
                <a:latin typeface="Arial" panose="020B0604020202020204" pitchFamily="34" charset="0"/>
                <a:cs typeface="Arial" panose="020B0604020202020204" pitchFamily="34" charset="0"/>
              </a:rPr>
              <a:t>Câu hỏi 1: </a:t>
            </a:r>
            <a:r>
              <a:rPr lang="vi-VN" sz="2800" b="1" dirty="0">
                <a:latin typeface="Arial" panose="020B0604020202020204" pitchFamily="34" charset="0"/>
                <a:cs typeface="Arial" panose="020B0604020202020204" pitchFamily="34" charset="0"/>
              </a:rPr>
              <a:t>Trình bày các giai đoạn sinh trưởng và phát triển của cây cam và con ếch.</a:t>
            </a:r>
            <a:endParaRPr lang="vi-VN" sz="2800" b="1" dirty="0"/>
          </a:p>
        </p:txBody>
      </p:sp>
      <p:pic>
        <p:nvPicPr>
          <p:cNvPr id="23" name="Picture 22">
            <a:extLst>
              <a:ext uri="{FF2B5EF4-FFF2-40B4-BE49-F238E27FC236}">
                <a16:creationId xmlns:a16="http://schemas.microsoft.com/office/drawing/2014/main" id="{68578DFA-E60E-47AC-A328-A3EF3898F8F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9256" y="838200"/>
            <a:ext cx="914400" cy="914400"/>
          </a:xfrm>
          <a:prstGeom prst="rect">
            <a:avLst/>
          </a:prstGeom>
        </p:spPr>
      </p:pic>
      <p:grpSp>
        <p:nvGrpSpPr>
          <p:cNvPr id="20" name="Group 19">
            <a:extLst>
              <a:ext uri="{FF2B5EF4-FFF2-40B4-BE49-F238E27FC236}">
                <a16:creationId xmlns:a16="http://schemas.microsoft.com/office/drawing/2014/main" id="{A537054D-71A5-80FF-242D-DAD1473164E2}"/>
              </a:ext>
            </a:extLst>
          </p:cNvPr>
          <p:cNvGrpSpPr/>
          <p:nvPr/>
        </p:nvGrpSpPr>
        <p:grpSpPr>
          <a:xfrm>
            <a:off x="1313656" y="2435007"/>
            <a:ext cx="3709798" cy="3206512"/>
            <a:chOff x="4338328" y="146957"/>
            <a:chExt cx="7594367" cy="6564086"/>
          </a:xfrm>
        </p:grpSpPr>
        <p:pic>
          <p:nvPicPr>
            <p:cNvPr id="21" name="Picture 20">
              <a:extLst>
                <a:ext uri="{FF2B5EF4-FFF2-40B4-BE49-F238E27FC236}">
                  <a16:creationId xmlns:a16="http://schemas.microsoft.com/office/drawing/2014/main" id="{B88C1EEE-2062-390D-EB9D-593A63DDF2E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49395" y="146957"/>
              <a:ext cx="6564086" cy="6564086"/>
            </a:xfrm>
            <a:prstGeom prst="rect">
              <a:avLst/>
            </a:prstGeom>
          </p:spPr>
        </p:pic>
        <p:sp>
          <p:nvSpPr>
            <p:cNvPr id="22" name="TextBox 21">
              <a:extLst>
                <a:ext uri="{FF2B5EF4-FFF2-40B4-BE49-F238E27FC236}">
                  <a16:creationId xmlns:a16="http://schemas.microsoft.com/office/drawing/2014/main" id="{1E43BD17-B06D-86F7-9CAF-EABB6E428F24}"/>
                </a:ext>
              </a:extLst>
            </p:cNvPr>
            <p:cNvSpPr txBox="1">
              <a:spLocks noChangeAspect="1"/>
            </p:cNvSpPr>
            <p:nvPr>
              <p:custDataLst>
                <p:tags r:id="rId4"/>
              </p:custDataLst>
            </p:nvPr>
          </p:nvSpPr>
          <p:spPr>
            <a:xfrm>
              <a:off x="4963594" y="1287558"/>
              <a:ext cx="460079" cy="552194"/>
            </a:xfrm>
            <a:custGeom>
              <a:avLst/>
              <a:gdLst/>
              <a:ahLst/>
              <a:cxnLst/>
              <a:rect l="l" t="t" r="r" b="b"/>
              <a:pathLst>
                <a:path w="460079" h="552194">
                  <a:moveTo>
                    <a:pt x="219331" y="441563"/>
                  </a:moveTo>
                  <a:cubicBezTo>
                    <a:pt x="210122" y="441563"/>
                    <a:pt x="202379" y="445079"/>
                    <a:pt x="196100" y="452112"/>
                  </a:cubicBezTo>
                  <a:cubicBezTo>
                    <a:pt x="189821" y="459144"/>
                    <a:pt x="186682" y="469273"/>
                    <a:pt x="186682" y="482500"/>
                  </a:cubicBezTo>
                  <a:cubicBezTo>
                    <a:pt x="186682" y="495728"/>
                    <a:pt x="189821" y="505857"/>
                    <a:pt x="196100" y="512889"/>
                  </a:cubicBezTo>
                  <a:cubicBezTo>
                    <a:pt x="202379" y="519921"/>
                    <a:pt x="210122" y="523437"/>
                    <a:pt x="219331" y="523437"/>
                  </a:cubicBezTo>
                  <a:cubicBezTo>
                    <a:pt x="228540" y="523437"/>
                    <a:pt x="236263" y="519921"/>
                    <a:pt x="242500" y="512889"/>
                  </a:cubicBezTo>
                  <a:cubicBezTo>
                    <a:pt x="248736" y="505857"/>
                    <a:pt x="251855" y="495644"/>
                    <a:pt x="251855" y="482249"/>
                  </a:cubicBezTo>
                  <a:cubicBezTo>
                    <a:pt x="251855" y="469190"/>
                    <a:pt x="248736" y="459144"/>
                    <a:pt x="242500" y="452112"/>
                  </a:cubicBezTo>
                  <a:cubicBezTo>
                    <a:pt x="236263" y="445079"/>
                    <a:pt x="228540" y="441563"/>
                    <a:pt x="219331" y="441563"/>
                  </a:cubicBezTo>
                  <a:close/>
                  <a:moveTo>
                    <a:pt x="397078" y="412807"/>
                  </a:moveTo>
                  <a:cubicBezTo>
                    <a:pt x="404864" y="412807"/>
                    <a:pt x="411980" y="414209"/>
                    <a:pt x="418426" y="417014"/>
                  </a:cubicBezTo>
                  <a:cubicBezTo>
                    <a:pt x="424872" y="419818"/>
                    <a:pt x="429749" y="423397"/>
                    <a:pt x="433055" y="427750"/>
                  </a:cubicBezTo>
                  <a:cubicBezTo>
                    <a:pt x="436362" y="432104"/>
                    <a:pt x="438664" y="437043"/>
                    <a:pt x="439962" y="442568"/>
                  </a:cubicBezTo>
                  <a:cubicBezTo>
                    <a:pt x="441259" y="448093"/>
                    <a:pt x="441908" y="456004"/>
                    <a:pt x="441908" y="466301"/>
                  </a:cubicBezTo>
                  <a:lnTo>
                    <a:pt x="441908" y="549180"/>
                  </a:lnTo>
                  <a:lnTo>
                    <a:pt x="406622" y="549180"/>
                  </a:lnTo>
                  <a:lnTo>
                    <a:pt x="406622" y="481119"/>
                  </a:lnTo>
                  <a:cubicBezTo>
                    <a:pt x="406622" y="466720"/>
                    <a:pt x="405869" y="457407"/>
                    <a:pt x="404362" y="453179"/>
                  </a:cubicBezTo>
                  <a:cubicBezTo>
                    <a:pt x="402855" y="448951"/>
                    <a:pt x="400406" y="445665"/>
                    <a:pt x="397016" y="443321"/>
                  </a:cubicBezTo>
                  <a:cubicBezTo>
                    <a:pt x="393625" y="440977"/>
                    <a:pt x="389544" y="439805"/>
                    <a:pt x="384772" y="439805"/>
                  </a:cubicBezTo>
                  <a:cubicBezTo>
                    <a:pt x="378661" y="439805"/>
                    <a:pt x="373178" y="441480"/>
                    <a:pt x="368322" y="444828"/>
                  </a:cubicBezTo>
                  <a:cubicBezTo>
                    <a:pt x="363467" y="448177"/>
                    <a:pt x="360139" y="452614"/>
                    <a:pt x="358339" y="458139"/>
                  </a:cubicBezTo>
                  <a:cubicBezTo>
                    <a:pt x="356539" y="463664"/>
                    <a:pt x="355639" y="473878"/>
                    <a:pt x="355639" y="488779"/>
                  </a:cubicBezTo>
                  <a:lnTo>
                    <a:pt x="355639" y="549180"/>
                  </a:lnTo>
                  <a:lnTo>
                    <a:pt x="320353" y="549180"/>
                  </a:lnTo>
                  <a:lnTo>
                    <a:pt x="320353" y="415821"/>
                  </a:lnTo>
                  <a:lnTo>
                    <a:pt x="353128" y="415821"/>
                  </a:lnTo>
                  <a:lnTo>
                    <a:pt x="353128" y="435410"/>
                  </a:lnTo>
                  <a:cubicBezTo>
                    <a:pt x="364764" y="420341"/>
                    <a:pt x="379414" y="412807"/>
                    <a:pt x="397078" y="412807"/>
                  </a:cubicBezTo>
                  <a:close/>
                  <a:moveTo>
                    <a:pt x="219206" y="412807"/>
                  </a:moveTo>
                  <a:cubicBezTo>
                    <a:pt x="239381" y="412807"/>
                    <a:pt x="255915" y="419358"/>
                    <a:pt x="268807" y="432459"/>
                  </a:cubicBezTo>
                  <a:cubicBezTo>
                    <a:pt x="281699" y="445561"/>
                    <a:pt x="288146" y="462116"/>
                    <a:pt x="288146" y="482124"/>
                  </a:cubicBezTo>
                  <a:cubicBezTo>
                    <a:pt x="288146" y="502299"/>
                    <a:pt x="281637" y="519021"/>
                    <a:pt x="268619" y="532290"/>
                  </a:cubicBezTo>
                  <a:cubicBezTo>
                    <a:pt x="255601" y="545559"/>
                    <a:pt x="239214" y="552194"/>
                    <a:pt x="219457" y="552194"/>
                  </a:cubicBezTo>
                  <a:cubicBezTo>
                    <a:pt x="207234" y="552194"/>
                    <a:pt x="195577" y="549431"/>
                    <a:pt x="184484" y="543906"/>
                  </a:cubicBezTo>
                  <a:cubicBezTo>
                    <a:pt x="173392" y="538381"/>
                    <a:pt x="164958" y="530281"/>
                    <a:pt x="159181" y="519607"/>
                  </a:cubicBezTo>
                  <a:cubicBezTo>
                    <a:pt x="153405" y="508934"/>
                    <a:pt x="150517" y="495937"/>
                    <a:pt x="150517" y="480617"/>
                  </a:cubicBezTo>
                  <a:cubicBezTo>
                    <a:pt x="150517" y="468897"/>
                    <a:pt x="153405" y="457553"/>
                    <a:pt x="159181" y="446586"/>
                  </a:cubicBezTo>
                  <a:cubicBezTo>
                    <a:pt x="164958" y="435620"/>
                    <a:pt x="173141" y="427248"/>
                    <a:pt x="183731" y="421472"/>
                  </a:cubicBezTo>
                  <a:cubicBezTo>
                    <a:pt x="194321" y="415695"/>
                    <a:pt x="206146" y="412807"/>
                    <a:pt x="219206" y="412807"/>
                  </a:cubicBezTo>
                  <a:close/>
                  <a:moveTo>
                    <a:pt x="72689" y="412807"/>
                  </a:moveTo>
                  <a:cubicBezTo>
                    <a:pt x="88930" y="412807"/>
                    <a:pt x="101843" y="416302"/>
                    <a:pt x="111428" y="423292"/>
                  </a:cubicBezTo>
                  <a:cubicBezTo>
                    <a:pt x="121014" y="430283"/>
                    <a:pt x="127900" y="440936"/>
                    <a:pt x="132085" y="455251"/>
                  </a:cubicBezTo>
                  <a:lnTo>
                    <a:pt x="97301" y="461530"/>
                  </a:lnTo>
                  <a:cubicBezTo>
                    <a:pt x="96129" y="454581"/>
                    <a:pt x="93471" y="449349"/>
                    <a:pt x="89327" y="445833"/>
                  </a:cubicBezTo>
                  <a:cubicBezTo>
                    <a:pt x="85184" y="442317"/>
                    <a:pt x="79805" y="440559"/>
                    <a:pt x="73191" y="440559"/>
                  </a:cubicBezTo>
                  <a:cubicBezTo>
                    <a:pt x="64401" y="440559"/>
                    <a:pt x="57390" y="443594"/>
                    <a:pt x="52158" y="449663"/>
                  </a:cubicBezTo>
                  <a:cubicBezTo>
                    <a:pt x="46925" y="455732"/>
                    <a:pt x="44309" y="465883"/>
                    <a:pt x="44309" y="480115"/>
                  </a:cubicBezTo>
                  <a:cubicBezTo>
                    <a:pt x="44309" y="495937"/>
                    <a:pt x="46967" y="507113"/>
                    <a:pt x="52283" y="513643"/>
                  </a:cubicBezTo>
                  <a:cubicBezTo>
                    <a:pt x="57599" y="520173"/>
                    <a:pt x="64736" y="523437"/>
                    <a:pt x="73694" y="523437"/>
                  </a:cubicBezTo>
                  <a:cubicBezTo>
                    <a:pt x="80391" y="523437"/>
                    <a:pt x="85874" y="521533"/>
                    <a:pt x="90144" y="517724"/>
                  </a:cubicBezTo>
                  <a:cubicBezTo>
                    <a:pt x="94413" y="513915"/>
                    <a:pt x="97427" y="507364"/>
                    <a:pt x="99185" y="498072"/>
                  </a:cubicBezTo>
                  <a:lnTo>
                    <a:pt x="133843" y="503974"/>
                  </a:lnTo>
                  <a:cubicBezTo>
                    <a:pt x="130244" y="519880"/>
                    <a:pt x="123337" y="531893"/>
                    <a:pt x="113124" y="540013"/>
                  </a:cubicBezTo>
                  <a:cubicBezTo>
                    <a:pt x="102910" y="548134"/>
                    <a:pt x="89223" y="552194"/>
                    <a:pt x="72061" y="552194"/>
                  </a:cubicBezTo>
                  <a:cubicBezTo>
                    <a:pt x="52555" y="552194"/>
                    <a:pt x="37005" y="546041"/>
                    <a:pt x="25410" y="533735"/>
                  </a:cubicBezTo>
                  <a:cubicBezTo>
                    <a:pt x="13816" y="521428"/>
                    <a:pt x="8018" y="504392"/>
                    <a:pt x="8018" y="482626"/>
                  </a:cubicBezTo>
                  <a:cubicBezTo>
                    <a:pt x="8018" y="460609"/>
                    <a:pt x="13837" y="443468"/>
                    <a:pt x="25473" y="431204"/>
                  </a:cubicBezTo>
                  <a:cubicBezTo>
                    <a:pt x="37110" y="418939"/>
                    <a:pt x="52848" y="412807"/>
                    <a:pt x="72689" y="412807"/>
                  </a:cubicBezTo>
                  <a:close/>
                  <a:moveTo>
                    <a:pt x="270365" y="123187"/>
                  </a:moveTo>
                  <a:cubicBezTo>
                    <a:pt x="265845" y="124694"/>
                    <a:pt x="258687" y="126494"/>
                    <a:pt x="248892" y="128587"/>
                  </a:cubicBezTo>
                  <a:cubicBezTo>
                    <a:pt x="239097" y="130680"/>
                    <a:pt x="232693" y="132731"/>
                    <a:pt x="229679" y="134740"/>
                  </a:cubicBezTo>
                  <a:cubicBezTo>
                    <a:pt x="225075" y="138005"/>
                    <a:pt x="222773" y="142149"/>
                    <a:pt x="222773" y="147172"/>
                  </a:cubicBezTo>
                  <a:cubicBezTo>
                    <a:pt x="222773" y="152111"/>
                    <a:pt x="224615" y="156381"/>
                    <a:pt x="228298" y="159981"/>
                  </a:cubicBezTo>
                  <a:cubicBezTo>
                    <a:pt x="231982" y="163580"/>
                    <a:pt x="236670" y="165380"/>
                    <a:pt x="242362" y="165380"/>
                  </a:cubicBezTo>
                  <a:cubicBezTo>
                    <a:pt x="248725" y="165380"/>
                    <a:pt x="254794" y="163287"/>
                    <a:pt x="260571" y="159102"/>
                  </a:cubicBezTo>
                  <a:cubicBezTo>
                    <a:pt x="264840" y="155920"/>
                    <a:pt x="267644" y="152028"/>
                    <a:pt x="268984" y="147423"/>
                  </a:cubicBezTo>
                  <a:cubicBezTo>
                    <a:pt x="269905" y="144409"/>
                    <a:pt x="270365" y="138675"/>
                    <a:pt x="270365" y="130220"/>
                  </a:cubicBezTo>
                  <a:close/>
                  <a:moveTo>
                    <a:pt x="322953" y="53871"/>
                  </a:moveTo>
                  <a:lnTo>
                    <a:pt x="360499" y="53871"/>
                  </a:lnTo>
                  <a:lnTo>
                    <a:pt x="392395" y="148553"/>
                  </a:lnTo>
                  <a:lnTo>
                    <a:pt x="423537" y="53871"/>
                  </a:lnTo>
                  <a:lnTo>
                    <a:pt x="460079" y="53871"/>
                  </a:lnTo>
                  <a:lnTo>
                    <a:pt x="412989" y="182207"/>
                  </a:lnTo>
                  <a:lnTo>
                    <a:pt x="404576" y="205438"/>
                  </a:lnTo>
                  <a:cubicBezTo>
                    <a:pt x="401478" y="213224"/>
                    <a:pt x="398527" y="219168"/>
                    <a:pt x="395723" y="223270"/>
                  </a:cubicBezTo>
                  <a:cubicBezTo>
                    <a:pt x="392918" y="227372"/>
                    <a:pt x="389695" y="230700"/>
                    <a:pt x="386054" y="233253"/>
                  </a:cubicBezTo>
                  <a:cubicBezTo>
                    <a:pt x="382412" y="235806"/>
                    <a:pt x="377933" y="237794"/>
                    <a:pt x="372617" y="239218"/>
                  </a:cubicBezTo>
                  <a:cubicBezTo>
                    <a:pt x="367301" y="240641"/>
                    <a:pt x="361295" y="241352"/>
                    <a:pt x="354597" y="241352"/>
                  </a:cubicBezTo>
                  <a:cubicBezTo>
                    <a:pt x="347816" y="241352"/>
                    <a:pt x="341161" y="240641"/>
                    <a:pt x="334631" y="239218"/>
                  </a:cubicBezTo>
                  <a:lnTo>
                    <a:pt x="331492" y="211591"/>
                  </a:lnTo>
                  <a:cubicBezTo>
                    <a:pt x="337017" y="212680"/>
                    <a:pt x="341998" y="213224"/>
                    <a:pt x="346435" y="213224"/>
                  </a:cubicBezTo>
                  <a:cubicBezTo>
                    <a:pt x="354639" y="213224"/>
                    <a:pt x="360709" y="210817"/>
                    <a:pt x="364643" y="206003"/>
                  </a:cubicBezTo>
                  <a:cubicBezTo>
                    <a:pt x="368578" y="201190"/>
                    <a:pt x="371592" y="195058"/>
                    <a:pt x="373684" y="187607"/>
                  </a:cubicBezTo>
                  <a:close/>
                  <a:moveTo>
                    <a:pt x="248892" y="50857"/>
                  </a:moveTo>
                  <a:cubicBezTo>
                    <a:pt x="264631" y="50857"/>
                    <a:pt x="276351" y="52720"/>
                    <a:pt x="284053" y="56445"/>
                  </a:cubicBezTo>
                  <a:cubicBezTo>
                    <a:pt x="291755" y="60170"/>
                    <a:pt x="297175" y="64900"/>
                    <a:pt x="300315" y="70635"/>
                  </a:cubicBezTo>
                  <a:cubicBezTo>
                    <a:pt x="303454" y="76369"/>
                    <a:pt x="305024" y="86897"/>
                    <a:pt x="305024" y="102217"/>
                  </a:cubicBezTo>
                  <a:lnTo>
                    <a:pt x="304647" y="143405"/>
                  </a:lnTo>
                  <a:cubicBezTo>
                    <a:pt x="304647" y="155125"/>
                    <a:pt x="305212" y="163769"/>
                    <a:pt x="306342" y="169336"/>
                  </a:cubicBezTo>
                  <a:cubicBezTo>
                    <a:pt x="307472" y="174903"/>
                    <a:pt x="309586" y="180868"/>
                    <a:pt x="312684" y="187230"/>
                  </a:cubicBezTo>
                  <a:lnTo>
                    <a:pt x="277774" y="187230"/>
                  </a:lnTo>
                  <a:cubicBezTo>
                    <a:pt x="276853" y="184886"/>
                    <a:pt x="275723" y="181412"/>
                    <a:pt x="274384" y="176807"/>
                  </a:cubicBezTo>
                  <a:cubicBezTo>
                    <a:pt x="273798" y="174715"/>
                    <a:pt x="273379" y="173333"/>
                    <a:pt x="273128" y="172664"/>
                  </a:cubicBezTo>
                  <a:cubicBezTo>
                    <a:pt x="267100" y="178524"/>
                    <a:pt x="260654" y="182919"/>
                    <a:pt x="253790" y="185849"/>
                  </a:cubicBezTo>
                  <a:cubicBezTo>
                    <a:pt x="246925" y="188779"/>
                    <a:pt x="239600" y="190244"/>
                    <a:pt x="231814" y="190244"/>
                  </a:cubicBezTo>
                  <a:cubicBezTo>
                    <a:pt x="218085" y="190244"/>
                    <a:pt x="207264" y="186518"/>
                    <a:pt x="199353" y="179068"/>
                  </a:cubicBezTo>
                  <a:cubicBezTo>
                    <a:pt x="191442" y="171617"/>
                    <a:pt x="187487" y="162199"/>
                    <a:pt x="187487" y="150814"/>
                  </a:cubicBezTo>
                  <a:cubicBezTo>
                    <a:pt x="187487" y="143279"/>
                    <a:pt x="189286" y="136561"/>
                    <a:pt x="192886" y="130659"/>
                  </a:cubicBezTo>
                  <a:cubicBezTo>
                    <a:pt x="196486" y="124757"/>
                    <a:pt x="201530" y="120236"/>
                    <a:pt x="208018" y="117097"/>
                  </a:cubicBezTo>
                  <a:cubicBezTo>
                    <a:pt x="214506" y="113958"/>
                    <a:pt x="223861" y="111216"/>
                    <a:pt x="236084" y="108872"/>
                  </a:cubicBezTo>
                  <a:cubicBezTo>
                    <a:pt x="252576" y="105775"/>
                    <a:pt x="264003" y="102886"/>
                    <a:pt x="270365" y="100207"/>
                  </a:cubicBezTo>
                  <a:lnTo>
                    <a:pt x="270365" y="96691"/>
                  </a:lnTo>
                  <a:cubicBezTo>
                    <a:pt x="270365" y="89910"/>
                    <a:pt x="268691" y="85076"/>
                    <a:pt x="265342" y="82188"/>
                  </a:cubicBezTo>
                  <a:cubicBezTo>
                    <a:pt x="261994" y="79299"/>
                    <a:pt x="255673" y="77855"/>
                    <a:pt x="246381" y="77855"/>
                  </a:cubicBezTo>
                  <a:cubicBezTo>
                    <a:pt x="240102" y="77855"/>
                    <a:pt x="235205" y="79090"/>
                    <a:pt x="231689" y="81560"/>
                  </a:cubicBezTo>
                  <a:cubicBezTo>
                    <a:pt x="228172" y="84029"/>
                    <a:pt x="225326" y="88362"/>
                    <a:pt x="223150" y="94557"/>
                  </a:cubicBezTo>
                  <a:lnTo>
                    <a:pt x="191128" y="88780"/>
                  </a:lnTo>
                  <a:cubicBezTo>
                    <a:pt x="194728" y="75888"/>
                    <a:pt x="200923" y="66344"/>
                    <a:pt x="209713" y="60149"/>
                  </a:cubicBezTo>
                  <a:cubicBezTo>
                    <a:pt x="218503" y="53954"/>
                    <a:pt x="231563" y="50857"/>
                    <a:pt x="248892" y="50857"/>
                  </a:cubicBezTo>
                  <a:close/>
                  <a:moveTo>
                    <a:pt x="233949" y="0"/>
                  </a:moveTo>
                  <a:lnTo>
                    <a:pt x="266598" y="0"/>
                  </a:lnTo>
                  <a:lnTo>
                    <a:pt x="292592" y="37044"/>
                  </a:lnTo>
                  <a:lnTo>
                    <a:pt x="264212" y="37044"/>
                  </a:lnTo>
                  <a:lnTo>
                    <a:pt x="249646" y="18333"/>
                  </a:lnTo>
                  <a:lnTo>
                    <a:pt x="236084" y="37044"/>
                  </a:lnTo>
                  <a:lnTo>
                    <a:pt x="207578" y="37044"/>
                  </a:lnTo>
                  <a:close/>
                  <a:moveTo>
                    <a:pt x="86144" y="0"/>
                  </a:moveTo>
                  <a:cubicBezTo>
                    <a:pt x="108663" y="0"/>
                    <a:pt x="126955" y="6655"/>
                    <a:pt x="141020" y="19966"/>
                  </a:cubicBezTo>
                  <a:cubicBezTo>
                    <a:pt x="149391" y="27835"/>
                    <a:pt x="155670" y="39137"/>
                    <a:pt x="159856" y="53871"/>
                  </a:cubicBezTo>
                  <a:lnTo>
                    <a:pt x="123063" y="62661"/>
                  </a:lnTo>
                  <a:cubicBezTo>
                    <a:pt x="120886" y="53117"/>
                    <a:pt x="116344" y="45583"/>
                    <a:pt x="109438" y="40058"/>
                  </a:cubicBezTo>
                  <a:cubicBezTo>
                    <a:pt x="102531" y="34532"/>
                    <a:pt x="94139" y="31770"/>
                    <a:pt x="84260" y="31770"/>
                  </a:cubicBezTo>
                  <a:cubicBezTo>
                    <a:pt x="70615" y="31770"/>
                    <a:pt x="59543" y="36667"/>
                    <a:pt x="51046" y="46462"/>
                  </a:cubicBezTo>
                  <a:cubicBezTo>
                    <a:pt x="42549" y="56257"/>
                    <a:pt x="38300" y="72121"/>
                    <a:pt x="38300" y="94054"/>
                  </a:cubicBezTo>
                  <a:cubicBezTo>
                    <a:pt x="38300" y="117327"/>
                    <a:pt x="42486" y="133903"/>
                    <a:pt x="50858" y="143782"/>
                  </a:cubicBezTo>
                  <a:cubicBezTo>
                    <a:pt x="59229" y="153660"/>
                    <a:pt x="70112" y="158599"/>
                    <a:pt x="83507" y="158599"/>
                  </a:cubicBezTo>
                  <a:cubicBezTo>
                    <a:pt x="93385" y="158599"/>
                    <a:pt x="101883" y="155460"/>
                    <a:pt x="108998" y="149181"/>
                  </a:cubicBezTo>
                  <a:cubicBezTo>
                    <a:pt x="116114" y="142903"/>
                    <a:pt x="121221" y="133024"/>
                    <a:pt x="124318" y="119546"/>
                  </a:cubicBezTo>
                  <a:lnTo>
                    <a:pt x="160358" y="130973"/>
                  </a:lnTo>
                  <a:cubicBezTo>
                    <a:pt x="154833" y="151065"/>
                    <a:pt x="145645" y="165987"/>
                    <a:pt x="132795" y="175740"/>
                  </a:cubicBezTo>
                  <a:cubicBezTo>
                    <a:pt x="119944" y="185493"/>
                    <a:pt x="103641" y="190369"/>
                    <a:pt x="83884" y="190369"/>
                  </a:cubicBezTo>
                  <a:cubicBezTo>
                    <a:pt x="59439" y="190369"/>
                    <a:pt x="39347" y="182019"/>
                    <a:pt x="23608" y="165317"/>
                  </a:cubicBezTo>
                  <a:cubicBezTo>
                    <a:pt x="7870" y="148616"/>
                    <a:pt x="0" y="125783"/>
                    <a:pt x="0" y="96817"/>
                  </a:cubicBezTo>
                  <a:cubicBezTo>
                    <a:pt x="0" y="66177"/>
                    <a:pt x="7912" y="42381"/>
                    <a:pt x="23734" y="25428"/>
                  </a:cubicBezTo>
                  <a:cubicBezTo>
                    <a:pt x="39556" y="8476"/>
                    <a:pt x="60359" y="0"/>
                    <a:pt x="86144"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24" name="TextBox 23">
              <a:extLst>
                <a:ext uri="{FF2B5EF4-FFF2-40B4-BE49-F238E27FC236}">
                  <a16:creationId xmlns:a16="http://schemas.microsoft.com/office/drawing/2014/main" id="{B64D6613-E6F5-14C4-8552-D83C5B507084}"/>
                </a:ext>
              </a:extLst>
            </p:cNvPr>
            <p:cNvSpPr txBox="1">
              <a:spLocks noChangeAspect="1"/>
            </p:cNvSpPr>
            <p:nvPr>
              <p:custDataLst>
                <p:tags r:id="rId5"/>
              </p:custDataLst>
            </p:nvPr>
          </p:nvSpPr>
          <p:spPr>
            <a:xfrm>
              <a:off x="6276046" y="216128"/>
              <a:ext cx="965783" cy="241352"/>
            </a:xfrm>
            <a:custGeom>
              <a:avLst/>
              <a:gdLst/>
              <a:ahLst/>
              <a:cxnLst/>
              <a:rect l="l" t="t" r="r" b="b"/>
              <a:pathLst>
                <a:path w="965783" h="241352">
                  <a:moveTo>
                    <a:pt x="270365" y="123187"/>
                  </a:moveTo>
                  <a:cubicBezTo>
                    <a:pt x="265845" y="124694"/>
                    <a:pt x="258687" y="126494"/>
                    <a:pt x="248892" y="128587"/>
                  </a:cubicBezTo>
                  <a:cubicBezTo>
                    <a:pt x="239097" y="130680"/>
                    <a:pt x="232693" y="132731"/>
                    <a:pt x="229679" y="134740"/>
                  </a:cubicBezTo>
                  <a:cubicBezTo>
                    <a:pt x="225075" y="138005"/>
                    <a:pt x="222773" y="142149"/>
                    <a:pt x="222773" y="147172"/>
                  </a:cubicBezTo>
                  <a:cubicBezTo>
                    <a:pt x="222773" y="152111"/>
                    <a:pt x="224615" y="156381"/>
                    <a:pt x="228298" y="159981"/>
                  </a:cubicBezTo>
                  <a:cubicBezTo>
                    <a:pt x="231982" y="163580"/>
                    <a:pt x="236670" y="165380"/>
                    <a:pt x="242362" y="165380"/>
                  </a:cubicBezTo>
                  <a:cubicBezTo>
                    <a:pt x="248725" y="165380"/>
                    <a:pt x="254794" y="163287"/>
                    <a:pt x="260571" y="159102"/>
                  </a:cubicBezTo>
                  <a:cubicBezTo>
                    <a:pt x="264840" y="155920"/>
                    <a:pt x="267645" y="152028"/>
                    <a:pt x="268984" y="147423"/>
                  </a:cubicBezTo>
                  <a:cubicBezTo>
                    <a:pt x="269905" y="144409"/>
                    <a:pt x="270365" y="138675"/>
                    <a:pt x="270365" y="130220"/>
                  </a:cubicBezTo>
                  <a:close/>
                  <a:moveTo>
                    <a:pt x="743206" y="79613"/>
                  </a:moveTo>
                  <a:cubicBezTo>
                    <a:pt x="733997" y="79613"/>
                    <a:pt x="726254" y="83129"/>
                    <a:pt x="719975" y="90162"/>
                  </a:cubicBezTo>
                  <a:cubicBezTo>
                    <a:pt x="713696" y="97194"/>
                    <a:pt x="710557" y="107323"/>
                    <a:pt x="710557" y="120550"/>
                  </a:cubicBezTo>
                  <a:cubicBezTo>
                    <a:pt x="710557" y="133777"/>
                    <a:pt x="713696" y="143907"/>
                    <a:pt x="719975" y="150939"/>
                  </a:cubicBezTo>
                  <a:cubicBezTo>
                    <a:pt x="726254" y="157971"/>
                    <a:pt x="733997" y="161487"/>
                    <a:pt x="743206" y="161487"/>
                  </a:cubicBezTo>
                  <a:cubicBezTo>
                    <a:pt x="752415" y="161487"/>
                    <a:pt x="760138" y="157971"/>
                    <a:pt x="766374" y="150939"/>
                  </a:cubicBezTo>
                  <a:cubicBezTo>
                    <a:pt x="772611" y="143907"/>
                    <a:pt x="775730" y="133694"/>
                    <a:pt x="775730" y="120299"/>
                  </a:cubicBezTo>
                  <a:cubicBezTo>
                    <a:pt x="775730" y="107240"/>
                    <a:pt x="772611" y="97194"/>
                    <a:pt x="766374" y="90162"/>
                  </a:cubicBezTo>
                  <a:cubicBezTo>
                    <a:pt x="760138" y="83129"/>
                    <a:pt x="752415" y="79613"/>
                    <a:pt x="743206" y="79613"/>
                  </a:cubicBezTo>
                  <a:close/>
                  <a:moveTo>
                    <a:pt x="322953" y="53871"/>
                  </a:moveTo>
                  <a:lnTo>
                    <a:pt x="360499" y="53871"/>
                  </a:lnTo>
                  <a:lnTo>
                    <a:pt x="392395" y="148553"/>
                  </a:lnTo>
                  <a:lnTo>
                    <a:pt x="423537" y="53871"/>
                  </a:lnTo>
                  <a:lnTo>
                    <a:pt x="460079" y="53871"/>
                  </a:lnTo>
                  <a:lnTo>
                    <a:pt x="412989" y="182207"/>
                  </a:lnTo>
                  <a:lnTo>
                    <a:pt x="404576" y="205438"/>
                  </a:lnTo>
                  <a:cubicBezTo>
                    <a:pt x="401478" y="213224"/>
                    <a:pt x="398527" y="219168"/>
                    <a:pt x="395723" y="223270"/>
                  </a:cubicBezTo>
                  <a:cubicBezTo>
                    <a:pt x="392918" y="227372"/>
                    <a:pt x="389695" y="230699"/>
                    <a:pt x="386054" y="233253"/>
                  </a:cubicBezTo>
                  <a:cubicBezTo>
                    <a:pt x="382412" y="235806"/>
                    <a:pt x="377933" y="237794"/>
                    <a:pt x="372617" y="239218"/>
                  </a:cubicBezTo>
                  <a:cubicBezTo>
                    <a:pt x="367301" y="240641"/>
                    <a:pt x="361295" y="241352"/>
                    <a:pt x="354597" y="241352"/>
                  </a:cubicBezTo>
                  <a:cubicBezTo>
                    <a:pt x="347816" y="241352"/>
                    <a:pt x="341161" y="240641"/>
                    <a:pt x="334631" y="239218"/>
                  </a:cubicBezTo>
                  <a:lnTo>
                    <a:pt x="331492" y="211591"/>
                  </a:lnTo>
                  <a:cubicBezTo>
                    <a:pt x="337017" y="212680"/>
                    <a:pt x="341998" y="213224"/>
                    <a:pt x="346435" y="213224"/>
                  </a:cubicBezTo>
                  <a:cubicBezTo>
                    <a:pt x="354639" y="213224"/>
                    <a:pt x="360709" y="210817"/>
                    <a:pt x="364643" y="206003"/>
                  </a:cubicBezTo>
                  <a:cubicBezTo>
                    <a:pt x="368578" y="201190"/>
                    <a:pt x="371592" y="195057"/>
                    <a:pt x="373685" y="187607"/>
                  </a:cubicBezTo>
                  <a:close/>
                  <a:moveTo>
                    <a:pt x="920953" y="50857"/>
                  </a:moveTo>
                  <a:cubicBezTo>
                    <a:pt x="928739" y="50857"/>
                    <a:pt x="935855" y="52259"/>
                    <a:pt x="942301" y="55064"/>
                  </a:cubicBezTo>
                  <a:cubicBezTo>
                    <a:pt x="948747" y="57868"/>
                    <a:pt x="953624" y="61447"/>
                    <a:pt x="956930" y="65800"/>
                  </a:cubicBezTo>
                  <a:cubicBezTo>
                    <a:pt x="960237" y="70153"/>
                    <a:pt x="962539" y="75093"/>
                    <a:pt x="963837" y="80618"/>
                  </a:cubicBezTo>
                  <a:cubicBezTo>
                    <a:pt x="965134" y="86143"/>
                    <a:pt x="965783" y="94054"/>
                    <a:pt x="965783" y="104351"/>
                  </a:cubicBezTo>
                  <a:lnTo>
                    <a:pt x="965783" y="187230"/>
                  </a:lnTo>
                  <a:lnTo>
                    <a:pt x="930497" y="187230"/>
                  </a:lnTo>
                  <a:lnTo>
                    <a:pt x="930497" y="119169"/>
                  </a:lnTo>
                  <a:cubicBezTo>
                    <a:pt x="930497" y="104770"/>
                    <a:pt x="929744" y="95457"/>
                    <a:pt x="928237" y="91229"/>
                  </a:cubicBezTo>
                  <a:cubicBezTo>
                    <a:pt x="926730" y="87001"/>
                    <a:pt x="924281" y="83715"/>
                    <a:pt x="920891" y="81371"/>
                  </a:cubicBezTo>
                  <a:cubicBezTo>
                    <a:pt x="917500" y="79027"/>
                    <a:pt x="913419" y="77855"/>
                    <a:pt x="908647" y="77855"/>
                  </a:cubicBezTo>
                  <a:cubicBezTo>
                    <a:pt x="902536" y="77855"/>
                    <a:pt x="897053" y="79530"/>
                    <a:pt x="892197" y="82878"/>
                  </a:cubicBezTo>
                  <a:cubicBezTo>
                    <a:pt x="887342" y="86227"/>
                    <a:pt x="884014" y="90664"/>
                    <a:pt x="882214" y="96189"/>
                  </a:cubicBezTo>
                  <a:cubicBezTo>
                    <a:pt x="880414" y="101714"/>
                    <a:pt x="879514" y="111928"/>
                    <a:pt x="879514" y="126829"/>
                  </a:cubicBezTo>
                  <a:lnTo>
                    <a:pt x="879514" y="187230"/>
                  </a:lnTo>
                  <a:lnTo>
                    <a:pt x="844228" y="187230"/>
                  </a:lnTo>
                  <a:lnTo>
                    <a:pt x="844228" y="53871"/>
                  </a:lnTo>
                  <a:lnTo>
                    <a:pt x="877003" y="53871"/>
                  </a:lnTo>
                  <a:lnTo>
                    <a:pt x="877003" y="73460"/>
                  </a:lnTo>
                  <a:cubicBezTo>
                    <a:pt x="888639" y="58391"/>
                    <a:pt x="903289" y="50857"/>
                    <a:pt x="920953" y="50857"/>
                  </a:cubicBezTo>
                  <a:close/>
                  <a:moveTo>
                    <a:pt x="743081" y="50857"/>
                  </a:moveTo>
                  <a:cubicBezTo>
                    <a:pt x="763256" y="50857"/>
                    <a:pt x="779790" y="57408"/>
                    <a:pt x="792682" y="70509"/>
                  </a:cubicBezTo>
                  <a:cubicBezTo>
                    <a:pt x="805574" y="83611"/>
                    <a:pt x="812021" y="100166"/>
                    <a:pt x="812021" y="120174"/>
                  </a:cubicBezTo>
                  <a:cubicBezTo>
                    <a:pt x="812021" y="140349"/>
                    <a:pt x="805512" y="157071"/>
                    <a:pt x="792494" y="170340"/>
                  </a:cubicBezTo>
                  <a:cubicBezTo>
                    <a:pt x="779476" y="183609"/>
                    <a:pt x="763089" y="190244"/>
                    <a:pt x="743332" y="190244"/>
                  </a:cubicBezTo>
                  <a:cubicBezTo>
                    <a:pt x="731109" y="190244"/>
                    <a:pt x="719452" y="187481"/>
                    <a:pt x="708359" y="181956"/>
                  </a:cubicBezTo>
                  <a:cubicBezTo>
                    <a:pt x="697267" y="176431"/>
                    <a:pt x="688833" y="168331"/>
                    <a:pt x="683056" y="157657"/>
                  </a:cubicBezTo>
                  <a:cubicBezTo>
                    <a:pt x="677280" y="146984"/>
                    <a:pt x="674392" y="133987"/>
                    <a:pt x="674392" y="118667"/>
                  </a:cubicBezTo>
                  <a:cubicBezTo>
                    <a:pt x="674392" y="106947"/>
                    <a:pt x="677280" y="95603"/>
                    <a:pt x="683056" y="84636"/>
                  </a:cubicBezTo>
                  <a:cubicBezTo>
                    <a:pt x="688833" y="73670"/>
                    <a:pt x="697016" y="65298"/>
                    <a:pt x="707606" y="59522"/>
                  </a:cubicBezTo>
                  <a:cubicBezTo>
                    <a:pt x="718196" y="53745"/>
                    <a:pt x="730021" y="50857"/>
                    <a:pt x="743081" y="50857"/>
                  </a:cubicBezTo>
                  <a:close/>
                  <a:moveTo>
                    <a:pt x="596564" y="50857"/>
                  </a:moveTo>
                  <a:cubicBezTo>
                    <a:pt x="612805" y="50857"/>
                    <a:pt x="625718" y="54352"/>
                    <a:pt x="635303" y="61342"/>
                  </a:cubicBezTo>
                  <a:cubicBezTo>
                    <a:pt x="644889" y="68333"/>
                    <a:pt x="651774" y="78985"/>
                    <a:pt x="655960" y="93301"/>
                  </a:cubicBezTo>
                  <a:lnTo>
                    <a:pt x="621176" y="99580"/>
                  </a:lnTo>
                  <a:cubicBezTo>
                    <a:pt x="620004" y="92631"/>
                    <a:pt x="617346" y="87399"/>
                    <a:pt x="613202" y="83883"/>
                  </a:cubicBezTo>
                  <a:cubicBezTo>
                    <a:pt x="609058" y="80367"/>
                    <a:pt x="603680" y="78609"/>
                    <a:pt x="597066" y="78609"/>
                  </a:cubicBezTo>
                  <a:cubicBezTo>
                    <a:pt x="588276" y="78609"/>
                    <a:pt x="581265" y="81643"/>
                    <a:pt x="576033" y="87713"/>
                  </a:cubicBezTo>
                  <a:cubicBezTo>
                    <a:pt x="570800" y="93782"/>
                    <a:pt x="568184" y="103933"/>
                    <a:pt x="568184" y="118164"/>
                  </a:cubicBezTo>
                  <a:cubicBezTo>
                    <a:pt x="568184" y="133987"/>
                    <a:pt x="570842" y="145163"/>
                    <a:pt x="576158" y="151693"/>
                  </a:cubicBezTo>
                  <a:cubicBezTo>
                    <a:pt x="581474" y="158222"/>
                    <a:pt x="588611" y="161487"/>
                    <a:pt x="597569" y="161487"/>
                  </a:cubicBezTo>
                  <a:cubicBezTo>
                    <a:pt x="604266" y="161487"/>
                    <a:pt x="609749" y="159583"/>
                    <a:pt x="614019" y="155774"/>
                  </a:cubicBezTo>
                  <a:cubicBezTo>
                    <a:pt x="618288" y="151965"/>
                    <a:pt x="621302" y="145414"/>
                    <a:pt x="623060" y="136122"/>
                  </a:cubicBezTo>
                  <a:lnTo>
                    <a:pt x="657718" y="142023"/>
                  </a:lnTo>
                  <a:cubicBezTo>
                    <a:pt x="654119" y="157929"/>
                    <a:pt x="647212" y="169943"/>
                    <a:pt x="636999" y="178063"/>
                  </a:cubicBezTo>
                  <a:cubicBezTo>
                    <a:pt x="626785" y="186184"/>
                    <a:pt x="613098" y="190244"/>
                    <a:pt x="595936" y="190244"/>
                  </a:cubicBezTo>
                  <a:cubicBezTo>
                    <a:pt x="576430" y="190244"/>
                    <a:pt x="560880" y="184091"/>
                    <a:pt x="549285" y="171784"/>
                  </a:cubicBezTo>
                  <a:cubicBezTo>
                    <a:pt x="537691" y="159478"/>
                    <a:pt x="531893" y="142442"/>
                    <a:pt x="531893" y="120676"/>
                  </a:cubicBezTo>
                  <a:cubicBezTo>
                    <a:pt x="531893" y="98659"/>
                    <a:pt x="537712" y="81518"/>
                    <a:pt x="549348" y="69254"/>
                  </a:cubicBezTo>
                  <a:cubicBezTo>
                    <a:pt x="560985" y="56989"/>
                    <a:pt x="576723" y="50857"/>
                    <a:pt x="596564" y="50857"/>
                  </a:cubicBezTo>
                  <a:close/>
                  <a:moveTo>
                    <a:pt x="248892" y="50857"/>
                  </a:moveTo>
                  <a:cubicBezTo>
                    <a:pt x="264631" y="50857"/>
                    <a:pt x="276351" y="52720"/>
                    <a:pt x="284053" y="56445"/>
                  </a:cubicBezTo>
                  <a:cubicBezTo>
                    <a:pt x="291755" y="60170"/>
                    <a:pt x="297175" y="64900"/>
                    <a:pt x="300315" y="70635"/>
                  </a:cubicBezTo>
                  <a:cubicBezTo>
                    <a:pt x="303454" y="76369"/>
                    <a:pt x="305024" y="86897"/>
                    <a:pt x="305024" y="102217"/>
                  </a:cubicBezTo>
                  <a:lnTo>
                    <a:pt x="304647" y="143405"/>
                  </a:lnTo>
                  <a:cubicBezTo>
                    <a:pt x="304647" y="155125"/>
                    <a:pt x="305212" y="163769"/>
                    <a:pt x="306342" y="169336"/>
                  </a:cubicBezTo>
                  <a:cubicBezTo>
                    <a:pt x="307472" y="174903"/>
                    <a:pt x="309586" y="180868"/>
                    <a:pt x="312684" y="187230"/>
                  </a:cubicBezTo>
                  <a:lnTo>
                    <a:pt x="277774" y="187230"/>
                  </a:lnTo>
                  <a:cubicBezTo>
                    <a:pt x="276853" y="184886"/>
                    <a:pt x="275723" y="181412"/>
                    <a:pt x="274384" y="176807"/>
                  </a:cubicBezTo>
                  <a:cubicBezTo>
                    <a:pt x="273798" y="174715"/>
                    <a:pt x="273379" y="173333"/>
                    <a:pt x="273128" y="172663"/>
                  </a:cubicBezTo>
                  <a:cubicBezTo>
                    <a:pt x="267100" y="178524"/>
                    <a:pt x="260654" y="182919"/>
                    <a:pt x="253790" y="185849"/>
                  </a:cubicBezTo>
                  <a:cubicBezTo>
                    <a:pt x="246925" y="188779"/>
                    <a:pt x="239600" y="190244"/>
                    <a:pt x="231814" y="190244"/>
                  </a:cubicBezTo>
                  <a:cubicBezTo>
                    <a:pt x="218085" y="190244"/>
                    <a:pt x="207265" y="186518"/>
                    <a:pt x="199353" y="179068"/>
                  </a:cubicBezTo>
                  <a:cubicBezTo>
                    <a:pt x="191442" y="171617"/>
                    <a:pt x="187487" y="162199"/>
                    <a:pt x="187487" y="150814"/>
                  </a:cubicBezTo>
                  <a:cubicBezTo>
                    <a:pt x="187487" y="143279"/>
                    <a:pt x="189287" y="136561"/>
                    <a:pt x="192886" y="130659"/>
                  </a:cubicBezTo>
                  <a:cubicBezTo>
                    <a:pt x="196486" y="124757"/>
                    <a:pt x="201530" y="120236"/>
                    <a:pt x="208018" y="117097"/>
                  </a:cubicBezTo>
                  <a:cubicBezTo>
                    <a:pt x="214506" y="113958"/>
                    <a:pt x="223861" y="111216"/>
                    <a:pt x="236084" y="108872"/>
                  </a:cubicBezTo>
                  <a:cubicBezTo>
                    <a:pt x="252576" y="105775"/>
                    <a:pt x="264003" y="102886"/>
                    <a:pt x="270365" y="100207"/>
                  </a:cubicBezTo>
                  <a:lnTo>
                    <a:pt x="270365" y="96691"/>
                  </a:lnTo>
                  <a:cubicBezTo>
                    <a:pt x="270365" y="89910"/>
                    <a:pt x="268691" y="85076"/>
                    <a:pt x="265342" y="82188"/>
                  </a:cubicBezTo>
                  <a:cubicBezTo>
                    <a:pt x="261994" y="79299"/>
                    <a:pt x="255673" y="77855"/>
                    <a:pt x="246381" y="77855"/>
                  </a:cubicBezTo>
                  <a:cubicBezTo>
                    <a:pt x="240102" y="77855"/>
                    <a:pt x="235205" y="79090"/>
                    <a:pt x="231689" y="81560"/>
                  </a:cubicBezTo>
                  <a:cubicBezTo>
                    <a:pt x="228173" y="84029"/>
                    <a:pt x="225326" y="88362"/>
                    <a:pt x="223150" y="94557"/>
                  </a:cubicBezTo>
                  <a:lnTo>
                    <a:pt x="191128" y="88780"/>
                  </a:lnTo>
                  <a:cubicBezTo>
                    <a:pt x="194728" y="75888"/>
                    <a:pt x="200923" y="66344"/>
                    <a:pt x="209713" y="60149"/>
                  </a:cubicBezTo>
                  <a:cubicBezTo>
                    <a:pt x="218503" y="53954"/>
                    <a:pt x="231563" y="50857"/>
                    <a:pt x="248892" y="50857"/>
                  </a:cubicBezTo>
                  <a:close/>
                  <a:moveTo>
                    <a:pt x="233949" y="0"/>
                  </a:moveTo>
                  <a:lnTo>
                    <a:pt x="266598" y="0"/>
                  </a:lnTo>
                  <a:lnTo>
                    <a:pt x="292592" y="37044"/>
                  </a:lnTo>
                  <a:lnTo>
                    <a:pt x="264212" y="37044"/>
                  </a:lnTo>
                  <a:lnTo>
                    <a:pt x="249646" y="18333"/>
                  </a:lnTo>
                  <a:lnTo>
                    <a:pt x="236084" y="37044"/>
                  </a:lnTo>
                  <a:lnTo>
                    <a:pt x="207578" y="37044"/>
                  </a:lnTo>
                  <a:close/>
                  <a:moveTo>
                    <a:pt x="86144" y="0"/>
                  </a:moveTo>
                  <a:cubicBezTo>
                    <a:pt x="108664" y="0"/>
                    <a:pt x="126955" y="6655"/>
                    <a:pt x="141020" y="19966"/>
                  </a:cubicBezTo>
                  <a:cubicBezTo>
                    <a:pt x="149391" y="27835"/>
                    <a:pt x="155670" y="39137"/>
                    <a:pt x="159856" y="53871"/>
                  </a:cubicBezTo>
                  <a:lnTo>
                    <a:pt x="123063" y="62661"/>
                  </a:lnTo>
                  <a:cubicBezTo>
                    <a:pt x="120886" y="53117"/>
                    <a:pt x="116344" y="45583"/>
                    <a:pt x="109438" y="40058"/>
                  </a:cubicBezTo>
                  <a:cubicBezTo>
                    <a:pt x="102531" y="34532"/>
                    <a:pt x="94139" y="31770"/>
                    <a:pt x="84260" y="31770"/>
                  </a:cubicBezTo>
                  <a:cubicBezTo>
                    <a:pt x="70615" y="31770"/>
                    <a:pt x="59543" y="36667"/>
                    <a:pt x="51046" y="46462"/>
                  </a:cubicBezTo>
                  <a:cubicBezTo>
                    <a:pt x="42549" y="56257"/>
                    <a:pt x="38300" y="72121"/>
                    <a:pt x="38300" y="94054"/>
                  </a:cubicBezTo>
                  <a:cubicBezTo>
                    <a:pt x="38300" y="117327"/>
                    <a:pt x="42486" y="133903"/>
                    <a:pt x="50858" y="143782"/>
                  </a:cubicBezTo>
                  <a:cubicBezTo>
                    <a:pt x="59229" y="153660"/>
                    <a:pt x="70112" y="158599"/>
                    <a:pt x="83507" y="158599"/>
                  </a:cubicBezTo>
                  <a:cubicBezTo>
                    <a:pt x="93385" y="158599"/>
                    <a:pt x="101883" y="155460"/>
                    <a:pt x="108998" y="149181"/>
                  </a:cubicBezTo>
                  <a:cubicBezTo>
                    <a:pt x="116114" y="142902"/>
                    <a:pt x="121221" y="133024"/>
                    <a:pt x="124318" y="119546"/>
                  </a:cubicBezTo>
                  <a:lnTo>
                    <a:pt x="160358" y="130973"/>
                  </a:lnTo>
                  <a:cubicBezTo>
                    <a:pt x="154833" y="151065"/>
                    <a:pt x="145645" y="165987"/>
                    <a:pt x="132795" y="175740"/>
                  </a:cubicBezTo>
                  <a:cubicBezTo>
                    <a:pt x="119944" y="185493"/>
                    <a:pt x="103641" y="190369"/>
                    <a:pt x="83884" y="190369"/>
                  </a:cubicBezTo>
                  <a:cubicBezTo>
                    <a:pt x="59439" y="190369"/>
                    <a:pt x="39347" y="182019"/>
                    <a:pt x="23608" y="165317"/>
                  </a:cubicBezTo>
                  <a:cubicBezTo>
                    <a:pt x="7870" y="148616"/>
                    <a:pt x="0" y="125783"/>
                    <a:pt x="0" y="96817"/>
                  </a:cubicBezTo>
                  <a:cubicBezTo>
                    <a:pt x="0" y="66177"/>
                    <a:pt x="7912" y="42381"/>
                    <a:pt x="23734" y="25428"/>
                  </a:cubicBezTo>
                  <a:cubicBezTo>
                    <a:pt x="39556" y="8476"/>
                    <a:pt x="60359" y="0"/>
                    <a:pt x="86144"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25" name="TextBox 24">
              <a:extLst>
                <a:ext uri="{FF2B5EF4-FFF2-40B4-BE49-F238E27FC236}">
                  <a16:creationId xmlns:a16="http://schemas.microsoft.com/office/drawing/2014/main" id="{E0CC55B5-195D-6E3E-0192-56DE4633F195}"/>
                </a:ext>
              </a:extLst>
            </p:cNvPr>
            <p:cNvSpPr txBox="1">
              <a:spLocks noChangeAspect="1"/>
            </p:cNvSpPr>
            <p:nvPr>
              <p:custDataLst>
                <p:tags r:id="rId6"/>
              </p:custDataLst>
            </p:nvPr>
          </p:nvSpPr>
          <p:spPr>
            <a:xfrm>
              <a:off x="10405224" y="218734"/>
              <a:ext cx="860650" cy="923669"/>
            </a:xfrm>
            <a:custGeom>
              <a:avLst/>
              <a:gdLst/>
              <a:ahLst/>
              <a:cxnLst/>
              <a:rect l="l" t="t" r="r" b="b"/>
              <a:pathLst>
                <a:path w="860650" h="923669">
                  <a:moveTo>
                    <a:pt x="421528" y="856612"/>
                  </a:moveTo>
                  <a:cubicBezTo>
                    <a:pt x="417007" y="858119"/>
                    <a:pt x="409850" y="859919"/>
                    <a:pt x="400055" y="862012"/>
                  </a:cubicBezTo>
                  <a:cubicBezTo>
                    <a:pt x="390260" y="864105"/>
                    <a:pt x="383856" y="866156"/>
                    <a:pt x="380842" y="868165"/>
                  </a:cubicBezTo>
                  <a:cubicBezTo>
                    <a:pt x="376238" y="871430"/>
                    <a:pt x="373936" y="875574"/>
                    <a:pt x="373936" y="880597"/>
                  </a:cubicBezTo>
                  <a:cubicBezTo>
                    <a:pt x="373936" y="885536"/>
                    <a:pt x="375777" y="889806"/>
                    <a:pt x="379461" y="893406"/>
                  </a:cubicBezTo>
                  <a:cubicBezTo>
                    <a:pt x="383144" y="897005"/>
                    <a:pt x="387832" y="898805"/>
                    <a:pt x="393525" y="898805"/>
                  </a:cubicBezTo>
                  <a:cubicBezTo>
                    <a:pt x="399888" y="898805"/>
                    <a:pt x="405957" y="896712"/>
                    <a:pt x="411733" y="892527"/>
                  </a:cubicBezTo>
                  <a:cubicBezTo>
                    <a:pt x="416003" y="889345"/>
                    <a:pt x="418807" y="885453"/>
                    <a:pt x="420147" y="880848"/>
                  </a:cubicBezTo>
                  <a:cubicBezTo>
                    <a:pt x="421068" y="877834"/>
                    <a:pt x="421528" y="872100"/>
                    <a:pt x="421528" y="863645"/>
                  </a:cubicBezTo>
                  <a:close/>
                  <a:moveTo>
                    <a:pt x="567291" y="784282"/>
                  </a:moveTo>
                  <a:cubicBezTo>
                    <a:pt x="575077" y="784282"/>
                    <a:pt x="582193" y="785684"/>
                    <a:pt x="588639" y="788489"/>
                  </a:cubicBezTo>
                  <a:cubicBezTo>
                    <a:pt x="595085" y="791293"/>
                    <a:pt x="599961" y="794872"/>
                    <a:pt x="603268" y="799225"/>
                  </a:cubicBezTo>
                  <a:cubicBezTo>
                    <a:pt x="606575" y="803578"/>
                    <a:pt x="608877" y="808518"/>
                    <a:pt x="610175" y="814043"/>
                  </a:cubicBezTo>
                  <a:cubicBezTo>
                    <a:pt x="611472" y="819568"/>
                    <a:pt x="612121" y="827479"/>
                    <a:pt x="612121" y="837776"/>
                  </a:cubicBezTo>
                  <a:lnTo>
                    <a:pt x="612121" y="920655"/>
                  </a:lnTo>
                  <a:lnTo>
                    <a:pt x="576835" y="920655"/>
                  </a:lnTo>
                  <a:lnTo>
                    <a:pt x="576835" y="852594"/>
                  </a:lnTo>
                  <a:cubicBezTo>
                    <a:pt x="576835" y="838195"/>
                    <a:pt x="576081" y="828882"/>
                    <a:pt x="574574" y="824654"/>
                  </a:cubicBezTo>
                  <a:cubicBezTo>
                    <a:pt x="573068" y="820426"/>
                    <a:pt x="570619" y="817140"/>
                    <a:pt x="567228" y="814796"/>
                  </a:cubicBezTo>
                  <a:cubicBezTo>
                    <a:pt x="563838" y="812452"/>
                    <a:pt x="559757" y="811280"/>
                    <a:pt x="554985" y="811280"/>
                  </a:cubicBezTo>
                  <a:cubicBezTo>
                    <a:pt x="548874" y="811280"/>
                    <a:pt x="543390" y="812955"/>
                    <a:pt x="538535" y="816303"/>
                  </a:cubicBezTo>
                  <a:cubicBezTo>
                    <a:pt x="533679" y="819652"/>
                    <a:pt x="530352" y="824089"/>
                    <a:pt x="528552" y="829614"/>
                  </a:cubicBezTo>
                  <a:cubicBezTo>
                    <a:pt x="526752" y="835139"/>
                    <a:pt x="525852" y="845353"/>
                    <a:pt x="525852" y="860254"/>
                  </a:cubicBezTo>
                  <a:lnTo>
                    <a:pt x="525852" y="920655"/>
                  </a:lnTo>
                  <a:lnTo>
                    <a:pt x="490566" y="920655"/>
                  </a:lnTo>
                  <a:lnTo>
                    <a:pt x="490566" y="787296"/>
                  </a:lnTo>
                  <a:lnTo>
                    <a:pt x="523340" y="787296"/>
                  </a:lnTo>
                  <a:lnTo>
                    <a:pt x="523340" y="806885"/>
                  </a:lnTo>
                  <a:cubicBezTo>
                    <a:pt x="534977" y="791816"/>
                    <a:pt x="549627" y="784282"/>
                    <a:pt x="567291" y="784282"/>
                  </a:cubicBezTo>
                  <a:close/>
                  <a:moveTo>
                    <a:pt x="400055" y="784282"/>
                  </a:moveTo>
                  <a:cubicBezTo>
                    <a:pt x="415794" y="784282"/>
                    <a:pt x="427514" y="786145"/>
                    <a:pt x="435216" y="789870"/>
                  </a:cubicBezTo>
                  <a:cubicBezTo>
                    <a:pt x="442917" y="793595"/>
                    <a:pt x="448338" y="798325"/>
                    <a:pt x="451477" y="804060"/>
                  </a:cubicBezTo>
                  <a:cubicBezTo>
                    <a:pt x="454617" y="809794"/>
                    <a:pt x="456186" y="820322"/>
                    <a:pt x="456186" y="835642"/>
                  </a:cubicBezTo>
                  <a:lnTo>
                    <a:pt x="455810" y="876830"/>
                  </a:lnTo>
                  <a:cubicBezTo>
                    <a:pt x="455810" y="888550"/>
                    <a:pt x="456375" y="897194"/>
                    <a:pt x="457505" y="902761"/>
                  </a:cubicBezTo>
                  <a:cubicBezTo>
                    <a:pt x="458635" y="908328"/>
                    <a:pt x="460749" y="914293"/>
                    <a:pt x="463846" y="920655"/>
                  </a:cubicBezTo>
                  <a:lnTo>
                    <a:pt x="428937" y="920655"/>
                  </a:lnTo>
                  <a:cubicBezTo>
                    <a:pt x="428016" y="918311"/>
                    <a:pt x="426886" y="914837"/>
                    <a:pt x="425546" y="910232"/>
                  </a:cubicBezTo>
                  <a:cubicBezTo>
                    <a:pt x="424960" y="908140"/>
                    <a:pt x="424542" y="906758"/>
                    <a:pt x="424291" y="906089"/>
                  </a:cubicBezTo>
                  <a:cubicBezTo>
                    <a:pt x="418263" y="911949"/>
                    <a:pt x="411817" y="916344"/>
                    <a:pt x="404952" y="919274"/>
                  </a:cubicBezTo>
                  <a:cubicBezTo>
                    <a:pt x="398088" y="922204"/>
                    <a:pt x="390762" y="923669"/>
                    <a:pt x="382977" y="923669"/>
                  </a:cubicBezTo>
                  <a:cubicBezTo>
                    <a:pt x="369248" y="923669"/>
                    <a:pt x="358427" y="919944"/>
                    <a:pt x="350516" y="912493"/>
                  </a:cubicBezTo>
                  <a:cubicBezTo>
                    <a:pt x="342605" y="905042"/>
                    <a:pt x="338649" y="895624"/>
                    <a:pt x="338649" y="884239"/>
                  </a:cubicBezTo>
                  <a:cubicBezTo>
                    <a:pt x="338649" y="876704"/>
                    <a:pt x="340449" y="869986"/>
                    <a:pt x="344049" y="864084"/>
                  </a:cubicBezTo>
                  <a:cubicBezTo>
                    <a:pt x="347649" y="858182"/>
                    <a:pt x="352693" y="853662"/>
                    <a:pt x="359181" y="850522"/>
                  </a:cubicBezTo>
                  <a:cubicBezTo>
                    <a:pt x="365669" y="847383"/>
                    <a:pt x="375024" y="844641"/>
                    <a:pt x="387246" y="842297"/>
                  </a:cubicBezTo>
                  <a:cubicBezTo>
                    <a:pt x="403738" y="839200"/>
                    <a:pt x="415166" y="836311"/>
                    <a:pt x="421528" y="833632"/>
                  </a:cubicBezTo>
                  <a:lnTo>
                    <a:pt x="421528" y="830116"/>
                  </a:lnTo>
                  <a:cubicBezTo>
                    <a:pt x="421528" y="823335"/>
                    <a:pt x="419854" y="818501"/>
                    <a:pt x="416505" y="815613"/>
                  </a:cubicBezTo>
                  <a:cubicBezTo>
                    <a:pt x="413156" y="812724"/>
                    <a:pt x="406836" y="811280"/>
                    <a:pt x="397543" y="811280"/>
                  </a:cubicBezTo>
                  <a:cubicBezTo>
                    <a:pt x="391265" y="811280"/>
                    <a:pt x="386367" y="812515"/>
                    <a:pt x="382851" y="814985"/>
                  </a:cubicBezTo>
                  <a:cubicBezTo>
                    <a:pt x="379335" y="817454"/>
                    <a:pt x="376489" y="821787"/>
                    <a:pt x="374312" y="827982"/>
                  </a:cubicBezTo>
                  <a:lnTo>
                    <a:pt x="342291" y="822205"/>
                  </a:lnTo>
                  <a:cubicBezTo>
                    <a:pt x="345891" y="809313"/>
                    <a:pt x="352086" y="799769"/>
                    <a:pt x="360876" y="793574"/>
                  </a:cubicBezTo>
                  <a:cubicBezTo>
                    <a:pt x="369666" y="787379"/>
                    <a:pt x="382726" y="784282"/>
                    <a:pt x="400055" y="784282"/>
                  </a:cubicBezTo>
                  <a:close/>
                  <a:moveTo>
                    <a:pt x="137336" y="740206"/>
                  </a:moveTo>
                  <a:lnTo>
                    <a:pt x="137336" y="787296"/>
                  </a:lnTo>
                  <a:lnTo>
                    <a:pt x="161446" y="787296"/>
                  </a:lnTo>
                  <a:lnTo>
                    <a:pt x="161446" y="815424"/>
                  </a:lnTo>
                  <a:lnTo>
                    <a:pt x="137336" y="815424"/>
                  </a:lnTo>
                  <a:lnTo>
                    <a:pt x="137336" y="869170"/>
                  </a:lnTo>
                  <a:cubicBezTo>
                    <a:pt x="137336" y="880053"/>
                    <a:pt x="137566" y="886394"/>
                    <a:pt x="138027" y="888194"/>
                  </a:cubicBezTo>
                  <a:cubicBezTo>
                    <a:pt x="138487" y="889994"/>
                    <a:pt x="139534" y="891480"/>
                    <a:pt x="141166" y="892652"/>
                  </a:cubicBezTo>
                  <a:cubicBezTo>
                    <a:pt x="142799" y="893824"/>
                    <a:pt x="144787" y="894410"/>
                    <a:pt x="147131" y="894410"/>
                  </a:cubicBezTo>
                  <a:cubicBezTo>
                    <a:pt x="150396" y="894410"/>
                    <a:pt x="155126" y="893280"/>
                    <a:pt x="161321" y="891020"/>
                  </a:cubicBezTo>
                  <a:lnTo>
                    <a:pt x="164334" y="918395"/>
                  </a:lnTo>
                  <a:cubicBezTo>
                    <a:pt x="156130" y="921911"/>
                    <a:pt x="146838" y="923669"/>
                    <a:pt x="136457" y="923669"/>
                  </a:cubicBezTo>
                  <a:cubicBezTo>
                    <a:pt x="130095" y="923669"/>
                    <a:pt x="124360" y="922601"/>
                    <a:pt x="119254" y="920467"/>
                  </a:cubicBezTo>
                  <a:cubicBezTo>
                    <a:pt x="114147" y="918332"/>
                    <a:pt x="110401" y="915569"/>
                    <a:pt x="108015" y="912179"/>
                  </a:cubicBezTo>
                  <a:cubicBezTo>
                    <a:pt x="105629" y="908788"/>
                    <a:pt x="103975" y="904205"/>
                    <a:pt x="103054" y="898429"/>
                  </a:cubicBezTo>
                  <a:cubicBezTo>
                    <a:pt x="102301" y="894326"/>
                    <a:pt x="101924" y="886039"/>
                    <a:pt x="101924" y="873565"/>
                  </a:cubicBezTo>
                  <a:lnTo>
                    <a:pt x="101924" y="815424"/>
                  </a:lnTo>
                  <a:lnTo>
                    <a:pt x="85725" y="815424"/>
                  </a:lnTo>
                  <a:lnTo>
                    <a:pt x="85725" y="787296"/>
                  </a:lnTo>
                  <a:lnTo>
                    <a:pt x="101924" y="787296"/>
                  </a:lnTo>
                  <a:lnTo>
                    <a:pt x="101924" y="760800"/>
                  </a:lnTo>
                  <a:close/>
                  <a:moveTo>
                    <a:pt x="652616" y="736564"/>
                  </a:moveTo>
                  <a:lnTo>
                    <a:pt x="687902" y="736564"/>
                  </a:lnTo>
                  <a:lnTo>
                    <a:pt x="687902" y="804248"/>
                  </a:lnTo>
                  <a:cubicBezTo>
                    <a:pt x="699288" y="790937"/>
                    <a:pt x="712892" y="784282"/>
                    <a:pt x="728714" y="784282"/>
                  </a:cubicBezTo>
                  <a:cubicBezTo>
                    <a:pt x="736834" y="784282"/>
                    <a:pt x="744160" y="785789"/>
                    <a:pt x="750689" y="788803"/>
                  </a:cubicBezTo>
                  <a:cubicBezTo>
                    <a:pt x="757219" y="791816"/>
                    <a:pt x="762138" y="795667"/>
                    <a:pt x="765444" y="800355"/>
                  </a:cubicBezTo>
                  <a:cubicBezTo>
                    <a:pt x="768751" y="805043"/>
                    <a:pt x="771011" y="810234"/>
                    <a:pt x="772225" y="815927"/>
                  </a:cubicBezTo>
                  <a:cubicBezTo>
                    <a:pt x="773439" y="821619"/>
                    <a:pt x="774046" y="830451"/>
                    <a:pt x="774046" y="842423"/>
                  </a:cubicBezTo>
                  <a:lnTo>
                    <a:pt x="774046" y="920655"/>
                  </a:lnTo>
                  <a:lnTo>
                    <a:pt x="738760" y="920655"/>
                  </a:lnTo>
                  <a:lnTo>
                    <a:pt x="738760" y="850208"/>
                  </a:lnTo>
                  <a:cubicBezTo>
                    <a:pt x="738760" y="836228"/>
                    <a:pt x="738090" y="827354"/>
                    <a:pt x="736751" y="823587"/>
                  </a:cubicBezTo>
                  <a:cubicBezTo>
                    <a:pt x="735411" y="819819"/>
                    <a:pt x="733046" y="816826"/>
                    <a:pt x="729656" y="814608"/>
                  </a:cubicBezTo>
                  <a:cubicBezTo>
                    <a:pt x="726265" y="812390"/>
                    <a:pt x="722017" y="811280"/>
                    <a:pt x="716910" y="811280"/>
                  </a:cubicBezTo>
                  <a:cubicBezTo>
                    <a:pt x="711050" y="811280"/>
                    <a:pt x="705818" y="812703"/>
                    <a:pt x="701213" y="815550"/>
                  </a:cubicBezTo>
                  <a:cubicBezTo>
                    <a:pt x="696609" y="818396"/>
                    <a:pt x="693239" y="822687"/>
                    <a:pt x="691105" y="828421"/>
                  </a:cubicBezTo>
                  <a:cubicBezTo>
                    <a:pt x="688970" y="834156"/>
                    <a:pt x="687902" y="842632"/>
                    <a:pt x="687902" y="853850"/>
                  </a:cubicBezTo>
                  <a:lnTo>
                    <a:pt x="687902" y="920655"/>
                  </a:lnTo>
                  <a:lnTo>
                    <a:pt x="652616" y="920655"/>
                  </a:lnTo>
                  <a:close/>
                  <a:moveTo>
                    <a:pt x="185891" y="736564"/>
                  </a:moveTo>
                  <a:lnTo>
                    <a:pt x="221177" y="736564"/>
                  </a:lnTo>
                  <a:lnTo>
                    <a:pt x="221177" y="804248"/>
                  </a:lnTo>
                  <a:cubicBezTo>
                    <a:pt x="232563" y="790937"/>
                    <a:pt x="246167" y="784282"/>
                    <a:pt x="261989" y="784282"/>
                  </a:cubicBezTo>
                  <a:cubicBezTo>
                    <a:pt x="270109" y="784282"/>
                    <a:pt x="277435" y="785789"/>
                    <a:pt x="283964" y="788803"/>
                  </a:cubicBezTo>
                  <a:cubicBezTo>
                    <a:pt x="290494" y="791816"/>
                    <a:pt x="295412" y="795667"/>
                    <a:pt x="298719" y="800355"/>
                  </a:cubicBezTo>
                  <a:cubicBezTo>
                    <a:pt x="302026" y="805043"/>
                    <a:pt x="304286" y="810234"/>
                    <a:pt x="305500" y="815927"/>
                  </a:cubicBezTo>
                  <a:cubicBezTo>
                    <a:pt x="306714" y="821619"/>
                    <a:pt x="307321" y="830451"/>
                    <a:pt x="307321" y="842423"/>
                  </a:cubicBezTo>
                  <a:lnTo>
                    <a:pt x="307321" y="920655"/>
                  </a:lnTo>
                  <a:lnTo>
                    <a:pt x="272035" y="920655"/>
                  </a:lnTo>
                  <a:lnTo>
                    <a:pt x="272035" y="850208"/>
                  </a:lnTo>
                  <a:cubicBezTo>
                    <a:pt x="272035" y="836228"/>
                    <a:pt x="271365" y="827354"/>
                    <a:pt x="270026" y="823587"/>
                  </a:cubicBezTo>
                  <a:cubicBezTo>
                    <a:pt x="268686" y="819819"/>
                    <a:pt x="266321" y="816826"/>
                    <a:pt x="262931" y="814608"/>
                  </a:cubicBezTo>
                  <a:cubicBezTo>
                    <a:pt x="259540" y="812390"/>
                    <a:pt x="255292" y="811280"/>
                    <a:pt x="250185" y="811280"/>
                  </a:cubicBezTo>
                  <a:cubicBezTo>
                    <a:pt x="244325" y="811280"/>
                    <a:pt x="239093" y="812703"/>
                    <a:pt x="234488" y="815550"/>
                  </a:cubicBezTo>
                  <a:cubicBezTo>
                    <a:pt x="229884" y="818396"/>
                    <a:pt x="226514" y="822687"/>
                    <a:pt x="224380" y="828421"/>
                  </a:cubicBezTo>
                  <a:cubicBezTo>
                    <a:pt x="222245" y="834156"/>
                    <a:pt x="221177" y="842632"/>
                    <a:pt x="221177" y="853850"/>
                  </a:cubicBezTo>
                  <a:lnTo>
                    <a:pt x="221177" y="920655"/>
                  </a:lnTo>
                  <a:lnTo>
                    <a:pt x="185891" y="920655"/>
                  </a:lnTo>
                  <a:close/>
                  <a:moveTo>
                    <a:pt x="362132" y="733425"/>
                  </a:moveTo>
                  <a:lnTo>
                    <a:pt x="401687" y="733425"/>
                  </a:lnTo>
                  <a:lnTo>
                    <a:pt x="419017" y="770971"/>
                  </a:lnTo>
                  <a:lnTo>
                    <a:pt x="396790" y="770971"/>
                  </a:lnTo>
                  <a:close/>
                  <a:moveTo>
                    <a:pt x="456219" y="441563"/>
                  </a:moveTo>
                  <a:cubicBezTo>
                    <a:pt x="446675" y="441563"/>
                    <a:pt x="438932" y="445079"/>
                    <a:pt x="432988" y="452112"/>
                  </a:cubicBezTo>
                  <a:cubicBezTo>
                    <a:pt x="426709" y="459562"/>
                    <a:pt x="423570" y="469692"/>
                    <a:pt x="423570" y="482500"/>
                  </a:cubicBezTo>
                  <a:cubicBezTo>
                    <a:pt x="423570" y="495309"/>
                    <a:pt x="426709" y="505439"/>
                    <a:pt x="432988" y="512889"/>
                  </a:cubicBezTo>
                  <a:cubicBezTo>
                    <a:pt x="438932" y="519921"/>
                    <a:pt x="446675" y="523437"/>
                    <a:pt x="456219" y="523437"/>
                  </a:cubicBezTo>
                  <a:cubicBezTo>
                    <a:pt x="465762" y="523437"/>
                    <a:pt x="473464" y="519921"/>
                    <a:pt x="479324" y="512889"/>
                  </a:cubicBezTo>
                  <a:cubicBezTo>
                    <a:pt x="485603" y="505439"/>
                    <a:pt x="488742" y="495225"/>
                    <a:pt x="488742" y="482249"/>
                  </a:cubicBezTo>
                  <a:cubicBezTo>
                    <a:pt x="488742" y="469524"/>
                    <a:pt x="485603" y="459479"/>
                    <a:pt x="479324" y="452112"/>
                  </a:cubicBezTo>
                  <a:cubicBezTo>
                    <a:pt x="473464" y="445079"/>
                    <a:pt x="465762" y="441563"/>
                    <a:pt x="456219" y="441563"/>
                  </a:cubicBezTo>
                  <a:close/>
                  <a:moveTo>
                    <a:pt x="795854" y="439805"/>
                  </a:moveTo>
                  <a:cubicBezTo>
                    <a:pt x="787399" y="439805"/>
                    <a:pt x="780429" y="443091"/>
                    <a:pt x="774946" y="449663"/>
                  </a:cubicBezTo>
                  <a:cubicBezTo>
                    <a:pt x="769463" y="456235"/>
                    <a:pt x="766721" y="466260"/>
                    <a:pt x="766721" y="479738"/>
                  </a:cubicBezTo>
                  <a:cubicBezTo>
                    <a:pt x="766721" y="493886"/>
                    <a:pt x="769463" y="504246"/>
                    <a:pt x="774946" y="510817"/>
                  </a:cubicBezTo>
                  <a:cubicBezTo>
                    <a:pt x="780429" y="517389"/>
                    <a:pt x="787190" y="520675"/>
                    <a:pt x="795226" y="520675"/>
                  </a:cubicBezTo>
                  <a:cubicBezTo>
                    <a:pt x="803849" y="520675"/>
                    <a:pt x="811132" y="517305"/>
                    <a:pt x="817076" y="510566"/>
                  </a:cubicBezTo>
                  <a:cubicBezTo>
                    <a:pt x="823020" y="503827"/>
                    <a:pt x="825992" y="493844"/>
                    <a:pt x="825992" y="480617"/>
                  </a:cubicBezTo>
                  <a:cubicBezTo>
                    <a:pt x="825992" y="466804"/>
                    <a:pt x="823145" y="456548"/>
                    <a:pt x="817453" y="449851"/>
                  </a:cubicBezTo>
                  <a:cubicBezTo>
                    <a:pt x="811760" y="443154"/>
                    <a:pt x="804560" y="439805"/>
                    <a:pt x="795854" y="439805"/>
                  </a:cubicBezTo>
                  <a:close/>
                  <a:moveTo>
                    <a:pt x="204313" y="415821"/>
                  </a:moveTo>
                  <a:lnTo>
                    <a:pt x="239600" y="415821"/>
                  </a:lnTo>
                  <a:lnTo>
                    <a:pt x="239600" y="477101"/>
                  </a:lnTo>
                  <a:cubicBezTo>
                    <a:pt x="239600" y="494681"/>
                    <a:pt x="240269" y="506150"/>
                    <a:pt x="241609" y="511508"/>
                  </a:cubicBezTo>
                  <a:cubicBezTo>
                    <a:pt x="242530" y="515526"/>
                    <a:pt x="244874" y="518875"/>
                    <a:pt x="248641" y="521554"/>
                  </a:cubicBezTo>
                  <a:cubicBezTo>
                    <a:pt x="252073" y="524065"/>
                    <a:pt x="256427" y="525321"/>
                    <a:pt x="261701" y="525321"/>
                  </a:cubicBezTo>
                  <a:cubicBezTo>
                    <a:pt x="267644" y="525321"/>
                    <a:pt x="273023" y="523689"/>
                    <a:pt x="277837" y="520424"/>
                  </a:cubicBezTo>
                  <a:cubicBezTo>
                    <a:pt x="282650" y="517159"/>
                    <a:pt x="285936" y="513057"/>
                    <a:pt x="287694" y="508117"/>
                  </a:cubicBezTo>
                  <a:cubicBezTo>
                    <a:pt x="289452" y="503178"/>
                    <a:pt x="290331" y="491165"/>
                    <a:pt x="290331" y="472078"/>
                  </a:cubicBezTo>
                  <a:lnTo>
                    <a:pt x="290331" y="415821"/>
                  </a:lnTo>
                  <a:lnTo>
                    <a:pt x="325618" y="415821"/>
                  </a:lnTo>
                  <a:lnTo>
                    <a:pt x="325618" y="481370"/>
                  </a:lnTo>
                  <a:cubicBezTo>
                    <a:pt x="337254" y="479026"/>
                    <a:pt x="345416" y="474673"/>
                    <a:pt x="350104" y="468311"/>
                  </a:cubicBezTo>
                  <a:cubicBezTo>
                    <a:pt x="352951" y="464460"/>
                    <a:pt x="354458" y="458725"/>
                    <a:pt x="354625" y="451107"/>
                  </a:cubicBezTo>
                  <a:lnTo>
                    <a:pt x="337547" y="451107"/>
                  </a:lnTo>
                  <a:lnTo>
                    <a:pt x="337547" y="415821"/>
                  </a:lnTo>
                  <a:lnTo>
                    <a:pt x="372833" y="415821"/>
                  </a:lnTo>
                  <a:lnTo>
                    <a:pt x="372833" y="441061"/>
                  </a:lnTo>
                  <a:cubicBezTo>
                    <a:pt x="372833" y="451442"/>
                    <a:pt x="371933" y="459562"/>
                    <a:pt x="370134" y="465422"/>
                  </a:cubicBezTo>
                  <a:cubicBezTo>
                    <a:pt x="368334" y="471282"/>
                    <a:pt x="365006" y="476515"/>
                    <a:pt x="360150" y="481119"/>
                  </a:cubicBezTo>
                  <a:cubicBezTo>
                    <a:pt x="352700" y="488319"/>
                    <a:pt x="341189" y="493174"/>
                    <a:pt x="325618" y="495686"/>
                  </a:cubicBezTo>
                  <a:lnTo>
                    <a:pt x="325618" y="549180"/>
                  </a:lnTo>
                  <a:lnTo>
                    <a:pt x="292843" y="549180"/>
                  </a:lnTo>
                  <a:lnTo>
                    <a:pt x="292843" y="529214"/>
                  </a:lnTo>
                  <a:cubicBezTo>
                    <a:pt x="282378" y="544534"/>
                    <a:pt x="267644" y="552194"/>
                    <a:pt x="248641" y="552194"/>
                  </a:cubicBezTo>
                  <a:cubicBezTo>
                    <a:pt x="228968" y="552194"/>
                    <a:pt x="215782" y="544701"/>
                    <a:pt x="209085" y="529716"/>
                  </a:cubicBezTo>
                  <a:cubicBezTo>
                    <a:pt x="205904" y="522600"/>
                    <a:pt x="204313" y="512764"/>
                    <a:pt x="204313" y="500206"/>
                  </a:cubicBezTo>
                  <a:close/>
                  <a:moveTo>
                    <a:pt x="786813" y="412807"/>
                  </a:moveTo>
                  <a:cubicBezTo>
                    <a:pt x="803305" y="412807"/>
                    <a:pt x="816909" y="420048"/>
                    <a:pt x="827624" y="434531"/>
                  </a:cubicBezTo>
                  <a:lnTo>
                    <a:pt x="827624" y="415821"/>
                  </a:lnTo>
                  <a:lnTo>
                    <a:pt x="860650" y="415821"/>
                  </a:lnTo>
                  <a:lnTo>
                    <a:pt x="860650" y="535492"/>
                  </a:lnTo>
                  <a:cubicBezTo>
                    <a:pt x="860650" y="551231"/>
                    <a:pt x="859352" y="562993"/>
                    <a:pt x="856757" y="570779"/>
                  </a:cubicBezTo>
                  <a:cubicBezTo>
                    <a:pt x="854162" y="578564"/>
                    <a:pt x="850520" y="584676"/>
                    <a:pt x="845832" y="589112"/>
                  </a:cubicBezTo>
                  <a:cubicBezTo>
                    <a:pt x="841144" y="593549"/>
                    <a:pt x="834887" y="597024"/>
                    <a:pt x="827059" y="599535"/>
                  </a:cubicBezTo>
                  <a:cubicBezTo>
                    <a:pt x="819232" y="602047"/>
                    <a:pt x="809332" y="603302"/>
                    <a:pt x="797361" y="603302"/>
                  </a:cubicBezTo>
                  <a:cubicBezTo>
                    <a:pt x="774758" y="603302"/>
                    <a:pt x="758726" y="599430"/>
                    <a:pt x="749266" y="591687"/>
                  </a:cubicBezTo>
                  <a:cubicBezTo>
                    <a:pt x="739806" y="583943"/>
                    <a:pt x="735076" y="574127"/>
                    <a:pt x="735076" y="562240"/>
                  </a:cubicBezTo>
                  <a:cubicBezTo>
                    <a:pt x="735076" y="561068"/>
                    <a:pt x="735118" y="559645"/>
                    <a:pt x="735202" y="557970"/>
                  </a:cubicBezTo>
                  <a:lnTo>
                    <a:pt x="775511" y="562868"/>
                  </a:lnTo>
                  <a:cubicBezTo>
                    <a:pt x="776181" y="567556"/>
                    <a:pt x="777730" y="570779"/>
                    <a:pt x="780157" y="572537"/>
                  </a:cubicBezTo>
                  <a:cubicBezTo>
                    <a:pt x="783506" y="575048"/>
                    <a:pt x="788780" y="576304"/>
                    <a:pt x="795980" y="576304"/>
                  </a:cubicBezTo>
                  <a:cubicBezTo>
                    <a:pt x="805188" y="576304"/>
                    <a:pt x="812095" y="574923"/>
                    <a:pt x="816699" y="572160"/>
                  </a:cubicBezTo>
                  <a:cubicBezTo>
                    <a:pt x="819797" y="570318"/>
                    <a:pt x="822141" y="567346"/>
                    <a:pt x="823732" y="563244"/>
                  </a:cubicBezTo>
                  <a:cubicBezTo>
                    <a:pt x="824820" y="560314"/>
                    <a:pt x="825364" y="554915"/>
                    <a:pt x="825364" y="547045"/>
                  </a:cubicBezTo>
                  <a:lnTo>
                    <a:pt x="825364" y="527581"/>
                  </a:lnTo>
                  <a:cubicBezTo>
                    <a:pt x="814816" y="541980"/>
                    <a:pt x="801505" y="549180"/>
                    <a:pt x="785432" y="549180"/>
                  </a:cubicBezTo>
                  <a:cubicBezTo>
                    <a:pt x="767516" y="549180"/>
                    <a:pt x="753326" y="541604"/>
                    <a:pt x="742862" y="526451"/>
                  </a:cubicBezTo>
                  <a:cubicBezTo>
                    <a:pt x="734658" y="514480"/>
                    <a:pt x="730556" y="499578"/>
                    <a:pt x="730556" y="481747"/>
                  </a:cubicBezTo>
                  <a:cubicBezTo>
                    <a:pt x="730556" y="459395"/>
                    <a:pt x="735934" y="442317"/>
                    <a:pt x="746692" y="430513"/>
                  </a:cubicBezTo>
                  <a:cubicBezTo>
                    <a:pt x="757450" y="418709"/>
                    <a:pt x="770823" y="412807"/>
                    <a:pt x="786813" y="412807"/>
                  </a:cubicBezTo>
                  <a:close/>
                  <a:moveTo>
                    <a:pt x="653016" y="412807"/>
                  </a:moveTo>
                  <a:cubicBezTo>
                    <a:pt x="660802" y="412807"/>
                    <a:pt x="667918" y="414209"/>
                    <a:pt x="674364" y="417014"/>
                  </a:cubicBezTo>
                  <a:cubicBezTo>
                    <a:pt x="680810" y="419818"/>
                    <a:pt x="685686" y="423397"/>
                    <a:pt x="688993" y="427750"/>
                  </a:cubicBezTo>
                  <a:cubicBezTo>
                    <a:pt x="692300" y="432103"/>
                    <a:pt x="694602" y="437043"/>
                    <a:pt x="695900" y="442568"/>
                  </a:cubicBezTo>
                  <a:cubicBezTo>
                    <a:pt x="697197" y="448093"/>
                    <a:pt x="697846" y="456004"/>
                    <a:pt x="697846" y="466301"/>
                  </a:cubicBezTo>
                  <a:lnTo>
                    <a:pt x="697846" y="549180"/>
                  </a:lnTo>
                  <a:lnTo>
                    <a:pt x="662560" y="549180"/>
                  </a:lnTo>
                  <a:lnTo>
                    <a:pt x="662560" y="481119"/>
                  </a:lnTo>
                  <a:cubicBezTo>
                    <a:pt x="662560" y="466720"/>
                    <a:pt x="661806" y="457407"/>
                    <a:pt x="660300" y="453179"/>
                  </a:cubicBezTo>
                  <a:cubicBezTo>
                    <a:pt x="658793" y="448951"/>
                    <a:pt x="656344" y="445665"/>
                    <a:pt x="652953" y="443321"/>
                  </a:cubicBezTo>
                  <a:cubicBezTo>
                    <a:pt x="649563" y="440977"/>
                    <a:pt x="645482" y="439805"/>
                    <a:pt x="640710" y="439805"/>
                  </a:cubicBezTo>
                  <a:cubicBezTo>
                    <a:pt x="634599" y="439805"/>
                    <a:pt x="629115" y="441480"/>
                    <a:pt x="624260" y="444828"/>
                  </a:cubicBezTo>
                  <a:cubicBezTo>
                    <a:pt x="619404" y="448177"/>
                    <a:pt x="616077" y="452614"/>
                    <a:pt x="614277" y="458139"/>
                  </a:cubicBezTo>
                  <a:cubicBezTo>
                    <a:pt x="612477" y="463664"/>
                    <a:pt x="611577" y="473878"/>
                    <a:pt x="611577" y="488779"/>
                  </a:cubicBezTo>
                  <a:lnTo>
                    <a:pt x="611577" y="549180"/>
                  </a:lnTo>
                  <a:lnTo>
                    <a:pt x="576291" y="549180"/>
                  </a:lnTo>
                  <a:lnTo>
                    <a:pt x="576291" y="415821"/>
                  </a:lnTo>
                  <a:lnTo>
                    <a:pt x="609065" y="415821"/>
                  </a:lnTo>
                  <a:lnTo>
                    <a:pt x="609065" y="435410"/>
                  </a:lnTo>
                  <a:cubicBezTo>
                    <a:pt x="620702" y="420341"/>
                    <a:pt x="635352" y="412807"/>
                    <a:pt x="653016" y="412807"/>
                  </a:cubicBezTo>
                  <a:close/>
                  <a:moveTo>
                    <a:pt x="456093" y="412807"/>
                  </a:moveTo>
                  <a:cubicBezTo>
                    <a:pt x="476269" y="412807"/>
                    <a:pt x="492803" y="419337"/>
                    <a:pt x="505695" y="432396"/>
                  </a:cubicBezTo>
                  <a:cubicBezTo>
                    <a:pt x="517331" y="444284"/>
                    <a:pt x="523736" y="458976"/>
                    <a:pt x="524908" y="476473"/>
                  </a:cubicBezTo>
                  <a:cubicBezTo>
                    <a:pt x="535791" y="472036"/>
                    <a:pt x="541400" y="463581"/>
                    <a:pt x="541735" y="451107"/>
                  </a:cubicBezTo>
                  <a:lnTo>
                    <a:pt x="524657" y="451107"/>
                  </a:lnTo>
                  <a:lnTo>
                    <a:pt x="524657" y="415821"/>
                  </a:lnTo>
                  <a:lnTo>
                    <a:pt x="559943" y="415821"/>
                  </a:lnTo>
                  <a:lnTo>
                    <a:pt x="559943" y="441061"/>
                  </a:lnTo>
                  <a:cubicBezTo>
                    <a:pt x="559943" y="451442"/>
                    <a:pt x="559043" y="459562"/>
                    <a:pt x="557243" y="465422"/>
                  </a:cubicBezTo>
                  <a:cubicBezTo>
                    <a:pt x="555443" y="471282"/>
                    <a:pt x="552115" y="476515"/>
                    <a:pt x="547260" y="481119"/>
                  </a:cubicBezTo>
                  <a:cubicBezTo>
                    <a:pt x="541651" y="486561"/>
                    <a:pt x="533991" y="490830"/>
                    <a:pt x="524280" y="493928"/>
                  </a:cubicBezTo>
                  <a:cubicBezTo>
                    <a:pt x="522187" y="508913"/>
                    <a:pt x="515950" y="521679"/>
                    <a:pt x="505569" y="532228"/>
                  </a:cubicBezTo>
                  <a:cubicBezTo>
                    <a:pt x="492510" y="545538"/>
                    <a:pt x="476101" y="552194"/>
                    <a:pt x="456344" y="552194"/>
                  </a:cubicBezTo>
                  <a:cubicBezTo>
                    <a:pt x="443703" y="552194"/>
                    <a:pt x="432067" y="549431"/>
                    <a:pt x="421435" y="543906"/>
                  </a:cubicBezTo>
                  <a:cubicBezTo>
                    <a:pt x="410133" y="538046"/>
                    <a:pt x="401636" y="529863"/>
                    <a:pt x="395944" y="519356"/>
                  </a:cubicBezTo>
                  <a:cubicBezTo>
                    <a:pt x="390251" y="508850"/>
                    <a:pt x="387404" y="495937"/>
                    <a:pt x="387404" y="480617"/>
                  </a:cubicBezTo>
                  <a:cubicBezTo>
                    <a:pt x="387404" y="468562"/>
                    <a:pt x="390293" y="457218"/>
                    <a:pt x="396069" y="446586"/>
                  </a:cubicBezTo>
                  <a:cubicBezTo>
                    <a:pt x="402097" y="435452"/>
                    <a:pt x="410343" y="427039"/>
                    <a:pt x="420807" y="421346"/>
                  </a:cubicBezTo>
                  <a:cubicBezTo>
                    <a:pt x="431272" y="415653"/>
                    <a:pt x="443034" y="412807"/>
                    <a:pt x="456093" y="412807"/>
                  </a:cubicBezTo>
                  <a:close/>
                  <a:moveTo>
                    <a:pt x="161949" y="412807"/>
                  </a:moveTo>
                  <a:cubicBezTo>
                    <a:pt x="169985" y="412807"/>
                    <a:pt x="177729" y="415025"/>
                    <a:pt x="185180" y="419462"/>
                  </a:cubicBezTo>
                  <a:lnTo>
                    <a:pt x="174255" y="450228"/>
                  </a:lnTo>
                  <a:cubicBezTo>
                    <a:pt x="168311" y="446377"/>
                    <a:pt x="162786" y="444452"/>
                    <a:pt x="157679" y="444452"/>
                  </a:cubicBezTo>
                  <a:cubicBezTo>
                    <a:pt x="152740" y="444452"/>
                    <a:pt x="148554" y="445812"/>
                    <a:pt x="145122" y="448533"/>
                  </a:cubicBezTo>
                  <a:cubicBezTo>
                    <a:pt x="141689" y="451253"/>
                    <a:pt x="138990" y="456172"/>
                    <a:pt x="137022" y="463288"/>
                  </a:cubicBezTo>
                  <a:cubicBezTo>
                    <a:pt x="135055" y="470403"/>
                    <a:pt x="134071" y="485305"/>
                    <a:pt x="134071" y="507992"/>
                  </a:cubicBezTo>
                  <a:lnTo>
                    <a:pt x="134071" y="549180"/>
                  </a:lnTo>
                  <a:lnTo>
                    <a:pt x="98785" y="549180"/>
                  </a:lnTo>
                  <a:lnTo>
                    <a:pt x="98785" y="415821"/>
                  </a:lnTo>
                  <a:lnTo>
                    <a:pt x="131560" y="415821"/>
                  </a:lnTo>
                  <a:lnTo>
                    <a:pt x="131560" y="434782"/>
                  </a:lnTo>
                  <a:cubicBezTo>
                    <a:pt x="137169" y="425825"/>
                    <a:pt x="142213" y="419923"/>
                    <a:pt x="146691" y="417076"/>
                  </a:cubicBezTo>
                  <a:cubicBezTo>
                    <a:pt x="151170" y="414230"/>
                    <a:pt x="156256" y="412807"/>
                    <a:pt x="161949" y="412807"/>
                  </a:cubicBezTo>
                  <a:close/>
                  <a:moveTo>
                    <a:pt x="51611" y="368731"/>
                  </a:moveTo>
                  <a:lnTo>
                    <a:pt x="51611" y="415821"/>
                  </a:lnTo>
                  <a:lnTo>
                    <a:pt x="75721" y="415821"/>
                  </a:lnTo>
                  <a:lnTo>
                    <a:pt x="75721" y="443949"/>
                  </a:lnTo>
                  <a:lnTo>
                    <a:pt x="51611" y="443949"/>
                  </a:lnTo>
                  <a:lnTo>
                    <a:pt x="51611" y="497695"/>
                  </a:lnTo>
                  <a:cubicBezTo>
                    <a:pt x="51611" y="508578"/>
                    <a:pt x="51841" y="514919"/>
                    <a:pt x="52302" y="516719"/>
                  </a:cubicBezTo>
                  <a:cubicBezTo>
                    <a:pt x="52762" y="518519"/>
                    <a:pt x="53809" y="520005"/>
                    <a:pt x="55441" y="521177"/>
                  </a:cubicBezTo>
                  <a:cubicBezTo>
                    <a:pt x="57074" y="522349"/>
                    <a:pt x="59062" y="522935"/>
                    <a:pt x="61406" y="522935"/>
                  </a:cubicBezTo>
                  <a:cubicBezTo>
                    <a:pt x="64671" y="522935"/>
                    <a:pt x="69401" y="521805"/>
                    <a:pt x="75596" y="519545"/>
                  </a:cubicBezTo>
                  <a:lnTo>
                    <a:pt x="78609" y="546920"/>
                  </a:lnTo>
                  <a:cubicBezTo>
                    <a:pt x="70405" y="550436"/>
                    <a:pt x="61113" y="552194"/>
                    <a:pt x="50732" y="552194"/>
                  </a:cubicBezTo>
                  <a:cubicBezTo>
                    <a:pt x="44370" y="552194"/>
                    <a:pt x="38635" y="551126"/>
                    <a:pt x="33528" y="548992"/>
                  </a:cubicBezTo>
                  <a:cubicBezTo>
                    <a:pt x="28422" y="546857"/>
                    <a:pt x="24676" y="544094"/>
                    <a:pt x="22290" y="540704"/>
                  </a:cubicBezTo>
                  <a:cubicBezTo>
                    <a:pt x="19904" y="537313"/>
                    <a:pt x="18250" y="532730"/>
                    <a:pt x="17329" y="526953"/>
                  </a:cubicBezTo>
                  <a:cubicBezTo>
                    <a:pt x="16576" y="522851"/>
                    <a:pt x="16199" y="514564"/>
                    <a:pt x="16199" y="502090"/>
                  </a:cubicBezTo>
                  <a:lnTo>
                    <a:pt x="16199" y="443949"/>
                  </a:lnTo>
                  <a:lnTo>
                    <a:pt x="0" y="443949"/>
                  </a:lnTo>
                  <a:lnTo>
                    <a:pt x="0" y="415821"/>
                  </a:lnTo>
                  <a:lnTo>
                    <a:pt x="16199" y="415821"/>
                  </a:lnTo>
                  <a:lnTo>
                    <a:pt x="16199" y="389325"/>
                  </a:lnTo>
                  <a:close/>
                  <a:moveTo>
                    <a:pt x="449689" y="357555"/>
                  </a:moveTo>
                  <a:cubicBezTo>
                    <a:pt x="459986" y="357638"/>
                    <a:pt x="468400" y="359313"/>
                    <a:pt x="474929" y="362577"/>
                  </a:cubicBezTo>
                  <a:cubicBezTo>
                    <a:pt x="482129" y="366094"/>
                    <a:pt x="485812" y="370991"/>
                    <a:pt x="485980" y="377270"/>
                  </a:cubicBezTo>
                  <a:cubicBezTo>
                    <a:pt x="486315" y="385976"/>
                    <a:pt x="478697" y="391292"/>
                    <a:pt x="463126" y="393217"/>
                  </a:cubicBezTo>
                  <a:lnTo>
                    <a:pt x="463126" y="399496"/>
                  </a:lnTo>
                  <a:lnTo>
                    <a:pt x="449061" y="399496"/>
                  </a:lnTo>
                  <a:lnTo>
                    <a:pt x="449061" y="385683"/>
                  </a:lnTo>
                  <a:cubicBezTo>
                    <a:pt x="453833" y="385181"/>
                    <a:pt x="456889" y="384720"/>
                    <a:pt x="458228" y="384302"/>
                  </a:cubicBezTo>
                  <a:cubicBezTo>
                    <a:pt x="462665" y="383213"/>
                    <a:pt x="464925" y="381288"/>
                    <a:pt x="465009" y="378525"/>
                  </a:cubicBezTo>
                  <a:cubicBezTo>
                    <a:pt x="465093" y="376600"/>
                    <a:pt x="463921" y="374967"/>
                    <a:pt x="461493" y="373628"/>
                  </a:cubicBezTo>
                  <a:cubicBezTo>
                    <a:pt x="457977" y="371703"/>
                    <a:pt x="452410" y="370740"/>
                    <a:pt x="444792" y="370740"/>
                  </a:cubicBezTo>
                  <a:cubicBezTo>
                    <a:pt x="442196" y="370740"/>
                    <a:pt x="438262" y="370907"/>
                    <a:pt x="432988" y="371242"/>
                  </a:cubicBezTo>
                  <a:lnTo>
                    <a:pt x="431606" y="358434"/>
                  </a:lnTo>
                  <a:cubicBezTo>
                    <a:pt x="434871" y="357764"/>
                    <a:pt x="440899" y="357471"/>
                    <a:pt x="449689" y="357555"/>
                  </a:cubicBezTo>
                  <a:close/>
                  <a:moveTo>
                    <a:pt x="478678" y="123187"/>
                  </a:moveTo>
                  <a:cubicBezTo>
                    <a:pt x="474157" y="124694"/>
                    <a:pt x="467000" y="126494"/>
                    <a:pt x="457205" y="128587"/>
                  </a:cubicBezTo>
                  <a:cubicBezTo>
                    <a:pt x="447410" y="130680"/>
                    <a:pt x="441006" y="132731"/>
                    <a:pt x="437992" y="134740"/>
                  </a:cubicBezTo>
                  <a:cubicBezTo>
                    <a:pt x="433388" y="138005"/>
                    <a:pt x="431086" y="142149"/>
                    <a:pt x="431086" y="147172"/>
                  </a:cubicBezTo>
                  <a:cubicBezTo>
                    <a:pt x="431086" y="152111"/>
                    <a:pt x="432927" y="156381"/>
                    <a:pt x="436611" y="159981"/>
                  </a:cubicBezTo>
                  <a:cubicBezTo>
                    <a:pt x="440294" y="163580"/>
                    <a:pt x="444982" y="165380"/>
                    <a:pt x="450675" y="165380"/>
                  </a:cubicBezTo>
                  <a:cubicBezTo>
                    <a:pt x="457038" y="165380"/>
                    <a:pt x="463107" y="163287"/>
                    <a:pt x="468883" y="159102"/>
                  </a:cubicBezTo>
                  <a:cubicBezTo>
                    <a:pt x="473153" y="155920"/>
                    <a:pt x="475957" y="152028"/>
                    <a:pt x="477297" y="147423"/>
                  </a:cubicBezTo>
                  <a:cubicBezTo>
                    <a:pt x="478218" y="144409"/>
                    <a:pt x="478678" y="138675"/>
                    <a:pt x="478678" y="130220"/>
                  </a:cubicBezTo>
                  <a:close/>
                  <a:moveTo>
                    <a:pt x="531266" y="53871"/>
                  </a:moveTo>
                  <a:lnTo>
                    <a:pt x="568812" y="53871"/>
                  </a:lnTo>
                  <a:lnTo>
                    <a:pt x="600708" y="148553"/>
                  </a:lnTo>
                  <a:lnTo>
                    <a:pt x="631850" y="53871"/>
                  </a:lnTo>
                  <a:lnTo>
                    <a:pt x="668392" y="53871"/>
                  </a:lnTo>
                  <a:lnTo>
                    <a:pt x="621302" y="182207"/>
                  </a:lnTo>
                  <a:lnTo>
                    <a:pt x="612888" y="205438"/>
                  </a:lnTo>
                  <a:cubicBezTo>
                    <a:pt x="609791" y="213224"/>
                    <a:pt x="606840" y="219168"/>
                    <a:pt x="604036" y="223270"/>
                  </a:cubicBezTo>
                  <a:cubicBezTo>
                    <a:pt x="601231" y="227372"/>
                    <a:pt x="598008" y="230699"/>
                    <a:pt x="594366" y="233253"/>
                  </a:cubicBezTo>
                  <a:cubicBezTo>
                    <a:pt x="590725" y="235806"/>
                    <a:pt x="586246" y="237794"/>
                    <a:pt x="580930" y="239218"/>
                  </a:cubicBezTo>
                  <a:cubicBezTo>
                    <a:pt x="575614" y="240641"/>
                    <a:pt x="569607" y="241352"/>
                    <a:pt x="562910" y="241352"/>
                  </a:cubicBezTo>
                  <a:cubicBezTo>
                    <a:pt x="556129" y="241352"/>
                    <a:pt x="549474" y="240641"/>
                    <a:pt x="542944" y="239218"/>
                  </a:cubicBezTo>
                  <a:lnTo>
                    <a:pt x="539804" y="211591"/>
                  </a:lnTo>
                  <a:cubicBezTo>
                    <a:pt x="545330" y="212680"/>
                    <a:pt x="550311" y="213224"/>
                    <a:pt x="554748" y="213224"/>
                  </a:cubicBezTo>
                  <a:cubicBezTo>
                    <a:pt x="562952" y="213224"/>
                    <a:pt x="569021" y="210817"/>
                    <a:pt x="572956" y="206003"/>
                  </a:cubicBezTo>
                  <a:cubicBezTo>
                    <a:pt x="576891" y="201190"/>
                    <a:pt x="579904" y="195057"/>
                    <a:pt x="581997" y="187607"/>
                  </a:cubicBezTo>
                  <a:close/>
                  <a:moveTo>
                    <a:pt x="457205" y="50857"/>
                  </a:moveTo>
                  <a:cubicBezTo>
                    <a:pt x="472944" y="50857"/>
                    <a:pt x="484664" y="52720"/>
                    <a:pt x="492366" y="56445"/>
                  </a:cubicBezTo>
                  <a:cubicBezTo>
                    <a:pt x="500067" y="60170"/>
                    <a:pt x="505488" y="64900"/>
                    <a:pt x="508627" y="70635"/>
                  </a:cubicBezTo>
                  <a:cubicBezTo>
                    <a:pt x="511767" y="76369"/>
                    <a:pt x="513336" y="86897"/>
                    <a:pt x="513336" y="102217"/>
                  </a:cubicBezTo>
                  <a:lnTo>
                    <a:pt x="512960" y="143405"/>
                  </a:lnTo>
                  <a:cubicBezTo>
                    <a:pt x="512960" y="155125"/>
                    <a:pt x="513525" y="163769"/>
                    <a:pt x="514655" y="169336"/>
                  </a:cubicBezTo>
                  <a:cubicBezTo>
                    <a:pt x="515785" y="174903"/>
                    <a:pt x="517899" y="180868"/>
                    <a:pt x="520996" y="187230"/>
                  </a:cubicBezTo>
                  <a:lnTo>
                    <a:pt x="486087" y="187230"/>
                  </a:lnTo>
                  <a:cubicBezTo>
                    <a:pt x="485166" y="184886"/>
                    <a:pt x="484036" y="181412"/>
                    <a:pt x="482696" y="176807"/>
                  </a:cubicBezTo>
                  <a:cubicBezTo>
                    <a:pt x="482110" y="174715"/>
                    <a:pt x="481692" y="173333"/>
                    <a:pt x="481441" y="172663"/>
                  </a:cubicBezTo>
                  <a:cubicBezTo>
                    <a:pt x="475413" y="178524"/>
                    <a:pt x="468967" y="182919"/>
                    <a:pt x="462102" y="185849"/>
                  </a:cubicBezTo>
                  <a:cubicBezTo>
                    <a:pt x="455238" y="188779"/>
                    <a:pt x="447912" y="190244"/>
                    <a:pt x="440127" y="190244"/>
                  </a:cubicBezTo>
                  <a:cubicBezTo>
                    <a:pt x="426398" y="190244"/>
                    <a:pt x="415577" y="186518"/>
                    <a:pt x="407666" y="179068"/>
                  </a:cubicBezTo>
                  <a:cubicBezTo>
                    <a:pt x="399755" y="171617"/>
                    <a:pt x="395799" y="162199"/>
                    <a:pt x="395799" y="150814"/>
                  </a:cubicBezTo>
                  <a:cubicBezTo>
                    <a:pt x="395799" y="143279"/>
                    <a:pt x="397599" y="136561"/>
                    <a:pt x="401199" y="130659"/>
                  </a:cubicBezTo>
                  <a:cubicBezTo>
                    <a:pt x="404799" y="124757"/>
                    <a:pt x="409843" y="120236"/>
                    <a:pt x="416331" y="117097"/>
                  </a:cubicBezTo>
                  <a:cubicBezTo>
                    <a:pt x="422819" y="113958"/>
                    <a:pt x="432174" y="111216"/>
                    <a:pt x="444396" y="108872"/>
                  </a:cubicBezTo>
                  <a:cubicBezTo>
                    <a:pt x="460888" y="105775"/>
                    <a:pt x="472316" y="102886"/>
                    <a:pt x="478678" y="100207"/>
                  </a:cubicBezTo>
                  <a:lnTo>
                    <a:pt x="478678" y="96691"/>
                  </a:lnTo>
                  <a:cubicBezTo>
                    <a:pt x="478678" y="89910"/>
                    <a:pt x="477004" y="85076"/>
                    <a:pt x="473655" y="82188"/>
                  </a:cubicBezTo>
                  <a:cubicBezTo>
                    <a:pt x="470306" y="79299"/>
                    <a:pt x="463986" y="77855"/>
                    <a:pt x="454693" y="77855"/>
                  </a:cubicBezTo>
                  <a:cubicBezTo>
                    <a:pt x="448415" y="77855"/>
                    <a:pt x="443517" y="79090"/>
                    <a:pt x="440001" y="81560"/>
                  </a:cubicBezTo>
                  <a:cubicBezTo>
                    <a:pt x="436485" y="84029"/>
                    <a:pt x="433639" y="88362"/>
                    <a:pt x="431462" y="94557"/>
                  </a:cubicBezTo>
                  <a:lnTo>
                    <a:pt x="399441" y="88780"/>
                  </a:lnTo>
                  <a:cubicBezTo>
                    <a:pt x="403041" y="75888"/>
                    <a:pt x="409236" y="66344"/>
                    <a:pt x="418026" y="60149"/>
                  </a:cubicBezTo>
                  <a:cubicBezTo>
                    <a:pt x="426816" y="53954"/>
                    <a:pt x="439876" y="50857"/>
                    <a:pt x="457205" y="50857"/>
                  </a:cubicBezTo>
                  <a:close/>
                  <a:moveTo>
                    <a:pt x="442262" y="0"/>
                  </a:moveTo>
                  <a:lnTo>
                    <a:pt x="474911" y="0"/>
                  </a:lnTo>
                  <a:lnTo>
                    <a:pt x="500905" y="37044"/>
                  </a:lnTo>
                  <a:lnTo>
                    <a:pt x="472525" y="37044"/>
                  </a:lnTo>
                  <a:lnTo>
                    <a:pt x="457958" y="18333"/>
                  </a:lnTo>
                  <a:lnTo>
                    <a:pt x="444396" y="37044"/>
                  </a:lnTo>
                  <a:lnTo>
                    <a:pt x="415891" y="37044"/>
                  </a:lnTo>
                  <a:close/>
                  <a:moveTo>
                    <a:pt x="294457" y="0"/>
                  </a:moveTo>
                  <a:cubicBezTo>
                    <a:pt x="316976" y="0"/>
                    <a:pt x="335268" y="6655"/>
                    <a:pt x="349332" y="19966"/>
                  </a:cubicBezTo>
                  <a:cubicBezTo>
                    <a:pt x="357704" y="27835"/>
                    <a:pt x="363983" y="39137"/>
                    <a:pt x="368168" y="53871"/>
                  </a:cubicBezTo>
                  <a:lnTo>
                    <a:pt x="331375" y="62661"/>
                  </a:lnTo>
                  <a:cubicBezTo>
                    <a:pt x="329199" y="53117"/>
                    <a:pt x="324657" y="45583"/>
                    <a:pt x="317751" y="40058"/>
                  </a:cubicBezTo>
                  <a:cubicBezTo>
                    <a:pt x="310844" y="34532"/>
                    <a:pt x="302452" y="31770"/>
                    <a:pt x="292573" y="31770"/>
                  </a:cubicBezTo>
                  <a:cubicBezTo>
                    <a:pt x="278928" y="31770"/>
                    <a:pt x="267856" y="36667"/>
                    <a:pt x="259359" y="46462"/>
                  </a:cubicBezTo>
                  <a:cubicBezTo>
                    <a:pt x="250862" y="56257"/>
                    <a:pt x="246613" y="72121"/>
                    <a:pt x="246613" y="94054"/>
                  </a:cubicBezTo>
                  <a:cubicBezTo>
                    <a:pt x="246613" y="117327"/>
                    <a:pt x="250799" y="133903"/>
                    <a:pt x="259171" y="143782"/>
                  </a:cubicBezTo>
                  <a:cubicBezTo>
                    <a:pt x="267542" y="153660"/>
                    <a:pt x="278425" y="158599"/>
                    <a:pt x="291820" y="158599"/>
                  </a:cubicBezTo>
                  <a:cubicBezTo>
                    <a:pt x="301698" y="158599"/>
                    <a:pt x="310195" y="155460"/>
                    <a:pt x="317311" y="149181"/>
                  </a:cubicBezTo>
                  <a:cubicBezTo>
                    <a:pt x="324427" y="142902"/>
                    <a:pt x="329534" y="133024"/>
                    <a:pt x="332631" y="119546"/>
                  </a:cubicBezTo>
                  <a:lnTo>
                    <a:pt x="368671" y="130973"/>
                  </a:lnTo>
                  <a:cubicBezTo>
                    <a:pt x="363146" y="151065"/>
                    <a:pt x="353958" y="165987"/>
                    <a:pt x="341107" y="175740"/>
                  </a:cubicBezTo>
                  <a:cubicBezTo>
                    <a:pt x="328257" y="185493"/>
                    <a:pt x="311953" y="190369"/>
                    <a:pt x="292196" y="190369"/>
                  </a:cubicBezTo>
                  <a:cubicBezTo>
                    <a:pt x="267751" y="190369"/>
                    <a:pt x="247660" y="182019"/>
                    <a:pt x="231921" y="165317"/>
                  </a:cubicBezTo>
                  <a:cubicBezTo>
                    <a:pt x="216182" y="148616"/>
                    <a:pt x="208313" y="125783"/>
                    <a:pt x="208313" y="96817"/>
                  </a:cubicBezTo>
                  <a:cubicBezTo>
                    <a:pt x="208313" y="66177"/>
                    <a:pt x="216224" y="42381"/>
                    <a:pt x="232047" y="25428"/>
                  </a:cubicBezTo>
                  <a:cubicBezTo>
                    <a:pt x="247869" y="8476"/>
                    <a:pt x="268672" y="0"/>
                    <a:pt x="294457"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26" name="TextBox 25">
              <a:extLst>
                <a:ext uri="{FF2B5EF4-FFF2-40B4-BE49-F238E27FC236}">
                  <a16:creationId xmlns:a16="http://schemas.microsoft.com/office/drawing/2014/main" id="{8A7F7044-45F6-B777-4114-ED4305E13729}"/>
                </a:ext>
              </a:extLst>
            </p:cNvPr>
            <p:cNvSpPr txBox="1">
              <a:spLocks noChangeAspect="1"/>
            </p:cNvSpPr>
            <p:nvPr>
              <p:custDataLst>
                <p:tags r:id="rId7"/>
              </p:custDataLst>
            </p:nvPr>
          </p:nvSpPr>
          <p:spPr>
            <a:xfrm>
              <a:off x="11492815" y="2016173"/>
              <a:ext cx="439880" cy="549055"/>
            </a:xfrm>
            <a:custGeom>
              <a:avLst/>
              <a:gdLst/>
              <a:ahLst/>
              <a:cxnLst/>
              <a:rect l="l" t="t" r="r" b="b"/>
              <a:pathLst>
                <a:path w="439880" h="549055">
                  <a:moveTo>
                    <a:pt x="397562" y="481999"/>
                  </a:moveTo>
                  <a:cubicBezTo>
                    <a:pt x="393041" y="483505"/>
                    <a:pt x="385884" y="485305"/>
                    <a:pt x="376089" y="487398"/>
                  </a:cubicBezTo>
                  <a:cubicBezTo>
                    <a:pt x="366294" y="489491"/>
                    <a:pt x="359890" y="491542"/>
                    <a:pt x="356876" y="493551"/>
                  </a:cubicBezTo>
                  <a:cubicBezTo>
                    <a:pt x="352272" y="496816"/>
                    <a:pt x="349970" y="500960"/>
                    <a:pt x="349970" y="505983"/>
                  </a:cubicBezTo>
                  <a:cubicBezTo>
                    <a:pt x="349970" y="510922"/>
                    <a:pt x="351811" y="515192"/>
                    <a:pt x="355495" y="518792"/>
                  </a:cubicBezTo>
                  <a:cubicBezTo>
                    <a:pt x="359178" y="522391"/>
                    <a:pt x="363866" y="524191"/>
                    <a:pt x="369559" y="524191"/>
                  </a:cubicBezTo>
                  <a:cubicBezTo>
                    <a:pt x="375921" y="524191"/>
                    <a:pt x="381991" y="522098"/>
                    <a:pt x="387767" y="517913"/>
                  </a:cubicBezTo>
                  <a:cubicBezTo>
                    <a:pt x="392037" y="514731"/>
                    <a:pt x="394841" y="510839"/>
                    <a:pt x="396181" y="506234"/>
                  </a:cubicBezTo>
                  <a:cubicBezTo>
                    <a:pt x="397102" y="503221"/>
                    <a:pt x="397562" y="497486"/>
                    <a:pt x="397562" y="489031"/>
                  </a:cubicBezTo>
                  <a:close/>
                  <a:moveTo>
                    <a:pt x="222703" y="438424"/>
                  </a:moveTo>
                  <a:cubicBezTo>
                    <a:pt x="213494" y="438424"/>
                    <a:pt x="205751" y="441941"/>
                    <a:pt x="199472" y="448973"/>
                  </a:cubicBezTo>
                  <a:cubicBezTo>
                    <a:pt x="193193" y="456005"/>
                    <a:pt x="190054" y="466134"/>
                    <a:pt x="190054" y="479362"/>
                  </a:cubicBezTo>
                  <a:cubicBezTo>
                    <a:pt x="190054" y="492589"/>
                    <a:pt x="193193" y="502718"/>
                    <a:pt x="199472" y="509750"/>
                  </a:cubicBezTo>
                  <a:cubicBezTo>
                    <a:pt x="205751" y="516782"/>
                    <a:pt x="213494" y="520299"/>
                    <a:pt x="222703" y="520299"/>
                  </a:cubicBezTo>
                  <a:cubicBezTo>
                    <a:pt x="231912" y="520299"/>
                    <a:pt x="239634" y="516782"/>
                    <a:pt x="245871" y="509750"/>
                  </a:cubicBezTo>
                  <a:cubicBezTo>
                    <a:pt x="252108" y="502718"/>
                    <a:pt x="255227" y="492505"/>
                    <a:pt x="255227" y="479110"/>
                  </a:cubicBezTo>
                  <a:cubicBezTo>
                    <a:pt x="255227" y="466051"/>
                    <a:pt x="252108" y="456005"/>
                    <a:pt x="245871" y="448973"/>
                  </a:cubicBezTo>
                  <a:cubicBezTo>
                    <a:pt x="239634" y="441941"/>
                    <a:pt x="231912" y="438424"/>
                    <a:pt x="222703" y="438424"/>
                  </a:cubicBezTo>
                  <a:close/>
                  <a:moveTo>
                    <a:pt x="376089" y="409668"/>
                  </a:moveTo>
                  <a:cubicBezTo>
                    <a:pt x="391827" y="409668"/>
                    <a:pt x="403548" y="411531"/>
                    <a:pt x="411249" y="415256"/>
                  </a:cubicBezTo>
                  <a:cubicBezTo>
                    <a:pt x="418951" y="418981"/>
                    <a:pt x="424372" y="423711"/>
                    <a:pt x="427511" y="429446"/>
                  </a:cubicBezTo>
                  <a:cubicBezTo>
                    <a:pt x="430651" y="435180"/>
                    <a:pt x="432220" y="445708"/>
                    <a:pt x="432220" y="461028"/>
                  </a:cubicBezTo>
                  <a:lnTo>
                    <a:pt x="431844" y="502216"/>
                  </a:lnTo>
                  <a:cubicBezTo>
                    <a:pt x="431844" y="513936"/>
                    <a:pt x="432409" y="522580"/>
                    <a:pt x="433539" y="528147"/>
                  </a:cubicBezTo>
                  <a:cubicBezTo>
                    <a:pt x="434669" y="533714"/>
                    <a:pt x="436783" y="539679"/>
                    <a:pt x="439880" y="546041"/>
                  </a:cubicBezTo>
                  <a:lnTo>
                    <a:pt x="404971" y="546041"/>
                  </a:lnTo>
                  <a:cubicBezTo>
                    <a:pt x="404050" y="543697"/>
                    <a:pt x="402920" y="540223"/>
                    <a:pt x="401580" y="535619"/>
                  </a:cubicBezTo>
                  <a:cubicBezTo>
                    <a:pt x="400994" y="533526"/>
                    <a:pt x="400576" y="532144"/>
                    <a:pt x="400325" y="531475"/>
                  </a:cubicBezTo>
                  <a:cubicBezTo>
                    <a:pt x="394297" y="537335"/>
                    <a:pt x="387851" y="541730"/>
                    <a:pt x="380986" y="544660"/>
                  </a:cubicBezTo>
                  <a:cubicBezTo>
                    <a:pt x="374122" y="547590"/>
                    <a:pt x="366797" y="549055"/>
                    <a:pt x="359011" y="549055"/>
                  </a:cubicBezTo>
                  <a:cubicBezTo>
                    <a:pt x="345281" y="549055"/>
                    <a:pt x="334461" y="545330"/>
                    <a:pt x="326550" y="537879"/>
                  </a:cubicBezTo>
                  <a:cubicBezTo>
                    <a:pt x="318639" y="530428"/>
                    <a:pt x="314683" y="521010"/>
                    <a:pt x="314683" y="509625"/>
                  </a:cubicBezTo>
                  <a:cubicBezTo>
                    <a:pt x="314683" y="502090"/>
                    <a:pt x="316483" y="495372"/>
                    <a:pt x="320083" y="489470"/>
                  </a:cubicBezTo>
                  <a:cubicBezTo>
                    <a:pt x="323683" y="483568"/>
                    <a:pt x="328727" y="479048"/>
                    <a:pt x="335215" y="475908"/>
                  </a:cubicBezTo>
                  <a:cubicBezTo>
                    <a:pt x="341703" y="472769"/>
                    <a:pt x="351058" y="470027"/>
                    <a:pt x="363280" y="467683"/>
                  </a:cubicBezTo>
                  <a:cubicBezTo>
                    <a:pt x="379772" y="464586"/>
                    <a:pt x="391200" y="461697"/>
                    <a:pt x="397562" y="459019"/>
                  </a:cubicBezTo>
                  <a:lnTo>
                    <a:pt x="397562" y="455502"/>
                  </a:lnTo>
                  <a:cubicBezTo>
                    <a:pt x="397562" y="448722"/>
                    <a:pt x="395888" y="443887"/>
                    <a:pt x="392539" y="440999"/>
                  </a:cubicBezTo>
                  <a:cubicBezTo>
                    <a:pt x="389190" y="438111"/>
                    <a:pt x="382870" y="436666"/>
                    <a:pt x="373577" y="436666"/>
                  </a:cubicBezTo>
                  <a:cubicBezTo>
                    <a:pt x="367299" y="436666"/>
                    <a:pt x="362401" y="437901"/>
                    <a:pt x="358885" y="440371"/>
                  </a:cubicBezTo>
                  <a:cubicBezTo>
                    <a:pt x="355369" y="442840"/>
                    <a:pt x="352523" y="447173"/>
                    <a:pt x="350346" y="453368"/>
                  </a:cubicBezTo>
                  <a:lnTo>
                    <a:pt x="318325" y="447591"/>
                  </a:lnTo>
                  <a:cubicBezTo>
                    <a:pt x="321925" y="434699"/>
                    <a:pt x="328120" y="425155"/>
                    <a:pt x="336910" y="418961"/>
                  </a:cubicBezTo>
                  <a:cubicBezTo>
                    <a:pt x="345700" y="412766"/>
                    <a:pt x="358760" y="409668"/>
                    <a:pt x="376089" y="409668"/>
                  </a:cubicBezTo>
                  <a:close/>
                  <a:moveTo>
                    <a:pt x="222577" y="409668"/>
                  </a:moveTo>
                  <a:cubicBezTo>
                    <a:pt x="242753" y="409668"/>
                    <a:pt x="259287" y="416219"/>
                    <a:pt x="272179" y="429320"/>
                  </a:cubicBezTo>
                  <a:cubicBezTo>
                    <a:pt x="285071" y="442422"/>
                    <a:pt x="291517" y="458977"/>
                    <a:pt x="291517" y="478985"/>
                  </a:cubicBezTo>
                  <a:cubicBezTo>
                    <a:pt x="291517" y="499160"/>
                    <a:pt x="285008" y="515883"/>
                    <a:pt x="271991" y="529151"/>
                  </a:cubicBezTo>
                  <a:cubicBezTo>
                    <a:pt x="258973" y="542420"/>
                    <a:pt x="242585" y="549055"/>
                    <a:pt x="222829" y="549055"/>
                  </a:cubicBezTo>
                  <a:cubicBezTo>
                    <a:pt x="210606" y="549055"/>
                    <a:pt x="198949" y="546292"/>
                    <a:pt x="187856" y="540767"/>
                  </a:cubicBezTo>
                  <a:cubicBezTo>
                    <a:pt x="176764" y="535242"/>
                    <a:pt x="168329" y="527142"/>
                    <a:pt x="162553" y="516469"/>
                  </a:cubicBezTo>
                  <a:cubicBezTo>
                    <a:pt x="156777" y="505795"/>
                    <a:pt x="153889" y="492798"/>
                    <a:pt x="153889" y="477478"/>
                  </a:cubicBezTo>
                  <a:cubicBezTo>
                    <a:pt x="153889" y="465758"/>
                    <a:pt x="156777" y="454414"/>
                    <a:pt x="162553" y="443447"/>
                  </a:cubicBezTo>
                  <a:cubicBezTo>
                    <a:pt x="168329" y="432481"/>
                    <a:pt x="176513" y="424109"/>
                    <a:pt x="187103" y="418333"/>
                  </a:cubicBezTo>
                  <a:cubicBezTo>
                    <a:pt x="197693" y="412556"/>
                    <a:pt x="209518" y="409668"/>
                    <a:pt x="222577" y="409668"/>
                  </a:cubicBezTo>
                  <a:close/>
                  <a:moveTo>
                    <a:pt x="0" y="361950"/>
                  </a:moveTo>
                  <a:lnTo>
                    <a:pt x="35287" y="361950"/>
                  </a:lnTo>
                  <a:lnTo>
                    <a:pt x="35287" y="429634"/>
                  </a:lnTo>
                  <a:cubicBezTo>
                    <a:pt x="46672" y="416323"/>
                    <a:pt x="60276" y="409668"/>
                    <a:pt x="76098" y="409668"/>
                  </a:cubicBezTo>
                  <a:cubicBezTo>
                    <a:pt x="84218" y="409668"/>
                    <a:pt x="91544" y="411175"/>
                    <a:pt x="98073" y="414189"/>
                  </a:cubicBezTo>
                  <a:cubicBezTo>
                    <a:pt x="104603" y="417202"/>
                    <a:pt x="109521" y="421053"/>
                    <a:pt x="112828" y="425742"/>
                  </a:cubicBezTo>
                  <a:cubicBezTo>
                    <a:pt x="116135" y="430430"/>
                    <a:pt x="118395" y="435620"/>
                    <a:pt x="119609" y="441313"/>
                  </a:cubicBezTo>
                  <a:cubicBezTo>
                    <a:pt x="120823" y="447005"/>
                    <a:pt x="121430" y="455837"/>
                    <a:pt x="121430" y="467809"/>
                  </a:cubicBezTo>
                  <a:lnTo>
                    <a:pt x="121430" y="546041"/>
                  </a:lnTo>
                  <a:lnTo>
                    <a:pt x="86144" y="546041"/>
                  </a:lnTo>
                  <a:lnTo>
                    <a:pt x="86144" y="475594"/>
                  </a:lnTo>
                  <a:cubicBezTo>
                    <a:pt x="86144" y="461614"/>
                    <a:pt x="85474" y="452740"/>
                    <a:pt x="84135" y="448973"/>
                  </a:cubicBezTo>
                  <a:cubicBezTo>
                    <a:pt x="82795" y="445205"/>
                    <a:pt x="80430" y="442213"/>
                    <a:pt x="77040" y="439994"/>
                  </a:cubicBezTo>
                  <a:cubicBezTo>
                    <a:pt x="73649" y="437776"/>
                    <a:pt x="69401" y="436666"/>
                    <a:pt x="64294" y="436666"/>
                  </a:cubicBezTo>
                  <a:cubicBezTo>
                    <a:pt x="58434" y="436666"/>
                    <a:pt x="53202" y="438090"/>
                    <a:pt x="48597" y="440936"/>
                  </a:cubicBezTo>
                  <a:cubicBezTo>
                    <a:pt x="43993" y="443782"/>
                    <a:pt x="40623" y="448073"/>
                    <a:pt x="38489" y="453807"/>
                  </a:cubicBezTo>
                  <a:cubicBezTo>
                    <a:pt x="36354" y="459542"/>
                    <a:pt x="35287" y="468018"/>
                    <a:pt x="35287" y="479236"/>
                  </a:cubicBezTo>
                  <a:lnTo>
                    <a:pt x="35287" y="546041"/>
                  </a:lnTo>
                  <a:lnTo>
                    <a:pt x="0" y="546041"/>
                  </a:lnTo>
                  <a:close/>
                  <a:moveTo>
                    <a:pt x="330887" y="120049"/>
                  </a:moveTo>
                  <a:cubicBezTo>
                    <a:pt x="326366" y="121555"/>
                    <a:pt x="319209" y="123355"/>
                    <a:pt x="309414" y="125448"/>
                  </a:cubicBezTo>
                  <a:cubicBezTo>
                    <a:pt x="299619" y="127541"/>
                    <a:pt x="293215" y="129592"/>
                    <a:pt x="290201" y="131601"/>
                  </a:cubicBezTo>
                  <a:cubicBezTo>
                    <a:pt x="285597" y="134866"/>
                    <a:pt x="283295" y="139010"/>
                    <a:pt x="283295" y="144033"/>
                  </a:cubicBezTo>
                  <a:cubicBezTo>
                    <a:pt x="283295" y="148972"/>
                    <a:pt x="285136" y="153242"/>
                    <a:pt x="288820" y="156842"/>
                  </a:cubicBezTo>
                  <a:cubicBezTo>
                    <a:pt x="292503" y="160441"/>
                    <a:pt x="297191" y="162241"/>
                    <a:pt x="302884" y="162241"/>
                  </a:cubicBezTo>
                  <a:cubicBezTo>
                    <a:pt x="309247" y="162241"/>
                    <a:pt x="315316" y="160148"/>
                    <a:pt x="321092" y="155963"/>
                  </a:cubicBezTo>
                  <a:cubicBezTo>
                    <a:pt x="325362" y="152781"/>
                    <a:pt x="328166" y="148889"/>
                    <a:pt x="329506" y="144284"/>
                  </a:cubicBezTo>
                  <a:cubicBezTo>
                    <a:pt x="330427" y="141270"/>
                    <a:pt x="330887" y="135536"/>
                    <a:pt x="330887" y="127081"/>
                  </a:cubicBezTo>
                  <a:close/>
                  <a:moveTo>
                    <a:pt x="309414" y="47718"/>
                  </a:moveTo>
                  <a:cubicBezTo>
                    <a:pt x="325153" y="47718"/>
                    <a:pt x="336873" y="49581"/>
                    <a:pt x="344575" y="53306"/>
                  </a:cubicBezTo>
                  <a:cubicBezTo>
                    <a:pt x="352276" y="57031"/>
                    <a:pt x="357697" y="61761"/>
                    <a:pt x="360836" y="67496"/>
                  </a:cubicBezTo>
                  <a:cubicBezTo>
                    <a:pt x="363976" y="73230"/>
                    <a:pt x="365545" y="83758"/>
                    <a:pt x="365545" y="99078"/>
                  </a:cubicBezTo>
                  <a:lnTo>
                    <a:pt x="365169" y="140266"/>
                  </a:lnTo>
                  <a:cubicBezTo>
                    <a:pt x="365169" y="151986"/>
                    <a:pt x="365734" y="160630"/>
                    <a:pt x="366864" y="166197"/>
                  </a:cubicBezTo>
                  <a:cubicBezTo>
                    <a:pt x="367994" y="171764"/>
                    <a:pt x="370108" y="177729"/>
                    <a:pt x="373205" y="184091"/>
                  </a:cubicBezTo>
                  <a:lnTo>
                    <a:pt x="338296" y="184091"/>
                  </a:lnTo>
                  <a:cubicBezTo>
                    <a:pt x="337375" y="181747"/>
                    <a:pt x="336245" y="178273"/>
                    <a:pt x="334905" y="173669"/>
                  </a:cubicBezTo>
                  <a:cubicBezTo>
                    <a:pt x="334319" y="171576"/>
                    <a:pt x="333901" y="170194"/>
                    <a:pt x="333650" y="169525"/>
                  </a:cubicBezTo>
                  <a:cubicBezTo>
                    <a:pt x="327622" y="175385"/>
                    <a:pt x="321176" y="179780"/>
                    <a:pt x="314311" y="182710"/>
                  </a:cubicBezTo>
                  <a:cubicBezTo>
                    <a:pt x="307447" y="185640"/>
                    <a:pt x="300121" y="187105"/>
                    <a:pt x="292336" y="187105"/>
                  </a:cubicBezTo>
                  <a:cubicBezTo>
                    <a:pt x="278607" y="187105"/>
                    <a:pt x="267786" y="183380"/>
                    <a:pt x="259875" y="175929"/>
                  </a:cubicBezTo>
                  <a:cubicBezTo>
                    <a:pt x="251964" y="168478"/>
                    <a:pt x="248008" y="159060"/>
                    <a:pt x="248008" y="147675"/>
                  </a:cubicBezTo>
                  <a:cubicBezTo>
                    <a:pt x="248008" y="140140"/>
                    <a:pt x="249808" y="133422"/>
                    <a:pt x="253408" y="127520"/>
                  </a:cubicBezTo>
                  <a:cubicBezTo>
                    <a:pt x="257008" y="121618"/>
                    <a:pt x="262052" y="117098"/>
                    <a:pt x="268540" y="113958"/>
                  </a:cubicBezTo>
                  <a:cubicBezTo>
                    <a:pt x="275028" y="110819"/>
                    <a:pt x="284383" y="108077"/>
                    <a:pt x="296605" y="105733"/>
                  </a:cubicBezTo>
                  <a:cubicBezTo>
                    <a:pt x="313097" y="102636"/>
                    <a:pt x="324525" y="99747"/>
                    <a:pt x="330887" y="97069"/>
                  </a:cubicBezTo>
                  <a:lnTo>
                    <a:pt x="330887" y="93552"/>
                  </a:lnTo>
                  <a:cubicBezTo>
                    <a:pt x="330887" y="86771"/>
                    <a:pt x="329213" y="81937"/>
                    <a:pt x="325864" y="79049"/>
                  </a:cubicBezTo>
                  <a:cubicBezTo>
                    <a:pt x="322515" y="76160"/>
                    <a:pt x="316195" y="74716"/>
                    <a:pt x="306902" y="74716"/>
                  </a:cubicBezTo>
                  <a:cubicBezTo>
                    <a:pt x="300624" y="74716"/>
                    <a:pt x="295726" y="75951"/>
                    <a:pt x="292210" y="78421"/>
                  </a:cubicBezTo>
                  <a:cubicBezTo>
                    <a:pt x="288694" y="80890"/>
                    <a:pt x="285848" y="85223"/>
                    <a:pt x="283671" y="91418"/>
                  </a:cubicBezTo>
                  <a:lnTo>
                    <a:pt x="251650" y="85641"/>
                  </a:lnTo>
                  <a:cubicBezTo>
                    <a:pt x="255250" y="72749"/>
                    <a:pt x="261445" y="63205"/>
                    <a:pt x="270235" y="57010"/>
                  </a:cubicBezTo>
                  <a:cubicBezTo>
                    <a:pt x="279025" y="50815"/>
                    <a:pt x="292085" y="47718"/>
                    <a:pt x="309414" y="47718"/>
                  </a:cubicBezTo>
                  <a:close/>
                  <a:moveTo>
                    <a:pt x="104347" y="31142"/>
                  </a:moveTo>
                  <a:lnTo>
                    <a:pt x="104347" y="77856"/>
                  </a:lnTo>
                  <a:lnTo>
                    <a:pt x="131848" y="77856"/>
                  </a:lnTo>
                  <a:cubicBezTo>
                    <a:pt x="149680" y="77856"/>
                    <a:pt x="160814" y="77102"/>
                    <a:pt x="165251" y="75595"/>
                  </a:cubicBezTo>
                  <a:cubicBezTo>
                    <a:pt x="169688" y="74088"/>
                    <a:pt x="173162" y="71493"/>
                    <a:pt x="175673" y="67810"/>
                  </a:cubicBezTo>
                  <a:cubicBezTo>
                    <a:pt x="178185" y="64126"/>
                    <a:pt x="179440" y="59522"/>
                    <a:pt x="179440" y="53997"/>
                  </a:cubicBezTo>
                  <a:cubicBezTo>
                    <a:pt x="179440" y="47802"/>
                    <a:pt x="177787" y="42800"/>
                    <a:pt x="174480" y="38991"/>
                  </a:cubicBezTo>
                  <a:cubicBezTo>
                    <a:pt x="171174" y="35182"/>
                    <a:pt x="166506" y="32775"/>
                    <a:pt x="160479" y="31770"/>
                  </a:cubicBezTo>
                  <a:cubicBezTo>
                    <a:pt x="157465" y="31352"/>
                    <a:pt x="148424" y="31142"/>
                    <a:pt x="133355" y="31142"/>
                  </a:cubicBezTo>
                  <a:close/>
                  <a:moveTo>
                    <a:pt x="67178" y="0"/>
                  </a:moveTo>
                  <a:lnTo>
                    <a:pt x="145410" y="0"/>
                  </a:lnTo>
                  <a:cubicBezTo>
                    <a:pt x="165083" y="0"/>
                    <a:pt x="179378" y="1653"/>
                    <a:pt x="188293" y="4960"/>
                  </a:cubicBezTo>
                  <a:cubicBezTo>
                    <a:pt x="197209" y="8267"/>
                    <a:pt x="204346" y="14148"/>
                    <a:pt x="209704" y="22603"/>
                  </a:cubicBezTo>
                  <a:cubicBezTo>
                    <a:pt x="215061" y="31059"/>
                    <a:pt x="217740" y="40728"/>
                    <a:pt x="217740" y="51611"/>
                  </a:cubicBezTo>
                  <a:cubicBezTo>
                    <a:pt x="217740" y="65424"/>
                    <a:pt x="213680" y="76830"/>
                    <a:pt x="205560" y="85830"/>
                  </a:cubicBezTo>
                  <a:cubicBezTo>
                    <a:pt x="197439" y="94829"/>
                    <a:pt x="185301" y="100501"/>
                    <a:pt x="169143" y="102845"/>
                  </a:cubicBezTo>
                  <a:cubicBezTo>
                    <a:pt x="177180" y="107533"/>
                    <a:pt x="183815" y="112682"/>
                    <a:pt x="189047" y="118290"/>
                  </a:cubicBezTo>
                  <a:cubicBezTo>
                    <a:pt x="194279" y="123899"/>
                    <a:pt x="201332" y="133862"/>
                    <a:pt x="210206" y="148177"/>
                  </a:cubicBezTo>
                  <a:lnTo>
                    <a:pt x="232684" y="184091"/>
                  </a:lnTo>
                  <a:lnTo>
                    <a:pt x="188231" y="184091"/>
                  </a:lnTo>
                  <a:lnTo>
                    <a:pt x="161358" y="144033"/>
                  </a:lnTo>
                  <a:cubicBezTo>
                    <a:pt x="151814" y="129718"/>
                    <a:pt x="145284" y="120697"/>
                    <a:pt x="141768" y="116972"/>
                  </a:cubicBezTo>
                  <a:cubicBezTo>
                    <a:pt x="138252" y="113247"/>
                    <a:pt x="134527" y="110693"/>
                    <a:pt x="130592" y="109312"/>
                  </a:cubicBezTo>
                  <a:cubicBezTo>
                    <a:pt x="126658" y="107931"/>
                    <a:pt x="120421" y="107240"/>
                    <a:pt x="111882" y="107240"/>
                  </a:cubicBezTo>
                  <a:lnTo>
                    <a:pt x="104347" y="107240"/>
                  </a:lnTo>
                  <a:lnTo>
                    <a:pt x="104347" y="184091"/>
                  </a:lnTo>
                  <a:lnTo>
                    <a:pt x="67178" y="184091"/>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27" name="TextBox 26">
              <a:extLst>
                <a:ext uri="{FF2B5EF4-FFF2-40B4-BE49-F238E27FC236}">
                  <a16:creationId xmlns:a16="http://schemas.microsoft.com/office/drawing/2014/main" id="{4370C3DE-1800-FF40-826A-C6402059448D}"/>
                </a:ext>
              </a:extLst>
            </p:cNvPr>
            <p:cNvSpPr txBox="1">
              <a:spLocks noChangeAspect="1"/>
            </p:cNvSpPr>
            <p:nvPr>
              <p:custDataLst>
                <p:tags r:id="rId8"/>
              </p:custDataLst>
            </p:nvPr>
          </p:nvSpPr>
          <p:spPr>
            <a:xfrm>
              <a:off x="11219209" y="4990277"/>
              <a:ext cx="446786" cy="642105"/>
            </a:xfrm>
            <a:custGeom>
              <a:avLst/>
              <a:gdLst/>
              <a:ahLst/>
              <a:cxnLst/>
              <a:rect l="l" t="t" r="r" b="b"/>
              <a:pathLst>
                <a:path w="446786" h="642105">
                  <a:moveTo>
                    <a:pt x="404468" y="527331"/>
                  </a:moveTo>
                  <a:cubicBezTo>
                    <a:pt x="399947" y="528838"/>
                    <a:pt x="392790" y="530637"/>
                    <a:pt x="382995" y="532730"/>
                  </a:cubicBezTo>
                  <a:cubicBezTo>
                    <a:pt x="373200" y="534823"/>
                    <a:pt x="366796" y="536874"/>
                    <a:pt x="363782" y="538883"/>
                  </a:cubicBezTo>
                  <a:cubicBezTo>
                    <a:pt x="359178" y="542148"/>
                    <a:pt x="356876" y="546292"/>
                    <a:pt x="356876" y="551315"/>
                  </a:cubicBezTo>
                  <a:cubicBezTo>
                    <a:pt x="356876" y="556254"/>
                    <a:pt x="358717" y="560524"/>
                    <a:pt x="362401" y="564124"/>
                  </a:cubicBezTo>
                  <a:cubicBezTo>
                    <a:pt x="366084" y="567723"/>
                    <a:pt x="370772" y="569523"/>
                    <a:pt x="376465" y="569523"/>
                  </a:cubicBezTo>
                  <a:cubicBezTo>
                    <a:pt x="382827" y="569523"/>
                    <a:pt x="388897" y="567430"/>
                    <a:pt x="394673" y="563245"/>
                  </a:cubicBezTo>
                  <a:cubicBezTo>
                    <a:pt x="398943" y="560064"/>
                    <a:pt x="401747" y="556171"/>
                    <a:pt x="403087" y="551566"/>
                  </a:cubicBezTo>
                  <a:cubicBezTo>
                    <a:pt x="404008" y="548553"/>
                    <a:pt x="404468" y="542818"/>
                    <a:pt x="404468" y="534363"/>
                  </a:cubicBezTo>
                  <a:close/>
                  <a:moveTo>
                    <a:pt x="66051" y="482626"/>
                  </a:moveTo>
                  <a:cubicBezTo>
                    <a:pt x="57513" y="482626"/>
                    <a:pt x="50376" y="486017"/>
                    <a:pt x="44641" y="492798"/>
                  </a:cubicBezTo>
                  <a:cubicBezTo>
                    <a:pt x="38907" y="499579"/>
                    <a:pt x="36039" y="510336"/>
                    <a:pt x="36039" y="525070"/>
                  </a:cubicBezTo>
                  <a:cubicBezTo>
                    <a:pt x="36039" y="539721"/>
                    <a:pt x="38802" y="550290"/>
                    <a:pt x="44327" y="556778"/>
                  </a:cubicBezTo>
                  <a:cubicBezTo>
                    <a:pt x="49853" y="563266"/>
                    <a:pt x="56675" y="566510"/>
                    <a:pt x="64796" y="566510"/>
                  </a:cubicBezTo>
                  <a:cubicBezTo>
                    <a:pt x="72916" y="566510"/>
                    <a:pt x="80032" y="562868"/>
                    <a:pt x="86143" y="555585"/>
                  </a:cubicBezTo>
                  <a:cubicBezTo>
                    <a:pt x="92255" y="548301"/>
                    <a:pt x="95310" y="537460"/>
                    <a:pt x="95310" y="523061"/>
                  </a:cubicBezTo>
                  <a:cubicBezTo>
                    <a:pt x="95310" y="509415"/>
                    <a:pt x="92527" y="499265"/>
                    <a:pt x="86959" y="492609"/>
                  </a:cubicBezTo>
                  <a:cubicBezTo>
                    <a:pt x="81392" y="485954"/>
                    <a:pt x="74423" y="482626"/>
                    <a:pt x="66051" y="482626"/>
                  </a:cubicBezTo>
                  <a:close/>
                  <a:moveTo>
                    <a:pt x="168203" y="458014"/>
                  </a:moveTo>
                  <a:lnTo>
                    <a:pt x="203490" y="458014"/>
                  </a:lnTo>
                  <a:lnTo>
                    <a:pt x="203490" y="519294"/>
                  </a:lnTo>
                  <a:cubicBezTo>
                    <a:pt x="203490" y="538046"/>
                    <a:pt x="204138" y="549536"/>
                    <a:pt x="205436" y="553764"/>
                  </a:cubicBezTo>
                  <a:cubicBezTo>
                    <a:pt x="206734" y="557992"/>
                    <a:pt x="209099" y="561340"/>
                    <a:pt x="212531" y="563810"/>
                  </a:cubicBezTo>
                  <a:cubicBezTo>
                    <a:pt x="215963" y="566279"/>
                    <a:pt x="220316" y="567514"/>
                    <a:pt x="225591" y="567514"/>
                  </a:cubicBezTo>
                  <a:cubicBezTo>
                    <a:pt x="231618" y="567514"/>
                    <a:pt x="237018" y="565861"/>
                    <a:pt x="241790" y="562554"/>
                  </a:cubicBezTo>
                  <a:cubicBezTo>
                    <a:pt x="246561" y="559247"/>
                    <a:pt x="249826" y="555145"/>
                    <a:pt x="251584" y="550248"/>
                  </a:cubicBezTo>
                  <a:cubicBezTo>
                    <a:pt x="253342" y="545350"/>
                    <a:pt x="254221" y="533358"/>
                    <a:pt x="254221" y="514271"/>
                  </a:cubicBezTo>
                  <a:lnTo>
                    <a:pt x="254221" y="458014"/>
                  </a:lnTo>
                  <a:lnTo>
                    <a:pt x="289508" y="458014"/>
                  </a:lnTo>
                  <a:lnTo>
                    <a:pt x="289508" y="591373"/>
                  </a:lnTo>
                  <a:lnTo>
                    <a:pt x="256733" y="591373"/>
                  </a:lnTo>
                  <a:lnTo>
                    <a:pt x="256733" y="571407"/>
                  </a:lnTo>
                  <a:cubicBezTo>
                    <a:pt x="251877" y="578523"/>
                    <a:pt x="245494" y="584132"/>
                    <a:pt x="237583" y="588234"/>
                  </a:cubicBezTo>
                  <a:cubicBezTo>
                    <a:pt x="229672" y="592336"/>
                    <a:pt x="221321" y="594387"/>
                    <a:pt x="212531" y="594387"/>
                  </a:cubicBezTo>
                  <a:cubicBezTo>
                    <a:pt x="203573" y="594387"/>
                    <a:pt x="195537" y="592420"/>
                    <a:pt x="188421" y="588485"/>
                  </a:cubicBezTo>
                  <a:cubicBezTo>
                    <a:pt x="181305" y="584550"/>
                    <a:pt x="176156" y="579025"/>
                    <a:pt x="172975" y="571909"/>
                  </a:cubicBezTo>
                  <a:cubicBezTo>
                    <a:pt x="169794" y="564793"/>
                    <a:pt x="168203" y="554957"/>
                    <a:pt x="168203" y="542399"/>
                  </a:cubicBezTo>
                  <a:close/>
                  <a:moveTo>
                    <a:pt x="382995" y="455000"/>
                  </a:moveTo>
                  <a:cubicBezTo>
                    <a:pt x="398733" y="455000"/>
                    <a:pt x="410454" y="456863"/>
                    <a:pt x="418155" y="460588"/>
                  </a:cubicBezTo>
                  <a:cubicBezTo>
                    <a:pt x="425857" y="464314"/>
                    <a:pt x="431278" y="469043"/>
                    <a:pt x="434417" y="474778"/>
                  </a:cubicBezTo>
                  <a:cubicBezTo>
                    <a:pt x="437557" y="480513"/>
                    <a:pt x="439126" y="491040"/>
                    <a:pt x="439126" y="506360"/>
                  </a:cubicBezTo>
                  <a:lnTo>
                    <a:pt x="438750" y="547548"/>
                  </a:lnTo>
                  <a:cubicBezTo>
                    <a:pt x="438750" y="559268"/>
                    <a:pt x="439315" y="567912"/>
                    <a:pt x="440445" y="573479"/>
                  </a:cubicBezTo>
                  <a:cubicBezTo>
                    <a:pt x="441575" y="579046"/>
                    <a:pt x="443689" y="585011"/>
                    <a:pt x="446786" y="591373"/>
                  </a:cubicBezTo>
                  <a:lnTo>
                    <a:pt x="411877" y="591373"/>
                  </a:lnTo>
                  <a:cubicBezTo>
                    <a:pt x="410956" y="589029"/>
                    <a:pt x="409826" y="585555"/>
                    <a:pt x="408486" y="580951"/>
                  </a:cubicBezTo>
                  <a:cubicBezTo>
                    <a:pt x="407900" y="578858"/>
                    <a:pt x="407482" y="577476"/>
                    <a:pt x="407231" y="576807"/>
                  </a:cubicBezTo>
                  <a:cubicBezTo>
                    <a:pt x="401203" y="582667"/>
                    <a:pt x="394757" y="587062"/>
                    <a:pt x="387892" y="589992"/>
                  </a:cubicBezTo>
                  <a:cubicBezTo>
                    <a:pt x="381028" y="592922"/>
                    <a:pt x="373703" y="594387"/>
                    <a:pt x="365917" y="594387"/>
                  </a:cubicBezTo>
                  <a:cubicBezTo>
                    <a:pt x="352187" y="594387"/>
                    <a:pt x="341367" y="590662"/>
                    <a:pt x="333456" y="583211"/>
                  </a:cubicBezTo>
                  <a:cubicBezTo>
                    <a:pt x="325545" y="575760"/>
                    <a:pt x="321589" y="566342"/>
                    <a:pt x="321589" y="554957"/>
                  </a:cubicBezTo>
                  <a:cubicBezTo>
                    <a:pt x="321589" y="547422"/>
                    <a:pt x="323389" y="540704"/>
                    <a:pt x="326989" y="534802"/>
                  </a:cubicBezTo>
                  <a:cubicBezTo>
                    <a:pt x="330589" y="528900"/>
                    <a:pt x="335633" y="524380"/>
                    <a:pt x="342121" y="521240"/>
                  </a:cubicBezTo>
                  <a:cubicBezTo>
                    <a:pt x="348609" y="518101"/>
                    <a:pt x="357964" y="515359"/>
                    <a:pt x="370186" y="513015"/>
                  </a:cubicBezTo>
                  <a:cubicBezTo>
                    <a:pt x="386678" y="509918"/>
                    <a:pt x="398106" y="507030"/>
                    <a:pt x="404468" y="504351"/>
                  </a:cubicBezTo>
                  <a:lnTo>
                    <a:pt x="404468" y="500835"/>
                  </a:lnTo>
                  <a:cubicBezTo>
                    <a:pt x="404468" y="494054"/>
                    <a:pt x="402794" y="489219"/>
                    <a:pt x="399445" y="486331"/>
                  </a:cubicBezTo>
                  <a:cubicBezTo>
                    <a:pt x="396096" y="483443"/>
                    <a:pt x="389776" y="481998"/>
                    <a:pt x="380483" y="481998"/>
                  </a:cubicBezTo>
                  <a:cubicBezTo>
                    <a:pt x="374205" y="481998"/>
                    <a:pt x="369307" y="483233"/>
                    <a:pt x="365791" y="485703"/>
                  </a:cubicBezTo>
                  <a:cubicBezTo>
                    <a:pt x="362275" y="488173"/>
                    <a:pt x="359429" y="492505"/>
                    <a:pt x="357252" y="498700"/>
                  </a:cubicBezTo>
                  <a:lnTo>
                    <a:pt x="325231" y="492923"/>
                  </a:lnTo>
                  <a:cubicBezTo>
                    <a:pt x="328831" y="480031"/>
                    <a:pt x="335026" y="470488"/>
                    <a:pt x="343816" y="464293"/>
                  </a:cubicBezTo>
                  <a:cubicBezTo>
                    <a:pt x="352606" y="458098"/>
                    <a:pt x="365666" y="455000"/>
                    <a:pt x="382995" y="455000"/>
                  </a:cubicBezTo>
                  <a:close/>
                  <a:moveTo>
                    <a:pt x="56633" y="455000"/>
                  </a:moveTo>
                  <a:cubicBezTo>
                    <a:pt x="65507" y="455000"/>
                    <a:pt x="73188" y="456884"/>
                    <a:pt x="79676" y="460651"/>
                  </a:cubicBezTo>
                  <a:cubicBezTo>
                    <a:pt x="86164" y="464418"/>
                    <a:pt x="91920" y="470111"/>
                    <a:pt x="96943" y="477729"/>
                  </a:cubicBezTo>
                  <a:lnTo>
                    <a:pt x="96943" y="458014"/>
                  </a:lnTo>
                  <a:lnTo>
                    <a:pt x="129466" y="458014"/>
                  </a:lnTo>
                  <a:lnTo>
                    <a:pt x="129466" y="642105"/>
                  </a:lnTo>
                  <a:lnTo>
                    <a:pt x="94180" y="642105"/>
                  </a:lnTo>
                  <a:lnTo>
                    <a:pt x="94180" y="575049"/>
                  </a:lnTo>
                  <a:cubicBezTo>
                    <a:pt x="89576" y="580992"/>
                    <a:pt x="83841" y="585701"/>
                    <a:pt x="76976" y="589176"/>
                  </a:cubicBezTo>
                  <a:cubicBezTo>
                    <a:pt x="70112" y="592650"/>
                    <a:pt x="62703" y="594387"/>
                    <a:pt x="54750" y="594387"/>
                  </a:cubicBezTo>
                  <a:cubicBezTo>
                    <a:pt x="39597" y="594387"/>
                    <a:pt x="27124" y="588694"/>
                    <a:pt x="17329" y="577309"/>
                  </a:cubicBezTo>
                  <a:cubicBezTo>
                    <a:pt x="5776" y="563998"/>
                    <a:pt x="0" y="545957"/>
                    <a:pt x="0" y="523187"/>
                  </a:cubicBezTo>
                  <a:cubicBezTo>
                    <a:pt x="0" y="501755"/>
                    <a:pt x="5420" y="485033"/>
                    <a:pt x="16262" y="473020"/>
                  </a:cubicBezTo>
                  <a:cubicBezTo>
                    <a:pt x="27103" y="461007"/>
                    <a:pt x="40560" y="455000"/>
                    <a:pt x="56633" y="455000"/>
                  </a:cubicBezTo>
                  <a:close/>
                  <a:moveTo>
                    <a:pt x="376591" y="399748"/>
                  </a:moveTo>
                  <a:cubicBezTo>
                    <a:pt x="386888" y="399831"/>
                    <a:pt x="395301" y="401506"/>
                    <a:pt x="401831" y="404771"/>
                  </a:cubicBezTo>
                  <a:cubicBezTo>
                    <a:pt x="409031" y="408287"/>
                    <a:pt x="412714" y="413184"/>
                    <a:pt x="412881" y="419463"/>
                  </a:cubicBezTo>
                  <a:cubicBezTo>
                    <a:pt x="413216" y="428169"/>
                    <a:pt x="405598" y="433485"/>
                    <a:pt x="390027" y="435411"/>
                  </a:cubicBezTo>
                  <a:lnTo>
                    <a:pt x="390027" y="441689"/>
                  </a:lnTo>
                  <a:lnTo>
                    <a:pt x="375963" y="441689"/>
                  </a:lnTo>
                  <a:lnTo>
                    <a:pt x="375963" y="427876"/>
                  </a:lnTo>
                  <a:cubicBezTo>
                    <a:pt x="380735" y="427374"/>
                    <a:pt x="383790" y="426914"/>
                    <a:pt x="385130" y="426495"/>
                  </a:cubicBezTo>
                  <a:cubicBezTo>
                    <a:pt x="389567" y="425407"/>
                    <a:pt x="391827" y="423481"/>
                    <a:pt x="391911" y="420719"/>
                  </a:cubicBezTo>
                  <a:cubicBezTo>
                    <a:pt x="391994" y="418793"/>
                    <a:pt x="390822" y="417161"/>
                    <a:pt x="388395" y="415821"/>
                  </a:cubicBezTo>
                  <a:cubicBezTo>
                    <a:pt x="384879" y="413896"/>
                    <a:pt x="379311" y="412933"/>
                    <a:pt x="371693" y="412933"/>
                  </a:cubicBezTo>
                  <a:cubicBezTo>
                    <a:pt x="369098" y="412933"/>
                    <a:pt x="365163" y="413100"/>
                    <a:pt x="359889" y="413435"/>
                  </a:cubicBezTo>
                  <a:lnTo>
                    <a:pt x="358508" y="400627"/>
                  </a:lnTo>
                  <a:cubicBezTo>
                    <a:pt x="361773" y="399957"/>
                    <a:pt x="367801" y="399664"/>
                    <a:pt x="376591" y="399748"/>
                  </a:cubicBezTo>
                  <a:close/>
                  <a:moveTo>
                    <a:pt x="269574" y="120049"/>
                  </a:moveTo>
                  <a:cubicBezTo>
                    <a:pt x="261872" y="120049"/>
                    <a:pt x="255510" y="122853"/>
                    <a:pt x="250487" y="128462"/>
                  </a:cubicBezTo>
                  <a:cubicBezTo>
                    <a:pt x="245464" y="134071"/>
                    <a:pt x="242994" y="141689"/>
                    <a:pt x="243078" y="151316"/>
                  </a:cubicBezTo>
                  <a:lnTo>
                    <a:pt x="295819" y="151316"/>
                  </a:lnTo>
                  <a:cubicBezTo>
                    <a:pt x="295568" y="141103"/>
                    <a:pt x="292931" y="133338"/>
                    <a:pt x="287908" y="128022"/>
                  </a:cubicBezTo>
                  <a:cubicBezTo>
                    <a:pt x="282885" y="122707"/>
                    <a:pt x="276773" y="120049"/>
                    <a:pt x="269574" y="120049"/>
                  </a:cubicBezTo>
                  <a:close/>
                  <a:moveTo>
                    <a:pt x="267439" y="93050"/>
                  </a:moveTo>
                  <a:cubicBezTo>
                    <a:pt x="287280" y="93050"/>
                    <a:pt x="302935" y="99601"/>
                    <a:pt x="314404" y="112702"/>
                  </a:cubicBezTo>
                  <a:cubicBezTo>
                    <a:pt x="325873" y="125804"/>
                    <a:pt x="331356" y="145875"/>
                    <a:pt x="330854" y="172915"/>
                  </a:cubicBezTo>
                  <a:lnTo>
                    <a:pt x="242450" y="172915"/>
                  </a:lnTo>
                  <a:cubicBezTo>
                    <a:pt x="242701" y="183380"/>
                    <a:pt x="245547" y="191521"/>
                    <a:pt x="250989" y="197339"/>
                  </a:cubicBezTo>
                  <a:cubicBezTo>
                    <a:pt x="256431" y="203157"/>
                    <a:pt x="263211" y="206067"/>
                    <a:pt x="271332" y="206067"/>
                  </a:cubicBezTo>
                  <a:cubicBezTo>
                    <a:pt x="276857" y="206067"/>
                    <a:pt x="281503" y="204560"/>
                    <a:pt x="285271" y="201546"/>
                  </a:cubicBezTo>
                  <a:cubicBezTo>
                    <a:pt x="289038" y="198532"/>
                    <a:pt x="291884" y="193677"/>
                    <a:pt x="293810" y="186979"/>
                  </a:cubicBezTo>
                  <a:lnTo>
                    <a:pt x="328970" y="192881"/>
                  </a:lnTo>
                  <a:cubicBezTo>
                    <a:pt x="324450" y="205774"/>
                    <a:pt x="317313" y="215589"/>
                    <a:pt x="307560" y="222328"/>
                  </a:cubicBezTo>
                  <a:cubicBezTo>
                    <a:pt x="297807" y="229067"/>
                    <a:pt x="285605" y="232437"/>
                    <a:pt x="270955" y="232437"/>
                  </a:cubicBezTo>
                  <a:cubicBezTo>
                    <a:pt x="247766" y="232437"/>
                    <a:pt x="230604" y="224861"/>
                    <a:pt x="219470" y="209708"/>
                  </a:cubicBezTo>
                  <a:cubicBezTo>
                    <a:pt x="210680" y="197569"/>
                    <a:pt x="206285" y="182249"/>
                    <a:pt x="206285" y="163748"/>
                  </a:cubicBezTo>
                  <a:cubicBezTo>
                    <a:pt x="206285" y="141647"/>
                    <a:pt x="212061" y="124339"/>
                    <a:pt x="223614" y="111823"/>
                  </a:cubicBezTo>
                  <a:cubicBezTo>
                    <a:pt x="235167" y="99308"/>
                    <a:pt x="249775" y="93050"/>
                    <a:pt x="267439" y="93050"/>
                  </a:cubicBezTo>
                  <a:close/>
                  <a:moveTo>
                    <a:pt x="396501" y="48974"/>
                  </a:moveTo>
                  <a:lnTo>
                    <a:pt x="396501" y="96064"/>
                  </a:lnTo>
                  <a:lnTo>
                    <a:pt x="420611" y="96064"/>
                  </a:lnTo>
                  <a:lnTo>
                    <a:pt x="420611" y="124192"/>
                  </a:lnTo>
                  <a:lnTo>
                    <a:pt x="396501" y="124192"/>
                  </a:lnTo>
                  <a:lnTo>
                    <a:pt x="396501" y="177938"/>
                  </a:lnTo>
                  <a:cubicBezTo>
                    <a:pt x="396501" y="188821"/>
                    <a:pt x="396731" y="195163"/>
                    <a:pt x="397192" y="196962"/>
                  </a:cubicBezTo>
                  <a:cubicBezTo>
                    <a:pt x="397652" y="198762"/>
                    <a:pt x="398699" y="200248"/>
                    <a:pt x="400331" y="201420"/>
                  </a:cubicBezTo>
                  <a:cubicBezTo>
                    <a:pt x="401963" y="202592"/>
                    <a:pt x="403952" y="203178"/>
                    <a:pt x="406296" y="203178"/>
                  </a:cubicBezTo>
                  <a:cubicBezTo>
                    <a:pt x="409561" y="203178"/>
                    <a:pt x="414291" y="202048"/>
                    <a:pt x="420486" y="199788"/>
                  </a:cubicBezTo>
                  <a:lnTo>
                    <a:pt x="423499" y="227163"/>
                  </a:lnTo>
                  <a:cubicBezTo>
                    <a:pt x="415295" y="230679"/>
                    <a:pt x="406003" y="232437"/>
                    <a:pt x="395622" y="232437"/>
                  </a:cubicBezTo>
                  <a:cubicBezTo>
                    <a:pt x="389260" y="232437"/>
                    <a:pt x="383525" y="231370"/>
                    <a:pt x="378419" y="229235"/>
                  </a:cubicBezTo>
                  <a:cubicBezTo>
                    <a:pt x="373312" y="227100"/>
                    <a:pt x="369565" y="224337"/>
                    <a:pt x="367180" y="220947"/>
                  </a:cubicBezTo>
                  <a:cubicBezTo>
                    <a:pt x="364794" y="217557"/>
                    <a:pt x="363140" y="212973"/>
                    <a:pt x="362219" y="207197"/>
                  </a:cubicBezTo>
                  <a:cubicBezTo>
                    <a:pt x="361466" y="203095"/>
                    <a:pt x="361089" y="194807"/>
                    <a:pt x="361089" y="182333"/>
                  </a:cubicBezTo>
                  <a:lnTo>
                    <a:pt x="361089" y="124192"/>
                  </a:lnTo>
                  <a:lnTo>
                    <a:pt x="344890" y="124192"/>
                  </a:lnTo>
                  <a:lnTo>
                    <a:pt x="344890" y="96064"/>
                  </a:lnTo>
                  <a:lnTo>
                    <a:pt x="361089" y="96064"/>
                  </a:lnTo>
                  <a:lnTo>
                    <a:pt x="361089" y="69568"/>
                  </a:lnTo>
                  <a:close/>
                  <a:moveTo>
                    <a:pt x="26835" y="45332"/>
                  </a:moveTo>
                  <a:lnTo>
                    <a:pt x="64005" y="45332"/>
                  </a:lnTo>
                  <a:lnTo>
                    <a:pt x="64005" y="127081"/>
                  </a:lnTo>
                  <a:lnTo>
                    <a:pt x="139098" y="45332"/>
                  </a:lnTo>
                  <a:lnTo>
                    <a:pt x="189077" y="45332"/>
                  </a:lnTo>
                  <a:lnTo>
                    <a:pt x="119760" y="117035"/>
                  </a:lnTo>
                  <a:lnTo>
                    <a:pt x="192844" y="229423"/>
                  </a:lnTo>
                  <a:lnTo>
                    <a:pt x="144749" y="229423"/>
                  </a:lnTo>
                  <a:lnTo>
                    <a:pt x="94143" y="143029"/>
                  </a:lnTo>
                  <a:lnTo>
                    <a:pt x="64005" y="173794"/>
                  </a:lnTo>
                  <a:lnTo>
                    <a:pt x="64005" y="229423"/>
                  </a:lnTo>
                  <a:lnTo>
                    <a:pt x="26835" y="229423"/>
                  </a:lnTo>
                  <a:close/>
                  <a:moveTo>
                    <a:pt x="252496" y="42193"/>
                  </a:moveTo>
                  <a:lnTo>
                    <a:pt x="285145" y="42193"/>
                  </a:lnTo>
                  <a:lnTo>
                    <a:pt x="311139" y="79237"/>
                  </a:lnTo>
                  <a:lnTo>
                    <a:pt x="282759" y="79237"/>
                  </a:lnTo>
                  <a:lnTo>
                    <a:pt x="268193" y="60527"/>
                  </a:lnTo>
                  <a:lnTo>
                    <a:pt x="254631" y="79237"/>
                  </a:lnTo>
                  <a:lnTo>
                    <a:pt x="226125" y="79237"/>
                  </a:lnTo>
                  <a:close/>
                  <a:moveTo>
                    <a:pt x="268193" y="0"/>
                  </a:moveTo>
                  <a:lnTo>
                    <a:pt x="307748" y="0"/>
                  </a:lnTo>
                  <a:lnTo>
                    <a:pt x="274346" y="35412"/>
                  </a:lnTo>
                  <a:lnTo>
                    <a:pt x="251994" y="35412"/>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28" name="TextBox 27">
              <a:extLst>
                <a:ext uri="{FF2B5EF4-FFF2-40B4-BE49-F238E27FC236}">
                  <a16:creationId xmlns:a16="http://schemas.microsoft.com/office/drawing/2014/main" id="{E3716971-AED9-4E57-020E-36543069F4F5}"/>
                </a:ext>
              </a:extLst>
            </p:cNvPr>
            <p:cNvSpPr txBox="1">
              <a:spLocks noChangeAspect="1"/>
            </p:cNvSpPr>
            <p:nvPr>
              <p:custDataLst>
                <p:tags r:id="rId9"/>
              </p:custDataLst>
            </p:nvPr>
          </p:nvSpPr>
          <p:spPr>
            <a:xfrm>
              <a:off x="5219487" y="5454656"/>
              <a:ext cx="397041" cy="234446"/>
            </a:xfrm>
            <a:custGeom>
              <a:avLst/>
              <a:gdLst/>
              <a:ahLst/>
              <a:cxnLst/>
              <a:rect l="l" t="t" r="r" b="b"/>
              <a:pathLst>
                <a:path w="397041" h="234446">
                  <a:moveTo>
                    <a:pt x="220386" y="199160"/>
                  </a:moveTo>
                  <a:lnTo>
                    <a:pt x="255673" y="199160"/>
                  </a:lnTo>
                  <a:lnTo>
                    <a:pt x="255673" y="234446"/>
                  </a:lnTo>
                  <a:lnTo>
                    <a:pt x="220386" y="234446"/>
                  </a:lnTo>
                  <a:close/>
                  <a:moveTo>
                    <a:pt x="263709" y="120049"/>
                  </a:moveTo>
                  <a:cubicBezTo>
                    <a:pt x="259189" y="121556"/>
                    <a:pt x="252031" y="123355"/>
                    <a:pt x="242236" y="125448"/>
                  </a:cubicBezTo>
                  <a:cubicBezTo>
                    <a:pt x="232441" y="127541"/>
                    <a:pt x="226037" y="129592"/>
                    <a:pt x="223023" y="131601"/>
                  </a:cubicBezTo>
                  <a:cubicBezTo>
                    <a:pt x="218419" y="134866"/>
                    <a:pt x="216117" y="139010"/>
                    <a:pt x="216117" y="144033"/>
                  </a:cubicBezTo>
                  <a:cubicBezTo>
                    <a:pt x="216117" y="148972"/>
                    <a:pt x="217959" y="153242"/>
                    <a:pt x="221642" y="156842"/>
                  </a:cubicBezTo>
                  <a:cubicBezTo>
                    <a:pt x="225326" y="160442"/>
                    <a:pt x="230014" y="162241"/>
                    <a:pt x="235706" y="162241"/>
                  </a:cubicBezTo>
                  <a:cubicBezTo>
                    <a:pt x="242069" y="162241"/>
                    <a:pt x="248138" y="160149"/>
                    <a:pt x="253915" y="155963"/>
                  </a:cubicBezTo>
                  <a:cubicBezTo>
                    <a:pt x="258184" y="152782"/>
                    <a:pt x="260988" y="148889"/>
                    <a:pt x="262328" y="144284"/>
                  </a:cubicBezTo>
                  <a:cubicBezTo>
                    <a:pt x="263249" y="141271"/>
                    <a:pt x="263709" y="135536"/>
                    <a:pt x="263709" y="127081"/>
                  </a:cubicBezTo>
                  <a:close/>
                  <a:moveTo>
                    <a:pt x="242236" y="47718"/>
                  </a:moveTo>
                  <a:cubicBezTo>
                    <a:pt x="257975" y="47718"/>
                    <a:pt x="269695" y="49581"/>
                    <a:pt x="277397" y="53306"/>
                  </a:cubicBezTo>
                  <a:cubicBezTo>
                    <a:pt x="285099" y="57032"/>
                    <a:pt x="290519" y="61761"/>
                    <a:pt x="293659" y="67496"/>
                  </a:cubicBezTo>
                  <a:cubicBezTo>
                    <a:pt x="296798" y="73231"/>
                    <a:pt x="298368" y="83758"/>
                    <a:pt x="298368" y="99078"/>
                  </a:cubicBezTo>
                  <a:lnTo>
                    <a:pt x="297991" y="140266"/>
                  </a:lnTo>
                  <a:cubicBezTo>
                    <a:pt x="297991" y="151986"/>
                    <a:pt x="298556" y="160630"/>
                    <a:pt x="299686" y="166197"/>
                  </a:cubicBezTo>
                  <a:cubicBezTo>
                    <a:pt x="300816" y="171764"/>
                    <a:pt x="302930" y="177729"/>
                    <a:pt x="306028" y="184091"/>
                  </a:cubicBezTo>
                  <a:lnTo>
                    <a:pt x="271118" y="184091"/>
                  </a:lnTo>
                  <a:cubicBezTo>
                    <a:pt x="270197" y="181747"/>
                    <a:pt x="269067" y="178273"/>
                    <a:pt x="267728" y="173669"/>
                  </a:cubicBezTo>
                  <a:cubicBezTo>
                    <a:pt x="267142" y="171576"/>
                    <a:pt x="266723" y="170194"/>
                    <a:pt x="266472" y="169525"/>
                  </a:cubicBezTo>
                  <a:cubicBezTo>
                    <a:pt x="260444" y="175385"/>
                    <a:pt x="253998" y="179780"/>
                    <a:pt x="247134" y="182710"/>
                  </a:cubicBezTo>
                  <a:cubicBezTo>
                    <a:pt x="240269" y="185640"/>
                    <a:pt x="232944" y="187105"/>
                    <a:pt x="225158" y="187105"/>
                  </a:cubicBezTo>
                  <a:cubicBezTo>
                    <a:pt x="211429" y="187105"/>
                    <a:pt x="200608" y="183380"/>
                    <a:pt x="192697" y="175929"/>
                  </a:cubicBezTo>
                  <a:cubicBezTo>
                    <a:pt x="184786" y="168478"/>
                    <a:pt x="180831" y="159060"/>
                    <a:pt x="180831" y="147675"/>
                  </a:cubicBezTo>
                  <a:cubicBezTo>
                    <a:pt x="180831" y="140140"/>
                    <a:pt x="182630" y="133422"/>
                    <a:pt x="186230" y="127520"/>
                  </a:cubicBezTo>
                  <a:cubicBezTo>
                    <a:pt x="189830" y="121618"/>
                    <a:pt x="194874" y="117098"/>
                    <a:pt x="201362" y="113958"/>
                  </a:cubicBezTo>
                  <a:cubicBezTo>
                    <a:pt x="207850" y="110819"/>
                    <a:pt x="217205" y="108077"/>
                    <a:pt x="229428" y="105733"/>
                  </a:cubicBezTo>
                  <a:cubicBezTo>
                    <a:pt x="245920" y="102636"/>
                    <a:pt x="257347" y="99748"/>
                    <a:pt x="263709" y="97069"/>
                  </a:cubicBezTo>
                  <a:lnTo>
                    <a:pt x="263709" y="93553"/>
                  </a:lnTo>
                  <a:cubicBezTo>
                    <a:pt x="263709" y="86772"/>
                    <a:pt x="262035" y="81937"/>
                    <a:pt x="258686" y="79049"/>
                  </a:cubicBezTo>
                  <a:cubicBezTo>
                    <a:pt x="255338" y="76161"/>
                    <a:pt x="249017" y="74717"/>
                    <a:pt x="239725" y="74717"/>
                  </a:cubicBezTo>
                  <a:cubicBezTo>
                    <a:pt x="233446" y="74717"/>
                    <a:pt x="228549" y="75951"/>
                    <a:pt x="225033" y="78421"/>
                  </a:cubicBezTo>
                  <a:cubicBezTo>
                    <a:pt x="221516" y="80891"/>
                    <a:pt x="218670" y="85223"/>
                    <a:pt x="216494" y="91418"/>
                  </a:cubicBezTo>
                  <a:lnTo>
                    <a:pt x="184472" y="85641"/>
                  </a:lnTo>
                  <a:cubicBezTo>
                    <a:pt x="188072" y="72749"/>
                    <a:pt x="194267" y="63206"/>
                    <a:pt x="203057" y="57011"/>
                  </a:cubicBezTo>
                  <a:cubicBezTo>
                    <a:pt x="211847" y="50816"/>
                    <a:pt x="224907" y="47718"/>
                    <a:pt x="242236" y="47718"/>
                  </a:cubicBezTo>
                  <a:close/>
                  <a:moveTo>
                    <a:pt x="370042" y="3642"/>
                  </a:moveTo>
                  <a:lnTo>
                    <a:pt x="370042" y="50732"/>
                  </a:lnTo>
                  <a:lnTo>
                    <a:pt x="394152" y="50732"/>
                  </a:lnTo>
                  <a:lnTo>
                    <a:pt x="394152" y="78860"/>
                  </a:lnTo>
                  <a:lnTo>
                    <a:pt x="370042" y="78860"/>
                  </a:lnTo>
                  <a:lnTo>
                    <a:pt x="370042" y="132606"/>
                  </a:lnTo>
                  <a:cubicBezTo>
                    <a:pt x="370042" y="143489"/>
                    <a:pt x="370272" y="149831"/>
                    <a:pt x="370733" y="151630"/>
                  </a:cubicBezTo>
                  <a:cubicBezTo>
                    <a:pt x="371193" y="153430"/>
                    <a:pt x="372240" y="154916"/>
                    <a:pt x="373872" y="156088"/>
                  </a:cubicBezTo>
                  <a:cubicBezTo>
                    <a:pt x="375505" y="157260"/>
                    <a:pt x="377493" y="157846"/>
                    <a:pt x="379837" y="157846"/>
                  </a:cubicBezTo>
                  <a:cubicBezTo>
                    <a:pt x="383102" y="157846"/>
                    <a:pt x="387832" y="156716"/>
                    <a:pt x="394027" y="154456"/>
                  </a:cubicBezTo>
                  <a:lnTo>
                    <a:pt x="397041" y="181831"/>
                  </a:lnTo>
                  <a:cubicBezTo>
                    <a:pt x="388836" y="185347"/>
                    <a:pt x="379544" y="187105"/>
                    <a:pt x="369163" y="187105"/>
                  </a:cubicBezTo>
                  <a:cubicBezTo>
                    <a:pt x="362801" y="187105"/>
                    <a:pt x="357066" y="186038"/>
                    <a:pt x="351960" y="183903"/>
                  </a:cubicBezTo>
                  <a:cubicBezTo>
                    <a:pt x="346853" y="181768"/>
                    <a:pt x="343107" y="179005"/>
                    <a:pt x="340721" y="175615"/>
                  </a:cubicBezTo>
                  <a:cubicBezTo>
                    <a:pt x="338335" y="172225"/>
                    <a:pt x="336682" y="167641"/>
                    <a:pt x="335761" y="161865"/>
                  </a:cubicBezTo>
                  <a:cubicBezTo>
                    <a:pt x="335007" y="157763"/>
                    <a:pt x="334630" y="149475"/>
                    <a:pt x="334630" y="137001"/>
                  </a:cubicBezTo>
                  <a:lnTo>
                    <a:pt x="334630" y="78860"/>
                  </a:lnTo>
                  <a:lnTo>
                    <a:pt x="318431" y="78860"/>
                  </a:lnTo>
                  <a:lnTo>
                    <a:pt x="318431" y="50732"/>
                  </a:lnTo>
                  <a:lnTo>
                    <a:pt x="334630" y="50732"/>
                  </a:lnTo>
                  <a:lnTo>
                    <a:pt x="334630" y="24236"/>
                  </a:lnTo>
                  <a:close/>
                  <a:moveTo>
                    <a:pt x="0" y="0"/>
                  </a:moveTo>
                  <a:lnTo>
                    <a:pt x="37170" y="0"/>
                  </a:lnTo>
                  <a:lnTo>
                    <a:pt x="37170" y="72456"/>
                  </a:lnTo>
                  <a:lnTo>
                    <a:pt x="110002" y="72456"/>
                  </a:lnTo>
                  <a:lnTo>
                    <a:pt x="110002" y="0"/>
                  </a:lnTo>
                  <a:lnTo>
                    <a:pt x="147172" y="0"/>
                  </a:lnTo>
                  <a:lnTo>
                    <a:pt x="147172" y="184091"/>
                  </a:lnTo>
                  <a:lnTo>
                    <a:pt x="110002" y="184091"/>
                  </a:lnTo>
                  <a:lnTo>
                    <a:pt x="110002" y="103598"/>
                  </a:lnTo>
                  <a:lnTo>
                    <a:pt x="37170" y="103598"/>
                  </a:lnTo>
                  <a:lnTo>
                    <a:pt x="37170" y="184091"/>
                  </a:lnTo>
                  <a:lnTo>
                    <a:pt x="0" y="184091"/>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29" name="TextBox 28">
              <a:extLst>
                <a:ext uri="{FF2B5EF4-FFF2-40B4-BE49-F238E27FC236}">
                  <a16:creationId xmlns:a16="http://schemas.microsoft.com/office/drawing/2014/main" id="{9B8C7575-CA88-DAC8-85A6-7DD45F31AC01}"/>
                </a:ext>
              </a:extLst>
            </p:cNvPr>
            <p:cNvSpPr txBox="1">
              <a:spLocks noChangeAspect="1"/>
            </p:cNvSpPr>
            <p:nvPr>
              <p:custDataLst>
                <p:tags r:id="rId10"/>
              </p:custDataLst>
            </p:nvPr>
          </p:nvSpPr>
          <p:spPr>
            <a:xfrm>
              <a:off x="4338328" y="2858218"/>
              <a:ext cx="577146" cy="920530"/>
            </a:xfrm>
            <a:custGeom>
              <a:avLst/>
              <a:gdLst/>
              <a:ahLst/>
              <a:cxnLst/>
              <a:rect l="l" t="t" r="r" b="b"/>
              <a:pathLst>
                <a:path w="577146" h="920530">
                  <a:moveTo>
                    <a:pt x="323873" y="853474"/>
                  </a:moveTo>
                  <a:cubicBezTo>
                    <a:pt x="319353" y="854980"/>
                    <a:pt x="312195" y="856780"/>
                    <a:pt x="302400" y="858873"/>
                  </a:cubicBezTo>
                  <a:cubicBezTo>
                    <a:pt x="292605" y="860966"/>
                    <a:pt x="286201" y="863017"/>
                    <a:pt x="283187" y="865026"/>
                  </a:cubicBezTo>
                  <a:cubicBezTo>
                    <a:pt x="278583" y="868291"/>
                    <a:pt x="276281" y="872435"/>
                    <a:pt x="276281" y="877458"/>
                  </a:cubicBezTo>
                  <a:cubicBezTo>
                    <a:pt x="276281" y="882397"/>
                    <a:pt x="278123" y="886667"/>
                    <a:pt x="281806" y="890267"/>
                  </a:cubicBezTo>
                  <a:cubicBezTo>
                    <a:pt x="285490" y="893866"/>
                    <a:pt x="290178" y="895666"/>
                    <a:pt x="295870" y="895666"/>
                  </a:cubicBezTo>
                  <a:cubicBezTo>
                    <a:pt x="302233" y="895666"/>
                    <a:pt x="308302" y="893573"/>
                    <a:pt x="314078" y="889388"/>
                  </a:cubicBezTo>
                  <a:cubicBezTo>
                    <a:pt x="318348" y="886206"/>
                    <a:pt x="321152" y="882314"/>
                    <a:pt x="322492" y="877709"/>
                  </a:cubicBezTo>
                  <a:cubicBezTo>
                    <a:pt x="323413" y="874696"/>
                    <a:pt x="323873" y="868961"/>
                    <a:pt x="323873" y="860506"/>
                  </a:cubicBezTo>
                  <a:close/>
                  <a:moveTo>
                    <a:pt x="455088" y="781143"/>
                  </a:moveTo>
                  <a:cubicBezTo>
                    <a:pt x="463627" y="781143"/>
                    <a:pt x="471036" y="782901"/>
                    <a:pt x="477315" y="786417"/>
                  </a:cubicBezTo>
                  <a:cubicBezTo>
                    <a:pt x="483594" y="789933"/>
                    <a:pt x="488742" y="795249"/>
                    <a:pt x="492761" y="802365"/>
                  </a:cubicBezTo>
                  <a:cubicBezTo>
                    <a:pt x="498621" y="795249"/>
                    <a:pt x="504941" y="789933"/>
                    <a:pt x="511722" y="786417"/>
                  </a:cubicBezTo>
                  <a:cubicBezTo>
                    <a:pt x="518503" y="782901"/>
                    <a:pt x="525745" y="781143"/>
                    <a:pt x="533446" y="781143"/>
                  </a:cubicBezTo>
                  <a:cubicBezTo>
                    <a:pt x="543241" y="781143"/>
                    <a:pt x="551529" y="783131"/>
                    <a:pt x="558310" y="787108"/>
                  </a:cubicBezTo>
                  <a:cubicBezTo>
                    <a:pt x="565091" y="791084"/>
                    <a:pt x="570156" y="796924"/>
                    <a:pt x="573504" y="804625"/>
                  </a:cubicBezTo>
                  <a:cubicBezTo>
                    <a:pt x="575932" y="810318"/>
                    <a:pt x="577146" y="819527"/>
                    <a:pt x="577146" y="832252"/>
                  </a:cubicBezTo>
                  <a:lnTo>
                    <a:pt x="577146" y="917516"/>
                  </a:lnTo>
                  <a:lnTo>
                    <a:pt x="541860" y="917516"/>
                  </a:lnTo>
                  <a:lnTo>
                    <a:pt x="541860" y="841293"/>
                  </a:lnTo>
                  <a:cubicBezTo>
                    <a:pt x="541860" y="828066"/>
                    <a:pt x="540646" y="819527"/>
                    <a:pt x="538218" y="815676"/>
                  </a:cubicBezTo>
                  <a:cubicBezTo>
                    <a:pt x="534953" y="810653"/>
                    <a:pt x="529930" y="808141"/>
                    <a:pt x="523149" y="808141"/>
                  </a:cubicBezTo>
                  <a:cubicBezTo>
                    <a:pt x="518210" y="808141"/>
                    <a:pt x="513564" y="809648"/>
                    <a:pt x="509211" y="812662"/>
                  </a:cubicBezTo>
                  <a:cubicBezTo>
                    <a:pt x="504857" y="815676"/>
                    <a:pt x="501718" y="820092"/>
                    <a:pt x="499793" y="825910"/>
                  </a:cubicBezTo>
                  <a:cubicBezTo>
                    <a:pt x="497867" y="831728"/>
                    <a:pt x="496904" y="840916"/>
                    <a:pt x="496904" y="853474"/>
                  </a:cubicBezTo>
                  <a:lnTo>
                    <a:pt x="496904" y="917516"/>
                  </a:lnTo>
                  <a:lnTo>
                    <a:pt x="461618" y="917516"/>
                  </a:lnTo>
                  <a:lnTo>
                    <a:pt x="461618" y="844432"/>
                  </a:lnTo>
                  <a:cubicBezTo>
                    <a:pt x="461618" y="831456"/>
                    <a:pt x="460990" y="823085"/>
                    <a:pt x="459735" y="819317"/>
                  </a:cubicBezTo>
                  <a:cubicBezTo>
                    <a:pt x="458479" y="815550"/>
                    <a:pt x="456533" y="812746"/>
                    <a:pt x="453895" y="810904"/>
                  </a:cubicBezTo>
                  <a:cubicBezTo>
                    <a:pt x="451258" y="809062"/>
                    <a:pt x="447680" y="808141"/>
                    <a:pt x="443159" y="808141"/>
                  </a:cubicBezTo>
                  <a:cubicBezTo>
                    <a:pt x="437717" y="808141"/>
                    <a:pt x="432820" y="809606"/>
                    <a:pt x="428467" y="812537"/>
                  </a:cubicBezTo>
                  <a:cubicBezTo>
                    <a:pt x="424114" y="815467"/>
                    <a:pt x="420995" y="819694"/>
                    <a:pt x="419112" y="825219"/>
                  </a:cubicBezTo>
                  <a:cubicBezTo>
                    <a:pt x="417228" y="830745"/>
                    <a:pt x="416286" y="839912"/>
                    <a:pt x="416286" y="852720"/>
                  </a:cubicBezTo>
                  <a:lnTo>
                    <a:pt x="416286" y="917516"/>
                  </a:lnTo>
                  <a:lnTo>
                    <a:pt x="381000" y="917516"/>
                  </a:lnTo>
                  <a:lnTo>
                    <a:pt x="381000" y="784157"/>
                  </a:lnTo>
                  <a:lnTo>
                    <a:pt x="413524" y="784157"/>
                  </a:lnTo>
                  <a:lnTo>
                    <a:pt x="413524" y="802365"/>
                  </a:lnTo>
                  <a:cubicBezTo>
                    <a:pt x="425160" y="788217"/>
                    <a:pt x="439015" y="781143"/>
                    <a:pt x="455088" y="781143"/>
                  </a:cubicBezTo>
                  <a:close/>
                  <a:moveTo>
                    <a:pt x="302400" y="781143"/>
                  </a:moveTo>
                  <a:cubicBezTo>
                    <a:pt x="318139" y="781143"/>
                    <a:pt x="329859" y="783006"/>
                    <a:pt x="337561" y="786731"/>
                  </a:cubicBezTo>
                  <a:cubicBezTo>
                    <a:pt x="345263" y="790456"/>
                    <a:pt x="350683" y="795186"/>
                    <a:pt x="353823" y="800921"/>
                  </a:cubicBezTo>
                  <a:cubicBezTo>
                    <a:pt x="356962" y="806655"/>
                    <a:pt x="358532" y="817183"/>
                    <a:pt x="358532" y="832503"/>
                  </a:cubicBezTo>
                  <a:lnTo>
                    <a:pt x="358155" y="873691"/>
                  </a:lnTo>
                  <a:cubicBezTo>
                    <a:pt x="358155" y="885411"/>
                    <a:pt x="358720" y="894055"/>
                    <a:pt x="359850" y="899622"/>
                  </a:cubicBezTo>
                  <a:cubicBezTo>
                    <a:pt x="360980" y="905189"/>
                    <a:pt x="363094" y="911154"/>
                    <a:pt x="366192" y="917516"/>
                  </a:cubicBezTo>
                  <a:lnTo>
                    <a:pt x="331282" y="917516"/>
                  </a:lnTo>
                  <a:cubicBezTo>
                    <a:pt x="330361" y="915172"/>
                    <a:pt x="329231" y="911698"/>
                    <a:pt x="327892" y="907094"/>
                  </a:cubicBezTo>
                  <a:cubicBezTo>
                    <a:pt x="327306" y="905001"/>
                    <a:pt x="326887" y="903619"/>
                    <a:pt x="326636" y="902950"/>
                  </a:cubicBezTo>
                  <a:cubicBezTo>
                    <a:pt x="320608" y="908810"/>
                    <a:pt x="314162" y="913205"/>
                    <a:pt x="307297" y="916135"/>
                  </a:cubicBezTo>
                  <a:cubicBezTo>
                    <a:pt x="300433" y="919065"/>
                    <a:pt x="293108" y="920530"/>
                    <a:pt x="285322" y="920530"/>
                  </a:cubicBezTo>
                  <a:cubicBezTo>
                    <a:pt x="271593" y="920530"/>
                    <a:pt x="260773" y="916805"/>
                    <a:pt x="252861" y="909354"/>
                  </a:cubicBezTo>
                  <a:cubicBezTo>
                    <a:pt x="244950" y="901903"/>
                    <a:pt x="240995" y="892485"/>
                    <a:pt x="240995" y="881100"/>
                  </a:cubicBezTo>
                  <a:cubicBezTo>
                    <a:pt x="240995" y="873565"/>
                    <a:pt x="242794" y="866847"/>
                    <a:pt x="246394" y="860945"/>
                  </a:cubicBezTo>
                  <a:cubicBezTo>
                    <a:pt x="249994" y="855043"/>
                    <a:pt x="255038" y="850523"/>
                    <a:pt x="261526" y="847383"/>
                  </a:cubicBezTo>
                  <a:cubicBezTo>
                    <a:pt x="268014" y="844244"/>
                    <a:pt x="277369" y="841502"/>
                    <a:pt x="289592" y="839158"/>
                  </a:cubicBezTo>
                  <a:cubicBezTo>
                    <a:pt x="306084" y="836061"/>
                    <a:pt x="317511" y="833172"/>
                    <a:pt x="323873" y="830494"/>
                  </a:cubicBezTo>
                  <a:lnTo>
                    <a:pt x="323873" y="826977"/>
                  </a:lnTo>
                  <a:cubicBezTo>
                    <a:pt x="323873" y="820197"/>
                    <a:pt x="322199" y="815362"/>
                    <a:pt x="318850" y="812474"/>
                  </a:cubicBezTo>
                  <a:cubicBezTo>
                    <a:pt x="315502" y="809586"/>
                    <a:pt x="309181" y="808141"/>
                    <a:pt x="299889" y="808141"/>
                  </a:cubicBezTo>
                  <a:cubicBezTo>
                    <a:pt x="293610" y="808141"/>
                    <a:pt x="288713" y="809376"/>
                    <a:pt x="285197" y="811846"/>
                  </a:cubicBezTo>
                  <a:cubicBezTo>
                    <a:pt x="281681" y="814315"/>
                    <a:pt x="278834" y="818648"/>
                    <a:pt x="276658" y="824843"/>
                  </a:cubicBezTo>
                  <a:lnTo>
                    <a:pt x="244636" y="819066"/>
                  </a:lnTo>
                  <a:cubicBezTo>
                    <a:pt x="248236" y="806174"/>
                    <a:pt x="254431" y="796631"/>
                    <a:pt x="263221" y="790436"/>
                  </a:cubicBezTo>
                  <a:cubicBezTo>
                    <a:pt x="272011" y="784241"/>
                    <a:pt x="285071" y="781143"/>
                    <a:pt x="302400" y="781143"/>
                  </a:cubicBezTo>
                  <a:close/>
                  <a:moveTo>
                    <a:pt x="74089" y="781143"/>
                  </a:moveTo>
                  <a:cubicBezTo>
                    <a:pt x="82628" y="781143"/>
                    <a:pt x="90036" y="782901"/>
                    <a:pt x="96315" y="786417"/>
                  </a:cubicBezTo>
                  <a:cubicBezTo>
                    <a:pt x="102594" y="789933"/>
                    <a:pt x="107742" y="795249"/>
                    <a:pt x="111761" y="802365"/>
                  </a:cubicBezTo>
                  <a:cubicBezTo>
                    <a:pt x="117621" y="795249"/>
                    <a:pt x="123941" y="789933"/>
                    <a:pt x="130722" y="786417"/>
                  </a:cubicBezTo>
                  <a:cubicBezTo>
                    <a:pt x="137503" y="782901"/>
                    <a:pt x="144745" y="781143"/>
                    <a:pt x="152447" y="781143"/>
                  </a:cubicBezTo>
                  <a:cubicBezTo>
                    <a:pt x="162241" y="781143"/>
                    <a:pt x="170529" y="783131"/>
                    <a:pt x="177310" y="787108"/>
                  </a:cubicBezTo>
                  <a:cubicBezTo>
                    <a:pt x="184091" y="791084"/>
                    <a:pt x="189156" y="796924"/>
                    <a:pt x="192505" y="804625"/>
                  </a:cubicBezTo>
                  <a:cubicBezTo>
                    <a:pt x="194932" y="810318"/>
                    <a:pt x="196146" y="819527"/>
                    <a:pt x="196146" y="832252"/>
                  </a:cubicBezTo>
                  <a:lnTo>
                    <a:pt x="196146" y="917516"/>
                  </a:lnTo>
                  <a:lnTo>
                    <a:pt x="160860" y="917516"/>
                  </a:lnTo>
                  <a:lnTo>
                    <a:pt x="160860" y="841293"/>
                  </a:lnTo>
                  <a:cubicBezTo>
                    <a:pt x="160860" y="828066"/>
                    <a:pt x="159646" y="819527"/>
                    <a:pt x="157218" y="815676"/>
                  </a:cubicBezTo>
                  <a:cubicBezTo>
                    <a:pt x="153953" y="810653"/>
                    <a:pt x="148930" y="808141"/>
                    <a:pt x="142149" y="808141"/>
                  </a:cubicBezTo>
                  <a:cubicBezTo>
                    <a:pt x="137210" y="808141"/>
                    <a:pt x="132564" y="809648"/>
                    <a:pt x="128211" y="812662"/>
                  </a:cubicBezTo>
                  <a:cubicBezTo>
                    <a:pt x="123858" y="815676"/>
                    <a:pt x="120718" y="820092"/>
                    <a:pt x="118793" y="825910"/>
                  </a:cubicBezTo>
                  <a:cubicBezTo>
                    <a:pt x="116867" y="831728"/>
                    <a:pt x="115905" y="840916"/>
                    <a:pt x="115905" y="853474"/>
                  </a:cubicBezTo>
                  <a:lnTo>
                    <a:pt x="115905" y="917516"/>
                  </a:lnTo>
                  <a:lnTo>
                    <a:pt x="80618" y="917516"/>
                  </a:lnTo>
                  <a:lnTo>
                    <a:pt x="80618" y="844432"/>
                  </a:lnTo>
                  <a:cubicBezTo>
                    <a:pt x="80618" y="831456"/>
                    <a:pt x="79991" y="823085"/>
                    <a:pt x="78735" y="819317"/>
                  </a:cubicBezTo>
                  <a:cubicBezTo>
                    <a:pt x="77479" y="815550"/>
                    <a:pt x="75533" y="812746"/>
                    <a:pt x="72896" y="810904"/>
                  </a:cubicBezTo>
                  <a:cubicBezTo>
                    <a:pt x="70259" y="809062"/>
                    <a:pt x="66680" y="808141"/>
                    <a:pt x="62159" y="808141"/>
                  </a:cubicBezTo>
                  <a:cubicBezTo>
                    <a:pt x="56718" y="808141"/>
                    <a:pt x="51820" y="809606"/>
                    <a:pt x="47467" y="812537"/>
                  </a:cubicBezTo>
                  <a:cubicBezTo>
                    <a:pt x="43114" y="815467"/>
                    <a:pt x="39995" y="819694"/>
                    <a:pt x="38112" y="825219"/>
                  </a:cubicBezTo>
                  <a:cubicBezTo>
                    <a:pt x="36228" y="830745"/>
                    <a:pt x="35286" y="839912"/>
                    <a:pt x="35286" y="852720"/>
                  </a:cubicBezTo>
                  <a:lnTo>
                    <a:pt x="35286" y="917516"/>
                  </a:lnTo>
                  <a:lnTo>
                    <a:pt x="0" y="917516"/>
                  </a:lnTo>
                  <a:lnTo>
                    <a:pt x="0" y="784157"/>
                  </a:lnTo>
                  <a:lnTo>
                    <a:pt x="32524" y="784157"/>
                  </a:lnTo>
                  <a:lnTo>
                    <a:pt x="32524" y="802365"/>
                  </a:lnTo>
                  <a:cubicBezTo>
                    <a:pt x="44160" y="788217"/>
                    <a:pt x="58015" y="781143"/>
                    <a:pt x="74089" y="781143"/>
                  </a:cubicBezTo>
                  <a:close/>
                  <a:moveTo>
                    <a:pt x="287457" y="730286"/>
                  </a:moveTo>
                  <a:lnTo>
                    <a:pt x="320106" y="730286"/>
                  </a:lnTo>
                  <a:lnTo>
                    <a:pt x="346100" y="767330"/>
                  </a:lnTo>
                  <a:lnTo>
                    <a:pt x="317720" y="767330"/>
                  </a:lnTo>
                  <a:lnTo>
                    <a:pt x="303154" y="748619"/>
                  </a:lnTo>
                  <a:lnTo>
                    <a:pt x="289592" y="767330"/>
                  </a:lnTo>
                  <a:lnTo>
                    <a:pt x="261086" y="767330"/>
                  </a:lnTo>
                  <a:close/>
                  <a:moveTo>
                    <a:pt x="263598" y="688093"/>
                  </a:moveTo>
                  <a:lnTo>
                    <a:pt x="303154" y="688093"/>
                  </a:lnTo>
                  <a:lnTo>
                    <a:pt x="320483" y="723505"/>
                  </a:lnTo>
                  <a:lnTo>
                    <a:pt x="298256" y="723505"/>
                  </a:lnTo>
                  <a:close/>
                  <a:moveTo>
                    <a:pt x="323873" y="481999"/>
                  </a:moveTo>
                  <a:cubicBezTo>
                    <a:pt x="319353" y="483505"/>
                    <a:pt x="312195" y="485305"/>
                    <a:pt x="302400" y="487398"/>
                  </a:cubicBezTo>
                  <a:cubicBezTo>
                    <a:pt x="292605" y="489491"/>
                    <a:pt x="286201" y="491542"/>
                    <a:pt x="283187" y="493551"/>
                  </a:cubicBezTo>
                  <a:cubicBezTo>
                    <a:pt x="278583" y="496816"/>
                    <a:pt x="276281" y="500960"/>
                    <a:pt x="276281" y="505983"/>
                  </a:cubicBezTo>
                  <a:cubicBezTo>
                    <a:pt x="276281" y="510922"/>
                    <a:pt x="278123" y="515192"/>
                    <a:pt x="281806" y="518792"/>
                  </a:cubicBezTo>
                  <a:cubicBezTo>
                    <a:pt x="285490" y="522391"/>
                    <a:pt x="290178" y="524191"/>
                    <a:pt x="295870" y="524191"/>
                  </a:cubicBezTo>
                  <a:cubicBezTo>
                    <a:pt x="302233" y="524191"/>
                    <a:pt x="308302" y="522098"/>
                    <a:pt x="314078" y="517913"/>
                  </a:cubicBezTo>
                  <a:cubicBezTo>
                    <a:pt x="318348" y="514731"/>
                    <a:pt x="321152" y="510839"/>
                    <a:pt x="322492" y="506234"/>
                  </a:cubicBezTo>
                  <a:cubicBezTo>
                    <a:pt x="323413" y="503221"/>
                    <a:pt x="323873" y="497486"/>
                    <a:pt x="323873" y="489031"/>
                  </a:cubicBezTo>
                  <a:close/>
                  <a:moveTo>
                    <a:pt x="376461" y="412682"/>
                  </a:moveTo>
                  <a:lnTo>
                    <a:pt x="414007" y="412682"/>
                  </a:lnTo>
                  <a:lnTo>
                    <a:pt x="445903" y="507364"/>
                  </a:lnTo>
                  <a:lnTo>
                    <a:pt x="477045" y="412682"/>
                  </a:lnTo>
                  <a:lnTo>
                    <a:pt x="513587" y="412682"/>
                  </a:lnTo>
                  <a:lnTo>
                    <a:pt x="466497" y="541018"/>
                  </a:lnTo>
                  <a:lnTo>
                    <a:pt x="458084" y="564249"/>
                  </a:lnTo>
                  <a:cubicBezTo>
                    <a:pt x="454986" y="572035"/>
                    <a:pt x="452035" y="577979"/>
                    <a:pt x="449231" y="582081"/>
                  </a:cubicBezTo>
                  <a:cubicBezTo>
                    <a:pt x="446426" y="586183"/>
                    <a:pt x="443203" y="589511"/>
                    <a:pt x="439561" y="592064"/>
                  </a:cubicBezTo>
                  <a:cubicBezTo>
                    <a:pt x="435920" y="594617"/>
                    <a:pt x="431441" y="596606"/>
                    <a:pt x="426125" y="598029"/>
                  </a:cubicBezTo>
                  <a:cubicBezTo>
                    <a:pt x="420809" y="599452"/>
                    <a:pt x="414803" y="600163"/>
                    <a:pt x="408105" y="600163"/>
                  </a:cubicBezTo>
                  <a:cubicBezTo>
                    <a:pt x="401324" y="600163"/>
                    <a:pt x="394669" y="599452"/>
                    <a:pt x="388139" y="598029"/>
                  </a:cubicBezTo>
                  <a:lnTo>
                    <a:pt x="385000" y="570402"/>
                  </a:lnTo>
                  <a:cubicBezTo>
                    <a:pt x="390525" y="571491"/>
                    <a:pt x="395506" y="572035"/>
                    <a:pt x="399943" y="572035"/>
                  </a:cubicBezTo>
                  <a:cubicBezTo>
                    <a:pt x="408147" y="572035"/>
                    <a:pt x="414217" y="569628"/>
                    <a:pt x="418151" y="564814"/>
                  </a:cubicBezTo>
                  <a:cubicBezTo>
                    <a:pt x="422086" y="560001"/>
                    <a:pt x="425100" y="553869"/>
                    <a:pt x="427192" y="546418"/>
                  </a:cubicBezTo>
                  <a:close/>
                  <a:moveTo>
                    <a:pt x="302400" y="409668"/>
                  </a:moveTo>
                  <a:cubicBezTo>
                    <a:pt x="318139" y="409668"/>
                    <a:pt x="329859" y="411531"/>
                    <a:pt x="337561" y="415256"/>
                  </a:cubicBezTo>
                  <a:cubicBezTo>
                    <a:pt x="345263" y="418981"/>
                    <a:pt x="350683" y="423711"/>
                    <a:pt x="353823" y="429446"/>
                  </a:cubicBezTo>
                  <a:cubicBezTo>
                    <a:pt x="356962" y="435180"/>
                    <a:pt x="358532" y="445708"/>
                    <a:pt x="358532" y="461028"/>
                  </a:cubicBezTo>
                  <a:lnTo>
                    <a:pt x="358155" y="502216"/>
                  </a:lnTo>
                  <a:cubicBezTo>
                    <a:pt x="358155" y="513936"/>
                    <a:pt x="358720" y="522580"/>
                    <a:pt x="359850" y="528147"/>
                  </a:cubicBezTo>
                  <a:cubicBezTo>
                    <a:pt x="360980" y="533714"/>
                    <a:pt x="363094" y="539679"/>
                    <a:pt x="366192" y="546041"/>
                  </a:cubicBezTo>
                  <a:lnTo>
                    <a:pt x="331282" y="546041"/>
                  </a:lnTo>
                  <a:cubicBezTo>
                    <a:pt x="330361" y="543697"/>
                    <a:pt x="329231" y="540223"/>
                    <a:pt x="327892" y="535619"/>
                  </a:cubicBezTo>
                  <a:cubicBezTo>
                    <a:pt x="327306" y="533526"/>
                    <a:pt x="326887" y="532144"/>
                    <a:pt x="326636" y="531475"/>
                  </a:cubicBezTo>
                  <a:cubicBezTo>
                    <a:pt x="320608" y="537335"/>
                    <a:pt x="314162" y="541730"/>
                    <a:pt x="307297" y="544660"/>
                  </a:cubicBezTo>
                  <a:cubicBezTo>
                    <a:pt x="300433" y="547590"/>
                    <a:pt x="293108" y="549055"/>
                    <a:pt x="285322" y="549055"/>
                  </a:cubicBezTo>
                  <a:cubicBezTo>
                    <a:pt x="271593" y="549055"/>
                    <a:pt x="260772" y="545330"/>
                    <a:pt x="252861" y="537879"/>
                  </a:cubicBezTo>
                  <a:cubicBezTo>
                    <a:pt x="244950" y="530428"/>
                    <a:pt x="240995" y="521010"/>
                    <a:pt x="240995" y="509625"/>
                  </a:cubicBezTo>
                  <a:cubicBezTo>
                    <a:pt x="240995" y="502090"/>
                    <a:pt x="242794" y="495372"/>
                    <a:pt x="246394" y="489470"/>
                  </a:cubicBezTo>
                  <a:cubicBezTo>
                    <a:pt x="249994" y="483568"/>
                    <a:pt x="255038" y="479048"/>
                    <a:pt x="261526" y="475908"/>
                  </a:cubicBezTo>
                  <a:cubicBezTo>
                    <a:pt x="268014" y="472769"/>
                    <a:pt x="277369" y="470027"/>
                    <a:pt x="289592" y="467683"/>
                  </a:cubicBezTo>
                  <a:cubicBezTo>
                    <a:pt x="306084" y="464586"/>
                    <a:pt x="317511" y="461697"/>
                    <a:pt x="323873" y="459019"/>
                  </a:cubicBezTo>
                  <a:lnTo>
                    <a:pt x="323873" y="455502"/>
                  </a:lnTo>
                  <a:cubicBezTo>
                    <a:pt x="323873" y="448722"/>
                    <a:pt x="322199" y="443887"/>
                    <a:pt x="318850" y="440999"/>
                  </a:cubicBezTo>
                  <a:cubicBezTo>
                    <a:pt x="315502" y="438111"/>
                    <a:pt x="309181" y="436666"/>
                    <a:pt x="299889" y="436666"/>
                  </a:cubicBezTo>
                  <a:cubicBezTo>
                    <a:pt x="293610" y="436666"/>
                    <a:pt x="288713" y="437901"/>
                    <a:pt x="285197" y="440371"/>
                  </a:cubicBezTo>
                  <a:cubicBezTo>
                    <a:pt x="281681" y="442840"/>
                    <a:pt x="278834" y="447173"/>
                    <a:pt x="276658" y="453368"/>
                  </a:cubicBezTo>
                  <a:lnTo>
                    <a:pt x="244636" y="447591"/>
                  </a:lnTo>
                  <a:cubicBezTo>
                    <a:pt x="248236" y="434699"/>
                    <a:pt x="254431" y="425155"/>
                    <a:pt x="263221" y="418961"/>
                  </a:cubicBezTo>
                  <a:cubicBezTo>
                    <a:pt x="272011" y="412766"/>
                    <a:pt x="285071" y="409668"/>
                    <a:pt x="302400" y="409668"/>
                  </a:cubicBezTo>
                  <a:close/>
                  <a:moveTo>
                    <a:pt x="164836" y="409668"/>
                  </a:moveTo>
                  <a:cubicBezTo>
                    <a:pt x="172622" y="409668"/>
                    <a:pt x="179738" y="411070"/>
                    <a:pt x="186184" y="413875"/>
                  </a:cubicBezTo>
                  <a:cubicBezTo>
                    <a:pt x="192630" y="416679"/>
                    <a:pt x="197507" y="420258"/>
                    <a:pt x="200813" y="424611"/>
                  </a:cubicBezTo>
                  <a:cubicBezTo>
                    <a:pt x="204120" y="428965"/>
                    <a:pt x="206422" y="433904"/>
                    <a:pt x="207720" y="439429"/>
                  </a:cubicBezTo>
                  <a:cubicBezTo>
                    <a:pt x="209018" y="444954"/>
                    <a:pt x="209666" y="452865"/>
                    <a:pt x="209666" y="463162"/>
                  </a:cubicBezTo>
                  <a:lnTo>
                    <a:pt x="209666" y="546041"/>
                  </a:lnTo>
                  <a:lnTo>
                    <a:pt x="174380" y="546041"/>
                  </a:lnTo>
                  <a:lnTo>
                    <a:pt x="174380" y="477980"/>
                  </a:lnTo>
                  <a:cubicBezTo>
                    <a:pt x="174380" y="463581"/>
                    <a:pt x="173627" y="454268"/>
                    <a:pt x="172120" y="450040"/>
                  </a:cubicBezTo>
                  <a:cubicBezTo>
                    <a:pt x="170613" y="445812"/>
                    <a:pt x="168164" y="442527"/>
                    <a:pt x="164774" y="440183"/>
                  </a:cubicBezTo>
                  <a:cubicBezTo>
                    <a:pt x="161383" y="437838"/>
                    <a:pt x="157302" y="436666"/>
                    <a:pt x="152530" y="436666"/>
                  </a:cubicBezTo>
                  <a:cubicBezTo>
                    <a:pt x="146419" y="436666"/>
                    <a:pt x="140936" y="438341"/>
                    <a:pt x="136080" y="441689"/>
                  </a:cubicBezTo>
                  <a:cubicBezTo>
                    <a:pt x="131225" y="445038"/>
                    <a:pt x="127897" y="449475"/>
                    <a:pt x="126097" y="455000"/>
                  </a:cubicBezTo>
                  <a:cubicBezTo>
                    <a:pt x="124297" y="460525"/>
                    <a:pt x="123397" y="470739"/>
                    <a:pt x="123397" y="485640"/>
                  </a:cubicBezTo>
                  <a:lnTo>
                    <a:pt x="123397" y="546041"/>
                  </a:lnTo>
                  <a:lnTo>
                    <a:pt x="88111" y="546041"/>
                  </a:lnTo>
                  <a:lnTo>
                    <a:pt x="88111" y="412682"/>
                  </a:lnTo>
                  <a:lnTo>
                    <a:pt x="120886" y="412682"/>
                  </a:lnTo>
                  <a:lnTo>
                    <a:pt x="120886" y="432271"/>
                  </a:lnTo>
                  <a:cubicBezTo>
                    <a:pt x="132522" y="417202"/>
                    <a:pt x="147172" y="409668"/>
                    <a:pt x="164836" y="409668"/>
                  </a:cubicBezTo>
                  <a:close/>
                  <a:moveTo>
                    <a:pt x="295996" y="354416"/>
                  </a:moveTo>
                  <a:cubicBezTo>
                    <a:pt x="306293" y="354499"/>
                    <a:pt x="314706" y="356174"/>
                    <a:pt x="321236" y="359439"/>
                  </a:cubicBezTo>
                  <a:cubicBezTo>
                    <a:pt x="328436" y="362955"/>
                    <a:pt x="332119" y="367852"/>
                    <a:pt x="332287" y="374131"/>
                  </a:cubicBezTo>
                  <a:cubicBezTo>
                    <a:pt x="332622" y="382837"/>
                    <a:pt x="325003" y="388153"/>
                    <a:pt x="309432" y="390079"/>
                  </a:cubicBezTo>
                  <a:lnTo>
                    <a:pt x="309432" y="396357"/>
                  </a:lnTo>
                  <a:lnTo>
                    <a:pt x="295368" y="396357"/>
                  </a:lnTo>
                  <a:lnTo>
                    <a:pt x="295368" y="382544"/>
                  </a:lnTo>
                  <a:cubicBezTo>
                    <a:pt x="300140" y="382042"/>
                    <a:pt x="303195" y="381581"/>
                    <a:pt x="304535" y="381163"/>
                  </a:cubicBezTo>
                  <a:cubicBezTo>
                    <a:pt x="308972" y="380075"/>
                    <a:pt x="311232" y="378149"/>
                    <a:pt x="311316" y="375386"/>
                  </a:cubicBezTo>
                  <a:cubicBezTo>
                    <a:pt x="311400" y="373461"/>
                    <a:pt x="310228" y="371829"/>
                    <a:pt x="307800" y="370489"/>
                  </a:cubicBezTo>
                  <a:cubicBezTo>
                    <a:pt x="304284" y="368564"/>
                    <a:pt x="298717" y="367601"/>
                    <a:pt x="291098" y="367601"/>
                  </a:cubicBezTo>
                  <a:cubicBezTo>
                    <a:pt x="288503" y="367601"/>
                    <a:pt x="284569" y="367768"/>
                    <a:pt x="279295" y="368103"/>
                  </a:cubicBezTo>
                  <a:lnTo>
                    <a:pt x="277913" y="355295"/>
                  </a:lnTo>
                  <a:cubicBezTo>
                    <a:pt x="281178" y="354625"/>
                    <a:pt x="287206" y="354332"/>
                    <a:pt x="295996" y="354416"/>
                  </a:cubicBezTo>
                  <a:close/>
                  <a:moveTo>
                    <a:pt x="318650" y="199160"/>
                  </a:moveTo>
                  <a:lnTo>
                    <a:pt x="353937" y="199160"/>
                  </a:lnTo>
                  <a:lnTo>
                    <a:pt x="353937" y="234446"/>
                  </a:lnTo>
                  <a:lnTo>
                    <a:pt x="318650" y="234446"/>
                  </a:lnTo>
                  <a:close/>
                  <a:moveTo>
                    <a:pt x="361973" y="120049"/>
                  </a:moveTo>
                  <a:cubicBezTo>
                    <a:pt x="357453" y="121555"/>
                    <a:pt x="350295" y="123355"/>
                    <a:pt x="340500" y="125448"/>
                  </a:cubicBezTo>
                  <a:cubicBezTo>
                    <a:pt x="330705" y="127541"/>
                    <a:pt x="324301" y="129592"/>
                    <a:pt x="321287" y="131601"/>
                  </a:cubicBezTo>
                  <a:cubicBezTo>
                    <a:pt x="316683" y="134866"/>
                    <a:pt x="314381" y="139010"/>
                    <a:pt x="314381" y="144033"/>
                  </a:cubicBezTo>
                  <a:cubicBezTo>
                    <a:pt x="314381" y="148972"/>
                    <a:pt x="316223" y="153242"/>
                    <a:pt x="319906" y="156842"/>
                  </a:cubicBezTo>
                  <a:cubicBezTo>
                    <a:pt x="323590" y="160441"/>
                    <a:pt x="328278" y="162241"/>
                    <a:pt x="333970" y="162241"/>
                  </a:cubicBezTo>
                  <a:cubicBezTo>
                    <a:pt x="340333" y="162241"/>
                    <a:pt x="346402" y="160148"/>
                    <a:pt x="352178" y="155963"/>
                  </a:cubicBezTo>
                  <a:cubicBezTo>
                    <a:pt x="356448" y="152781"/>
                    <a:pt x="359252" y="148889"/>
                    <a:pt x="360592" y="144284"/>
                  </a:cubicBezTo>
                  <a:cubicBezTo>
                    <a:pt x="361513" y="141270"/>
                    <a:pt x="361973" y="135536"/>
                    <a:pt x="361973" y="127081"/>
                  </a:cubicBezTo>
                  <a:close/>
                  <a:moveTo>
                    <a:pt x="340500" y="47718"/>
                  </a:moveTo>
                  <a:cubicBezTo>
                    <a:pt x="356239" y="47718"/>
                    <a:pt x="367959" y="49581"/>
                    <a:pt x="375661" y="53306"/>
                  </a:cubicBezTo>
                  <a:cubicBezTo>
                    <a:pt x="383363" y="57031"/>
                    <a:pt x="388783" y="61761"/>
                    <a:pt x="391923" y="67496"/>
                  </a:cubicBezTo>
                  <a:cubicBezTo>
                    <a:pt x="395062" y="73230"/>
                    <a:pt x="396632" y="83758"/>
                    <a:pt x="396632" y="99078"/>
                  </a:cubicBezTo>
                  <a:lnTo>
                    <a:pt x="396255" y="140266"/>
                  </a:lnTo>
                  <a:cubicBezTo>
                    <a:pt x="396255" y="151986"/>
                    <a:pt x="396820" y="160630"/>
                    <a:pt x="397950" y="166197"/>
                  </a:cubicBezTo>
                  <a:cubicBezTo>
                    <a:pt x="399080" y="171764"/>
                    <a:pt x="401194" y="177729"/>
                    <a:pt x="404292" y="184091"/>
                  </a:cubicBezTo>
                  <a:lnTo>
                    <a:pt x="369382" y="184091"/>
                  </a:lnTo>
                  <a:cubicBezTo>
                    <a:pt x="368461" y="181747"/>
                    <a:pt x="367331" y="178273"/>
                    <a:pt x="365992" y="173669"/>
                  </a:cubicBezTo>
                  <a:cubicBezTo>
                    <a:pt x="365406" y="171576"/>
                    <a:pt x="364987" y="170194"/>
                    <a:pt x="364736" y="169525"/>
                  </a:cubicBezTo>
                  <a:cubicBezTo>
                    <a:pt x="358708" y="175385"/>
                    <a:pt x="352262" y="179780"/>
                    <a:pt x="345397" y="182710"/>
                  </a:cubicBezTo>
                  <a:cubicBezTo>
                    <a:pt x="338533" y="185640"/>
                    <a:pt x="331208" y="187105"/>
                    <a:pt x="323422" y="187105"/>
                  </a:cubicBezTo>
                  <a:cubicBezTo>
                    <a:pt x="309693" y="187105"/>
                    <a:pt x="298872" y="183380"/>
                    <a:pt x="290961" y="175929"/>
                  </a:cubicBezTo>
                  <a:cubicBezTo>
                    <a:pt x="283050" y="168478"/>
                    <a:pt x="279095" y="159060"/>
                    <a:pt x="279095" y="147675"/>
                  </a:cubicBezTo>
                  <a:cubicBezTo>
                    <a:pt x="279095" y="140140"/>
                    <a:pt x="280894" y="133422"/>
                    <a:pt x="284494" y="127520"/>
                  </a:cubicBezTo>
                  <a:cubicBezTo>
                    <a:pt x="288094" y="121618"/>
                    <a:pt x="293138" y="117098"/>
                    <a:pt x="299626" y="113958"/>
                  </a:cubicBezTo>
                  <a:cubicBezTo>
                    <a:pt x="306114" y="110819"/>
                    <a:pt x="315469" y="108077"/>
                    <a:pt x="327692" y="105733"/>
                  </a:cubicBezTo>
                  <a:cubicBezTo>
                    <a:pt x="344184" y="102636"/>
                    <a:pt x="355611" y="99747"/>
                    <a:pt x="361973" y="97069"/>
                  </a:cubicBezTo>
                  <a:lnTo>
                    <a:pt x="361973" y="93552"/>
                  </a:lnTo>
                  <a:cubicBezTo>
                    <a:pt x="361973" y="86771"/>
                    <a:pt x="360299" y="81937"/>
                    <a:pt x="356950" y="79049"/>
                  </a:cubicBezTo>
                  <a:cubicBezTo>
                    <a:pt x="353602" y="76161"/>
                    <a:pt x="347281" y="74716"/>
                    <a:pt x="337989" y="74716"/>
                  </a:cubicBezTo>
                  <a:cubicBezTo>
                    <a:pt x="331710" y="74716"/>
                    <a:pt x="326813" y="75951"/>
                    <a:pt x="323297" y="78421"/>
                  </a:cubicBezTo>
                  <a:cubicBezTo>
                    <a:pt x="319780" y="80890"/>
                    <a:pt x="316934" y="85223"/>
                    <a:pt x="314758" y="91418"/>
                  </a:cubicBezTo>
                  <a:lnTo>
                    <a:pt x="282736" y="85641"/>
                  </a:lnTo>
                  <a:cubicBezTo>
                    <a:pt x="286336" y="72749"/>
                    <a:pt x="292531" y="63205"/>
                    <a:pt x="301321" y="57011"/>
                  </a:cubicBezTo>
                  <a:cubicBezTo>
                    <a:pt x="310111" y="50816"/>
                    <a:pt x="323171" y="47718"/>
                    <a:pt x="340500" y="47718"/>
                  </a:cubicBezTo>
                  <a:close/>
                  <a:moveTo>
                    <a:pt x="468306" y="3642"/>
                  </a:moveTo>
                  <a:lnTo>
                    <a:pt x="468306" y="50732"/>
                  </a:lnTo>
                  <a:lnTo>
                    <a:pt x="492416" y="50732"/>
                  </a:lnTo>
                  <a:lnTo>
                    <a:pt x="492416" y="78860"/>
                  </a:lnTo>
                  <a:lnTo>
                    <a:pt x="468306" y="78860"/>
                  </a:lnTo>
                  <a:lnTo>
                    <a:pt x="468306" y="132606"/>
                  </a:lnTo>
                  <a:cubicBezTo>
                    <a:pt x="468306" y="143489"/>
                    <a:pt x="468536" y="149830"/>
                    <a:pt x="468997" y="151630"/>
                  </a:cubicBezTo>
                  <a:cubicBezTo>
                    <a:pt x="469457" y="153430"/>
                    <a:pt x="470504" y="154916"/>
                    <a:pt x="472136" y="156088"/>
                  </a:cubicBezTo>
                  <a:cubicBezTo>
                    <a:pt x="473769" y="157260"/>
                    <a:pt x="475757" y="157846"/>
                    <a:pt x="478101" y="157846"/>
                  </a:cubicBezTo>
                  <a:cubicBezTo>
                    <a:pt x="481366" y="157846"/>
                    <a:pt x="486096" y="156716"/>
                    <a:pt x="492291" y="154456"/>
                  </a:cubicBezTo>
                  <a:lnTo>
                    <a:pt x="495305" y="181831"/>
                  </a:lnTo>
                  <a:cubicBezTo>
                    <a:pt x="487100" y="185347"/>
                    <a:pt x="477808" y="187105"/>
                    <a:pt x="467427" y="187105"/>
                  </a:cubicBezTo>
                  <a:cubicBezTo>
                    <a:pt x="461065" y="187105"/>
                    <a:pt x="455330" y="186038"/>
                    <a:pt x="450224" y="183903"/>
                  </a:cubicBezTo>
                  <a:cubicBezTo>
                    <a:pt x="445117" y="181768"/>
                    <a:pt x="441371" y="179005"/>
                    <a:pt x="438985" y="175615"/>
                  </a:cubicBezTo>
                  <a:cubicBezTo>
                    <a:pt x="436599" y="172224"/>
                    <a:pt x="434945" y="167641"/>
                    <a:pt x="434025" y="161865"/>
                  </a:cubicBezTo>
                  <a:cubicBezTo>
                    <a:pt x="433271" y="157763"/>
                    <a:pt x="432894" y="149475"/>
                    <a:pt x="432894" y="137001"/>
                  </a:cubicBezTo>
                  <a:lnTo>
                    <a:pt x="432894" y="78860"/>
                  </a:lnTo>
                  <a:lnTo>
                    <a:pt x="416695" y="78860"/>
                  </a:lnTo>
                  <a:lnTo>
                    <a:pt x="416695" y="50732"/>
                  </a:lnTo>
                  <a:lnTo>
                    <a:pt x="432894" y="50732"/>
                  </a:lnTo>
                  <a:lnTo>
                    <a:pt x="432894" y="24236"/>
                  </a:lnTo>
                  <a:close/>
                  <a:moveTo>
                    <a:pt x="98264" y="0"/>
                  </a:moveTo>
                  <a:lnTo>
                    <a:pt x="135434" y="0"/>
                  </a:lnTo>
                  <a:lnTo>
                    <a:pt x="135434" y="72456"/>
                  </a:lnTo>
                  <a:lnTo>
                    <a:pt x="208266" y="72456"/>
                  </a:lnTo>
                  <a:lnTo>
                    <a:pt x="208266" y="0"/>
                  </a:lnTo>
                  <a:lnTo>
                    <a:pt x="245436" y="0"/>
                  </a:lnTo>
                  <a:lnTo>
                    <a:pt x="245436" y="184091"/>
                  </a:lnTo>
                  <a:lnTo>
                    <a:pt x="208266" y="184091"/>
                  </a:lnTo>
                  <a:lnTo>
                    <a:pt x="208266" y="103598"/>
                  </a:lnTo>
                  <a:lnTo>
                    <a:pt x="135434" y="103598"/>
                  </a:lnTo>
                  <a:lnTo>
                    <a:pt x="135434" y="184091"/>
                  </a:lnTo>
                  <a:lnTo>
                    <a:pt x="98264" y="184091"/>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grpSp>
      <p:grpSp>
        <p:nvGrpSpPr>
          <p:cNvPr id="30" name="Group 29">
            <a:extLst>
              <a:ext uri="{FF2B5EF4-FFF2-40B4-BE49-F238E27FC236}">
                <a16:creationId xmlns:a16="http://schemas.microsoft.com/office/drawing/2014/main" id="{8A70DE58-E72A-23FF-0491-0CBDC844BB58}"/>
              </a:ext>
            </a:extLst>
          </p:cNvPr>
          <p:cNvGrpSpPr/>
          <p:nvPr/>
        </p:nvGrpSpPr>
        <p:grpSpPr>
          <a:xfrm>
            <a:off x="6859217" y="2501219"/>
            <a:ext cx="4016445" cy="3084671"/>
            <a:chOff x="3766299" y="301851"/>
            <a:chExt cx="8143508" cy="6254298"/>
          </a:xfrm>
        </p:grpSpPr>
        <p:pic>
          <p:nvPicPr>
            <p:cNvPr id="31" name="Picture 30">
              <a:extLst>
                <a:ext uri="{FF2B5EF4-FFF2-40B4-BE49-F238E27FC236}">
                  <a16:creationId xmlns:a16="http://schemas.microsoft.com/office/drawing/2014/main" id="{77850649-748F-48E8-F2EE-76755A70A89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789892" y="301851"/>
              <a:ext cx="8119915" cy="6254298"/>
            </a:xfrm>
            <a:prstGeom prst="rect">
              <a:avLst/>
            </a:prstGeom>
          </p:spPr>
        </p:pic>
        <p:sp>
          <p:nvSpPr>
            <p:cNvPr id="32" name="TextBox 31">
              <a:extLst>
                <a:ext uri="{FF2B5EF4-FFF2-40B4-BE49-F238E27FC236}">
                  <a16:creationId xmlns:a16="http://schemas.microsoft.com/office/drawing/2014/main" id="{C29D2711-4E41-7590-342E-521BE8E60116}"/>
                </a:ext>
              </a:extLst>
            </p:cNvPr>
            <p:cNvSpPr txBox="1">
              <a:spLocks noChangeAspect="1"/>
            </p:cNvSpPr>
            <p:nvPr>
              <p:custDataLst>
                <p:tags r:id="rId1"/>
              </p:custDataLst>
            </p:nvPr>
          </p:nvSpPr>
          <p:spPr>
            <a:xfrm>
              <a:off x="4860101" y="477470"/>
              <a:ext cx="1100389" cy="599535"/>
            </a:xfrm>
            <a:custGeom>
              <a:avLst/>
              <a:gdLst/>
              <a:ahLst/>
              <a:cxnLst/>
              <a:rect l="l" t="t" r="r" b="b"/>
              <a:pathLst>
                <a:path w="1100389" h="599535">
                  <a:moveTo>
                    <a:pt x="375837" y="564249"/>
                  </a:moveTo>
                  <a:lnTo>
                    <a:pt x="411124" y="564249"/>
                  </a:lnTo>
                  <a:lnTo>
                    <a:pt x="411124" y="599535"/>
                  </a:lnTo>
                  <a:lnTo>
                    <a:pt x="375837" y="599535"/>
                  </a:lnTo>
                  <a:close/>
                  <a:moveTo>
                    <a:pt x="641584" y="415821"/>
                  </a:moveTo>
                  <a:lnTo>
                    <a:pt x="676870" y="415821"/>
                  </a:lnTo>
                  <a:lnTo>
                    <a:pt x="676870" y="549180"/>
                  </a:lnTo>
                  <a:lnTo>
                    <a:pt x="641584" y="549180"/>
                  </a:lnTo>
                  <a:close/>
                  <a:moveTo>
                    <a:pt x="336031" y="415821"/>
                  </a:moveTo>
                  <a:lnTo>
                    <a:pt x="371317" y="415821"/>
                  </a:lnTo>
                  <a:lnTo>
                    <a:pt x="371317" y="477101"/>
                  </a:lnTo>
                  <a:cubicBezTo>
                    <a:pt x="371317" y="495853"/>
                    <a:pt x="371966" y="507343"/>
                    <a:pt x="373263" y="511571"/>
                  </a:cubicBezTo>
                  <a:cubicBezTo>
                    <a:pt x="374561" y="515798"/>
                    <a:pt x="376926" y="519147"/>
                    <a:pt x="380358" y="521617"/>
                  </a:cubicBezTo>
                  <a:cubicBezTo>
                    <a:pt x="383790" y="524086"/>
                    <a:pt x="388144" y="525321"/>
                    <a:pt x="393418" y="525321"/>
                  </a:cubicBezTo>
                  <a:cubicBezTo>
                    <a:pt x="399445" y="525321"/>
                    <a:pt x="404845" y="523668"/>
                    <a:pt x="409617" y="520361"/>
                  </a:cubicBezTo>
                  <a:cubicBezTo>
                    <a:pt x="414389" y="517054"/>
                    <a:pt x="417654" y="512952"/>
                    <a:pt x="419412" y="508055"/>
                  </a:cubicBezTo>
                  <a:cubicBezTo>
                    <a:pt x="421170" y="503157"/>
                    <a:pt x="422049" y="491165"/>
                    <a:pt x="422049" y="472078"/>
                  </a:cubicBezTo>
                  <a:lnTo>
                    <a:pt x="422049" y="415821"/>
                  </a:lnTo>
                  <a:lnTo>
                    <a:pt x="457335" y="415821"/>
                  </a:lnTo>
                  <a:lnTo>
                    <a:pt x="457335" y="549180"/>
                  </a:lnTo>
                  <a:lnTo>
                    <a:pt x="424560" y="549180"/>
                  </a:lnTo>
                  <a:lnTo>
                    <a:pt x="424560" y="529214"/>
                  </a:lnTo>
                  <a:cubicBezTo>
                    <a:pt x="419705" y="536330"/>
                    <a:pt x="413321" y="541939"/>
                    <a:pt x="405410" y="546041"/>
                  </a:cubicBezTo>
                  <a:cubicBezTo>
                    <a:pt x="397499" y="550143"/>
                    <a:pt x="389148" y="552194"/>
                    <a:pt x="380358" y="552194"/>
                  </a:cubicBezTo>
                  <a:cubicBezTo>
                    <a:pt x="371401" y="552194"/>
                    <a:pt x="363364" y="550226"/>
                    <a:pt x="356248" y="546292"/>
                  </a:cubicBezTo>
                  <a:cubicBezTo>
                    <a:pt x="349132" y="542357"/>
                    <a:pt x="343984" y="536832"/>
                    <a:pt x="340802" y="529716"/>
                  </a:cubicBezTo>
                  <a:cubicBezTo>
                    <a:pt x="337621" y="522600"/>
                    <a:pt x="336031" y="512764"/>
                    <a:pt x="336031" y="500206"/>
                  </a:cubicBezTo>
                  <a:close/>
                  <a:moveTo>
                    <a:pt x="794258" y="412807"/>
                  </a:moveTo>
                  <a:cubicBezTo>
                    <a:pt x="802044" y="412807"/>
                    <a:pt x="809160" y="414209"/>
                    <a:pt x="815606" y="417014"/>
                  </a:cubicBezTo>
                  <a:cubicBezTo>
                    <a:pt x="822052" y="419818"/>
                    <a:pt x="826929" y="423397"/>
                    <a:pt x="830235" y="427750"/>
                  </a:cubicBezTo>
                  <a:cubicBezTo>
                    <a:pt x="833542" y="432103"/>
                    <a:pt x="835844" y="437043"/>
                    <a:pt x="837142" y="442568"/>
                  </a:cubicBezTo>
                  <a:cubicBezTo>
                    <a:pt x="838440" y="448093"/>
                    <a:pt x="839088" y="456004"/>
                    <a:pt x="839088" y="466301"/>
                  </a:cubicBezTo>
                  <a:lnTo>
                    <a:pt x="839088" y="549180"/>
                  </a:lnTo>
                  <a:lnTo>
                    <a:pt x="803802" y="549180"/>
                  </a:lnTo>
                  <a:lnTo>
                    <a:pt x="803802" y="481119"/>
                  </a:lnTo>
                  <a:cubicBezTo>
                    <a:pt x="803802" y="466720"/>
                    <a:pt x="803049" y="457407"/>
                    <a:pt x="801542" y="453179"/>
                  </a:cubicBezTo>
                  <a:cubicBezTo>
                    <a:pt x="800035" y="448951"/>
                    <a:pt x="797586" y="445665"/>
                    <a:pt x="794196" y="443321"/>
                  </a:cubicBezTo>
                  <a:cubicBezTo>
                    <a:pt x="790805" y="440977"/>
                    <a:pt x="786724" y="439805"/>
                    <a:pt x="781952" y="439805"/>
                  </a:cubicBezTo>
                  <a:cubicBezTo>
                    <a:pt x="775841" y="439805"/>
                    <a:pt x="770358" y="441480"/>
                    <a:pt x="765502" y="444828"/>
                  </a:cubicBezTo>
                  <a:cubicBezTo>
                    <a:pt x="760647" y="448177"/>
                    <a:pt x="757319" y="452614"/>
                    <a:pt x="755519" y="458139"/>
                  </a:cubicBezTo>
                  <a:cubicBezTo>
                    <a:pt x="753719" y="463664"/>
                    <a:pt x="752819" y="473878"/>
                    <a:pt x="752819" y="488779"/>
                  </a:cubicBezTo>
                  <a:lnTo>
                    <a:pt x="752819" y="549180"/>
                  </a:lnTo>
                  <a:lnTo>
                    <a:pt x="717533" y="549180"/>
                  </a:lnTo>
                  <a:lnTo>
                    <a:pt x="717533" y="415821"/>
                  </a:lnTo>
                  <a:lnTo>
                    <a:pt x="750308" y="415821"/>
                  </a:lnTo>
                  <a:lnTo>
                    <a:pt x="750308" y="435410"/>
                  </a:lnTo>
                  <a:cubicBezTo>
                    <a:pt x="761944" y="420341"/>
                    <a:pt x="776594" y="412807"/>
                    <a:pt x="794258" y="412807"/>
                  </a:cubicBezTo>
                  <a:close/>
                  <a:moveTo>
                    <a:pt x="592903" y="368731"/>
                  </a:moveTo>
                  <a:lnTo>
                    <a:pt x="592903" y="415821"/>
                  </a:lnTo>
                  <a:lnTo>
                    <a:pt x="617013" y="415821"/>
                  </a:lnTo>
                  <a:lnTo>
                    <a:pt x="617013" y="443949"/>
                  </a:lnTo>
                  <a:lnTo>
                    <a:pt x="592903" y="443949"/>
                  </a:lnTo>
                  <a:lnTo>
                    <a:pt x="592903" y="497695"/>
                  </a:lnTo>
                  <a:cubicBezTo>
                    <a:pt x="592903" y="508578"/>
                    <a:pt x="593134" y="514919"/>
                    <a:pt x="593594" y="516719"/>
                  </a:cubicBezTo>
                  <a:cubicBezTo>
                    <a:pt x="594054" y="518519"/>
                    <a:pt x="595101" y="520005"/>
                    <a:pt x="596733" y="521177"/>
                  </a:cubicBezTo>
                  <a:cubicBezTo>
                    <a:pt x="598366" y="522349"/>
                    <a:pt x="600354" y="522935"/>
                    <a:pt x="602698" y="522935"/>
                  </a:cubicBezTo>
                  <a:cubicBezTo>
                    <a:pt x="605963" y="522935"/>
                    <a:pt x="610693" y="521805"/>
                    <a:pt x="616888" y="519545"/>
                  </a:cubicBezTo>
                  <a:lnTo>
                    <a:pt x="619902" y="546920"/>
                  </a:lnTo>
                  <a:cubicBezTo>
                    <a:pt x="611698" y="550436"/>
                    <a:pt x="602405" y="552194"/>
                    <a:pt x="592024" y="552194"/>
                  </a:cubicBezTo>
                  <a:cubicBezTo>
                    <a:pt x="585662" y="552194"/>
                    <a:pt x="579927" y="551126"/>
                    <a:pt x="574821" y="548992"/>
                  </a:cubicBezTo>
                  <a:cubicBezTo>
                    <a:pt x="569714" y="546857"/>
                    <a:pt x="565968" y="544094"/>
                    <a:pt x="563582" y="540704"/>
                  </a:cubicBezTo>
                  <a:cubicBezTo>
                    <a:pt x="561196" y="537313"/>
                    <a:pt x="559543" y="532730"/>
                    <a:pt x="558622" y="526953"/>
                  </a:cubicBezTo>
                  <a:cubicBezTo>
                    <a:pt x="557868" y="522851"/>
                    <a:pt x="557492" y="514564"/>
                    <a:pt x="557492" y="502090"/>
                  </a:cubicBezTo>
                  <a:lnTo>
                    <a:pt x="557492" y="443949"/>
                  </a:lnTo>
                  <a:lnTo>
                    <a:pt x="541292" y="443949"/>
                  </a:lnTo>
                  <a:lnTo>
                    <a:pt x="541292" y="415821"/>
                  </a:lnTo>
                  <a:lnTo>
                    <a:pt x="557492" y="415821"/>
                  </a:lnTo>
                  <a:lnTo>
                    <a:pt x="557492" y="389325"/>
                  </a:lnTo>
                  <a:close/>
                  <a:moveTo>
                    <a:pt x="126178" y="368731"/>
                  </a:moveTo>
                  <a:lnTo>
                    <a:pt x="126178" y="415821"/>
                  </a:lnTo>
                  <a:lnTo>
                    <a:pt x="150288" y="415821"/>
                  </a:lnTo>
                  <a:lnTo>
                    <a:pt x="150288" y="443949"/>
                  </a:lnTo>
                  <a:lnTo>
                    <a:pt x="126178" y="443949"/>
                  </a:lnTo>
                  <a:lnTo>
                    <a:pt x="126178" y="497695"/>
                  </a:lnTo>
                  <a:cubicBezTo>
                    <a:pt x="126178" y="508578"/>
                    <a:pt x="126409" y="514919"/>
                    <a:pt x="126869" y="516719"/>
                  </a:cubicBezTo>
                  <a:cubicBezTo>
                    <a:pt x="127329" y="518519"/>
                    <a:pt x="128376" y="520005"/>
                    <a:pt x="130008" y="521177"/>
                  </a:cubicBezTo>
                  <a:cubicBezTo>
                    <a:pt x="131641" y="522349"/>
                    <a:pt x="133629" y="522935"/>
                    <a:pt x="135973" y="522935"/>
                  </a:cubicBezTo>
                  <a:cubicBezTo>
                    <a:pt x="139238" y="522935"/>
                    <a:pt x="143968" y="521805"/>
                    <a:pt x="150163" y="519545"/>
                  </a:cubicBezTo>
                  <a:lnTo>
                    <a:pt x="153177" y="546920"/>
                  </a:lnTo>
                  <a:cubicBezTo>
                    <a:pt x="144973" y="550436"/>
                    <a:pt x="135680" y="552194"/>
                    <a:pt x="125299" y="552194"/>
                  </a:cubicBezTo>
                  <a:cubicBezTo>
                    <a:pt x="118937" y="552194"/>
                    <a:pt x="113202" y="551126"/>
                    <a:pt x="108096" y="548992"/>
                  </a:cubicBezTo>
                  <a:cubicBezTo>
                    <a:pt x="102989" y="546857"/>
                    <a:pt x="99243" y="544094"/>
                    <a:pt x="96857" y="540704"/>
                  </a:cubicBezTo>
                  <a:cubicBezTo>
                    <a:pt x="94471" y="537313"/>
                    <a:pt x="92818" y="532730"/>
                    <a:pt x="91897" y="526953"/>
                  </a:cubicBezTo>
                  <a:cubicBezTo>
                    <a:pt x="91143" y="522851"/>
                    <a:pt x="90767" y="514564"/>
                    <a:pt x="90767" y="502090"/>
                  </a:cubicBezTo>
                  <a:lnTo>
                    <a:pt x="90767" y="443949"/>
                  </a:lnTo>
                  <a:lnTo>
                    <a:pt x="74568" y="443949"/>
                  </a:lnTo>
                  <a:lnTo>
                    <a:pt x="74568" y="415821"/>
                  </a:lnTo>
                  <a:lnTo>
                    <a:pt x="90767" y="415821"/>
                  </a:lnTo>
                  <a:lnTo>
                    <a:pt x="90767" y="389325"/>
                  </a:lnTo>
                  <a:close/>
                  <a:moveTo>
                    <a:pt x="879584" y="365089"/>
                  </a:moveTo>
                  <a:lnTo>
                    <a:pt x="914870" y="365089"/>
                  </a:lnTo>
                  <a:lnTo>
                    <a:pt x="914870" y="432773"/>
                  </a:lnTo>
                  <a:cubicBezTo>
                    <a:pt x="926255" y="419462"/>
                    <a:pt x="939859" y="412807"/>
                    <a:pt x="955681" y="412807"/>
                  </a:cubicBezTo>
                  <a:cubicBezTo>
                    <a:pt x="963802" y="412807"/>
                    <a:pt x="971127" y="414314"/>
                    <a:pt x="977657" y="417328"/>
                  </a:cubicBezTo>
                  <a:cubicBezTo>
                    <a:pt x="984186" y="420341"/>
                    <a:pt x="989105" y="424192"/>
                    <a:pt x="992412" y="428880"/>
                  </a:cubicBezTo>
                  <a:cubicBezTo>
                    <a:pt x="995718" y="433568"/>
                    <a:pt x="997979" y="438759"/>
                    <a:pt x="999192" y="444452"/>
                  </a:cubicBezTo>
                  <a:cubicBezTo>
                    <a:pt x="1000406" y="450144"/>
                    <a:pt x="1001013" y="458976"/>
                    <a:pt x="1001013" y="470948"/>
                  </a:cubicBezTo>
                  <a:lnTo>
                    <a:pt x="1001013" y="549180"/>
                  </a:lnTo>
                  <a:lnTo>
                    <a:pt x="965727" y="549180"/>
                  </a:lnTo>
                  <a:lnTo>
                    <a:pt x="965727" y="478733"/>
                  </a:lnTo>
                  <a:cubicBezTo>
                    <a:pt x="965727" y="464753"/>
                    <a:pt x="965057" y="455879"/>
                    <a:pt x="963718" y="452112"/>
                  </a:cubicBezTo>
                  <a:cubicBezTo>
                    <a:pt x="962378" y="448344"/>
                    <a:pt x="960013" y="445351"/>
                    <a:pt x="956623" y="443133"/>
                  </a:cubicBezTo>
                  <a:cubicBezTo>
                    <a:pt x="953233" y="440915"/>
                    <a:pt x="948984" y="439805"/>
                    <a:pt x="943877" y="439805"/>
                  </a:cubicBezTo>
                  <a:cubicBezTo>
                    <a:pt x="938017" y="439805"/>
                    <a:pt x="932785" y="441228"/>
                    <a:pt x="928181" y="444075"/>
                  </a:cubicBezTo>
                  <a:cubicBezTo>
                    <a:pt x="923576" y="446921"/>
                    <a:pt x="920207" y="451212"/>
                    <a:pt x="918072" y="456946"/>
                  </a:cubicBezTo>
                  <a:cubicBezTo>
                    <a:pt x="915937" y="462681"/>
                    <a:pt x="914870" y="471157"/>
                    <a:pt x="914870" y="482375"/>
                  </a:cubicBezTo>
                  <a:lnTo>
                    <a:pt x="914870" y="549180"/>
                  </a:lnTo>
                  <a:lnTo>
                    <a:pt x="879584" y="549180"/>
                  </a:lnTo>
                  <a:close/>
                  <a:moveTo>
                    <a:pt x="174734" y="365089"/>
                  </a:moveTo>
                  <a:lnTo>
                    <a:pt x="210020" y="365089"/>
                  </a:lnTo>
                  <a:lnTo>
                    <a:pt x="210020" y="432773"/>
                  </a:lnTo>
                  <a:cubicBezTo>
                    <a:pt x="221405" y="419462"/>
                    <a:pt x="235009" y="412807"/>
                    <a:pt x="250831" y="412807"/>
                  </a:cubicBezTo>
                  <a:cubicBezTo>
                    <a:pt x="258952" y="412807"/>
                    <a:pt x="266277" y="414314"/>
                    <a:pt x="272807" y="417328"/>
                  </a:cubicBezTo>
                  <a:cubicBezTo>
                    <a:pt x="279336" y="420341"/>
                    <a:pt x="284255" y="424192"/>
                    <a:pt x="287561" y="428880"/>
                  </a:cubicBezTo>
                  <a:cubicBezTo>
                    <a:pt x="290868" y="433568"/>
                    <a:pt x="293129" y="438759"/>
                    <a:pt x="294342" y="444452"/>
                  </a:cubicBezTo>
                  <a:cubicBezTo>
                    <a:pt x="295556" y="450144"/>
                    <a:pt x="296163" y="458976"/>
                    <a:pt x="296163" y="470948"/>
                  </a:cubicBezTo>
                  <a:lnTo>
                    <a:pt x="296163" y="549180"/>
                  </a:lnTo>
                  <a:lnTo>
                    <a:pt x="260877" y="549180"/>
                  </a:lnTo>
                  <a:lnTo>
                    <a:pt x="260877" y="478733"/>
                  </a:lnTo>
                  <a:cubicBezTo>
                    <a:pt x="260877" y="464753"/>
                    <a:pt x="260207" y="455879"/>
                    <a:pt x="258868" y="452112"/>
                  </a:cubicBezTo>
                  <a:cubicBezTo>
                    <a:pt x="257528" y="448344"/>
                    <a:pt x="255163" y="445351"/>
                    <a:pt x="251773" y="443133"/>
                  </a:cubicBezTo>
                  <a:cubicBezTo>
                    <a:pt x="248382" y="440915"/>
                    <a:pt x="244134" y="439805"/>
                    <a:pt x="239027" y="439805"/>
                  </a:cubicBezTo>
                  <a:cubicBezTo>
                    <a:pt x="233167" y="439805"/>
                    <a:pt x="227935" y="441228"/>
                    <a:pt x="223331" y="444075"/>
                  </a:cubicBezTo>
                  <a:cubicBezTo>
                    <a:pt x="218726" y="446921"/>
                    <a:pt x="215357" y="451212"/>
                    <a:pt x="213222" y="456946"/>
                  </a:cubicBezTo>
                  <a:cubicBezTo>
                    <a:pt x="211087" y="462681"/>
                    <a:pt x="210020" y="471157"/>
                    <a:pt x="210020" y="482375"/>
                  </a:cubicBezTo>
                  <a:lnTo>
                    <a:pt x="210020" y="549180"/>
                  </a:lnTo>
                  <a:lnTo>
                    <a:pt x="174734" y="549180"/>
                  </a:lnTo>
                  <a:close/>
                  <a:moveTo>
                    <a:pt x="656276" y="361950"/>
                  </a:moveTo>
                  <a:lnTo>
                    <a:pt x="695832" y="361950"/>
                  </a:lnTo>
                  <a:lnTo>
                    <a:pt x="661299" y="399496"/>
                  </a:lnTo>
                  <a:lnTo>
                    <a:pt x="638947" y="399496"/>
                  </a:lnTo>
                  <a:close/>
                  <a:moveTo>
                    <a:pt x="1058070" y="123187"/>
                  </a:moveTo>
                  <a:cubicBezTo>
                    <a:pt x="1053550" y="124694"/>
                    <a:pt x="1046392" y="126494"/>
                    <a:pt x="1036597" y="128587"/>
                  </a:cubicBezTo>
                  <a:cubicBezTo>
                    <a:pt x="1026802" y="130680"/>
                    <a:pt x="1020398" y="132731"/>
                    <a:pt x="1017384" y="134740"/>
                  </a:cubicBezTo>
                  <a:cubicBezTo>
                    <a:pt x="1012780" y="138005"/>
                    <a:pt x="1010478" y="142149"/>
                    <a:pt x="1010478" y="147172"/>
                  </a:cubicBezTo>
                  <a:cubicBezTo>
                    <a:pt x="1010478" y="152111"/>
                    <a:pt x="1012320" y="156381"/>
                    <a:pt x="1016003" y="159981"/>
                  </a:cubicBezTo>
                  <a:cubicBezTo>
                    <a:pt x="1019687" y="163580"/>
                    <a:pt x="1024375" y="165380"/>
                    <a:pt x="1030067" y="165380"/>
                  </a:cubicBezTo>
                  <a:cubicBezTo>
                    <a:pt x="1036430" y="165380"/>
                    <a:pt x="1042499" y="163287"/>
                    <a:pt x="1048276" y="159102"/>
                  </a:cubicBezTo>
                  <a:cubicBezTo>
                    <a:pt x="1052545" y="155920"/>
                    <a:pt x="1055350" y="152028"/>
                    <a:pt x="1056689" y="147423"/>
                  </a:cubicBezTo>
                  <a:cubicBezTo>
                    <a:pt x="1057610" y="144409"/>
                    <a:pt x="1058070" y="138675"/>
                    <a:pt x="1058070" y="130220"/>
                  </a:cubicBezTo>
                  <a:close/>
                  <a:moveTo>
                    <a:pt x="880197" y="77855"/>
                  </a:moveTo>
                  <a:cubicBezTo>
                    <a:pt x="871826" y="77855"/>
                    <a:pt x="864815" y="81183"/>
                    <a:pt x="859164" y="87838"/>
                  </a:cubicBezTo>
                  <a:cubicBezTo>
                    <a:pt x="853513" y="94494"/>
                    <a:pt x="850688" y="104435"/>
                    <a:pt x="850688" y="117662"/>
                  </a:cubicBezTo>
                  <a:cubicBezTo>
                    <a:pt x="850688" y="131894"/>
                    <a:pt x="852655" y="142191"/>
                    <a:pt x="856590" y="148553"/>
                  </a:cubicBezTo>
                  <a:cubicBezTo>
                    <a:pt x="862282" y="157762"/>
                    <a:pt x="870235" y="162366"/>
                    <a:pt x="880449" y="162366"/>
                  </a:cubicBezTo>
                  <a:cubicBezTo>
                    <a:pt x="888569" y="162366"/>
                    <a:pt x="895476" y="158913"/>
                    <a:pt x="901168" y="152007"/>
                  </a:cubicBezTo>
                  <a:cubicBezTo>
                    <a:pt x="906861" y="145100"/>
                    <a:pt x="909707" y="134782"/>
                    <a:pt x="909707" y="121053"/>
                  </a:cubicBezTo>
                  <a:cubicBezTo>
                    <a:pt x="909707" y="105733"/>
                    <a:pt x="906945" y="94703"/>
                    <a:pt x="901419" y="87964"/>
                  </a:cubicBezTo>
                  <a:cubicBezTo>
                    <a:pt x="895894" y="81225"/>
                    <a:pt x="888820" y="77855"/>
                    <a:pt x="880197" y="77855"/>
                  </a:cubicBezTo>
                  <a:close/>
                  <a:moveTo>
                    <a:pt x="679921" y="77855"/>
                  </a:moveTo>
                  <a:cubicBezTo>
                    <a:pt x="671466" y="77855"/>
                    <a:pt x="664497" y="81141"/>
                    <a:pt x="659013" y="87713"/>
                  </a:cubicBezTo>
                  <a:cubicBezTo>
                    <a:pt x="653530" y="94285"/>
                    <a:pt x="650788" y="104310"/>
                    <a:pt x="650788" y="117788"/>
                  </a:cubicBezTo>
                  <a:cubicBezTo>
                    <a:pt x="650788" y="131936"/>
                    <a:pt x="653530" y="142296"/>
                    <a:pt x="659013" y="148867"/>
                  </a:cubicBezTo>
                  <a:cubicBezTo>
                    <a:pt x="664497" y="155439"/>
                    <a:pt x="671257" y="158725"/>
                    <a:pt x="679293" y="158725"/>
                  </a:cubicBezTo>
                  <a:cubicBezTo>
                    <a:pt x="687916" y="158725"/>
                    <a:pt x="695199" y="155355"/>
                    <a:pt x="701143" y="148616"/>
                  </a:cubicBezTo>
                  <a:cubicBezTo>
                    <a:pt x="707087" y="141877"/>
                    <a:pt x="710059" y="131894"/>
                    <a:pt x="710059" y="118667"/>
                  </a:cubicBezTo>
                  <a:cubicBezTo>
                    <a:pt x="710059" y="104854"/>
                    <a:pt x="707213" y="94598"/>
                    <a:pt x="701520" y="87901"/>
                  </a:cubicBezTo>
                  <a:cubicBezTo>
                    <a:pt x="695827" y="81204"/>
                    <a:pt x="688628" y="77855"/>
                    <a:pt x="679921" y="77855"/>
                  </a:cubicBezTo>
                  <a:close/>
                  <a:moveTo>
                    <a:pt x="278881" y="53871"/>
                  </a:moveTo>
                  <a:lnTo>
                    <a:pt x="314167" y="53871"/>
                  </a:lnTo>
                  <a:lnTo>
                    <a:pt x="314167" y="115151"/>
                  </a:lnTo>
                  <a:cubicBezTo>
                    <a:pt x="314167" y="132731"/>
                    <a:pt x="314837" y="144200"/>
                    <a:pt x="316176" y="149558"/>
                  </a:cubicBezTo>
                  <a:cubicBezTo>
                    <a:pt x="317097" y="153576"/>
                    <a:pt x="319441" y="156925"/>
                    <a:pt x="323208" y="159604"/>
                  </a:cubicBezTo>
                  <a:cubicBezTo>
                    <a:pt x="326640" y="162115"/>
                    <a:pt x="330994" y="163371"/>
                    <a:pt x="336268" y="163371"/>
                  </a:cubicBezTo>
                  <a:cubicBezTo>
                    <a:pt x="342212" y="163371"/>
                    <a:pt x="347590" y="161739"/>
                    <a:pt x="352404" y="158474"/>
                  </a:cubicBezTo>
                  <a:cubicBezTo>
                    <a:pt x="357218" y="155209"/>
                    <a:pt x="360504" y="151107"/>
                    <a:pt x="362262" y="146167"/>
                  </a:cubicBezTo>
                  <a:cubicBezTo>
                    <a:pt x="364020" y="141228"/>
                    <a:pt x="364899" y="129215"/>
                    <a:pt x="364899" y="110128"/>
                  </a:cubicBezTo>
                  <a:lnTo>
                    <a:pt x="364899" y="53871"/>
                  </a:lnTo>
                  <a:lnTo>
                    <a:pt x="400185" y="53871"/>
                  </a:lnTo>
                  <a:lnTo>
                    <a:pt x="400185" y="119420"/>
                  </a:lnTo>
                  <a:cubicBezTo>
                    <a:pt x="411821" y="117076"/>
                    <a:pt x="419984" y="112723"/>
                    <a:pt x="424672" y="106361"/>
                  </a:cubicBezTo>
                  <a:cubicBezTo>
                    <a:pt x="427518" y="102510"/>
                    <a:pt x="429025" y="96775"/>
                    <a:pt x="429192" y="89157"/>
                  </a:cubicBezTo>
                  <a:lnTo>
                    <a:pt x="412114" y="89157"/>
                  </a:lnTo>
                  <a:lnTo>
                    <a:pt x="412114" y="53871"/>
                  </a:lnTo>
                  <a:lnTo>
                    <a:pt x="447401" y="53871"/>
                  </a:lnTo>
                  <a:lnTo>
                    <a:pt x="447401" y="79111"/>
                  </a:lnTo>
                  <a:cubicBezTo>
                    <a:pt x="447401" y="89492"/>
                    <a:pt x="446501" y="97612"/>
                    <a:pt x="444701" y="103472"/>
                  </a:cubicBezTo>
                  <a:cubicBezTo>
                    <a:pt x="442901" y="109332"/>
                    <a:pt x="439573" y="114565"/>
                    <a:pt x="434718" y="119169"/>
                  </a:cubicBezTo>
                  <a:cubicBezTo>
                    <a:pt x="427267" y="126369"/>
                    <a:pt x="415756" y="131224"/>
                    <a:pt x="400185" y="133736"/>
                  </a:cubicBezTo>
                  <a:lnTo>
                    <a:pt x="400185" y="187230"/>
                  </a:lnTo>
                  <a:lnTo>
                    <a:pt x="367410" y="187230"/>
                  </a:lnTo>
                  <a:lnTo>
                    <a:pt x="367410" y="167264"/>
                  </a:lnTo>
                  <a:cubicBezTo>
                    <a:pt x="356946" y="182584"/>
                    <a:pt x="342212" y="190244"/>
                    <a:pt x="323208" y="190244"/>
                  </a:cubicBezTo>
                  <a:cubicBezTo>
                    <a:pt x="303535" y="190244"/>
                    <a:pt x="290350" y="182751"/>
                    <a:pt x="283652" y="167766"/>
                  </a:cubicBezTo>
                  <a:cubicBezTo>
                    <a:pt x="280471" y="160650"/>
                    <a:pt x="278881" y="150814"/>
                    <a:pt x="278881" y="138256"/>
                  </a:cubicBezTo>
                  <a:close/>
                  <a:moveTo>
                    <a:pt x="1036597" y="50857"/>
                  </a:moveTo>
                  <a:cubicBezTo>
                    <a:pt x="1052336" y="50857"/>
                    <a:pt x="1064056" y="52720"/>
                    <a:pt x="1071758" y="56445"/>
                  </a:cubicBezTo>
                  <a:cubicBezTo>
                    <a:pt x="1079460" y="60170"/>
                    <a:pt x="1084880" y="64900"/>
                    <a:pt x="1088020" y="70635"/>
                  </a:cubicBezTo>
                  <a:cubicBezTo>
                    <a:pt x="1091159" y="76369"/>
                    <a:pt x="1092729" y="86897"/>
                    <a:pt x="1092729" y="102217"/>
                  </a:cubicBezTo>
                  <a:lnTo>
                    <a:pt x="1092352" y="143405"/>
                  </a:lnTo>
                  <a:cubicBezTo>
                    <a:pt x="1092352" y="155125"/>
                    <a:pt x="1092917" y="163769"/>
                    <a:pt x="1094047" y="169336"/>
                  </a:cubicBezTo>
                  <a:cubicBezTo>
                    <a:pt x="1095177" y="174903"/>
                    <a:pt x="1097291" y="180868"/>
                    <a:pt x="1100389" y="187230"/>
                  </a:cubicBezTo>
                  <a:lnTo>
                    <a:pt x="1065479" y="187230"/>
                  </a:lnTo>
                  <a:cubicBezTo>
                    <a:pt x="1064558" y="184886"/>
                    <a:pt x="1063428" y="181412"/>
                    <a:pt x="1062089" y="176807"/>
                  </a:cubicBezTo>
                  <a:cubicBezTo>
                    <a:pt x="1061503" y="174715"/>
                    <a:pt x="1061084" y="173333"/>
                    <a:pt x="1060833" y="172663"/>
                  </a:cubicBezTo>
                  <a:cubicBezTo>
                    <a:pt x="1054805" y="178524"/>
                    <a:pt x="1048359" y="182919"/>
                    <a:pt x="1041495" y="185849"/>
                  </a:cubicBezTo>
                  <a:cubicBezTo>
                    <a:pt x="1034630" y="188779"/>
                    <a:pt x="1027305" y="190244"/>
                    <a:pt x="1019519" y="190244"/>
                  </a:cubicBezTo>
                  <a:cubicBezTo>
                    <a:pt x="1005790" y="190244"/>
                    <a:pt x="994969" y="186518"/>
                    <a:pt x="987058" y="179068"/>
                  </a:cubicBezTo>
                  <a:cubicBezTo>
                    <a:pt x="979147" y="171617"/>
                    <a:pt x="975192" y="162199"/>
                    <a:pt x="975192" y="150814"/>
                  </a:cubicBezTo>
                  <a:cubicBezTo>
                    <a:pt x="975192" y="143279"/>
                    <a:pt x="976992" y="136561"/>
                    <a:pt x="980591" y="130659"/>
                  </a:cubicBezTo>
                  <a:cubicBezTo>
                    <a:pt x="984191" y="124757"/>
                    <a:pt x="989235" y="120236"/>
                    <a:pt x="995723" y="117097"/>
                  </a:cubicBezTo>
                  <a:cubicBezTo>
                    <a:pt x="1002211" y="113958"/>
                    <a:pt x="1011566" y="111216"/>
                    <a:pt x="1023789" y="108872"/>
                  </a:cubicBezTo>
                  <a:cubicBezTo>
                    <a:pt x="1040281" y="105775"/>
                    <a:pt x="1051708" y="102886"/>
                    <a:pt x="1058070" y="100207"/>
                  </a:cubicBezTo>
                  <a:lnTo>
                    <a:pt x="1058070" y="96691"/>
                  </a:lnTo>
                  <a:cubicBezTo>
                    <a:pt x="1058070" y="89910"/>
                    <a:pt x="1056396" y="85076"/>
                    <a:pt x="1053047" y="82188"/>
                  </a:cubicBezTo>
                  <a:cubicBezTo>
                    <a:pt x="1049699" y="79299"/>
                    <a:pt x="1043378" y="77855"/>
                    <a:pt x="1034086" y="77855"/>
                  </a:cubicBezTo>
                  <a:cubicBezTo>
                    <a:pt x="1027807" y="77855"/>
                    <a:pt x="1022910" y="79090"/>
                    <a:pt x="1019394" y="81560"/>
                  </a:cubicBezTo>
                  <a:cubicBezTo>
                    <a:pt x="1015878" y="84029"/>
                    <a:pt x="1013031" y="88362"/>
                    <a:pt x="1010855" y="94557"/>
                  </a:cubicBezTo>
                  <a:lnTo>
                    <a:pt x="978833" y="88780"/>
                  </a:lnTo>
                  <a:cubicBezTo>
                    <a:pt x="982433" y="75888"/>
                    <a:pt x="988628" y="66344"/>
                    <a:pt x="997418" y="60149"/>
                  </a:cubicBezTo>
                  <a:cubicBezTo>
                    <a:pt x="1006208" y="53954"/>
                    <a:pt x="1019268" y="50857"/>
                    <a:pt x="1036597" y="50857"/>
                  </a:cubicBezTo>
                  <a:close/>
                  <a:moveTo>
                    <a:pt x="670880" y="50857"/>
                  </a:moveTo>
                  <a:cubicBezTo>
                    <a:pt x="687372" y="50857"/>
                    <a:pt x="700976" y="58098"/>
                    <a:pt x="711691" y="72581"/>
                  </a:cubicBezTo>
                  <a:lnTo>
                    <a:pt x="711691" y="53871"/>
                  </a:lnTo>
                  <a:lnTo>
                    <a:pt x="744717" y="53871"/>
                  </a:lnTo>
                  <a:lnTo>
                    <a:pt x="744717" y="173543"/>
                  </a:lnTo>
                  <a:cubicBezTo>
                    <a:pt x="744717" y="189281"/>
                    <a:pt x="743420" y="201043"/>
                    <a:pt x="740824" y="208829"/>
                  </a:cubicBezTo>
                  <a:cubicBezTo>
                    <a:pt x="738229" y="216614"/>
                    <a:pt x="734588" y="222726"/>
                    <a:pt x="729900" y="227162"/>
                  </a:cubicBezTo>
                  <a:cubicBezTo>
                    <a:pt x="725211" y="231599"/>
                    <a:pt x="718954" y="235074"/>
                    <a:pt x="711126" y="237585"/>
                  </a:cubicBezTo>
                  <a:cubicBezTo>
                    <a:pt x="703299" y="240097"/>
                    <a:pt x="693399" y="241352"/>
                    <a:pt x="681428" y="241352"/>
                  </a:cubicBezTo>
                  <a:cubicBezTo>
                    <a:pt x="658825" y="241352"/>
                    <a:pt x="642793" y="237480"/>
                    <a:pt x="633333" y="229737"/>
                  </a:cubicBezTo>
                  <a:cubicBezTo>
                    <a:pt x="623874" y="221993"/>
                    <a:pt x="619144" y="212177"/>
                    <a:pt x="619144" y="200290"/>
                  </a:cubicBezTo>
                  <a:cubicBezTo>
                    <a:pt x="619144" y="199118"/>
                    <a:pt x="619185" y="197695"/>
                    <a:pt x="619269" y="196020"/>
                  </a:cubicBezTo>
                  <a:lnTo>
                    <a:pt x="659578" y="200918"/>
                  </a:lnTo>
                  <a:cubicBezTo>
                    <a:pt x="660248" y="205606"/>
                    <a:pt x="661797" y="208829"/>
                    <a:pt x="664224" y="210587"/>
                  </a:cubicBezTo>
                  <a:cubicBezTo>
                    <a:pt x="667573" y="213098"/>
                    <a:pt x="672847" y="214354"/>
                    <a:pt x="680047" y="214354"/>
                  </a:cubicBezTo>
                  <a:cubicBezTo>
                    <a:pt x="689256" y="214354"/>
                    <a:pt x="696162" y="212973"/>
                    <a:pt x="700766" y="210210"/>
                  </a:cubicBezTo>
                  <a:cubicBezTo>
                    <a:pt x="703864" y="208368"/>
                    <a:pt x="706208" y="205396"/>
                    <a:pt x="707799" y="201294"/>
                  </a:cubicBezTo>
                  <a:cubicBezTo>
                    <a:pt x="708887" y="198364"/>
                    <a:pt x="709431" y="192965"/>
                    <a:pt x="709431" y="185095"/>
                  </a:cubicBezTo>
                  <a:lnTo>
                    <a:pt x="709431" y="165631"/>
                  </a:lnTo>
                  <a:cubicBezTo>
                    <a:pt x="698883" y="180030"/>
                    <a:pt x="685572" y="187230"/>
                    <a:pt x="669499" y="187230"/>
                  </a:cubicBezTo>
                  <a:cubicBezTo>
                    <a:pt x="651583" y="187230"/>
                    <a:pt x="637394" y="179654"/>
                    <a:pt x="626929" y="164501"/>
                  </a:cubicBezTo>
                  <a:cubicBezTo>
                    <a:pt x="618725" y="152530"/>
                    <a:pt x="614623" y="137628"/>
                    <a:pt x="614623" y="119797"/>
                  </a:cubicBezTo>
                  <a:cubicBezTo>
                    <a:pt x="614623" y="97445"/>
                    <a:pt x="620002" y="80367"/>
                    <a:pt x="630759" y="68563"/>
                  </a:cubicBezTo>
                  <a:cubicBezTo>
                    <a:pt x="641517" y="56759"/>
                    <a:pt x="654890" y="50857"/>
                    <a:pt x="670880" y="50857"/>
                  </a:cubicBezTo>
                  <a:close/>
                  <a:moveTo>
                    <a:pt x="546608" y="50857"/>
                  </a:moveTo>
                  <a:cubicBezTo>
                    <a:pt x="554394" y="50857"/>
                    <a:pt x="561510" y="52259"/>
                    <a:pt x="567956" y="55064"/>
                  </a:cubicBezTo>
                  <a:cubicBezTo>
                    <a:pt x="574402" y="57868"/>
                    <a:pt x="579279" y="61447"/>
                    <a:pt x="582585" y="65800"/>
                  </a:cubicBezTo>
                  <a:cubicBezTo>
                    <a:pt x="585892" y="70153"/>
                    <a:pt x="588194" y="75093"/>
                    <a:pt x="589492" y="80618"/>
                  </a:cubicBezTo>
                  <a:cubicBezTo>
                    <a:pt x="590789" y="86143"/>
                    <a:pt x="591438" y="94054"/>
                    <a:pt x="591438" y="104351"/>
                  </a:cubicBezTo>
                  <a:lnTo>
                    <a:pt x="591438" y="187230"/>
                  </a:lnTo>
                  <a:lnTo>
                    <a:pt x="556152" y="187230"/>
                  </a:lnTo>
                  <a:lnTo>
                    <a:pt x="556152" y="119169"/>
                  </a:lnTo>
                  <a:cubicBezTo>
                    <a:pt x="556152" y="104770"/>
                    <a:pt x="555399" y="95457"/>
                    <a:pt x="553892" y="91229"/>
                  </a:cubicBezTo>
                  <a:cubicBezTo>
                    <a:pt x="552385" y="87001"/>
                    <a:pt x="549936" y="83715"/>
                    <a:pt x="546546" y="81371"/>
                  </a:cubicBezTo>
                  <a:cubicBezTo>
                    <a:pt x="543155" y="79027"/>
                    <a:pt x="539074" y="77855"/>
                    <a:pt x="534302" y="77855"/>
                  </a:cubicBezTo>
                  <a:cubicBezTo>
                    <a:pt x="528191" y="77855"/>
                    <a:pt x="522708" y="79530"/>
                    <a:pt x="517852" y="82878"/>
                  </a:cubicBezTo>
                  <a:cubicBezTo>
                    <a:pt x="512997" y="86227"/>
                    <a:pt x="509669" y="90664"/>
                    <a:pt x="507869" y="96189"/>
                  </a:cubicBezTo>
                  <a:cubicBezTo>
                    <a:pt x="506069" y="101714"/>
                    <a:pt x="505169" y="111928"/>
                    <a:pt x="505169" y="126829"/>
                  </a:cubicBezTo>
                  <a:lnTo>
                    <a:pt x="505169" y="187230"/>
                  </a:lnTo>
                  <a:lnTo>
                    <a:pt x="469883" y="187230"/>
                  </a:lnTo>
                  <a:lnTo>
                    <a:pt x="469883" y="53871"/>
                  </a:lnTo>
                  <a:lnTo>
                    <a:pt x="502658" y="53871"/>
                  </a:lnTo>
                  <a:lnTo>
                    <a:pt x="502658" y="73460"/>
                  </a:lnTo>
                  <a:cubicBezTo>
                    <a:pt x="514294" y="58391"/>
                    <a:pt x="528944" y="50857"/>
                    <a:pt x="546608" y="50857"/>
                  </a:cubicBezTo>
                  <a:close/>
                  <a:moveTo>
                    <a:pt x="236516" y="50857"/>
                  </a:moveTo>
                  <a:cubicBezTo>
                    <a:pt x="244552" y="50857"/>
                    <a:pt x="252296" y="53075"/>
                    <a:pt x="259747" y="57512"/>
                  </a:cubicBezTo>
                  <a:lnTo>
                    <a:pt x="248822" y="88278"/>
                  </a:lnTo>
                  <a:cubicBezTo>
                    <a:pt x="242878" y="84427"/>
                    <a:pt x="237353" y="82502"/>
                    <a:pt x="232246" y="82502"/>
                  </a:cubicBezTo>
                  <a:cubicBezTo>
                    <a:pt x="227307" y="82502"/>
                    <a:pt x="223121" y="83862"/>
                    <a:pt x="219689" y="86583"/>
                  </a:cubicBezTo>
                  <a:cubicBezTo>
                    <a:pt x="216257" y="89303"/>
                    <a:pt x="213557" y="94222"/>
                    <a:pt x="211589" y="101338"/>
                  </a:cubicBezTo>
                  <a:cubicBezTo>
                    <a:pt x="209622" y="108453"/>
                    <a:pt x="208638" y="123355"/>
                    <a:pt x="208638" y="146042"/>
                  </a:cubicBezTo>
                  <a:lnTo>
                    <a:pt x="208638" y="187230"/>
                  </a:lnTo>
                  <a:lnTo>
                    <a:pt x="173352" y="187230"/>
                  </a:lnTo>
                  <a:lnTo>
                    <a:pt x="173352" y="53871"/>
                  </a:lnTo>
                  <a:lnTo>
                    <a:pt x="206127" y="53871"/>
                  </a:lnTo>
                  <a:lnTo>
                    <a:pt x="206127" y="72832"/>
                  </a:lnTo>
                  <a:cubicBezTo>
                    <a:pt x="211736" y="63875"/>
                    <a:pt x="216780" y="57973"/>
                    <a:pt x="221259" y="55126"/>
                  </a:cubicBezTo>
                  <a:cubicBezTo>
                    <a:pt x="225737" y="52280"/>
                    <a:pt x="230823" y="50857"/>
                    <a:pt x="236516" y="50857"/>
                  </a:cubicBezTo>
                  <a:close/>
                  <a:moveTo>
                    <a:pt x="1064977" y="3892"/>
                  </a:moveTo>
                  <a:lnTo>
                    <a:pt x="1081301" y="3892"/>
                  </a:lnTo>
                  <a:cubicBezTo>
                    <a:pt x="1081218" y="15194"/>
                    <a:pt x="1079104" y="23273"/>
                    <a:pt x="1074960" y="28128"/>
                  </a:cubicBezTo>
                  <a:cubicBezTo>
                    <a:pt x="1070816" y="32984"/>
                    <a:pt x="1065479" y="35411"/>
                    <a:pt x="1058949" y="35411"/>
                  </a:cubicBezTo>
                  <a:cubicBezTo>
                    <a:pt x="1056103" y="35411"/>
                    <a:pt x="1053298" y="35118"/>
                    <a:pt x="1050536" y="34532"/>
                  </a:cubicBezTo>
                  <a:cubicBezTo>
                    <a:pt x="1048610" y="34030"/>
                    <a:pt x="1043797" y="32314"/>
                    <a:pt x="1036095" y="29384"/>
                  </a:cubicBezTo>
                  <a:cubicBezTo>
                    <a:pt x="1028393" y="26454"/>
                    <a:pt x="1022784" y="24989"/>
                    <a:pt x="1019268" y="24989"/>
                  </a:cubicBezTo>
                  <a:cubicBezTo>
                    <a:pt x="1016589" y="24989"/>
                    <a:pt x="1014496" y="25805"/>
                    <a:pt x="1012989" y="27437"/>
                  </a:cubicBezTo>
                  <a:cubicBezTo>
                    <a:pt x="1011482" y="29070"/>
                    <a:pt x="1010687" y="31895"/>
                    <a:pt x="1010603" y="35914"/>
                  </a:cubicBezTo>
                  <a:lnTo>
                    <a:pt x="994530" y="35914"/>
                  </a:lnTo>
                  <a:cubicBezTo>
                    <a:pt x="994446" y="33988"/>
                    <a:pt x="994404" y="32481"/>
                    <a:pt x="994404" y="31393"/>
                  </a:cubicBezTo>
                  <a:cubicBezTo>
                    <a:pt x="994404" y="22603"/>
                    <a:pt x="996539" y="15843"/>
                    <a:pt x="1000809" y="11113"/>
                  </a:cubicBezTo>
                  <a:cubicBezTo>
                    <a:pt x="1005078" y="6383"/>
                    <a:pt x="1010562" y="4018"/>
                    <a:pt x="1017259" y="4018"/>
                  </a:cubicBezTo>
                  <a:cubicBezTo>
                    <a:pt x="1020189" y="4018"/>
                    <a:pt x="1022910" y="4332"/>
                    <a:pt x="1025421" y="4960"/>
                  </a:cubicBezTo>
                  <a:cubicBezTo>
                    <a:pt x="1027933" y="5588"/>
                    <a:pt x="1032516" y="7388"/>
                    <a:pt x="1039171" y="10359"/>
                  </a:cubicBezTo>
                  <a:cubicBezTo>
                    <a:pt x="1045827" y="13331"/>
                    <a:pt x="1051038" y="14817"/>
                    <a:pt x="1054805" y="14817"/>
                  </a:cubicBezTo>
                  <a:cubicBezTo>
                    <a:pt x="1057484" y="14817"/>
                    <a:pt x="1059724" y="13980"/>
                    <a:pt x="1061524" y="12306"/>
                  </a:cubicBezTo>
                  <a:cubicBezTo>
                    <a:pt x="1063323" y="10631"/>
                    <a:pt x="1064475" y="7827"/>
                    <a:pt x="1064977" y="3892"/>
                  </a:cubicBezTo>
                  <a:close/>
                  <a:moveTo>
                    <a:pt x="909582" y="3139"/>
                  </a:moveTo>
                  <a:lnTo>
                    <a:pt x="944868" y="3139"/>
                  </a:lnTo>
                  <a:lnTo>
                    <a:pt x="944868" y="16199"/>
                  </a:lnTo>
                  <a:lnTo>
                    <a:pt x="958807" y="16199"/>
                  </a:lnTo>
                  <a:lnTo>
                    <a:pt x="958807" y="39681"/>
                  </a:lnTo>
                  <a:lnTo>
                    <a:pt x="944868" y="39681"/>
                  </a:lnTo>
                  <a:lnTo>
                    <a:pt x="944868" y="187230"/>
                  </a:lnTo>
                  <a:lnTo>
                    <a:pt x="912093" y="187230"/>
                  </a:lnTo>
                  <a:lnTo>
                    <a:pt x="912093" y="167641"/>
                  </a:lnTo>
                  <a:cubicBezTo>
                    <a:pt x="906652" y="175259"/>
                    <a:pt x="900226" y="180930"/>
                    <a:pt x="892818" y="184656"/>
                  </a:cubicBezTo>
                  <a:cubicBezTo>
                    <a:pt x="885409" y="188381"/>
                    <a:pt x="877937" y="190244"/>
                    <a:pt x="870403" y="190244"/>
                  </a:cubicBezTo>
                  <a:cubicBezTo>
                    <a:pt x="855083" y="190244"/>
                    <a:pt x="841960" y="184070"/>
                    <a:pt x="831035" y="171722"/>
                  </a:cubicBezTo>
                  <a:cubicBezTo>
                    <a:pt x="820110" y="159374"/>
                    <a:pt x="814648" y="142149"/>
                    <a:pt x="814648" y="120048"/>
                  </a:cubicBezTo>
                  <a:cubicBezTo>
                    <a:pt x="814648" y="97445"/>
                    <a:pt x="819964" y="80262"/>
                    <a:pt x="830596" y="68500"/>
                  </a:cubicBezTo>
                  <a:cubicBezTo>
                    <a:pt x="841228" y="56738"/>
                    <a:pt x="854664" y="50857"/>
                    <a:pt x="870905" y="50857"/>
                  </a:cubicBezTo>
                  <a:cubicBezTo>
                    <a:pt x="885806" y="50857"/>
                    <a:pt x="898699" y="57052"/>
                    <a:pt x="909582" y="69442"/>
                  </a:cubicBezTo>
                  <a:lnTo>
                    <a:pt x="909582" y="39681"/>
                  </a:lnTo>
                  <a:lnTo>
                    <a:pt x="871533" y="39681"/>
                  </a:lnTo>
                  <a:lnTo>
                    <a:pt x="871533" y="16199"/>
                  </a:lnTo>
                  <a:lnTo>
                    <a:pt x="909582" y="16199"/>
                  </a:lnTo>
                  <a:close/>
                  <a:moveTo>
                    <a:pt x="0" y="3139"/>
                  </a:moveTo>
                  <a:lnTo>
                    <a:pt x="146293" y="3139"/>
                  </a:lnTo>
                  <a:lnTo>
                    <a:pt x="146293" y="34281"/>
                  </a:lnTo>
                  <a:lnTo>
                    <a:pt x="91794" y="34281"/>
                  </a:lnTo>
                  <a:lnTo>
                    <a:pt x="91794" y="187230"/>
                  </a:lnTo>
                  <a:lnTo>
                    <a:pt x="54625" y="187230"/>
                  </a:lnTo>
                  <a:lnTo>
                    <a:pt x="54625" y="34281"/>
                  </a:lnTo>
                  <a:lnTo>
                    <a:pt x="0" y="34281"/>
                  </a:lnTo>
                  <a:close/>
                  <a:moveTo>
                    <a:pt x="339030" y="0"/>
                  </a:moveTo>
                  <a:lnTo>
                    <a:pt x="378586" y="0"/>
                  </a:lnTo>
                  <a:lnTo>
                    <a:pt x="344053" y="37546"/>
                  </a:lnTo>
                  <a:lnTo>
                    <a:pt x="321701" y="37546"/>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33" name="TextBox 32">
              <a:extLst>
                <a:ext uri="{FF2B5EF4-FFF2-40B4-BE49-F238E27FC236}">
                  <a16:creationId xmlns:a16="http://schemas.microsoft.com/office/drawing/2014/main" id="{4F55D283-EF39-2700-056D-B9650630E60A}"/>
                </a:ext>
              </a:extLst>
            </p:cNvPr>
            <p:cNvSpPr txBox="1">
              <a:spLocks noChangeAspect="1"/>
            </p:cNvSpPr>
            <p:nvPr>
              <p:custDataLst>
                <p:tags r:id="rId2"/>
              </p:custDataLst>
            </p:nvPr>
          </p:nvSpPr>
          <p:spPr>
            <a:xfrm>
              <a:off x="9339294" y="3516656"/>
              <a:ext cx="1064568" cy="285554"/>
            </a:xfrm>
            <a:custGeom>
              <a:avLst/>
              <a:gdLst/>
              <a:ahLst/>
              <a:cxnLst/>
              <a:rect l="l" t="t" r="r" b="b"/>
              <a:pathLst>
                <a:path w="1064568" h="285554">
                  <a:moveTo>
                    <a:pt x="999772" y="122057"/>
                  </a:moveTo>
                  <a:cubicBezTo>
                    <a:pt x="991317" y="122057"/>
                    <a:pt x="984347" y="125343"/>
                    <a:pt x="978864" y="131915"/>
                  </a:cubicBezTo>
                  <a:cubicBezTo>
                    <a:pt x="973381" y="138487"/>
                    <a:pt x="970639" y="148512"/>
                    <a:pt x="970639" y="161990"/>
                  </a:cubicBezTo>
                  <a:cubicBezTo>
                    <a:pt x="970639" y="176138"/>
                    <a:pt x="973381" y="186498"/>
                    <a:pt x="978864" y="193069"/>
                  </a:cubicBezTo>
                  <a:cubicBezTo>
                    <a:pt x="984347" y="199641"/>
                    <a:pt x="991108" y="202927"/>
                    <a:pt x="999144" y="202927"/>
                  </a:cubicBezTo>
                  <a:cubicBezTo>
                    <a:pt x="1007767" y="202927"/>
                    <a:pt x="1015050" y="199557"/>
                    <a:pt x="1020994" y="192818"/>
                  </a:cubicBezTo>
                  <a:cubicBezTo>
                    <a:pt x="1026938" y="186079"/>
                    <a:pt x="1029910" y="176096"/>
                    <a:pt x="1029910" y="162869"/>
                  </a:cubicBezTo>
                  <a:cubicBezTo>
                    <a:pt x="1029910" y="149056"/>
                    <a:pt x="1027063" y="138801"/>
                    <a:pt x="1021371" y="132103"/>
                  </a:cubicBezTo>
                  <a:cubicBezTo>
                    <a:pt x="1015678" y="125406"/>
                    <a:pt x="1008478" y="122057"/>
                    <a:pt x="999772" y="122057"/>
                  </a:cubicBezTo>
                  <a:close/>
                  <a:moveTo>
                    <a:pt x="617781" y="98073"/>
                  </a:moveTo>
                  <a:lnTo>
                    <a:pt x="653068" y="98073"/>
                  </a:lnTo>
                  <a:lnTo>
                    <a:pt x="653068" y="159353"/>
                  </a:lnTo>
                  <a:cubicBezTo>
                    <a:pt x="653068" y="178105"/>
                    <a:pt x="653716" y="189595"/>
                    <a:pt x="655014" y="193823"/>
                  </a:cubicBezTo>
                  <a:cubicBezTo>
                    <a:pt x="656312" y="198050"/>
                    <a:pt x="658676" y="201399"/>
                    <a:pt x="662109" y="203869"/>
                  </a:cubicBezTo>
                  <a:cubicBezTo>
                    <a:pt x="665541" y="206338"/>
                    <a:pt x="669894" y="207573"/>
                    <a:pt x="675168" y="207573"/>
                  </a:cubicBezTo>
                  <a:cubicBezTo>
                    <a:pt x="681196" y="207573"/>
                    <a:pt x="686596" y="205920"/>
                    <a:pt x="691368" y="202613"/>
                  </a:cubicBezTo>
                  <a:cubicBezTo>
                    <a:pt x="696139" y="199306"/>
                    <a:pt x="699404" y="195204"/>
                    <a:pt x="701162" y="190307"/>
                  </a:cubicBezTo>
                  <a:cubicBezTo>
                    <a:pt x="702920" y="185409"/>
                    <a:pt x="703799" y="173417"/>
                    <a:pt x="703799" y="154330"/>
                  </a:cubicBezTo>
                  <a:lnTo>
                    <a:pt x="703799" y="98073"/>
                  </a:lnTo>
                  <a:lnTo>
                    <a:pt x="739086" y="98073"/>
                  </a:lnTo>
                  <a:lnTo>
                    <a:pt x="739086" y="231432"/>
                  </a:lnTo>
                  <a:lnTo>
                    <a:pt x="706311" y="231432"/>
                  </a:lnTo>
                  <a:lnTo>
                    <a:pt x="706311" y="211466"/>
                  </a:lnTo>
                  <a:cubicBezTo>
                    <a:pt x="701455" y="218582"/>
                    <a:pt x="695072" y="224191"/>
                    <a:pt x="687161" y="228293"/>
                  </a:cubicBezTo>
                  <a:cubicBezTo>
                    <a:pt x="679250" y="232395"/>
                    <a:pt x="670899" y="234446"/>
                    <a:pt x="662109" y="234446"/>
                  </a:cubicBezTo>
                  <a:cubicBezTo>
                    <a:pt x="653151" y="234446"/>
                    <a:pt x="645115" y="232479"/>
                    <a:pt x="637999" y="228544"/>
                  </a:cubicBezTo>
                  <a:cubicBezTo>
                    <a:pt x="630883" y="224609"/>
                    <a:pt x="625734" y="219084"/>
                    <a:pt x="622553" y="211968"/>
                  </a:cubicBezTo>
                  <a:cubicBezTo>
                    <a:pt x="619372" y="204852"/>
                    <a:pt x="617781" y="195016"/>
                    <a:pt x="617781" y="182458"/>
                  </a:cubicBezTo>
                  <a:close/>
                  <a:moveTo>
                    <a:pt x="198681" y="98073"/>
                  </a:moveTo>
                  <a:lnTo>
                    <a:pt x="233968" y="98073"/>
                  </a:lnTo>
                  <a:lnTo>
                    <a:pt x="233968" y="159353"/>
                  </a:lnTo>
                  <a:cubicBezTo>
                    <a:pt x="233968" y="178105"/>
                    <a:pt x="234616" y="189595"/>
                    <a:pt x="235914" y="193823"/>
                  </a:cubicBezTo>
                  <a:cubicBezTo>
                    <a:pt x="237212" y="198050"/>
                    <a:pt x="239577" y="201399"/>
                    <a:pt x="243009" y="203869"/>
                  </a:cubicBezTo>
                  <a:cubicBezTo>
                    <a:pt x="246441" y="206338"/>
                    <a:pt x="250795" y="207573"/>
                    <a:pt x="256069" y="207573"/>
                  </a:cubicBezTo>
                  <a:cubicBezTo>
                    <a:pt x="262096" y="207573"/>
                    <a:pt x="267496" y="205920"/>
                    <a:pt x="272268" y="202613"/>
                  </a:cubicBezTo>
                  <a:cubicBezTo>
                    <a:pt x="277039" y="199306"/>
                    <a:pt x="280304" y="195204"/>
                    <a:pt x="282062" y="190307"/>
                  </a:cubicBezTo>
                  <a:cubicBezTo>
                    <a:pt x="283820" y="185409"/>
                    <a:pt x="284699" y="173417"/>
                    <a:pt x="284699" y="154330"/>
                  </a:cubicBezTo>
                  <a:lnTo>
                    <a:pt x="284699" y="98073"/>
                  </a:lnTo>
                  <a:lnTo>
                    <a:pt x="319986" y="98073"/>
                  </a:lnTo>
                  <a:lnTo>
                    <a:pt x="319986" y="231432"/>
                  </a:lnTo>
                  <a:lnTo>
                    <a:pt x="287211" y="231432"/>
                  </a:lnTo>
                  <a:lnTo>
                    <a:pt x="287211" y="211466"/>
                  </a:lnTo>
                  <a:cubicBezTo>
                    <a:pt x="282355" y="218582"/>
                    <a:pt x="275972" y="224191"/>
                    <a:pt x="268061" y="228293"/>
                  </a:cubicBezTo>
                  <a:cubicBezTo>
                    <a:pt x="260150" y="232395"/>
                    <a:pt x="251799" y="234446"/>
                    <a:pt x="243009" y="234446"/>
                  </a:cubicBezTo>
                  <a:cubicBezTo>
                    <a:pt x="234051" y="234446"/>
                    <a:pt x="226015" y="232479"/>
                    <a:pt x="218899" y="228544"/>
                  </a:cubicBezTo>
                  <a:cubicBezTo>
                    <a:pt x="211783" y="224609"/>
                    <a:pt x="206634" y="219084"/>
                    <a:pt x="203453" y="211968"/>
                  </a:cubicBezTo>
                  <a:cubicBezTo>
                    <a:pt x="200272" y="204852"/>
                    <a:pt x="198681" y="195016"/>
                    <a:pt x="198681" y="182458"/>
                  </a:cubicBezTo>
                  <a:close/>
                  <a:moveTo>
                    <a:pt x="990731" y="95059"/>
                  </a:moveTo>
                  <a:cubicBezTo>
                    <a:pt x="1007223" y="95059"/>
                    <a:pt x="1020827" y="102300"/>
                    <a:pt x="1031542" y="116783"/>
                  </a:cubicBezTo>
                  <a:lnTo>
                    <a:pt x="1031542" y="98073"/>
                  </a:lnTo>
                  <a:lnTo>
                    <a:pt x="1064568" y="98073"/>
                  </a:lnTo>
                  <a:lnTo>
                    <a:pt x="1064568" y="217745"/>
                  </a:lnTo>
                  <a:cubicBezTo>
                    <a:pt x="1064568" y="233483"/>
                    <a:pt x="1063270" y="245245"/>
                    <a:pt x="1060675" y="253031"/>
                  </a:cubicBezTo>
                  <a:cubicBezTo>
                    <a:pt x="1058080" y="260816"/>
                    <a:pt x="1054438" y="266928"/>
                    <a:pt x="1049750" y="271365"/>
                  </a:cubicBezTo>
                  <a:cubicBezTo>
                    <a:pt x="1045062" y="275802"/>
                    <a:pt x="1038805" y="279276"/>
                    <a:pt x="1030977" y="281787"/>
                  </a:cubicBezTo>
                  <a:cubicBezTo>
                    <a:pt x="1023150" y="284299"/>
                    <a:pt x="1013250" y="285554"/>
                    <a:pt x="1001279" y="285554"/>
                  </a:cubicBezTo>
                  <a:cubicBezTo>
                    <a:pt x="978676" y="285554"/>
                    <a:pt x="962644" y="281683"/>
                    <a:pt x="953184" y="273939"/>
                  </a:cubicBezTo>
                  <a:cubicBezTo>
                    <a:pt x="943724" y="266195"/>
                    <a:pt x="938994" y="256379"/>
                    <a:pt x="938994" y="244492"/>
                  </a:cubicBezTo>
                  <a:cubicBezTo>
                    <a:pt x="938994" y="243320"/>
                    <a:pt x="939036" y="241897"/>
                    <a:pt x="939120" y="240222"/>
                  </a:cubicBezTo>
                  <a:lnTo>
                    <a:pt x="979429" y="245120"/>
                  </a:lnTo>
                  <a:cubicBezTo>
                    <a:pt x="980099" y="249808"/>
                    <a:pt x="981648" y="253031"/>
                    <a:pt x="984075" y="254789"/>
                  </a:cubicBezTo>
                  <a:cubicBezTo>
                    <a:pt x="987424" y="257300"/>
                    <a:pt x="992698" y="258556"/>
                    <a:pt x="999898" y="258556"/>
                  </a:cubicBezTo>
                  <a:cubicBezTo>
                    <a:pt x="1009106" y="258556"/>
                    <a:pt x="1016013" y="257175"/>
                    <a:pt x="1020617" y="254412"/>
                  </a:cubicBezTo>
                  <a:cubicBezTo>
                    <a:pt x="1023715" y="252570"/>
                    <a:pt x="1026059" y="249598"/>
                    <a:pt x="1027650" y="245496"/>
                  </a:cubicBezTo>
                  <a:cubicBezTo>
                    <a:pt x="1028738" y="242566"/>
                    <a:pt x="1029282" y="237167"/>
                    <a:pt x="1029282" y="229297"/>
                  </a:cubicBezTo>
                  <a:lnTo>
                    <a:pt x="1029282" y="209833"/>
                  </a:lnTo>
                  <a:cubicBezTo>
                    <a:pt x="1018734" y="224233"/>
                    <a:pt x="1005423" y="231432"/>
                    <a:pt x="989350" y="231432"/>
                  </a:cubicBezTo>
                  <a:cubicBezTo>
                    <a:pt x="971434" y="231432"/>
                    <a:pt x="957244" y="223856"/>
                    <a:pt x="946780" y="208703"/>
                  </a:cubicBezTo>
                  <a:cubicBezTo>
                    <a:pt x="938576" y="196732"/>
                    <a:pt x="934474" y="181831"/>
                    <a:pt x="934474" y="163999"/>
                  </a:cubicBezTo>
                  <a:cubicBezTo>
                    <a:pt x="934474" y="141647"/>
                    <a:pt x="939852" y="124569"/>
                    <a:pt x="950610" y="112765"/>
                  </a:cubicBezTo>
                  <a:cubicBezTo>
                    <a:pt x="961368" y="100961"/>
                    <a:pt x="974741" y="95059"/>
                    <a:pt x="990731" y="95059"/>
                  </a:cubicBezTo>
                  <a:close/>
                  <a:moveTo>
                    <a:pt x="856934" y="95059"/>
                  </a:moveTo>
                  <a:cubicBezTo>
                    <a:pt x="864720" y="95059"/>
                    <a:pt x="871836" y="96461"/>
                    <a:pt x="878282" y="99266"/>
                  </a:cubicBezTo>
                  <a:cubicBezTo>
                    <a:pt x="884728" y="102070"/>
                    <a:pt x="889604" y="105649"/>
                    <a:pt x="892911" y="110002"/>
                  </a:cubicBezTo>
                  <a:cubicBezTo>
                    <a:pt x="896218" y="114356"/>
                    <a:pt x="898520" y="119295"/>
                    <a:pt x="899818" y="124820"/>
                  </a:cubicBezTo>
                  <a:cubicBezTo>
                    <a:pt x="901115" y="130345"/>
                    <a:pt x="901764" y="138256"/>
                    <a:pt x="901764" y="148553"/>
                  </a:cubicBezTo>
                  <a:lnTo>
                    <a:pt x="901764" y="231432"/>
                  </a:lnTo>
                  <a:lnTo>
                    <a:pt x="866478" y="231432"/>
                  </a:lnTo>
                  <a:lnTo>
                    <a:pt x="866478" y="163371"/>
                  </a:lnTo>
                  <a:cubicBezTo>
                    <a:pt x="866478" y="148972"/>
                    <a:pt x="865724" y="139659"/>
                    <a:pt x="864218" y="135431"/>
                  </a:cubicBezTo>
                  <a:cubicBezTo>
                    <a:pt x="862711" y="131203"/>
                    <a:pt x="860262" y="127918"/>
                    <a:pt x="856872" y="125573"/>
                  </a:cubicBezTo>
                  <a:cubicBezTo>
                    <a:pt x="853481" y="123229"/>
                    <a:pt x="849400" y="122057"/>
                    <a:pt x="844628" y="122057"/>
                  </a:cubicBezTo>
                  <a:cubicBezTo>
                    <a:pt x="838517" y="122057"/>
                    <a:pt x="833033" y="123732"/>
                    <a:pt x="828178" y="127080"/>
                  </a:cubicBezTo>
                  <a:cubicBezTo>
                    <a:pt x="823322" y="130429"/>
                    <a:pt x="819995" y="134866"/>
                    <a:pt x="818195" y="140391"/>
                  </a:cubicBezTo>
                  <a:cubicBezTo>
                    <a:pt x="816395" y="145916"/>
                    <a:pt x="815495" y="156130"/>
                    <a:pt x="815495" y="171031"/>
                  </a:cubicBezTo>
                  <a:lnTo>
                    <a:pt x="815495" y="231432"/>
                  </a:lnTo>
                  <a:lnTo>
                    <a:pt x="780209" y="231432"/>
                  </a:lnTo>
                  <a:lnTo>
                    <a:pt x="780209" y="98073"/>
                  </a:lnTo>
                  <a:lnTo>
                    <a:pt x="812983" y="98073"/>
                  </a:lnTo>
                  <a:lnTo>
                    <a:pt x="812983" y="117662"/>
                  </a:lnTo>
                  <a:cubicBezTo>
                    <a:pt x="824620" y="102593"/>
                    <a:pt x="839270" y="95059"/>
                    <a:pt x="856934" y="95059"/>
                  </a:cubicBezTo>
                  <a:close/>
                  <a:moveTo>
                    <a:pt x="575416" y="95059"/>
                  </a:moveTo>
                  <a:cubicBezTo>
                    <a:pt x="583453" y="95059"/>
                    <a:pt x="591197" y="97278"/>
                    <a:pt x="598648" y="101714"/>
                  </a:cubicBezTo>
                  <a:lnTo>
                    <a:pt x="587723" y="132480"/>
                  </a:lnTo>
                  <a:cubicBezTo>
                    <a:pt x="581779" y="128629"/>
                    <a:pt x="576254" y="126704"/>
                    <a:pt x="571147" y="126704"/>
                  </a:cubicBezTo>
                  <a:cubicBezTo>
                    <a:pt x="566208" y="126704"/>
                    <a:pt x="562022" y="128064"/>
                    <a:pt x="558590" y="130785"/>
                  </a:cubicBezTo>
                  <a:cubicBezTo>
                    <a:pt x="555157" y="133506"/>
                    <a:pt x="552457" y="138424"/>
                    <a:pt x="550490" y="145540"/>
                  </a:cubicBezTo>
                  <a:cubicBezTo>
                    <a:pt x="548523" y="152656"/>
                    <a:pt x="547539" y="167557"/>
                    <a:pt x="547539" y="190244"/>
                  </a:cubicBezTo>
                  <a:lnTo>
                    <a:pt x="547539" y="231432"/>
                  </a:lnTo>
                  <a:lnTo>
                    <a:pt x="512253" y="231432"/>
                  </a:lnTo>
                  <a:lnTo>
                    <a:pt x="512253" y="98073"/>
                  </a:lnTo>
                  <a:lnTo>
                    <a:pt x="545028" y="98073"/>
                  </a:lnTo>
                  <a:lnTo>
                    <a:pt x="545028" y="117034"/>
                  </a:lnTo>
                  <a:cubicBezTo>
                    <a:pt x="550637" y="108077"/>
                    <a:pt x="555681" y="102175"/>
                    <a:pt x="560159" y="99329"/>
                  </a:cubicBezTo>
                  <a:cubicBezTo>
                    <a:pt x="564638" y="96482"/>
                    <a:pt x="569724" y="95059"/>
                    <a:pt x="575416" y="95059"/>
                  </a:cubicBezTo>
                  <a:close/>
                  <a:moveTo>
                    <a:pt x="90916" y="90287"/>
                  </a:moveTo>
                  <a:lnTo>
                    <a:pt x="66052" y="158599"/>
                  </a:lnTo>
                  <a:lnTo>
                    <a:pt x="116282" y="158599"/>
                  </a:lnTo>
                  <a:close/>
                  <a:moveTo>
                    <a:pt x="465079" y="50983"/>
                  </a:moveTo>
                  <a:lnTo>
                    <a:pt x="465079" y="98073"/>
                  </a:lnTo>
                  <a:lnTo>
                    <a:pt x="489189" y="98073"/>
                  </a:lnTo>
                  <a:lnTo>
                    <a:pt x="489189" y="126201"/>
                  </a:lnTo>
                  <a:lnTo>
                    <a:pt x="465079" y="126201"/>
                  </a:lnTo>
                  <a:lnTo>
                    <a:pt x="465079" y="179947"/>
                  </a:lnTo>
                  <a:cubicBezTo>
                    <a:pt x="465079" y="190830"/>
                    <a:pt x="465309" y="197171"/>
                    <a:pt x="465770" y="198971"/>
                  </a:cubicBezTo>
                  <a:cubicBezTo>
                    <a:pt x="466230" y="200771"/>
                    <a:pt x="467277" y="202257"/>
                    <a:pt x="468909" y="203429"/>
                  </a:cubicBezTo>
                  <a:cubicBezTo>
                    <a:pt x="470542" y="204601"/>
                    <a:pt x="472530" y="205187"/>
                    <a:pt x="474874" y="205187"/>
                  </a:cubicBezTo>
                  <a:cubicBezTo>
                    <a:pt x="478139" y="205187"/>
                    <a:pt x="482869" y="204057"/>
                    <a:pt x="489064" y="201797"/>
                  </a:cubicBezTo>
                  <a:lnTo>
                    <a:pt x="492077" y="229172"/>
                  </a:lnTo>
                  <a:cubicBezTo>
                    <a:pt x="483873" y="232688"/>
                    <a:pt x="474581" y="234446"/>
                    <a:pt x="464200" y="234446"/>
                  </a:cubicBezTo>
                  <a:cubicBezTo>
                    <a:pt x="457838" y="234446"/>
                    <a:pt x="452103" y="233379"/>
                    <a:pt x="446996" y="231244"/>
                  </a:cubicBezTo>
                  <a:cubicBezTo>
                    <a:pt x="441890" y="229109"/>
                    <a:pt x="438144" y="226346"/>
                    <a:pt x="435758" y="222956"/>
                  </a:cubicBezTo>
                  <a:cubicBezTo>
                    <a:pt x="433372" y="219565"/>
                    <a:pt x="431718" y="214982"/>
                    <a:pt x="430797" y="209206"/>
                  </a:cubicBezTo>
                  <a:cubicBezTo>
                    <a:pt x="430044" y="205104"/>
                    <a:pt x="429667" y="196816"/>
                    <a:pt x="429667" y="184342"/>
                  </a:cubicBezTo>
                  <a:lnTo>
                    <a:pt x="429667" y="126201"/>
                  </a:lnTo>
                  <a:lnTo>
                    <a:pt x="413468" y="126201"/>
                  </a:lnTo>
                  <a:lnTo>
                    <a:pt x="413468" y="98073"/>
                  </a:lnTo>
                  <a:lnTo>
                    <a:pt x="429667" y="98073"/>
                  </a:lnTo>
                  <a:lnTo>
                    <a:pt x="429667" y="71577"/>
                  </a:lnTo>
                  <a:close/>
                  <a:moveTo>
                    <a:pt x="71703" y="47341"/>
                  </a:moveTo>
                  <a:lnTo>
                    <a:pt x="111008" y="47341"/>
                  </a:lnTo>
                  <a:lnTo>
                    <a:pt x="184719" y="231432"/>
                  </a:lnTo>
                  <a:lnTo>
                    <a:pt x="144285" y="231432"/>
                  </a:lnTo>
                  <a:lnTo>
                    <a:pt x="128211" y="189616"/>
                  </a:lnTo>
                  <a:lnTo>
                    <a:pt x="54625" y="189616"/>
                  </a:lnTo>
                  <a:lnTo>
                    <a:pt x="39431" y="231432"/>
                  </a:lnTo>
                  <a:lnTo>
                    <a:pt x="0" y="231432"/>
                  </a:lnTo>
                  <a:close/>
                  <a:moveTo>
                    <a:pt x="639380" y="44202"/>
                  </a:moveTo>
                  <a:lnTo>
                    <a:pt x="678936" y="44202"/>
                  </a:lnTo>
                  <a:lnTo>
                    <a:pt x="696265" y="81748"/>
                  </a:lnTo>
                  <a:lnTo>
                    <a:pt x="674038" y="81748"/>
                  </a:lnTo>
                  <a:close/>
                  <a:moveTo>
                    <a:pt x="79614" y="24738"/>
                  </a:moveTo>
                  <a:lnTo>
                    <a:pt x="101966" y="24738"/>
                  </a:lnTo>
                  <a:lnTo>
                    <a:pt x="129341" y="41062"/>
                  </a:lnTo>
                  <a:lnTo>
                    <a:pt x="104603" y="41062"/>
                  </a:lnTo>
                  <a:lnTo>
                    <a:pt x="90790" y="31770"/>
                  </a:lnTo>
                  <a:lnTo>
                    <a:pt x="76977" y="41062"/>
                  </a:lnTo>
                  <a:lnTo>
                    <a:pt x="52239" y="41062"/>
                  </a:lnTo>
                  <a:close/>
                  <a:moveTo>
                    <a:pt x="90790" y="0"/>
                  </a:moveTo>
                  <a:lnTo>
                    <a:pt x="130346" y="0"/>
                  </a:lnTo>
                  <a:lnTo>
                    <a:pt x="97948" y="20468"/>
                  </a:lnTo>
                  <a:lnTo>
                    <a:pt x="75596" y="20468"/>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34" name="TextBox 33">
              <a:extLst>
                <a:ext uri="{FF2B5EF4-FFF2-40B4-BE49-F238E27FC236}">
                  <a16:creationId xmlns:a16="http://schemas.microsoft.com/office/drawing/2014/main" id="{DBBE5130-CF1E-4068-0406-B9BA7CFC4E1A}"/>
                </a:ext>
              </a:extLst>
            </p:cNvPr>
            <p:cNvSpPr txBox="1">
              <a:spLocks noChangeAspect="1"/>
            </p:cNvSpPr>
            <p:nvPr>
              <p:custDataLst>
                <p:tags r:id="rId3"/>
              </p:custDataLst>
            </p:nvPr>
          </p:nvSpPr>
          <p:spPr>
            <a:xfrm>
              <a:off x="3766299" y="2102193"/>
              <a:ext cx="860650" cy="967871"/>
            </a:xfrm>
            <a:custGeom>
              <a:avLst/>
              <a:gdLst/>
              <a:ahLst/>
              <a:cxnLst/>
              <a:rect l="l" t="t" r="r" b="b"/>
              <a:pathLst>
                <a:path w="860650" h="967871">
                  <a:moveTo>
                    <a:pt x="421528" y="900815"/>
                  </a:moveTo>
                  <a:cubicBezTo>
                    <a:pt x="417008" y="902321"/>
                    <a:pt x="409850" y="904121"/>
                    <a:pt x="400055" y="906214"/>
                  </a:cubicBezTo>
                  <a:cubicBezTo>
                    <a:pt x="390260" y="908307"/>
                    <a:pt x="383856" y="910358"/>
                    <a:pt x="380842" y="912367"/>
                  </a:cubicBezTo>
                  <a:cubicBezTo>
                    <a:pt x="376238" y="915632"/>
                    <a:pt x="373936" y="919776"/>
                    <a:pt x="373936" y="924799"/>
                  </a:cubicBezTo>
                  <a:cubicBezTo>
                    <a:pt x="373936" y="929738"/>
                    <a:pt x="375777" y="934008"/>
                    <a:pt x="379461" y="937608"/>
                  </a:cubicBezTo>
                  <a:cubicBezTo>
                    <a:pt x="383145" y="941207"/>
                    <a:pt x="387833" y="943007"/>
                    <a:pt x="393525" y="943007"/>
                  </a:cubicBezTo>
                  <a:cubicBezTo>
                    <a:pt x="399888" y="943007"/>
                    <a:pt x="405957" y="940914"/>
                    <a:pt x="411733" y="936729"/>
                  </a:cubicBezTo>
                  <a:cubicBezTo>
                    <a:pt x="416003" y="933547"/>
                    <a:pt x="418807" y="929655"/>
                    <a:pt x="420147" y="925050"/>
                  </a:cubicBezTo>
                  <a:cubicBezTo>
                    <a:pt x="421068" y="922037"/>
                    <a:pt x="421528" y="916302"/>
                    <a:pt x="421528" y="907847"/>
                  </a:cubicBezTo>
                  <a:close/>
                  <a:moveTo>
                    <a:pt x="567291" y="828484"/>
                  </a:moveTo>
                  <a:cubicBezTo>
                    <a:pt x="575077" y="828484"/>
                    <a:pt x="582193" y="829886"/>
                    <a:pt x="588639" y="832691"/>
                  </a:cubicBezTo>
                  <a:cubicBezTo>
                    <a:pt x="595085" y="835495"/>
                    <a:pt x="599962" y="839074"/>
                    <a:pt x="603268" y="843427"/>
                  </a:cubicBezTo>
                  <a:cubicBezTo>
                    <a:pt x="606575" y="847781"/>
                    <a:pt x="608877" y="852720"/>
                    <a:pt x="610175" y="858245"/>
                  </a:cubicBezTo>
                  <a:cubicBezTo>
                    <a:pt x="611472" y="863770"/>
                    <a:pt x="612121" y="871681"/>
                    <a:pt x="612121" y="881978"/>
                  </a:cubicBezTo>
                  <a:lnTo>
                    <a:pt x="612121" y="964857"/>
                  </a:lnTo>
                  <a:lnTo>
                    <a:pt x="576835" y="964857"/>
                  </a:lnTo>
                  <a:lnTo>
                    <a:pt x="576835" y="896796"/>
                  </a:lnTo>
                  <a:cubicBezTo>
                    <a:pt x="576835" y="882397"/>
                    <a:pt x="576082" y="873084"/>
                    <a:pt x="574575" y="868856"/>
                  </a:cubicBezTo>
                  <a:cubicBezTo>
                    <a:pt x="573068" y="864628"/>
                    <a:pt x="570619" y="861343"/>
                    <a:pt x="567229" y="858999"/>
                  </a:cubicBezTo>
                  <a:cubicBezTo>
                    <a:pt x="563838" y="856654"/>
                    <a:pt x="559757" y="855482"/>
                    <a:pt x="554985" y="855482"/>
                  </a:cubicBezTo>
                  <a:cubicBezTo>
                    <a:pt x="548874" y="855482"/>
                    <a:pt x="543391" y="857157"/>
                    <a:pt x="538535" y="860505"/>
                  </a:cubicBezTo>
                  <a:cubicBezTo>
                    <a:pt x="533680" y="863854"/>
                    <a:pt x="530352" y="868291"/>
                    <a:pt x="528552" y="873816"/>
                  </a:cubicBezTo>
                  <a:cubicBezTo>
                    <a:pt x="526752" y="879341"/>
                    <a:pt x="525852" y="889555"/>
                    <a:pt x="525852" y="904456"/>
                  </a:cubicBezTo>
                  <a:lnTo>
                    <a:pt x="525852" y="964857"/>
                  </a:lnTo>
                  <a:lnTo>
                    <a:pt x="490566" y="964857"/>
                  </a:lnTo>
                  <a:lnTo>
                    <a:pt x="490566" y="831498"/>
                  </a:lnTo>
                  <a:lnTo>
                    <a:pt x="523341" y="831498"/>
                  </a:lnTo>
                  <a:lnTo>
                    <a:pt x="523341" y="851087"/>
                  </a:lnTo>
                  <a:cubicBezTo>
                    <a:pt x="534977" y="836019"/>
                    <a:pt x="549627" y="828484"/>
                    <a:pt x="567291" y="828484"/>
                  </a:cubicBezTo>
                  <a:close/>
                  <a:moveTo>
                    <a:pt x="400055" y="828484"/>
                  </a:moveTo>
                  <a:cubicBezTo>
                    <a:pt x="415794" y="828484"/>
                    <a:pt x="427514" y="830347"/>
                    <a:pt x="435216" y="834072"/>
                  </a:cubicBezTo>
                  <a:cubicBezTo>
                    <a:pt x="442918" y="837797"/>
                    <a:pt x="448338" y="842527"/>
                    <a:pt x="451478" y="848262"/>
                  </a:cubicBezTo>
                  <a:cubicBezTo>
                    <a:pt x="454617" y="853996"/>
                    <a:pt x="456187" y="864524"/>
                    <a:pt x="456187" y="879844"/>
                  </a:cubicBezTo>
                  <a:lnTo>
                    <a:pt x="455810" y="921032"/>
                  </a:lnTo>
                  <a:cubicBezTo>
                    <a:pt x="455810" y="932752"/>
                    <a:pt x="456375" y="941396"/>
                    <a:pt x="457505" y="946963"/>
                  </a:cubicBezTo>
                  <a:cubicBezTo>
                    <a:pt x="458635" y="952530"/>
                    <a:pt x="460749" y="958495"/>
                    <a:pt x="463847" y="964857"/>
                  </a:cubicBezTo>
                  <a:lnTo>
                    <a:pt x="428937" y="964857"/>
                  </a:lnTo>
                  <a:cubicBezTo>
                    <a:pt x="428016" y="962513"/>
                    <a:pt x="426886" y="959039"/>
                    <a:pt x="425547" y="954435"/>
                  </a:cubicBezTo>
                  <a:cubicBezTo>
                    <a:pt x="424961" y="952342"/>
                    <a:pt x="424542" y="950960"/>
                    <a:pt x="424291" y="950291"/>
                  </a:cubicBezTo>
                  <a:cubicBezTo>
                    <a:pt x="418263" y="956151"/>
                    <a:pt x="411817" y="960546"/>
                    <a:pt x="404952" y="963476"/>
                  </a:cubicBezTo>
                  <a:cubicBezTo>
                    <a:pt x="398088" y="966406"/>
                    <a:pt x="390763" y="967871"/>
                    <a:pt x="382977" y="967871"/>
                  </a:cubicBezTo>
                  <a:cubicBezTo>
                    <a:pt x="369248" y="967871"/>
                    <a:pt x="358427" y="964146"/>
                    <a:pt x="350516" y="956695"/>
                  </a:cubicBezTo>
                  <a:cubicBezTo>
                    <a:pt x="342605" y="949244"/>
                    <a:pt x="338650" y="939826"/>
                    <a:pt x="338650" y="928441"/>
                  </a:cubicBezTo>
                  <a:cubicBezTo>
                    <a:pt x="338650" y="920906"/>
                    <a:pt x="340449" y="914188"/>
                    <a:pt x="344049" y="908286"/>
                  </a:cubicBezTo>
                  <a:cubicBezTo>
                    <a:pt x="347649" y="902384"/>
                    <a:pt x="352693" y="897864"/>
                    <a:pt x="359181" y="894724"/>
                  </a:cubicBezTo>
                  <a:cubicBezTo>
                    <a:pt x="365669" y="891585"/>
                    <a:pt x="375024" y="888843"/>
                    <a:pt x="387247" y="886499"/>
                  </a:cubicBezTo>
                  <a:cubicBezTo>
                    <a:pt x="403739" y="883402"/>
                    <a:pt x="415166" y="880513"/>
                    <a:pt x="421528" y="877835"/>
                  </a:cubicBezTo>
                  <a:lnTo>
                    <a:pt x="421528" y="874318"/>
                  </a:lnTo>
                  <a:cubicBezTo>
                    <a:pt x="421528" y="867538"/>
                    <a:pt x="419854" y="862703"/>
                    <a:pt x="416505" y="859815"/>
                  </a:cubicBezTo>
                  <a:cubicBezTo>
                    <a:pt x="413157" y="856927"/>
                    <a:pt x="406836" y="855482"/>
                    <a:pt x="397544" y="855482"/>
                  </a:cubicBezTo>
                  <a:cubicBezTo>
                    <a:pt x="391265" y="855482"/>
                    <a:pt x="386368" y="856717"/>
                    <a:pt x="382852" y="859187"/>
                  </a:cubicBezTo>
                  <a:cubicBezTo>
                    <a:pt x="379335" y="861656"/>
                    <a:pt x="376489" y="865989"/>
                    <a:pt x="374313" y="872184"/>
                  </a:cubicBezTo>
                  <a:lnTo>
                    <a:pt x="342291" y="866407"/>
                  </a:lnTo>
                  <a:cubicBezTo>
                    <a:pt x="345891" y="853515"/>
                    <a:pt x="352086" y="843972"/>
                    <a:pt x="360876" y="837777"/>
                  </a:cubicBezTo>
                  <a:cubicBezTo>
                    <a:pt x="369666" y="831582"/>
                    <a:pt x="382726" y="828484"/>
                    <a:pt x="400055" y="828484"/>
                  </a:cubicBezTo>
                  <a:close/>
                  <a:moveTo>
                    <a:pt x="137336" y="784408"/>
                  </a:moveTo>
                  <a:lnTo>
                    <a:pt x="137336" y="831498"/>
                  </a:lnTo>
                  <a:lnTo>
                    <a:pt x="161446" y="831498"/>
                  </a:lnTo>
                  <a:lnTo>
                    <a:pt x="161446" y="859626"/>
                  </a:lnTo>
                  <a:lnTo>
                    <a:pt x="137336" y="859626"/>
                  </a:lnTo>
                  <a:lnTo>
                    <a:pt x="137336" y="913372"/>
                  </a:lnTo>
                  <a:cubicBezTo>
                    <a:pt x="137336" y="924255"/>
                    <a:pt x="137567" y="930596"/>
                    <a:pt x="138027" y="932396"/>
                  </a:cubicBezTo>
                  <a:cubicBezTo>
                    <a:pt x="138487" y="934196"/>
                    <a:pt x="139534" y="935682"/>
                    <a:pt x="141166" y="936854"/>
                  </a:cubicBezTo>
                  <a:cubicBezTo>
                    <a:pt x="142799" y="938026"/>
                    <a:pt x="144787" y="938612"/>
                    <a:pt x="147131" y="938612"/>
                  </a:cubicBezTo>
                  <a:cubicBezTo>
                    <a:pt x="150396" y="938612"/>
                    <a:pt x="155126" y="937482"/>
                    <a:pt x="161321" y="935222"/>
                  </a:cubicBezTo>
                  <a:lnTo>
                    <a:pt x="164335" y="962597"/>
                  </a:lnTo>
                  <a:cubicBezTo>
                    <a:pt x="156130" y="966113"/>
                    <a:pt x="146838" y="967871"/>
                    <a:pt x="136457" y="967871"/>
                  </a:cubicBezTo>
                  <a:cubicBezTo>
                    <a:pt x="130095" y="967871"/>
                    <a:pt x="124360" y="966804"/>
                    <a:pt x="119254" y="964669"/>
                  </a:cubicBezTo>
                  <a:cubicBezTo>
                    <a:pt x="114147" y="962534"/>
                    <a:pt x="110401" y="959771"/>
                    <a:pt x="108015" y="956381"/>
                  </a:cubicBezTo>
                  <a:cubicBezTo>
                    <a:pt x="105629" y="952990"/>
                    <a:pt x="103975" y="948407"/>
                    <a:pt x="103055" y="942631"/>
                  </a:cubicBezTo>
                  <a:cubicBezTo>
                    <a:pt x="102301" y="938529"/>
                    <a:pt x="101924" y="930241"/>
                    <a:pt x="101924" y="917767"/>
                  </a:cubicBezTo>
                  <a:lnTo>
                    <a:pt x="101924" y="859626"/>
                  </a:lnTo>
                  <a:lnTo>
                    <a:pt x="85725" y="859626"/>
                  </a:lnTo>
                  <a:lnTo>
                    <a:pt x="85725" y="831498"/>
                  </a:lnTo>
                  <a:lnTo>
                    <a:pt x="101924" y="831498"/>
                  </a:lnTo>
                  <a:lnTo>
                    <a:pt x="101924" y="805002"/>
                  </a:lnTo>
                  <a:close/>
                  <a:moveTo>
                    <a:pt x="652616" y="780766"/>
                  </a:moveTo>
                  <a:lnTo>
                    <a:pt x="687903" y="780766"/>
                  </a:lnTo>
                  <a:lnTo>
                    <a:pt x="687903" y="848450"/>
                  </a:lnTo>
                  <a:cubicBezTo>
                    <a:pt x="699288" y="835139"/>
                    <a:pt x="712892" y="828484"/>
                    <a:pt x="728714" y="828484"/>
                  </a:cubicBezTo>
                  <a:cubicBezTo>
                    <a:pt x="736835" y="828484"/>
                    <a:pt x="744160" y="829991"/>
                    <a:pt x="750690" y="833005"/>
                  </a:cubicBezTo>
                  <a:cubicBezTo>
                    <a:pt x="757219" y="836019"/>
                    <a:pt x="762138" y="839869"/>
                    <a:pt x="765444" y="844558"/>
                  </a:cubicBezTo>
                  <a:cubicBezTo>
                    <a:pt x="768751" y="849246"/>
                    <a:pt x="771012" y="854436"/>
                    <a:pt x="772225" y="860129"/>
                  </a:cubicBezTo>
                  <a:cubicBezTo>
                    <a:pt x="773439" y="865821"/>
                    <a:pt x="774046" y="874653"/>
                    <a:pt x="774046" y="886625"/>
                  </a:cubicBezTo>
                  <a:lnTo>
                    <a:pt x="774046" y="964857"/>
                  </a:lnTo>
                  <a:lnTo>
                    <a:pt x="738760" y="964857"/>
                  </a:lnTo>
                  <a:lnTo>
                    <a:pt x="738760" y="894410"/>
                  </a:lnTo>
                  <a:cubicBezTo>
                    <a:pt x="738760" y="880430"/>
                    <a:pt x="738090" y="871556"/>
                    <a:pt x="736751" y="867789"/>
                  </a:cubicBezTo>
                  <a:cubicBezTo>
                    <a:pt x="735411" y="864021"/>
                    <a:pt x="733046" y="861029"/>
                    <a:pt x="729656" y="858810"/>
                  </a:cubicBezTo>
                  <a:cubicBezTo>
                    <a:pt x="726265" y="856592"/>
                    <a:pt x="722017" y="855482"/>
                    <a:pt x="716910" y="855482"/>
                  </a:cubicBezTo>
                  <a:cubicBezTo>
                    <a:pt x="711050" y="855482"/>
                    <a:pt x="705818" y="856906"/>
                    <a:pt x="701213" y="859752"/>
                  </a:cubicBezTo>
                  <a:cubicBezTo>
                    <a:pt x="696609" y="862598"/>
                    <a:pt x="693240" y="866889"/>
                    <a:pt x="691105" y="872623"/>
                  </a:cubicBezTo>
                  <a:cubicBezTo>
                    <a:pt x="688970" y="878358"/>
                    <a:pt x="687903" y="886834"/>
                    <a:pt x="687903" y="898052"/>
                  </a:cubicBezTo>
                  <a:lnTo>
                    <a:pt x="687903" y="964857"/>
                  </a:lnTo>
                  <a:lnTo>
                    <a:pt x="652616" y="964857"/>
                  </a:lnTo>
                  <a:close/>
                  <a:moveTo>
                    <a:pt x="185891" y="780766"/>
                  </a:moveTo>
                  <a:lnTo>
                    <a:pt x="221178" y="780766"/>
                  </a:lnTo>
                  <a:lnTo>
                    <a:pt x="221178" y="848450"/>
                  </a:lnTo>
                  <a:cubicBezTo>
                    <a:pt x="232563" y="835139"/>
                    <a:pt x="246167" y="828484"/>
                    <a:pt x="261989" y="828484"/>
                  </a:cubicBezTo>
                  <a:cubicBezTo>
                    <a:pt x="270110" y="828484"/>
                    <a:pt x="277435" y="829991"/>
                    <a:pt x="283965" y="833005"/>
                  </a:cubicBezTo>
                  <a:cubicBezTo>
                    <a:pt x="290494" y="836019"/>
                    <a:pt x="295413" y="839869"/>
                    <a:pt x="298719" y="844558"/>
                  </a:cubicBezTo>
                  <a:cubicBezTo>
                    <a:pt x="302026" y="849246"/>
                    <a:pt x="304286" y="854436"/>
                    <a:pt x="305500" y="860129"/>
                  </a:cubicBezTo>
                  <a:cubicBezTo>
                    <a:pt x="306714" y="865821"/>
                    <a:pt x="307321" y="874653"/>
                    <a:pt x="307321" y="886625"/>
                  </a:cubicBezTo>
                  <a:lnTo>
                    <a:pt x="307321" y="964857"/>
                  </a:lnTo>
                  <a:lnTo>
                    <a:pt x="272035" y="964857"/>
                  </a:lnTo>
                  <a:lnTo>
                    <a:pt x="272035" y="894410"/>
                  </a:lnTo>
                  <a:cubicBezTo>
                    <a:pt x="272035" y="880430"/>
                    <a:pt x="271365" y="871556"/>
                    <a:pt x="270026" y="867789"/>
                  </a:cubicBezTo>
                  <a:cubicBezTo>
                    <a:pt x="268686" y="864021"/>
                    <a:pt x="266321" y="861029"/>
                    <a:pt x="262931" y="858810"/>
                  </a:cubicBezTo>
                  <a:cubicBezTo>
                    <a:pt x="259540" y="856592"/>
                    <a:pt x="255292" y="855482"/>
                    <a:pt x="250185" y="855482"/>
                  </a:cubicBezTo>
                  <a:cubicBezTo>
                    <a:pt x="244325" y="855482"/>
                    <a:pt x="239093" y="856906"/>
                    <a:pt x="234488" y="859752"/>
                  </a:cubicBezTo>
                  <a:cubicBezTo>
                    <a:pt x="229884" y="862598"/>
                    <a:pt x="226514" y="866889"/>
                    <a:pt x="224380" y="872623"/>
                  </a:cubicBezTo>
                  <a:cubicBezTo>
                    <a:pt x="222245" y="878358"/>
                    <a:pt x="221178" y="886834"/>
                    <a:pt x="221178" y="898052"/>
                  </a:cubicBezTo>
                  <a:lnTo>
                    <a:pt x="221178" y="964857"/>
                  </a:lnTo>
                  <a:lnTo>
                    <a:pt x="185891" y="964857"/>
                  </a:lnTo>
                  <a:close/>
                  <a:moveTo>
                    <a:pt x="362132" y="777627"/>
                  </a:moveTo>
                  <a:lnTo>
                    <a:pt x="401688" y="777627"/>
                  </a:lnTo>
                  <a:lnTo>
                    <a:pt x="419017" y="815173"/>
                  </a:lnTo>
                  <a:lnTo>
                    <a:pt x="396790" y="815173"/>
                  </a:lnTo>
                  <a:close/>
                  <a:moveTo>
                    <a:pt x="456219" y="485765"/>
                  </a:moveTo>
                  <a:cubicBezTo>
                    <a:pt x="446676" y="485765"/>
                    <a:pt x="438932" y="489282"/>
                    <a:pt x="432988" y="496314"/>
                  </a:cubicBezTo>
                  <a:cubicBezTo>
                    <a:pt x="426709" y="503764"/>
                    <a:pt x="423570" y="513894"/>
                    <a:pt x="423570" y="526703"/>
                  </a:cubicBezTo>
                  <a:cubicBezTo>
                    <a:pt x="423570" y="539511"/>
                    <a:pt x="426709" y="549641"/>
                    <a:pt x="432988" y="557091"/>
                  </a:cubicBezTo>
                  <a:cubicBezTo>
                    <a:pt x="438932" y="564123"/>
                    <a:pt x="446676" y="567640"/>
                    <a:pt x="456219" y="567640"/>
                  </a:cubicBezTo>
                  <a:cubicBezTo>
                    <a:pt x="465763" y="567640"/>
                    <a:pt x="473465" y="564123"/>
                    <a:pt x="479325" y="557091"/>
                  </a:cubicBezTo>
                  <a:cubicBezTo>
                    <a:pt x="485603" y="549641"/>
                    <a:pt x="488743" y="539427"/>
                    <a:pt x="488743" y="526451"/>
                  </a:cubicBezTo>
                  <a:cubicBezTo>
                    <a:pt x="488743" y="513727"/>
                    <a:pt x="485603" y="503681"/>
                    <a:pt x="479325" y="496314"/>
                  </a:cubicBezTo>
                  <a:cubicBezTo>
                    <a:pt x="473465" y="489282"/>
                    <a:pt x="465763" y="485765"/>
                    <a:pt x="456219" y="485765"/>
                  </a:cubicBezTo>
                  <a:close/>
                  <a:moveTo>
                    <a:pt x="795854" y="484007"/>
                  </a:moveTo>
                  <a:cubicBezTo>
                    <a:pt x="787399" y="484007"/>
                    <a:pt x="780430" y="487293"/>
                    <a:pt x="774946" y="493865"/>
                  </a:cubicBezTo>
                  <a:cubicBezTo>
                    <a:pt x="769463" y="500437"/>
                    <a:pt x="766721" y="510462"/>
                    <a:pt x="766721" y="523940"/>
                  </a:cubicBezTo>
                  <a:cubicBezTo>
                    <a:pt x="766721" y="538088"/>
                    <a:pt x="769463" y="548448"/>
                    <a:pt x="774946" y="555019"/>
                  </a:cubicBezTo>
                  <a:cubicBezTo>
                    <a:pt x="780430" y="561591"/>
                    <a:pt x="787190" y="564877"/>
                    <a:pt x="795226" y="564877"/>
                  </a:cubicBezTo>
                  <a:cubicBezTo>
                    <a:pt x="803849" y="564877"/>
                    <a:pt x="811132" y="561507"/>
                    <a:pt x="817076" y="554768"/>
                  </a:cubicBezTo>
                  <a:cubicBezTo>
                    <a:pt x="823020" y="548029"/>
                    <a:pt x="825992" y="538046"/>
                    <a:pt x="825992" y="524819"/>
                  </a:cubicBezTo>
                  <a:cubicBezTo>
                    <a:pt x="825992" y="511006"/>
                    <a:pt x="823146" y="500751"/>
                    <a:pt x="817453" y="494053"/>
                  </a:cubicBezTo>
                  <a:cubicBezTo>
                    <a:pt x="811760" y="487356"/>
                    <a:pt x="804561" y="484007"/>
                    <a:pt x="795854" y="484007"/>
                  </a:cubicBezTo>
                  <a:close/>
                  <a:moveTo>
                    <a:pt x="204314" y="460023"/>
                  </a:moveTo>
                  <a:lnTo>
                    <a:pt x="239600" y="460023"/>
                  </a:lnTo>
                  <a:lnTo>
                    <a:pt x="239600" y="521303"/>
                  </a:lnTo>
                  <a:cubicBezTo>
                    <a:pt x="239600" y="538883"/>
                    <a:pt x="240269" y="550352"/>
                    <a:pt x="241609" y="555710"/>
                  </a:cubicBezTo>
                  <a:cubicBezTo>
                    <a:pt x="242530" y="559728"/>
                    <a:pt x="244874" y="563077"/>
                    <a:pt x="248641" y="565756"/>
                  </a:cubicBezTo>
                  <a:cubicBezTo>
                    <a:pt x="252073" y="568267"/>
                    <a:pt x="256427" y="569523"/>
                    <a:pt x="261701" y="569523"/>
                  </a:cubicBezTo>
                  <a:cubicBezTo>
                    <a:pt x="267645" y="569523"/>
                    <a:pt x="273023" y="567891"/>
                    <a:pt x="277837" y="564626"/>
                  </a:cubicBezTo>
                  <a:cubicBezTo>
                    <a:pt x="282651" y="561361"/>
                    <a:pt x="285937" y="557259"/>
                    <a:pt x="287695" y="552320"/>
                  </a:cubicBezTo>
                  <a:cubicBezTo>
                    <a:pt x="289453" y="547380"/>
                    <a:pt x="290332" y="535367"/>
                    <a:pt x="290332" y="516280"/>
                  </a:cubicBezTo>
                  <a:lnTo>
                    <a:pt x="290332" y="460023"/>
                  </a:lnTo>
                  <a:lnTo>
                    <a:pt x="325618" y="460023"/>
                  </a:lnTo>
                  <a:lnTo>
                    <a:pt x="325618" y="525572"/>
                  </a:lnTo>
                  <a:cubicBezTo>
                    <a:pt x="337254" y="523228"/>
                    <a:pt x="345417" y="518875"/>
                    <a:pt x="350105" y="512513"/>
                  </a:cubicBezTo>
                  <a:cubicBezTo>
                    <a:pt x="352951" y="508662"/>
                    <a:pt x="354458" y="502927"/>
                    <a:pt x="354625" y="495309"/>
                  </a:cubicBezTo>
                  <a:lnTo>
                    <a:pt x="337547" y="495309"/>
                  </a:lnTo>
                  <a:lnTo>
                    <a:pt x="337547" y="460023"/>
                  </a:lnTo>
                  <a:lnTo>
                    <a:pt x="372833" y="460023"/>
                  </a:lnTo>
                  <a:lnTo>
                    <a:pt x="372833" y="485263"/>
                  </a:lnTo>
                  <a:cubicBezTo>
                    <a:pt x="372833" y="495644"/>
                    <a:pt x="371934" y="503764"/>
                    <a:pt x="370134" y="509624"/>
                  </a:cubicBezTo>
                  <a:cubicBezTo>
                    <a:pt x="368334" y="515485"/>
                    <a:pt x="365006" y="520717"/>
                    <a:pt x="360151" y="525321"/>
                  </a:cubicBezTo>
                  <a:cubicBezTo>
                    <a:pt x="352700" y="532521"/>
                    <a:pt x="341189" y="537376"/>
                    <a:pt x="325618" y="539888"/>
                  </a:cubicBezTo>
                  <a:lnTo>
                    <a:pt x="325618" y="593382"/>
                  </a:lnTo>
                  <a:lnTo>
                    <a:pt x="292843" y="593382"/>
                  </a:lnTo>
                  <a:lnTo>
                    <a:pt x="292843" y="573416"/>
                  </a:lnTo>
                  <a:cubicBezTo>
                    <a:pt x="282379" y="588736"/>
                    <a:pt x="267645" y="596396"/>
                    <a:pt x="248641" y="596396"/>
                  </a:cubicBezTo>
                  <a:cubicBezTo>
                    <a:pt x="228968" y="596396"/>
                    <a:pt x="215783" y="588903"/>
                    <a:pt x="209085" y="573918"/>
                  </a:cubicBezTo>
                  <a:cubicBezTo>
                    <a:pt x="205904" y="566802"/>
                    <a:pt x="204314" y="556966"/>
                    <a:pt x="204314" y="544408"/>
                  </a:cubicBezTo>
                  <a:close/>
                  <a:moveTo>
                    <a:pt x="786813" y="457009"/>
                  </a:moveTo>
                  <a:cubicBezTo>
                    <a:pt x="803305" y="457009"/>
                    <a:pt x="816909" y="464250"/>
                    <a:pt x="827624" y="478733"/>
                  </a:cubicBezTo>
                  <a:lnTo>
                    <a:pt x="827624" y="460023"/>
                  </a:lnTo>
                  <a:lnTo>
                    <a:pt x="860650" y="460023"/>
                  </a:lnTo>
                  <a:lnTo>
                    <a:pt x="860650" y="579695"/>
                  </a:lnTo>
                  <a:cubicBezTo>
                    <a:pt x="860650" y="595433"/>
                    <a:pt x="859353" y="607195"/>
                    <a:pt x="856758" y="614981"/>
                  </a:cubicBezTo>
                  <a:cubicBezTo>
                    <a:pt x="854162" y="622766"/>
                    <a:pt x="850521" y="628878"/>
                    <a:pt x="845833" y="633315"/>
                  </a:cubicBezTo>
                  <a:cubicBezTo>
                    <a:pt x="841145" y="637752"/>
                    <a:pt x="834887" y="641226"/>
                    <a:pt x="827059" y="643737"/>
                  </a:cubicBezTo>
                  <a:cubicBezTo>
                    <a:pt x="819232" y="646249"/>
                    <a:pt x="809333" y="647504"/>
                    <a:pt x="797361" y="647504"/>
                  </a:cubicBezTo>
                  <a:cubicBezTo>
                    <a:pt x="774758" y="647504"/>
                    <a:pt x="758726" y="643633"/>
                    <a:pt x="749266" y="635889"/>
                  </a:cubicBezTo>
                  <a:cubicBezTo>
                    <a:pt x="739807" y="628145"/>
                    <a:pt x="735077" y="618329"/>
                    <a:pt x="735077" y="606442"/>
                  </a:cubicBezTo>
                  <a:cubicBezTo>
                    <a:pt x="735077" y="605270"/>
                    <a:pt x="735118" y="603847"/>
                    <a:pt x="735202" y="602172"/>
                  </a:cubicBezTo>
                  <a:lnTo>
                    <a:pt x="775511" y="607070"/>
                  </a:lnTo>
                  <a:cubicBezTo>
                    <a:pt x="776181" y="611758"/>
                    <a:pt x="777730" y="614981"/>
                    <a:pt x="780158" y="616739"/>
                  </a:cubicBezTo>
                  <a:cubicBezTo>
                    <a:pt x="783506" y="619250"/>
                    <a:pt x="788780" y="620506"/>
                    <a:pt x="795980" y="620506"/>
                  </a:cubicBezTo>
                  <a:cubicBezTo>
                    <a:pt x="805189" y="620506"/>
                    <a:pt x="812095" y="619125"/>
                    <a:pt x="816699" y="616362"/>
                  </a:cubicBezTo>
                  <a:cubicBezTo>
                    <a:pt x="819797" y="614520"/>
                    <a:pt x="822141" y="611548"/>
                    <a:pt x="823732" y="607446"/>
                  </a:cubicBezTo>
                  <a:cubicBezTo>
                    <a:pt x="824820" y="604516"/>
                    <a:pt x="825364" y="599117"/>
                    <a:pt x="825364" y="591247"/>
                  </a:cubicBezTo>
                  <a:lnTo>
                    <a:pt x="825364" y="571783"/>
                  </a:lnTo>
                  <a:cubicBezTo>
                    <a:pt x="814816" y="586183"/>
                    <a:pt x="801505" y="593382"/>
                    <a:pt x="785432" y="593382"/>
                  </a:cubicBezTo>
                  <a:cubicBezTo>
                    <a:pt x="767516" y="593382"/>
                    <a:pt x="753327" y="585806"/>
                    <a:pt x="742862" y="570653"/>
                  </a:cubicBezTo>
                  <a:cubicBezTo>
                    <a:pt x="734658" y="558682"/>
                    <a:pt x="730556" y="543781"/>
                    <a:pt x="730556" y="525949"/>
                  </a:cubicBezTo>
                  <a:cubicBezTo>
                    <a:pt x="730556" y="503597"/>
                    <a:pt x="735935" y="486519"/>
                    <a:pt x="746692" y="474715"/>
                  </a:cubicBezTo>
                  <a:cubicBezTo>
                    <a:pt x="757450" y="462911"/>
                    <a:pt x="770823" y="457009"/>
                    <a:pt x="786813" y="457009"/>
                  </a:cubicBezTo>
                  <a:close/>
                  <a:moveTo>
                    <a:pt x="653016" y="457009"/>
                  </a:moveTo>
                  <a:cubicBezTo>
                    <a:pt x="660802" y="457009"/>
                    <a:pt x="667918" y="458411"/>
                    <a:pt x="674364" y="461216"/>
                  </a:cubicBezTo>
                  <a:cubicBezTo>
                    <a:pt x="680810" y="464020"/>
                    <a:pt x="685686" y="467599"/>
                    <a:pt x="688993" y="471952"/>
                  </a:cubicBezTo>
                  <a:cubicBezTo>
                    <a:pt x="692300" y="476306"/>
                    <a:pt x="694602" y="481245"/>
                    <a:pt x="695900" y="486770"/>
                  </a:cubicBezTo>
                  <a:cubicBezTo>
                    <a:pt x="697197" y="492295"/>
                    <a:pt x="697846" y="500206"/>
                    <a:pt x="697846" y="510503"/>
                  </a:cubicBezTo>
                  <a:lnTo>
                    <a:pt x="697846" y="593382"/>
                  </a:lnTo>
                  <a:lnTo>
                    <a:pt x="662560" y="593382"/>
                  </a:lnTo>
                  <a:lnTo>
                    <a:pt x="662560" y="525321"/>
                  </a:lnTo>
                  <a:cubicBezTo>
                    <a:pt x="662560" y="510922"/>
                    <a:pt x="661807" y="501609"/>
                    <a:pt x="660300" y="497381"/>
                  </a:cubicBezTo>
                  <a:cubicBezTo>
                    <a:pt x="658793" y="493153"/>
                    <a:pt x="656344" y="489868"/>
                    <a:pt x="652954" y="487524"/>
                  </a:cubicBezTo>
                  <a:cubicBezTo>
                    <a:pt x="649563" y="485179"/>
                    <a:pt x="645482" y="484007"/>
                    <a:pt x="640710" y="484007"/>
                  </a:cubicBezTo>
                  <a:cubicBezTo>
                    <a:pt x="634599" y="484007"/>
                    <a:pt x="629116" y="485682"/>
                    <a:pt x="624260" y="489030"/>
                  </a:cubicBezTo>
                  <a:cubicBezTo>
                    <a:pt x="619404" y="492379"/>
                    <a:pt x="616077" y="496816"/>
                    <a:pt x="614277" y="502341"/>
                  </a:cubicBezTo>
                  <a:cubicBezTo>
                    <a:pt x="612477" y="507866"/>
                    <a:pt x="611577" y="518080"/>
                    <a:pt x="611577" y="532981"/>
                  </a:cubicBezTo>
                  <a:lnTo>
                    <a:pt x="611577" y="593382"/>
                  </a:lnTo>
                  <a:lnTo>
                    <a:pt x="576291" y="593382"/>
                  </a:lnTo>
                  <a:lnTo>
                    <a:pt x="576291" y="460023"/>
                  </a:lnTo>
                  <a:lnTo>
                    <a:pt x="609066" y="460023"/>
                  </a:lnTo>
                  <a:lnTo>
                    <a:pt x="609066" y="479612"/>
                  </a:lnTo>
                  <a:cubicBezTo>
                    <a:pt x="620702" y="464543"/>
                    <a:pt x="635352" y="457009"/>
                    <a:pt x="653016" y="457009"/>
                  </a:cubicBezTo>
                  <a:close/>
                  <a:moveTo>
                    <a:pt x="456094" y="457009"/>
                  </a:moveTo>
                  <a:cubicBezTo>
                    <a:pt x="476269" y="457009"/>
                    <a:pt x="492803" y="463539"/>
                    <a:pt x="505695" y="476599"/>
                  </a:cubicBezTo>
                  <a:cubicBezTo>
                    <a:pt x="517332" y="488486"/>
                    <a:pt x="523736" y="503178"/>
                    <a:pt x="524908" y="520675"/>
                  </a:cubicBezTo>
                  <a:cubicBezTo>
                    <a:pt x="535791" y="516238"/>
                    <a:pt x="541400" y="507783"/>
                    <a:pt x="541735" y="495309"/>
                  </a:cubicBezTo>
                  <a:lnTo>
                    <a:pt x="524657" y="495309"/>
                  </a:lnTo>
                  <a:lnTo>
                    <a:pt x="524657" y="460023"/>
                  </a:lnTo>
                  <a:lnTo>
                    <a:pt x="559943" y="460023"/>
                  </a:lnTo>
                  <a:lnTo>
                    <a:pt x="559943" y="485263"/>
                  </a:lnTo>
                  <a:cubicBezTo>
                    <a:pt x="559943" y="495644"/>
                    <a:pt x="559043" y="503764"/>
                    <a:pt x="557243" y="509624"/>
                  </a:cubicBezTo>
                  <a:cubicBezTo>
                    <a:pt x="555443" y="515485"/>
                    <a:pt x="552116" y="520717"/>
                    <a:pt x="547260" y="525321"/>
                  </a:cubicBezTo>
                  <a:cubicBezTo>
                    <a:pt x="541651" y="530763"/>
                    <a:pt x="533991" y="535032"/>
                    <a:pt x="524280" y="538130"/>
                  </a:cubicBezTo>
                  <a:cubicBezTo>
                    <a:pt x="522187" y="553115"/>
                    <a:pt x="515950" y="565882"/>
                    <a:pt x="505570" y="576430"/>
                  </a:cubicBezTo>
                  <a:cubicBezTo>
                    <a:pt x="492510" y="589741"/>
                    <a:pt x="476102" y="596396"/>
                    <a:pt x="456345" y="596396"/>
                  </a:cubicBezTo>
                  <a:cubicBezTo>
                    <a:pt x="443704" y="596396"/>
                    <a:pt x="432067" y="593633"/>
                    <a:pt x="421435" y="588108"/>
                  </a:cubicBezTo>
                  <a:cubicBezTo>
                    <a:pt x="410134" y="582248"/>
                    <a:pt x="401636" y="574065"/>
                    <a:pt x="395944" y="563558"/>
                  </a:cubicBezTo>
                  <a:cubicBezTo>
                    <a:pt x="390251" y="553052"/>
                    <a:pt x="387405" y="540139"/>
                    <a:pt x="387405" y="524819"/>
                  </a:cubicBezTo>
                  <a:cubicBezTo>
                    <a:pt x="387405" y="512764"/>
                    <a:pt x="390293" y="501420"/>
                    <a:pt x="396069" y="490788"/>
                  </a:cubicBezTo>
                  <a:cubicBezTo>
                    <a:pt x="402097" y="479654"/>
                    <a:pt x="410343" y="471241"/>
                    <a:pt x="420807" y="465548"/>
                  </a:cubicBezTo>
                  <a:cubicBezTo>
                    <a:pt x="431272" y="459855"/>
                    <a:pt x="443034" y="457009"/>
                    <a:pt x="456094" y="457009"/>
                  </a:cubicBezTo>
                  <a:close/>
                  <a:moveTo>
                    <a:pt x="161949" y="457009"/>
                  </a:moveTo>
                  <a:cubicBezTo>
                    <a:pt x="169985" y="457009"/>
                    <a:pt x="177729" y="459228"/>
                    <a:pt x="185180" y="463664"/>
                  </a:cubicBezTo>
                  <a:lnTo>
                    <a:pt x="174255" y="494430"/>
                  </a:lnTo>
                  <a:cubicBezTo>
                    <a:pt x="168311" y="490579"/>
                    <a:pt x="162786" y="488654"/>
                    <a:pt x="157679" y="488654"/>
                  </a:cubicBezTo>
                  <a:cubicBezTo>
                    <a:pt x="152740" y="488654"/>
                    <a:pt x="148554" y="490014"/>
                    <a:pt x="145122" y="492735"/>
                  </a:cubicBezTo>
                  <a:cubicBezTo>
                    <a:pt x="141690" y="495456"/>
                    <a:pt x="138990" y="500374"/>
                    <a:pt x="137022" y="507490"/>
                  </a:cubicBezTo>
                  <a:cubicBezTo>
                    <a:pt x="135055" y="514606"/>
                    <a:pt x="134071" y="529507"/>
                    <a:pt x="134071" y="552194"/>
                  </a:cubicBezTo>
                  <a:lnTo>
                    <a:pt x="134071" y="593382"/>
                  </a:lnTo>
                  <a:lnTo>
                    <a:pt x="98785" y="593382"/>
                  </a:lnTo>
                  <a:lnTo>
                    <a:pt x="98785" y="460023"/>
                  </a:lnTo>
                  <a:lnTo>
                    <a:pt x="131560" y="460023"/>
                  </a:lnTo>
                  <a:lnTo>
                    <a:pt x="131560" y="478984"/>
                  </a:lnTo>
                  <a:cubicBezTo>
                    <a:pt x="137169" y="470027"/>
                    <a:pt x="142213" y="464125"/>
                    <a:pt x="146691" y="461279"/>
                  </a:cubicBezTo>
                  <a:cubicBezTo>
                    <a:pt x="151170" y="458432"/>
                    <a:pt x="156256" y="457009"/>
                    <a:pt x="161949" y="457009"/>
                  </a:cubicBezTo>
                  <a:close/>
                  <a:moveTo>
                    <a:pt x="51611" y="412933"/>
                  </a:moveTo>
                  <a:lnTo>
                    <a:pt x="51611" y="460023"/>
                  </a:lnTo>
                  <a:lnTo>
                    <a:pt x="75721" y="460023"/>
                  </a:lnTo>
                  <a:lnTo>
                    <a:pt x="75721" y="488151"/>
                  </a:lnTo>
                  <a:lnTo>
                    <a:pt x="51611" y="488151"/>
                  </a:lnTo>
                  <a:lnTo>
                    <a:pt x="51611" y="541897"/>
                  </a:lnTo>
                  <a:cubicBezTo>
                    <a:pt x="51611" y="552780"/>
                    <a:pt x="51841" y="559121"/>
                    <a:pt x="52302" y="560921"/>
                  </a:cubicBezTo>
                  <a:cubicBezTo>
                    <a:pt x="52762" y="562721"/>
                    <a:pt x="53809" y="564207"/>
                    <a:pt x="55441" y="565379"/>
                  </a:cubicBezTo>
                  <a:cubicBezTo>
                    <a:pt x="57074" y="566551"/>
                    <a:pt x="59062" y="567137"/>
                    <a:pt x="61406" y="567137"/>
                  </a:cubicBezTo>
                  <a:cubicBezTo>
                    <a:pt x="64671" y="567137"/>
                    <a:pt x="69401" y="566007"/>
                    <a:pt x="75596" y="563747"/>
                  </a:cubicBezTo>
                  <a:lnTo>
                    <a:pt x="78610" y="591122"/>
                  </a:lnTo>
                  <a:cubicBezTo>
                    <a:pt x="70405" y="594638"/>
                    <a:pt x="61113" y="596396"/>
                    <a:pt x="50732" y="596396"/>
                  </a:cubicBezTo>
                  <a:cubicBezTo>
                    <a:pt x="44370" y="596396"/>
                    <a:pt x="38635" y="595329"/>
                    <a:pt x="33529" y="593194"/>
                  </a:cubicBezTo>
                  <a:cubicBezTo>
                    <a:pt x="28422" y="591059"/>
                    <a:pt x="24676" y="588296"/>
                    <a:pt x="22290" y="584906"/>
                  </a:cubicBezTo>
                  <a:cubicBezTo>
                    <a:pt x="19904" y="581515"/>
                    <a:pt x="18250" y="576932"/>
                    <a:pt x="17330" y="571156"/>
                  </a:cubicBezTo>
                  <a:cubicBezTo>
                    <a:pt x="16576" y="567054"/>
                    <a:pt x="16199" y="558766"/>
                    <a:pt x="16199" y="546292"/>
                  </a:cubicBezTo>
                  <a:lnTo>
                    <a:pt x="16199" y="488151"/>
                  </a:lnTo>
                  <a:lnTo>
                    <a:pt x="0" y="488151"/>
                  </a:lnTo>
                  <a:lnTo>
                    <a:pt x="0" y="460023"/>
                  </a:lnTo>
                  <a:lnTo>
                    <a:pt x="16199" y="460023"/>
                  </a:lnTo>
                  <a:lnTo>
                    <a:pt x="16199" y="433527"/>
                  </a:lnTo>
                  <a:close/>
                  <a:moveTo>
                    <a:pt x="449689" y="401757"/>
                  </a:moveTo>
                  <a:cubicBezTo>
                    <a:pt x="459986" y="401840"/>
                    <a:pt x="468400" y="403515"/>
                    <a:pt x="474930" y="406780"/>
                  </a:cubicBezTo>
                  <a:cubicBezTo>
                    <a:pt x="482129" y="410296"/>
                    <a:pt x="485813" y="415193"/>
                    <a:pt x="485980" y="421472"/>
                  </a:cubicBezTo>
                  <a:cubicBezTo>
                    <a:pt x="486315" y="430178"/>
                    <a:pt x="478697" y="435494"/>
                    <a:pt x="463126" y="437420"/>
                  </a:cubicBezTo>
                  <a:lnTo>
                    <a:pt x="463126" y="443698"/>
                  </a:lnTo>
                  <a:lnTo>
                    <a:pt x="449061" y="443698"/>
                  </a:lnTo>
                  <a:lnTo>
                    <a:pt x="449061" y="429885"/>
                  </a:lnTo>
                  <a:cubicBezTo>
                    <a:pt x="453833" y="429383"/>
                    <a:pt x="456889" y="428922"/>
                    <a:pt x="458228" y="428504"/>
                  </a:cubicBezTo>
                  <a:cubicBezTo>
                    <a:pt x="462665" y="427416"/>
                    <a:pt x="464926" y="425490"/>
                    <a:pt x="465009" y="422727"/>
                  </a:cubicBezTo>
                  <a:cubicBezTo>
                    <a:pt x="465093" y="420802"/>
                    <a:pt x="463921" y="419170"/>
                    <a:pt x="461493" y="417830"/>
                  </a:cubicBezTo>
                  <a:cubicBezTo>
                    <a:pt x="457977" y="415905"/>
                    <a:pt x="452410" y="414942"/>
                    <a:pt x="444792" y="414942"/>
                  </a:cubicBezTo>
                  <a:cubicBezTo>
                    <a:pt x="442197" y="414942"/>
                    <a:pt x="438262" y="415109"/>
                    <a:pt x="432988" y="415444"/>
                  </a:cubicBezTo>
                  <a:lnTo>
                    <a:pt x="431607" y="402636"/>
                  </a:lnTo>
                  <a:cubicBezTo>
                    <a:pt x="434872" y="401966"/>
                    <a:pt x="440899" y="401673"/>
                    <a:pt x="449689" y="401757"/>
                  </a:cubicBezTo>
                  <a:close/>
                  <a:moveTo>
                    <a:pt x="442927" y="95059"/>
                  </a:moveTo>
                  <a:cubicBezTo>
                    <a:pt x="459168" y="95059"/>
                    <a:pt x="472081" y="98554"/>
                    <a:pt x="481666" y="105544"/>
                  </a:cubicBezTo>
                  <a:cubicBezTo>
                    <a:pt x="491252" y="112535"/>
                    <a:pt x="498138" y="123188"/>
                    <a:pt x="502323" y="137503"/>
                  </a:cubicBezTo>
                  <a:lnTo>
                    <a:pt x="467539" y="143782"/>
                  </a:lnTo>
                  <a:cubicBezTo>
                    <a:pt x="466367" y="136833"/>
                    <a:pt x="463709" y="131601"/>
                    <a:pt x="459565" y="128085"/>
                  </a:cubicBezTo>
                  <a:cubicBezTo>
                    <a:pt x="455422" y="124569"/>
                    <a:pt x="450043" y="122811"/>
                    <a:pt x="443429" y="122811"/>
                  </a:cubicBezTo>
                  <a:cubicBezTo>
                    <a:pt x="434639" y="122811"/>
                    <a:pt x="427628" y="125846"/>
                    <a:pt x="422396" y="131915"/>
                  </a:cubicBezTo>
                  <a:cubicBezTo>
                    <a:pt x="417163" y="137984"/>
                    <a:pt x="414547" y="148135"/>
                    <a:pt x="414547" y="162367"/>
                  </a:cubicBezTo>
                  <a:cubicBezTo>
                    <a:pt x="414547" y="178189"/>
                    <a:pt x="417205" y="189365"/>
                    <a:pt x="422521" y="195895"/>
                  </a:cubicBezTo>
                  <a:cubicBezTo>
                    <a:pt x="427837" y="202425"/>
                    <a:pt x="434974" y="205690"/>
                    <a:pt x="443932" y="205690"/>
                  </a:cubicBezTo>
                  <a:cubicBezTo>
                    <a:pt x="450629" y="205690"/>
                    <a:pt x="456112" y="203785"/>
                    <a:pt x="460382" y="199976"/>
                  </a:cubicBezTo>
                  <a:cubicBezTo>
                    <a:pt x="464651" y="196167"/>
                    <a:pt x="467665" y="189616"/>
                    <a:pt x="469423" y="180324"/>
                  </a:cubicBezTo>
                  <a:lnTo>
                    <a:pt x="504081" y="186226"/>
                  </a:lnTo>
                  <a:cubicBezTo>
                    <a:pt x="500482" y="202132"/>
                    <a:pt x="493575" y="214145"/>
                    <a:pt x="483362" y="222265"/>
                  </a:cubicBezTo>
                  <a:cubicBezTo>
                    <a:pt x="473148" y="230386"/>
                    <a:pt x="459461" y="234446"/>
                    <a:pt x="442299" y="234446"/>
                  </a:cubicBezTo>
                  <a:cubicBezTo>
                    <a:pt x="422793" y="234446"/>
                    <a:pt x="407243" y="228293"/>
                    <a:pt x="395648" y="215987"/>
                  </a:cubicBezTo>
                  <a:cubicBezTo>
                    <a:pt x="384054" y="203680"/>
                    <a:pt x="378256" y="186644"/>
                    <a:pt x="378256" y="164878"/>
                  </a:cubicBezTo>
                  <a:cubicBezTo>
                    <a:pt x="378256" y="142861"/>
                    <a:pt x="384075" y="125720"/>
                    <a:pt x="395711" y="113456"/>
                  </a:cubicBezTo>
                  <a:cubicBezTo>
                    <a:pt x="407348" y="101191"/>
                    <a:pt x="423086" y="95059"/>
                    <a:pt x="442927" y="95059"/>
                  </a:cubicBezTo>
                  <a:close/>
                  <a:moveTo>
                    <a:pt x="528791" y="47341"/>
                  </a:moveTo>
                  <a:lnTo>
                    <a:pt x="564078" y="47341"/>
                  </a:lnTo>
                  <a:lnTo>
                    <a:pt x="564078" y="115025"/>
                  </a:lnTo>
                  <a:cubicBezTo>
                    <a:pt x="575463" y="101714"/>
                    <a:pt x="589067" y="95059"/>
                    <a:pt x="604889" y="95059"/>
                  </a:cubicBezTo>
                  <a:cubicBezTo>
                    <a:pt x="613010" y="95059"/>
                    <a:pt x="620335" y="96566"/>
                    <a:pt x="626865" y="99580"/>
                  </a:cubicBezTo>
                  <a:cubicBezTo>
                    <a:pt x="633394" y="102593"/>
                    <a:pt x="638313" y="106444"/>
                    <a:pt x="641619" y="111132"/>
                  </a:cubicBezTo>
                  <a:cubicBezTo>
                    <a:pt x="644926" y="115821"/>
                    <a:pt x="647187" y="121011"/>
                    <a:pt x="648400" y="126704"/>
                  </a:cubicBezTo>
                  <a:cubicBezTo>
                    <a:pt x="649614" y="132396"/>
                    <a:pt x="650221" y="141228"/>
                    <a:pt x="650221" y="153200"/>
                  </a:cubicBezTo>
                  <a:lnTo>
                    <a:pt x="650221" y="231432"/>
                  </a:lnTo>
                  <a:lnTo>
                    <a:pt x="614935" y="231432"/>
                  </a:lnTo>
                  <a:lnTo>
                    <a:pt x="614935" y="160985"/>
                  </a:lnTo>
                  <a:cubicBezTo>
                    <a:pt x="614935" y="147005"/>
                    <a:pt x="614265" y="138131"/>
                    <a:pt x="612926" y="134364"/>
                  </a:cubicBezTo>
                  <a:cubicBezTo>
                    <a:pt x="611586" y="130596"/>
                    <a:pt x="609221" y="127604"/>
                    <a:pt x="605831" y="125385"/>
                  </a:cubicBezTo>
                  <a:cubicBezTo>
                    <a:pt x="602440" y="123167"/>
                    <a:pt x="598192" y="122057"/>
                    <a:pt x="593085" y="122057"/>
                  </a:cubicBezTo>
                  <a:cubicBezTo>
                    <a:pt x="587225" y="122057"/>
                    <a:pt x="581993" y="123481"/>
                    <a:pt x="577388" y="126327"/>
                  </a:cubicBezTo>
                  <a:cubicBezTo>
                    <a:pt x="572784" y="129173"/>
                    <a:pt x="569415" y="133464"/>
                    <a:pt x="567280" y="139198"/>
                  </a:cubicBezTo>
                  <a:cubicBezTo>
                    <a:pt x="565145" y="144933"/>
                    <a:pt x="564078" y="153409"/>
                    <a:pt x="564078" y="164627"/>
                  </a:cubicBezTo>
                  <a:lnTo>
                    <a:pt x="564078" y="231432"/>
                  </a:lnTo>
                  <a:lnTo>
                    <a:pt x="528791" y="231432"/>
                  </a:lnTo>
                  <a:close/>
                  <a:moveTo>
                    <a:pt x="214843" y="47341"/>
                  </a:moveTo>
                  <a:lnTo>
                    <a:pt x="351342" y="47341"/>
                  </a:lnTo>
                  <a:lnTo>
                    <a:pt x="351342" y="78483"/>
                  </a:lnTo>
                  <a:lnTo>
                    <a:pt x="252013" y="78483"/>
                  </a:lnTo>
                  <a:lnTo>
                    <a:pt x="252013" y="119295"/>
                  </a:lnTo>
                  <a:lnTo>
                    <a:pt x="344435" y="119295"/>
                  </a:lnTo>
                  <a:lnTo>
                    <a:pt x="344435" y="150312"/>
                  </a:lnTo>
                  <a:lnTo>
                    <a:pt x="252013" y="150312"/>
                  </a:lnTo>
                  <a:lnTo>
                    <a:pt x="252013" y="200415"/>
                  </a:lnTo>
                  <a:lnTo>
                    <a:pt x="354858" y="200415"/>
                  </a:lnTo>
                  <a:lnTo>
                    <a:pt x="354858" y="231432"/>
                  </a:lnTo>
                  <a:lnTo>
                    <a:pt x="214843" y="231432"/>
                  </a:lnTo>
                  <a:close/>
                  <a:moveTo>
                    <a:pt x="275746" y="24738"/>
                  </a:moveTo>
                  <a:lnTo>
                    <a:pt x="298099" y="24738"/>
                  </a:lnTo>
                  <a:lnTo>
                    <a:pt x="325474" y="41062"/>
                  </a:lnTo>
                  <a:lnTo>
                    <a:pt x="300736" y="41062"/>
                  </a:lnTo>
                  <a:lnTo>
                    <a:pt x="286923" y="31770"/>
                  </a:lnTo>
                  <a:lnTo>
                    <a:pt x="273109" y="41062"/>
                  </a:lnTo>
                  <a:lnTo>
                    <a:pt x="248371" y="41062"/>
                  </a:lnTo>
                  <a:close/>
                  <a:moveTo>
                    <a:pt x="286923" y="0"/>
                  </a:moveTo>
                  <a:lnTo>
                    <a:pt x="326478" y="0"/>
                  </a:lnTo>
                  <a:lnTo>
                    <a:pt x="294080" y="20468"/>
                  </a:lnTo>
                  <a:lnTo>
                    <a:pt x="271728" y="20468"/>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grpSp>
      <p:sp>
        <p:nvSpPr>
          <p:cNvPr id="35" name="TextBox 34">
            <a:extLst>
              <a:ext uri="{FF2B5EF4-FFF2-40B4-BE49-F238E27FC236}">
                <a16:creationId xmlns:a16="http://schemas.microsoft.com/office/drawing/2014/main" id="{A2FB5D7C-5622-45F2-E789-5492DA6E1190}"/>
              </a:ext>
            </a:extLst>
          </p:cNvPr>
          <p:cNvSpPr txBox="1"/>
          <p:nvPr/>
        </p:nvSpPr>
        <p:spPr>
          <a:xfrm>
            <a:off x="1593500" y="5632380"/>
            <a:ext cx="2895600" cy="369332"/>
          </a:xfrm>
          <a:prstGeom prst="rect">
            <a:avLst/>
          </a:prstGeom>
          <a:noFill/>
        </p:spPr>
        <p:txBody>
          <a:bodyPr wrap="square">
            <a:spAutoFit/>
          </a:bodyPr>
          <a:lstStyle/>
          <a:p>
            <a:pPr algn="ctr"/>
            <a:r>
              <a:rPr lang="vi-VN" b="0" i="1" dirty="0">
                <a:effectLst/>
                <a:latin typeface="+mj-lt"/>
              </a:rPr>
              <a:t>a) Vòng đời của cây cam</a:t>
            </a:r>
            <a:endParaRPr lang="vi-VN" dirty="0">
              <a:latin typeface="+mj-lt"/>
            </a:endParaRPr>
          </a:p>
        </p:txBody>
      </p:sp>
      <p:sp>
        <p:nvSpPr>
          <p:cNvPr id="36" name="TextBox 35">
            <a:extLst>
              <a:ext uri="{FF2B5EF4-FFF2-40B4-BE49-F238E27FC236}">
                <a16:creationId xmlns:a16="http://schemas.microsoft.com/office/drawing/2014/main" id="{97A083D0-832B-D937-C0A7-CE2D3C93CEDD}"/>
              </a:ext>
            </a:extLst>
          </p:cNvPr>
          <p:cNvSpPr txBox="1"/>
          <p:nvPr/>
        </p:nvSpPr>
        <p:spPr>
          <a:xfrm>
            <a:off x="7689500" y="5628205"/>
            <a:ext cx="2895600" cy="369332"/>
          </a:xfrm>
          <a:prstGeom prst="rect">
            <a:avLst/>
          </a:prstGeom>
          <a:noFill/>
        </p:spPr>
        <p:txBody>
          <a:bodyPr wrap="square">
            <a:spAutoFit/>
          </a:bodyPr>
          <a:lstStyle/>
          <a:p>
            <a:pPr algn="ctr"/>
            <a:r>
              <a:rPr lang="vi-VN" b="0" i="1" dirty="0">
                <a:effectLst/>
                <a:latin typeface="+mj-lt"/>
              </a:rPr>
              <a:t>b) Vòng đời của ếch</a:t>
            </a:r>
            <a:endParaRPr lang="vi-VN" dirty="0">
              <a:latin typeface="+mj-lt"/>
            </a:endParaRPr>
          </a:p>
        </p:txBody>
      </p:sp>
      <p:sp>
        <p:nvSpPr>
          <p:cNvPr id="37" name="TextBox 36">
            <a:extLst>
              <a:ext uri="{FF2B5EF4-FFF2-40B4-BE49-F238E27FC236}">
                <a16:creationId xmlns:a16="http://schemas.microsoft.com/office/drawing/2014/main" id="{A22971FD-406B-5CDF-38C6-F04807AB1886}"/>
              </a:ext>
            </a:extLst>
          </p:cNvPr>
          <p:cNvSpPr txBox="1"/>
          <p:nvPr/>
        </p:nvSpPr>
        <p:spPr>
          <a:xfrm>
            <a:off x="2829494" y="6056373"/>
            <a:ext cx="8046167" cy="369332"/>
          </a:xfrm>
          <a:prstGeom prst="rect">
            <a:avLst/>
          </a:prstGeom>
          <a:noFill/>
        </p:spPr>
        <p:txBody>
          <a:bodyPr wrap="square">
            <a:spAutoFit/>
          </a:bodyPr>
          <a:lstStyle/>
          <a:p>
            <a:pPr algn="ctr"/>
            <a:r>
              <a:rPr lang="vi-VN" b="1" i="1" dirty="0">
                <a:effectLst/>
                <a:latin typeface="+mj-lt"/>
              </a:rPr>
              <a:t>Hình 36.1. </a:t>
            </a:r>
            <a:r>
              <a:rPr lang="vi-VN" b="0" i="1" dirty="0">
                <a:effectLst/>
                <a:latin typeface="+mj-lt"/>
              </a:rPr>
              <a:t>Quá trình sinh trưởng và phát triển trong vòng đời của sinh vật</a:t>
            </a:r>
            <a:endParaRPr lang="vi-VN" dirty="0">
              <a:latin typeface="+mj-lt"/>
            </a:endParaRPr>
          </a:p>
        </p:txBody>
      </p:sp>
    </p:spTree>
    <p:extLst>
      <p:ext uri="{BB962C8B-B14F-4D97-AF65-F5344CB8AC3E}">
        <p14:creationId xmlns:p14="http://schemas.microsoft.com/office/powerpoint/2010/main" val="181243972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53D0E3A-8CAA-4CFA-96C5-06BA1DE75155}"/>
              </a:ext>
            </a:extLst>
          </p:cNvPr>
          <p:cNvSpPr txBox="1"/>
          <p:nvPr/>
        </p:nvSpPr>
        <p:spPr>
          <a:xfrm>
            <a:off x="1308222" y="525380"/>
            <a:ext cx="5625978" cy="877933"/>
          </a:xfrm>
          <a:prstGeom prst="rect">
            <a:avLst/>
          </a:prstGeom>
          <a:noFill/>
        </p:spPr>
        <p:txBody>
          <a:bodyPr wrap="square" lIns="0" tIns="0" rIns="0" bIns="0" rtlCol="0">
            <a:spAutoFit/>
          </a:bodyPr>
          <a:lstStyle/>
          <a:p>
            <a:pPr algn="just">
              <a:lnSpc>
                <a:spcPct val="125000"/>
              </a:lnSpc>
            </a:pPr>
            <a:r>
              <a:rPr lang="vi-VN" sz="2400" b="1" dirty="0">
                <a:solidFill>
                  <a:schemeClr val="accent6">
                    <a:lumMod val="50000"/>
                  </a:schemeClr>
                </a:solidFill>
                <a:latin typeface="Arial" panose="020B0604020202020204" pitchFamily="34" charset="0"/>
                <a:cs typeface="Arial" panose="020B0604020202020204" pitchFamily="34" charset="0"/>
              </a:rPr>
              <a:t>Câu hỏi 1: </a:t>
            </a:r>
            <a:r>
              <a:rPr lang="vi-VN" sz="2400" dirty="0">
                <a:latin typeface="Arial" panose="020B0604020202020204" pitchFamily="34" charset="0"/>
                <a:cs typeface="Arial" panose="020B0604020202020204" pitchFamily="34" charset="0"/>
              </a:rPr>
              <a:t>Trình bày các giai đoạn phát triển của cây cam và con ếch.</a:t>
            </a:r>
            <a:endParaRPr lang="vi-VN" sz="2400" dirty="0"/>
          </a:p>
        </p:txBody>
      </p:sp>
      <p:grpSp>
        <p:nvGrpSpPr>
          <p:cNvPr id="3" name="Group 2">
            <a:extLst>
              <a:ext uri="{FF2B5EF4-FFF2-40B4-BE49-F238E27FC236}">
                <a16:creationId xmlns:a16="http://schemas.microsoft.com/office/drawing/2014/main" id="{9DB968E6-90C2-4BFF-AAB8-12AFFAAACDC3}"/>
              </a:ext>
            </a:extLst>
          </p:cNvPr>
          <p:cNvGrpSpPr/>
          <p:nvPr/>
        </p:nvGrpSpPr>
        <p:grpSpPr>
          <a:xfrm>
            <a:off x="5730670" y="1308766"/>
            <a:ext cx="6162043" cy="5326076"/>
            <a:chOff x="4338328" y="146957"/>
            <a:chExt cx="7594367" cy="6564086"/>
          </a:xfrm>
        </p:grpSpPr>
        <p:pic>
          <p:nvPicPr>
            <p:cNvPr id="4" name="Picture 3">
              <a:extLst>
                <a:ext uri="{FF2B5EF4-FFF2-40B4-BE49-F238E27FC236}">
                  <a16:creationId xmlns:a16="http://schemas.microsoft.com/office/drawing/2014/main" id="{8EFB3EC2-BCEE-45DB-9AFF-C26C12573E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49395" y="146957"/>
              <a:ext cx="6564086" cy="6564086"/>
            </a:xfrm>
            <a:prstGeom prst="rect">
              <a:avLst/>
            </a:prstGeom>
          </p:spPr>
        </p:pic>
        <p:sp>
          <p:nvSpPr>
            <p:cNvPr id="5" name="TextBox 4">
              <a:extLst>
                <a:ext uri="{FF2B5EF4-FFF2-40B4-BE49-F238E27FC236}">
                  <a16:creationId xmlns:a16="http://schemas.microsoft.com/office/drawing/2014/main" id="{7FBA85AC-089E-4079-A633-1D08DAA691EB}"/>
                </a:ext>
              </a:extLst>
            </p:cNvPr>
            <p:cNvSpPr txBox="1">
              <a:spLocks noChangeAspect="1"/>
            </p:cNvSpPr>
            <p:nvPr>
              <p:custDataLst>
                <p:tags r:id="rId1"/>
              </p:custDataLst>
            </p:nvPr>
          </p:nvSpPr>
          <p:spPr>
            <a:xfrm>
              <a:off x="4963594" y="1287558"/>
              <a:ext cx="460079" cy="552194"/>
            </a:xfrm>
            <a:custGeom>
              <a:avLst/>
              <a:gdLst/>
              <a:ahLst/>
              <a:cxnLst/>
              <a:rect l="l" t="t" r="r" b="b"/>
              <a:pathLst>
                <a:path w="460079" h="552194">
                  <a:moveTo>
                    <a:pt x="219331" y="441563"/>
                  </a:moveTo>
                  <a:cubicBezTo>
                    <a:pt x="210122" y="441563"/>
                    <a:pt x="202379" y="445079"/>
                    <a:pt x="196100" y="452112"/>
                  </a:cubicBezTo>
                  <a:cubicBezTo>
                    <a:pt x="189821" y="459144"/>
                    <a:pt x="186682" y="469273"/>
                    <a:pt x="186682" y="482500"/>
                  </a:cubicBezTo>
                  <a:cubicBezTo>
                    <a:pt x="186682" y="495728"/>
                    <a:pt x="189821" y="505857"/>
                    <a:pt x="196100" y="512889"/>
                  </a:cubicBezTo>
                  <a:cubicBezTo>
                    <a:pt x="202379" y="519921"/>
                    <a:pt x="210122" y="523437"/>
                    <a:pt x="219331" y="523437"/>
                  </a:cubicBezTo>
                  <a:cubicBezTo>
                    <a:pt x="228540" y="523437"/>
                    <a:pt x="236263" y="519921"/>
                    <a:pt x="242500" y="512889"/>
                  </a:cubicBezTo>
                  <a:cubicBezTo>
                    <a:pt x="248736" y="505857"/>
                    <a:pt x="251855" y="495644"/>
                    <a:pt x="251855" y="482249"/>
                  </a:cubicBezTo>
                  <a:cubicBezTo>
                    <a:pt x="251855" y="469190"/>
                    <a:pt x="248736" y="459144"/>
                    <a:pt x="242500" y="452112"/>
                  </a:cubicBezTo>
                  <a:cubicBezTo>
                    <a:pt x="236263" y="445079"/>
                    <a:pt x="228540" y="441563"/>
                    <a:pt x="219331" y="441563"/>
                  </a:cubicBezTo>
                  <a:close/>
                  <a:moveTo>
                    <a:pt x="397078" y="412807"/>
                  </a:moveTo>
                  <a:cubicBezTo>
                    <a:pt x="404864" y="412807"/>
                    <a:pt x="411980" y="414209"/>
                    <a:pt x="418426" y="417014"/>
                  </a:cubicBezTo>
                  <a:cubicBezTo>
                    <a:pt x="424872" y="419818"/>
                    <a:pt x="429749" y="423397"/>
                    <a:pt x="433055" y="427750"/>
                  </a:cubicBezTo>
                  <a:cubicBezTo>
                    <a:pt x="436362" y="432104"/>
                    <a:pt x="438664" y="437043"/>
                    <a:pt x="439962" y="442568"/>
                  </a:cubicBezTo>
                  <a:cubicBezTo>
                    <a:pt x="441259" y="448093"/>
                    <a:pt x="441908" y="456004"/>
                    <a:pt x="441908" y="466301"/>
                  </a:cubicBezTo>
                  <a:lnTo>
                    <a:pt x="441908" y="549180"/>
                  </a:lnTo>
                  <a:lnTo>
                    <a:pt x="406622" y="549180"/>
                  </a:lnTo>
                  <a:lnTo>
                    <a:pt x="406622" y="481119"/>
                  </a:lnTo>
                  <a:cubicBezTo>
                    <a:pt x="406622" y="466720"/>
                    <a:pt x="405869" y="457407"/>
                    <a:pt x="404362" y="453179"/>
                  </a:cubicBezTo>
                  <a:cubicBezTo>
                    <a:pt x="402855" y="448951"/>
                    <a:pt x="400406" y="445665"/>
                    <a:pt x="397016" y="443321"/>
                  </a:cubicBezTo>
                  <a:cubicBezTo>
                    <a:pt x="393625" y="440977"/>
                    <a:pt x="389544" y="439805"/>
                    <a:pt x="384772" y="439805"/>
                  </a:cubicBezTo>
                  <a:cubicBezTo>
                    <a:pt x="378661" y="439805"/>
                    <a:pt x="373178" y="441480"/>
                    <a:pt x="368322" y="444828"/>
                  </a:cubicBezTo>
                  <a:cubicBezTo>
                    <a:pt x="363467" y="448177"/>
                    <a:pt x="360139" y="452614"/>
                    <a:pt x="358339" y="458139"/>
                  </a:cubicBezTo>
                  <a:cubicBezTo>
                    <a:pt x="356539" y="463664"/>
                    <a:pt x="355639" y="473878"/>
                    <a:pt x="355639" y="488779"/>
                  </a:cubicBezTo>
                  <a:lnTo>
                    <a:pt x="355639" y="549180"/>
                  </a:lnTo>
                  <a:lnTo>
                    <a:pt x="320353" y="549180"/>
                  </a:lnTo>
                  <a:lnTo>
                    <a:pt x="320353" y="415821"/>
                  </a:lnTo>
                  <a:lnTo>
                    <a:pt x="353128" y="415821"/>
                  </a:lnTo>
                  <a:lnTo>
                    <a:pt x="353128" y="435410"/>
                  </a:lnTo>
                  <a:cubicBezTo>
                    <a:pt x="364764" y="420341"/>
                    <a:pt x="379414" y="412807"/>
                    <a:pt x="397078" y="412807"/>
                  </a:cubicBezTo>
                  <a:close/>
                  <a:moveTo>
                    <a:pt x="219206" y="412807"/>
                  </a:moveTo>
                  <a:cubicBezTo>
                    <a:pt x="239381" y="412807"/>
                    <a:pt x="255915" y="419358"/>
                    <a:pt x="268807" y="432459"/>
                  </a:cubicBezTo>
                  <a:cubicBezTo>
                    <a:pt x="281699" y="445561"/>
                    <a:pt x="288146" y="462116"/>
                    <a:pt x="288146" y="482124"/>
                  </a:cubicBezTo>
                  <a:cubicBezTo>
                    <a:pt x="288146" y="502299"/>
                    <a:pt x="281637" y="519021"/>
                    <a:pt x="268619" y="532290"/>
                  </a:cubicBezTo>
                  <a:cubicBezTo>
                    <a:pt x="255601" y="545559"/>
                    <a:pt x="239214" y="552194"/>
                    <a:pt x="219457" y="552194"/>
                  </a:cubicBezTo>
                  <a:cubicBezTo>
                    <a:pt x="207234" y="552194"/>
                    <a:pt x="195577" y="549431"/>
                    <a:pt x="184484" y="543906"/>
                  </a:cubicBezTo>
                  <a:cubicBezTo>
                    <a:pt x="173392" y="538381"/>
                    <a:pt x="164958" y="530281"/>
                    <a:pt x="159181" y="519607"/>
                  </a:cubicBezTo>
                  <a:cubicBezTo>
                    <a:pt x="153405" y="508934"/>
                    <a:pt x="150517" y="495937"/>
                    <a:pt x="150517" y="480617"/>
                  </a:cubicBezTo>
                  <a:cubicBezTo>
                    <a:pt x="150517" y="468897"/>
                    <a:pt x="153405" y="457553"/>
                    <a:pt x="159181" y="446586"/>
                  </a:cubicBezTo>
                  <a:cubicBezTo>
                    <a:pt x="164958" y="435620"/>
                    <a:pt x="173141" y="427248"/>
                    <a:pt x="183731" y="421472"/>
                  </a:cubicBezTo>
                  <a:cubicBezTo>
                    <a:pt x="194321" y="415695"/>
                    <a:pt x="206146" y="412807"/>
                    <a:pt x="219206" y="412807"/>
                  </a:cubicBezTo>
                  <a:close/>
                  <a:moveTo>
                    <a:pt x="72689" y="412807"/>
                  </a:moveTo>
                  <a:cubicBezTo>
                    <a:pt x="88930" y="412807"/>
                    <a:pt x="101843" y="416302"/>
                    <a:pt x="111428" y="423292"/>
                  </a:cubicBezTo>
                  <a:cubicBezTo>
                    <a:pt x="121014" y="430283"/>
                    <a:pt x="127900" y="440936"/>
                    <a:pt x="132085" y="455251"/>
                  </a:cubicBezTo>
                  <a:lnTo>
                    <a:pt x="97301" y="461530"/>
                  </a:lnTo>
                  <a:cubicBezTo>
                    <a:pt x="96129" y="454581"/>
                    <a:pt x="93471" y="449349"/>
                    <a:pt x="89327" y="445833"/>
                  </a:cubicBezTo>
                  <a:cubicBezTo>
                    <a:pt x="85184" y="442317"/>
                    <a:pt x="79805" y="440559"/>
                    <a:pt x="73191" y="440559"/>
                  </a:cubicBezTo>
                  <a:cubicBezTo>
                    <a:pt x="64401" y="440559"/>
                    <a:pt x="57390" y="443594"/>
                    <a:pt x="52158" y="449663"/>
                  </a:cubicBezTo>
                  <a:cubicBezTo>
                    <a:pt x="46925" y="455732"/>
                    <a:pt x="44309" y="465883"/>
                    <a:pt x="44309" y="480115"/>
                  </a:cubicBezTo>
                  <a:cubicBezTo>
                    <a:pt x="44309" y="495937"/>
                    <a:pt x="46967" y="507113"/>
                    <a:pt x="52283" y="513643"/>
                  </a:cubicBezTo>
                  <a:cubicBezTo>
                    <a:pt x="57599" y="520173"/>
                    <a:pt x="64736" y="523437"/>
                    <a:pt x="73694" y="523437"/>
                  </a:cubicBezTo>
                  <a:cubicBezTo>
                    <a:pt x="80391" y="523437"/>
                    <a:pt x="85874" y="521533"/>
                    <a:pt x="90144" y="517724"/>
                  </a:cubicBezTo>
                  <a:cubicBezTo>
                    <a:pt x="94413" y="513915"/>
                    <a:pt x="97427" y="507364"/>
                    <a:pt x="99185" y="498072"/>
                  </a:cubicBezTo>
                  <a:lnTo>
                    <a:pt x="133843" y="503974"/>
                  </a:lnTo>
                  <a:cubicBezTo>
                    <a:pt x="130244" y="519880"/>
                    <a:pt x="123337" y="531893"/>
                    <a:pt x="113124" y="540013"/>
                  </a:cubicBezTo>
                  <a:cubicBezTo>
                    <a:pt x="102910" y="548134"/>
                    <a:pt x="89223" y="552194"/>
                    <a:pt x="72061" y="552194"/>
                  </a:cubicBezTo>
                  <a:cubicBezTo>
                    <a:pt x="52555" y="552194"/>
                    <a:pt x="37005" y="546041"/>
                    <a:pt x="25410" y="533735"/>
                  </a:cubicBezTo>
                  <a:cubicBezTo>
                    <a:pt x="13816" y="521428"/>
                    <a:pt x="8018" y="504392"/>
                    <a:pt x="8018" y="482626"/>
                  </a:cubicBezTo>
                  <a:cubicBezTo>
                    <a:pt x="8018" y="460609"/>
                    <a:pt x="13837" y="443468"/>
                    <a:pt x="25473" y="431204"/>
                  </a:cubicBezTo>
                  <a:cubicBezTo>
                    <a:pt x="37110" y="418939"/>
                    <a:pt x="52848" y="412807"/>
                    <a:pt x="72689" y="412807"/>
                  </a:cubicBezTo>
                  <a:close/>
                  <a:moveTo>
                    <a:pt x="270365" y="123187"/>
                  </a:moveTo>
                  <a:cubicBezTo>
                    <a:pt x="265845" y="124694"/>
                    <a:pt x="258687" y="126494"/>
                    <a:pt x="248892" y="128587"/>
                  </a:cubicBezTo>
                  <a:cubicBezTo>
                    <a:pt x="239097" y="130680"/>
                    <a:pt x="232693" y="132731"/>
                    <a:pt x="229679" y="134740"/>
                  </a:cubicBezTo>
                  <a:cubicBezTo>
                    <a:pt x="225075" y="138005"/>
                    <a:pt x="222773" y="142149"/>
                    <a:pt x="222773" y="147172"/>
                  </a:cubicBezTo>
                  <a:cubicBezTo>
                    <a:pt x="222773" y="152111"/>
                    <a:pt x="224615" y="156381"/>
                    <a:pt x="228298" y="159981"/>
                  </a:cubicBezTo>
                  <a:cubicBezTo>
                    <a:pt x="231982" y="163580"/>
                    <a:pt x="236670" y="165380"/>
                    <a:pt x="242362" y="165380"/>
                  </a:cubicBezTo>
                  <a:cubicBezTo>
                    <a:pt x="248725" y="165380"/>
                    <a:pt x="254794" y="163287"/>
                    <a:pt x="260571" y="159102"/>
                  </a:cubicBezTo>
                  <a:cubicBezTo>
                    <a:pt x="264840" y="155920"/>
                    <a:pt x="267644" y="152028"/>
                    <a:pt x="268984" y="147423"/>
                  </a:cubicBezTo>
                  <a:cubicBezTo>
                    <a:pt x="269905" y="144409"/>
                    <a:pt x="270365" y="138675"/>
                    <a:pt x="270365" y="130220"/>
                  </a:cubicBezTo>
                  <a:close/>
                  <a:moveTo>
                    <a:pt x="322953" y="53871"/>
                  </a:moveTo>
                  <a:lnTo>
                    <a:pt x="360499" y="53871"/>
                  </a:lnTo>
                  <a:lnTo>
                    <a:pt x="392395" y="148553"/>
                  </a:lnTo>
                  <a:lnTo>
                    <a:pt x="423537" y="53871"/>
                  </a:lnTo>
                  <a:lnTo>
                    <a:pt x="460079" y="53871"/>
                  </a:lnTo>
                  <a:lnTo>
                    <a:pt x="412989" y="182207"/>
                  </a:lnTo>
                  <a:lnTo>
                    <a:pt x="404576" y="205438"/>
                  </a:lnTo>
                  <a:cubicBezTo>
                    <a:pt x="401478" y="213224"/>
                    <a:pt x="398527" y="219168"/>
                    <a:pt x="395723" y="223270"/>
                  </a:cubicBezTo>
                  <a:cubicBezTo>
                    <a:pt x="392918" y="227372"/>
                    <a:pt x="389695" y="230700"/>
                    <a:pt x="386054" y="233253"/>
                  </a:cubicBezTo>
                  <a:cubicBezTo>
                    <a:pt x="382412" y="235806"/>
                    <a:pt x="377933" y="237794"/>
                    <a:pt x="372617" y="239218"/>
                  </a:cubicBezTo>
                  <a:cubicBezTo>
                    <a:pt x="367301" y="240641"/>
                    <a:pt x="361295" y="241352"/>
                    <a:pt x="354597" y="241352"/>
                  </a:cubicBezTo>
                  <a:cubicBezTo>
                    <a:pt x="347816" y="241352"/>
                    <a:pt x="341161" y="240641"/>
                    <a:pt x="334631" y="239218"/>
                  </a:cubicBezTo>
                  <a:lnTo>
                    <a:pt x="331492" y="211591"/>
                  </a:lnTo>
                  <a:cubicBezTo>
                    <a:pt x="337017" y="212680"/>
                    <a:pt x="341998" y="213224"/>
                    <a:pt x="346435" y="213224"/>
                  </a:cubicBezTo>
                  <a:cubicBezTo>
                    <a:pt x="354639" y="213224"/>
                    <a:pt x="360709" y="210817"/>
                    <a:pt x="364643" y="206003"/>
                  </a:cubicBezTo>
                  <a:cubicBezTo>
                    <a:pt x="368578" y="201190"/>
                    <a:pt x="371592" y="195058"/>
                    <a:pt x="373684" y="187607"/>
                  </a:cubicBezTo>
                  <a:close/>
                  <a:moveTo>
                    <a:pt x="248892" y="50857"/>
                  </a:moveTo>
                  <a:cubicBezTo>
                    <a:pt x="264631" y="50857"/>
                    <a:pt x="276351" y="52720"/>
                    <a:pt x="284053" y="56445"/>
                  </a:cubicBezTo>
                  <a:cubicBezTo>
                    <a:pt x="291755" y="60170"/>
                    <a:pt x="297175" y="64900"/>
                    <a:pt x="300315" y="70635"/>
                  </a:cubicBezTo>
                  <a:cubicBezTo>
                    <a:pt x="303454" y="76369"/>
                    <a:pt x="305024" y="86897"/>
                    <a:pt x="305024" y="102217"/>
                  </a:cubicBezTo>
                  <a:lnTo>
                    <a:pt x="304647" y="143405"/>
                  </a:lnTo>
                  <a:cubicBezTo>
                    <a:pt x="304647" y="155125"/>
                    <a:pt x="305212" y="163769"/>
                    <a:pt x="306342" y="169336"/>
                  </a:cubicBezTo>
                  <a:cubicBezTo>
                    <a:pt x="307472" y="174903"/>
                    <a:pt x="309586" y="180868"/>
                    <a:pt x="312684" y="187230"/>
                  </a:cubicBezTo>
                  <a:lnTo>
                    <a:pt x="277774" y="187230"/>
                  </a:lnTo>
                  <a:cubicBezTo>
                    <a:pt x="276853" y="184886"/>
                    <a:pt x="275723" y="181412"/>
                    <a:pt x="274384" y="176807"/>
                  </a:cubicBezTo>
                  <a:cubicBezTo>
                    <a:pt x="273798" y="174715"/>
                    <a:pt x="273379" y="173333"/>
                    <a:pt x="273128" y="172664"/>
                  </a:cubicBezTo>
                  <a:cubicBezTo>
                    <a:pt x="267100" y="178524"/>
                    <a:pt x="260654" y="182919"/>
                    <a:pt x="253790" y="185849"/>
                  </a:cubicBezTo>
                  <a:cubicBezTo>
                    <a:pt x="246925" y="188779"/>
                    <a:pt x="239600" y="190244"/>
                    <a:pt x="231814" y="190244"/>
                  </a:cubicBezTo>
                  <a:cubicBezTo>
                    <a:pt x="218085" y="190244"/>
                    <a:pt x="207264" y="186518"/>
                    <a:pt x="199353" y="179068"/>
                  </a:cubicBezTo>
                  <a:cubicBezTo>
                    <a:pt x="191442" y="171617"/>
                    <a:pt x="187487" y="162199"/>
                    <a:pt x="187487" y="150814"/>
                  </a:cubicBezTo>
                  <a:cubicBezTo>
                    <a:pt x="187487" y="143279"/>
                    <a:pt x="189286" y="136561"/>
                    <a:pt x="192886" y="130659"/>
                  </a:cubicBezTo>
                  <a:cubicBezTo>
                    <a:pt x="196486" y="124757"/>
                    <a:pt x="201530" y="120236"/>
                    <a:pt x="208018" y="117097"/>
                  </a:cubicBezTo>
                  <a:cubicBezTo>
                    <a:pt x="214506" y="113958"/>
                    <a:pt x="223861" y="111216"/>
                    <a:pt x="236084" y="108872"/>
                  </a:cubicBezTo>
                  <a:cubicBezTo>
                    <a:pt x="252576" y="105775"/>
                    <a:pt x="264003" y="102886"/>
                    <a:pt x="270365" y="100207"/>
                  </a:cubicBezTo>
                  <a:lnTo>
                    <a:pt x="270365" y="96691"/>
                  </a:lnTo>
                  <a:cubicBezTo>
                    <a:pt x="270365" y="89910"/>
                    <a:pt x="268691" y="85076"/>
                    <a:pt x="265342" y="82188"/>
                  </a:cubicBezTo>
                  <a:cubicBezTo>
                    <a:pt x="261994" y="79299"/>
                    <a:pt x="255673" y="77855"/>
                    <a:pt x="246381" y="77855"/>
                  </a:cubicBezTo>
                  <a:cubicBezTo>
                    <a:pt x="240102" y="77855"/>
                    <a:pt x="235205" y="79090"/>
                    <a:pt x="231689" y="81560"/>
                  </a:cubicBezTo>
                  <a:cubicBezTo>
                    <a:pt x="228172" y="84029"/>
                    <a:pt x="225326" y="88362"/>
                    <a:pt x="223150" y="94557"/>
                  </a:cubicBezTo>
                  <a:lnTo>
                    <a:pt x="191128" y="88780"/>
                  </a:lnTo>
                  <a:cubicBezTo>
                    <a:pt x="194728" y="75888"/>
                    <a:pt x="200923" y="66344"/>
                    <a:pt x="209713" y="60149"/>
                  </a:cubicBezTo>
                  <a:cubicBezTo>
                    <a:pt x="218503" y="53954"/>
                    <a:pt x="231563" y="50857"/>
                    <a:pt x="248892" y="50857"/>
                  </a:cubicBezTo>
                  <a:close/>
                  <a:moveTo>
                    <a:pt x="233949" y="0"/>
                  </a:moveTo>
                  <a:lnTo>
                    <a:pt x="266598" y="0"/>
                  </a:lnTo>
                  <a:lnTo>
                    <a:pt x="292592" y="37044"/>
                  </a:lnTo>
                  <a:lnTo>
                    <a:pt x="264212" y="37044"/>
                  </a:lnTo>
                  <a:lnTo>
                    <a:pt x="249646" y="18333"/>
                  </a:lnTo>
                  <a:lnTo>
                    <a:pt x="236084" y="37044"/>
                  </a:lnTo>
                  <a:lnTo>
                    <a:pt x="207578" y="37044"/>
                  </a:lnTo>
                  <a:close/>
                  <a:moveTo>
                    <a:pt x="86144" y="0"/>
                  </a:moveTo>
                  <a:cubicBezTo>
                    <a:pt x="108663" y="0"/>
                    <a:pt x="126955" y="6655"/>
                    <a:pt x="141020" y="19966"/>
                  </a:cubicBezTo>
                  <a:cubicBezTo>
                    <a:pt x="149391" y="27835"/>
                    <a:pt x="155670" y="39137"/>
                    <a:pt x="159856" y="53871"/>
                  </a:cubicBezTo>
                  <a:lnTo>
                    <a:pt x="123063" y="62661"/>
                  </a:lnTo>
                  <a:cubicBezTo>
                    <a:pt x="120886" y="53117"/>
                    <a:pt x="116344" y="45583"/>
                    <a:pt x="109438" y="40058"/>
                  </a:cubicBezTo>
                  <a:cubicBezTo>
                    <a:pt x="102531" y="34532"/>
                    <a:pt x="94139" y="31770"/>
                    <a:pt x="84260" y="31770"/>
                  </a:cubicBezTo>
                  <a:cubicBezTo>
                    <a:pt x="70615" y="31770"/>
                    <a:pt x="59543" y="36667"/>
                    <a:pt x="51046" y="46462"/>
                  </a:cubicBezTo>
                  <a:cubicBezTo>
                    <a:pt x="42549" y="56257"/>
                    <a:pt x="38300" y="72121"/>
                    <a:pt x="38300" y="94054"/>
                  </a:cubicBezTo>
                  <a:cubicBezTo>
                    <a:pt x="38300" y="117327"/>
                    <a:pt x="42486" y="133903"/>
                    <a:pt x="50858" y="143782"/>
                  </a:cubicBezTo>
                  <a:cubicBezTo>
                    <a:pt x="59229" y="153660"/>
                    <a:pt x="70112" y="158599"/>
                    <a:pt x="83507" y="158599"/>
                  </a:cubicBezTo>
                  <a:cubicBezTo>
                    <a:pt x="93385" y="158599"/>
                    <a:pt x="101883" y="155460"/>
                    <a:pt x="108998" y="149181"/>
                  </a:cubicBezTo>
                  <a:cubicBezTo>
                    <a:pt x="116114" y="142903"/>
                    <a:pt x="121221" y="133024"/>
                    <a:pt x="124318" y="119546"/>
                  </a:cubicBezTo>
                  <a:lnTo>
                    <a:pt x="160358" y="130973"/>
                  </a:lnTo>
                  <a:cubicBezTo>
                    <a:pt x="154833" y="151065"/>
                    <a:pt x="145645" y="165987"/>
                    <a:pt x="132795" y="175740"/>
                  </a:cubicBezTo>
                  <a:cubicBezTo>
                    <a:pt x="119944" y="185493"/>
                    <a:pt x="103641" y="190369"/>
                    <a:pt x="83884" y="190369"/>
                  </a:cubicBezTo>
                  <a:cubicBezTo>
                    <a:pt x="59439" y="190369"/>
                    <a:pt x="39347" y="182019"/>
                    <a:pt x="23608" y="165317"/>
                  </a:cubicBezTo>
                  <a:cubicBezTo>
                    <a:pt x="7870" y="148616"/>
                    <a:pt x="0" y="125783"/>
                    <a:pt x="0" y="96817"/>
                  </a:cubicBezTo>
                  <a:cubicBezTo>
                    <a:pt x="0" y="66177"/>
                    <a:pt x="7912" y="42381"/>
                    <a:pt x="23734" y="25428"/>
                  </a:cubicBezTo>
                  <a:cubicBezTo>
                    <a:pt x="39556" y="8476"/>
                    <a:pt x="60359" y="0"/>
                    <a:pt x="86144"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7" name="TextBox 6">
              <a:extLst>
                <a:ext uri="{FF2B5EF4-FFF2-40B4-BE49-F238E27FC236}">
                  <a16:creationId xmlns:a16="http://schemas.microsoft.com/office/drawing/2014/main" id="{35CB8E5D-C44C-4DAC-ABA7-1DDAF62FE016}"/>
                </a:ext>
              </a:extLst>
            </p:cNvPr>
            <p:cNvSpPr txBox="1">
              <a:spLocks noChangeAspect="1"/>
            </p:cNvSpPr>
            <p:nvPr>
              <p:custDataLst>
                <p:tags r:id="rId2"/>
              </p:custDataLst>
            </p:nvPr>
          </p:nvSpPr>
          <p:spPr>
            <a:xfrm>
              <a:off x="6276046" y="216128"/>
              <a:ext cx="965783" cy="241352"/>
            </a:xfrm>
            <a:custGeom>
              <a:avLst/>
              <a:gdLst/>
              <a:ahLst/>
              <a:cxnLst/>
              <a:rect l="l" t="t" r="r" b="b"/>
              <a:pathLst>
                <a:path w="965783" h="241352">
                  <a:moveTo>
                    <a:pt x="270365" y="123187"/>
                  </a:moveTo>
                  <a:cubicBezTo>
                    <a:pt x="265845" y="124694"/>
                    <a:pt x="258687" y="126494"/>
                    <a:pt x="248892" y="128587"/>
                  </a:cubicBezTo>
                  <a:cubicBezTo>
                    <a:pt x="239097" y="130680"/>
                    <a:pt x="232693" y="132731"/>
                    <a:pt x="229679" y="134740"/>
                  </a:cubicBezTo>
                  <a:cubicBezTo>
                    <a:pt x="225075" y="138005"/>
                    <a:pt x="222773" y="142149"/>
                    <a:pt x="222773" y="147172"/>
                  </a:cubicBezTo>
                  <a:cubicBezTo>
                    <a:pt x="222773" y="152111"/>
                    <a:pt x="224615" y="156381"/>
                    <a:pt x="228298" y="159981"/>
                  </a:cubicBezTo>
                  <a:cubicBezTo>
                    <a:pt x="231982" y="163580"/>
                    <a:pt x="236670" y="165380"/>
                    <a:pt x="242362" y="165380"/>
                  </a:cubicBezTo>
                  <a:cubicBezTo>
                    <a:pt x="248725" y="165380"/>
                    <a:pt x="254794" y="163287"/>
                    <a:pt x="260571" y="159102"/>
                  </a:cubicBezTo>
                  <a:cubicBezTo>
                    <a:pt x="264840" y="155920"/>
                    <a:pt x="267645" y="152028"/>
                    <a:pt x="268984" y="147423"/>
                  </a:cubicBezTo>
                  <a:cubicBezTo>
                    <a:pt x="269905" y="144409"/>
                    <a:pt x="270365" y="138675"/>
                    <a:pt x="270365" y="130220"/>
                  </a:cubicBezTo>
                  <a:close/>
                  <a:moveTo>
                    <a:pt x="743206" y="79613"/>
                  </a:moveTo>
                  <a:cubicBezTo>
                    <a:pt x="733997" y="79613"/>
                    <a:pt x="726254" y="83129"/>
                    <a:pt x="719975" y="90162"/>
                  </a:cubicBezTo>
                  <a:cubicBezTo>
                    <a:pt x="713696" y="97194"/>
                    <a:pt x="710557" y="107323"/>
                    <a:pt x="710557" y="120550"/>
                  </a:cubicBezTo>
                  <a:cubicBezTo>
                    <a:pt x="710557" y="133777"/>
                    <a:pt x="713696" y="143907"/>
                    <a:pt x="719975" y="150939"/>
                  </a:cubicBezTo>
                  <a:cubicBezTo>
                    <a:pt x="726254" y="157971"/>
                    <a:pt x="733997" y="161487"/>
                    <a:pt x="743206" y="161487"/>
                  </a:cubicBezTo>
                  <a:cubicBezTo>
                    <a:pt x="752415" y="161487"/>
                    <a:pt x="760138" y="157971"/>
                    <a:pt x="766374" y="150939"/>
                  </a:cubicBezTo>
                  <a:cubicBezTo>
                    <a:pt x="772611" y="143907"/>
                    <a:pt x="775730" y="133694"/>
                    <a:pt x="775730" y="120299"/>
                  </a:cubicBezTo>
                  <a:cubicBezTo>
                    <a:pt x="775730" y="107240"/>
                    <a:pt x="772611" y="97194"/>
                    <a:pt x="766374" y="90162"/>
                  </a:cubicBezTo>
                  <a:cubicBezTo>
                    <a:pt x="760138" y="83129"/>
                    <a:pt x="752415" y="79613"/>
                    <a:pt x="743206" y="79613"/>
                  </a:cubicBezTo>
                  <a:close/>
                  <a:moveTo>
                    <a:pt x="322953" y="53871"/>
                  </a:moveTo>
                  <a:lnTo>
                    <a:pt x="360499" y="53871"/>
                  </a:lnTo>
                  <a:lnTo>
                    <a:pt x="392395" y="148553"/>
                  </a:lnTo>
                  <a:lnTo>
                    <a:pt x="423537" y="53871"/>
                  </a:lnTo>
                  <a:lnTo>
                    <a:pt x="460079" y="53871"/>
                  </a:lnTo>
                  <a:lnTo>
                    <a:pt x="412989" y="182207"/>
                  </a:lnTo>
                  <a:lnTo>
                    <a:pt x="404576" y="205438"/>
                  </a:lnTo>
                  <a:cubicBezTo>
                    <a:pt x="401478" y="213224"/>
                    <a:pt x="398527" y="219168"/>
                    <a:pt x="395723" y="223270"/>
                  </a:cubicBezTo>
                  <a:cubicBezTo>
                    <a:pt x="392918" y="227372"/>
                    <a:pt x="389695" y="230699"/>
                    <a:pt x="386054" y="233253"/>
                  </a:cubicBezTo>
                  <a:cubicBezTo>
                    <a:pt x="382412" y="235806"/>
                    <a:pt x="377933" y="237794"/>
                    <a:pt x="372617" y="239218"/>
                  </a:cubicBezTo>
                  <a:cubicBezTo>
                    <a:pt x="367301" y="240641"/>
                    <a:pt x="361295" y="241352"/>
                    <a:pt x="354597" y="241352"/>
                  </a:cubicBezTo>
                  <a:cubicBezTo>
                    <a:pt x="347816" y="241352"/>
                    <a:pt x="341161" y="240641"/>
                    <a:pt x="334631" y="239218"/>
                  </a:cubicBezTo>
                  <a:lnTo>
                    <a:pt x="331492" y="211591"/>
                  </a:lnTo>
                  <a:cubicBezTo>
                    <a:pt x="337017" y="212680"/>
                    <a:pt x="341998" y="213224"/>
                    <a:pt x="346435" y="213224"/>
                  </a:cubicBezTo>
                  <a:cubicBezTo>
                    <a:pt x="354639" y="213224"/>
                    <a:pt x="360709" y="210817"/>
                    <a:pt x="364643" y="206003"/>
                  </a:cubicBezTo>
                  <a:cubicBezTo>
                    <a:pt x="368578" y="201190"/>
                    <a:pt x="371592" y="195057"/>
                    <a:pt x="373685" y="187607"/>
                  </a:cubicBezTo>
                  <a:close/>
                  <a:moveTo>
                    <a:pt x="920953" y="50857"/>
                  </a:moveTo>
                  <a:cubicBezTo>
                    <a:pt x="928739" y="50857"/>
                    <a:pt x="935855" y="52259"/>
                    <a:pt x="942301" y="55064"/>
                  </a:cubicBezTo>
                  <a:cubicBezTo>
                    <a:pt x="948747" y="57868"/>
                    <a:pt x="953624" y="61447"/>
                    <a:pt x="956930" y="65800"/>
                  </a:cubicBezTo>
                  <a:cubicBezTo>
                    <a:pt x="960237" y="70153"/>
                    <a:pt x="962539" y="75093"/>
                    <a:pt x="963837" y="80618"/>
                  </a:cubicBezTo>
                  <a:cubicBezTo>
                    <a:pt x="965134" y="86143"/>
                    <a:pt x="965783" y="94054"/>
                    <a:pt x="965783" y="104351"/>
                  </a:cubicBezTo>
                  <a:lnTo>
                    <a:pt x="965783" y="187230"/>
                  </a:lnTo>
                  <a:lnTo>
                    <a:pt x="930497" y="187230"/>
                  </a:lnTo>
                  <a:lnTo>
                    <a:pt x="930497" y="119169"/>
                  </a:lnTo>
                  <a:cubicBezTo>
                    <a:pt x="930497" y="104770"/>
                    <a:pt x="929744" y="95457"/>
                    <a:pt x="928237" y="91229"/>
                  </a:cubicBezTo>
                  <a:cubicBezTo>
                    <a:pt x="926730" y="87001"/>
                    <a:pt x="924281" y="83715"/>
                    <a:pt x="920891" y="81371"/>
                  </a:cubicBezTo>
                  <a:cubicBezTo>
                    <a:pt x="917500" y="79027"/>
                    <a:pt x="913419" y="77855"/>
                    <a:pt x="908647" y="77855"/>
                  </a:cubicBezTo>
                  <a:cubicBezTo>
                    <a:pt x="902536" y="77855"/>
                    <a:pt x="897053" y="79530"/>
                    <a:pt x="892197" y="82878"/>
                  </a:cubicBezTo>
                  <a:cubicBezTo>
                    <a:pt x="887342" y="86227"/>
                    <a:pt x="884014" y="90664"/>
                    <a:pt x="882214" y="96189"/>
                  </a:cubicBezTo>
                  <a:cubicBezTo>
                    <a:pt x="880414" y="101714"/>
                    <a:pt x="879514" y="111928"/>
                    <a:pt x="879514" y="126829"/>
                  </a:cubicBezTo>
                  <a:lnTo>
                    <a:pt x="879514" y="187230"/>
                  </a:lnTo>
                  <a:lnTo>
                    <a:pt x="844228" y="187230"/>
                  </a:lnTo>
                  <a:lnTo>
                    <a:pt x="844228" y="53871"/>
                  </a:lnTo>
                  <a:lnTo>
                    <a:pt x="877003" y="53871"/>
                  </a:lnTo>
                  <a:lnTo>
                    <a:pt x="877003" y="73460"/>
                  </a:lnTo>
                  <a:cubicBezTo>
                    <a:pt x="888639" y="58391"/>
                    <a:pt x="903289" y="50857"/>
                    <a:pt x="920953" y="50857"/>
                  </a:cubicBezTo>
                  <a:close/>
                  <a:moveTo>
                    <a:pt x="743081" y="50857"/>
                  </a:moveTo>
                  <a:cubicBezTo>
                    <a:pt x="763256" y="50857"/>
                    <a:pt x="779790" y="57408"/>
                    <a:pt x="792682" y="70509"/>
                  </a:cubicBezTo>
                  <a:cubicBezTo>
                    <a:pt x="805574" y="83611"/>
                    <a:pt x="812021" y="100166"/>
                    <a:pt x="812021" y="120174"/>
                  </a:cubicBezTo>
                  <a:cubicBezTo>
                    <a:pt x="812021" y="140349"/>
                    <a:pt x="805512" y="157071"/>
                    <a:pt x="792494" y="170340"/>
                  </a:cubicBezTo>
                  <a:cubicBezTo>
                    <a:pt x="779476" y="183609"/>
                    <a:pt x="763089" y="190244"/>
                    <a:pt x="743332" y="190244"/>
                  </a:cubicBezTo>
                  <a:cubicBezTo>
                    <a:pt x="731109" y="190244"/>
                    <a:pt x="719452" y="187481"/>
                    <a:pt x="708359" y="181956"/>
                  </a:cubicBezTo>
                  <a:cubicBezTo>
                    <a:pt x="697267" y="176431"/>
                    <a:pt x="688833" y="168331"/>
                    <a:pt x="683056" y="157657"/>
                  </a:cubicBezTo>
                  <a:cubicBezTo>
                    <a:pt x="677280" y="146984"/>
                    <a:pt x="674392" y="133987"/>
                    <a:pt x="674392" y="118667"/>
                  </a:cubicBezTo>
                  <a:cubicBezTo>
                    <a:pt x="674392" y="106947"/>
                    <a:pt x="677280" y="95603"/>
                    <a:pt x="683056" y="84636"/>
                  </a:cubicBezTo>
                  <a:cubicBezTo>
                    <a:pt x="688833" y="73670"/>
                    <a:pt x="697016" y="65298"/>
                    <a:pt x="707606" y="59522"/>
                  </a:cubicBezTo>
                  <a:cubicBezTo>
                    <a:pt x="718196" y="53745"/>
                    <a:pt x="730021" y="50857"/>
                    <a:pt x="743081" y="50857"/>
                  </a:cubicBezTo>
                  <a:close/>
                  <a:moveTo>
                    <a:pt x="596564" y="50857"/>
                  </a:moveTo>
                  <a:cubicBezTo>
                    <a:pt x="612805" y="50857"/>
                    <a:pt x="625718" y="54352"/>
                    <a:pt x="635303" y="61342"/>
                  </a:cubicBezTo>
                  <a:cubicBezTo>
                    <a:pt x="644889" y="68333"/>
                    <a:pt x="651774" y="78985"/>
                    <a:pt x="655960" y="93301"/>
                  </a:cubicBezTo>
                  <a:lnTo>
                    <a:pt x="621176" y="99580"/>
                  </a:lnTo>
                  <a:cubicBezTo>
                    <a:pt x="620004" y="92631"/>
                    <a:pt x="617346" y="87399"/>
                    <a:pt x="613202" y="83883"/>
                  </a:cubicBezTo>
                  <a:cubicBezTo>
                    <a:pt x="609058" y="80367"/>
                    <a:pt x="603680" y="78609"/>
                    <a:pt x="597066" y="78609"/>
                  </a:cubicBezTo>
                  <a:cubicBezTo>
                    <a:pt x="588276" y="78609"/>
                    <a:pt x="581265" y="81643"/>
                    <a:pt x="576033" y="87713"/>
                  </a:cubicBezTo>
                  <a:cubicBezTo>
                    <a:pt x="570800" y="93782"/>
                    <a:pt x="568184" y="103933"/>
                    <a:pt x="568184" y="118164"/>
                  </a:cubicBezTo>
                  <a:cubicBezTo>
                    <a:pt x="568184" y="133987"/>
                    <a:pt x="570842" y="145163"/>
                    <a:pt x="576158" y="151693"/>
                  </a:cubicBezTo>
                  <a:cubicBezTo>
                    <a:pt x="581474" y="158222"/>
                    <a:pt x="588611" y="161487"/>
                    <a:pt x="597569" y="161487"/>
                  </a:cubicBezTo>
                  <a:cubicBezTo>
                    <a:pt x="604266" y="161487"/>
                    <a:pt x="609749" y="159583"/>
                    <a:pt x="614019" y="155774"/>
                  </a:cubicBezTo>
                  <a:cubicBezTo>
                    <a:pt x="618288" y="151965"/>
                    <a:pt x="621302" y="145414"/>
                    <a:pt x="623060" y="136122"/>
                  </a:cubicBezTo>
                  <a:lnTo>
                    <a:pt x="657718" y="142023"/>
                  </a:lnTo>
                  <a:cubicBezTo>
                    <a:pt x="654119" y="157929"/>
                    <a:pt x="647212" y="169943"/>
                    <a:pt x="636999" y="178063"/>
                  </a:cubicBezTo>
                  <a:cubicBezTo>
                    <a:pt x="626785" y="186184"/>
                    <a:pt x="613098" y="190244"/>
                    <a:pt x="595936" y="190244"/>
                  </a:cubicBezTo>
                  <a:cubicBezTo>
                    <a:pt x="576430" y="190244"/>
                    <a:pt x="560880" y="184091"/>
                    <a:pt x="549285" y="171784"/>
                  </a:cubicBezTo>
                  <a:cubicBezTo>
                    <a:pt x="537691" y="159478"/>
                    <a:pt x="531893" y="142442"/>
                    <a:pt x="531893" y="120676"/>
                  </a:cubicBezTo>
                  <a:cubicBezTo>
                    <a:pt x="531893" y="98659"/>
                    <a:pt x="537712" y="81518"/>
                    <a:pt x="549348" y="69254"/>
                  </a:cubicBezTo>
                  <a:cubicBezTo>
                    <a:pt x="560985" y="56989"/>
                    <a:pt x="576723" y="50857"/>
                    <a:pt x="596564" y="50857"/>
                  </a:cubicBezTo>
                  <a:close/>
                  <a:moveTo>
                    <a:pt x="248892" y="50857"/>
                  </a:moveTo>
                  <a:cubicBezTo>
                    <a:pt x="264631" y="50857"/>
                    <a:pt x="276351" y="52720"/>
                    <a:pt x="284053" y="56445"/>
                  </a:cubicBezTo>
                  <a:cubicBezTo>
                    <a:pt x="291755" y="60170"/>
                    <a:pt x="297175" y="64900"/>
                    <a:pt x="300315" y="70635"/>
                  </a:cubicBezTo>
                  <a:cubicBezTo>
                    <a:pt x="303454" y="76369"/>
                    <a:pt x="305024" y="86897"/>
                    <a:pt x="305024" y="102217"/>
                  </a:cubicBezTo>
                  <a:lnTo>
                    <a:pt x="304647" y="143405"/>
                  </a:lnTo>
                  <a:cubicBezTo>
                    <a:pt x="304647" y="155125"/>
                    <a:pt x="305212" y="163769"/>
                    <a:pt x="306342" y="169336"/>
                  </a:cubicBezTo>
                  <a:cubicBezTo>
                    <a:pt x="307472" y="174903"/>
                    <a:pt x="309586" y="180868"/>
                    <a:pt x="312684" y="187230"/>
                  </a:cubicBezTo>
                  <a:lnTo>
                    <a:pt x="277774" y="187230"/>
                  </a:lnTo>
                  <a:cubicBezTo>
                    <a:pt x="276853" y="184886"/>
                    <a:pt x="275723" y="181412"/>
                    <a:pt x="274384" y="176807"/>
                  </a:cubicBezTo>
                  <a:cubicBezTo>
                    <a:pt x="273798" y="174715"/>
                    <a:pt x="273379" y="173333"/>
                    <a:pt x="273128" y="172663"/>
                  </a:cubicBezTo>
                  <a:cubicBezTo>
                    <a:pt x="267100" y="178524"/>
                    <a:pt x="260654" y="182919"/>
                    <a:pt x="253790" y="185849"/>
                  </a:cubicBezTo>
                  <a:cubicBezTo>
                    <a:pt x="246925" y="188779"/>
                    <a:pt x="239600" y="190244"/>
                    <a:pt x="231814" y="190244"/>
                  </a:cubicBezTo>
                  <a:cubicBezTo>
                    <a:pt x="218085" y="190244"/>
                    <a:pt x="207265" y="186518"/>
                    <a:pt x="199353" y="179068"/>
                  </a:cubicBezTo>
                  <a:cubicBezTo>
                    <a:pt x="191442" y="171617"/>
                    <a:pt x="187487" y="162199"/>
                    <a:pt x="187487" y="150814"/>
                  </a:cubicBezTo>
                  <a:cubicBezTo>
                    <a:pt x="187487" y="143279"/>
                    <a:pt x="189287" y="136561"/>
                    <a:pt x="192886" y="130659"/>
                  </a:cubicBezTo>
                  <a:cubicBezTo>
                    <a:pt x="196486" y="124757"/>
                    <a:pt x="201530" y="120236"/>
                    <a:pt x="208018" y="117097"/>
                  </a:cubicBezTo>
                  <a:cubicBezTo>
                    <a:pt x="214506" y="113958"/>
                    <a:pt x="223861" y="111216"/>
                    <a:pt x="236084" y="108872"/>
                  </a:cubicBezTo>
                  <a:cubicBezTo>
                    <a:pt x="252576" y="105775"/>
                    <a:pt x="264003" y="102886"/>
                    <a:pt x="270365" y="100207"/>
                  </a:cubicBezTo>
                  <a:lnTo>
                    <a:pt x="270365" y="96691"/>
                  </a:lnTo>
                  <a:cubicBezTo>
                    <a:pt x="270365" y="89910"/>
                    <a:pt x="268691" y="85076"/>
                    <a:pt x="265342" y="82188"/>
                  </a:cubicBezTo>
                  <a:cubicBezTo>
                    <a:pt x="261994" y="79299"/>
                    <a:pt x="255673" y="77855"/>
                    <a:pt x="246381" y="77855"/>
                  </a:cubicBezTo>
                  <a:cubicBezTo>
                    <a:pt x="240102" y="77855"/>
                    <a:pt x="235205" y="79090"/>
                    <a:pt x="231689" y="81560"/>
                  </a:cubicBezTo>
                  <a:cubicBezTo>
                    <a:pt x="228173" y="84029"/>
                    <a:pt x="225326" y="88362"/>
                    <a:pt x="223150" y="94557"/>
                  </a:cubicBezTo>
                  <a:lnTo>
                    <a:pt x="191128" y="88780"/>
                  </a:lnTo>
                  <a:cubicBezTo>
                    <a:pt x="194728" y="75888"/>
                    <a:pt x="200923" y="66344"/>
                    <a:pt x="209713" y="60149"/>
                  </a:cubicBezTo>
                  <a:cubicBezTo>
                    <a:pt x="218503" y="53954"/>
                    <a:pt x="231563" y="50857"/>
                    <a:pt x="248892" y="50857"/>
                  </a:cubicBezTo>
                  <a:close/>
                  <a:moveTo>
                    <a:pt x="233949" y="0"/>
                  </a:moveTo>
                  <a:lnTo>
                    <a:pt x="266598" y="0"/>
                  </a:lnTo>
                  <a:lnTo>
                    <a:pt x="292592" y="37044"/>
                  </a:lnTo>
                  <a:lnTo>
                    <a:pt x="264212" y="37044"/>
                  </a:lnTo>
                  <a:lnTo>
                    <a:pt x="249646" y="18333"/>
                  </a:lnTo>
                  <a:lnTo>
                    <a:pt x="236084" y="37044"/>
                  </a:lnTo>
                  <a:lnTo>
                    <a:pt x="207578" y="37044"/>
                  </a:lnTo>
                  <a:close/>
                  <a:moveTo>
                    <a:pt x="86144" y="0"/>
                  </a:moveTo>
                  <a:cubicBezTo>
                    <a:pt x="108664" y="0"/>
                    <a:pt x="126955" y="6655"/>
                    <a:pt x="141020" y="19966"/>
                  </a:cubicBezTo>
                  <a:cubicBezTo>
                    <a:pt x="149391" y="27835"/>
                    <a:pt x="155670" y="39137"/>
                    <a:pt x="159856" y="53871"/>
                  </a:cubicBezTo>
                  <a:lnTo>
                    <a:pt x="123063" y="62661"/>
                  </a:lnTo>
                  <a:cubicBezTo>
                    <a:pt x="120886" y="53117"/>
                    <a:pt x="116344" y="45583"/>
                    <a:pt x="109438" y="40058"/>
                  </a:cubicBezTo>
                  <a:cubicBezTo>
                    <a:pt x="102531" y="34532"/>
                    <a:pt x="94139" y="31770"/>
                    <a:pt x="84260" y="31770"/>
                  </a:cubicBezTo>
                  <a:cubicBezTo>
                    <a:pt x="70615" y="31770"/>
                    <a:pt x="59543" y="36667"/>
                    <a:pt x="51046" y="46462"/>
                  </a:cubicBezTo>
                  <a:cubicBezTo>
                    <a:pt x="42549" y="56257"/>
                    <a:pt x="38300" y="72121"/>
                    <a:pt x="38300" y="94054"/>
                  </a:cubicBezTo>
                  <a:cubicBezTo>
                    <a:pt x="38300" y="117327"/>
                    <a:pt x="42486" y="133903"/>
                    <a:pt x="50858" y="143782"/>
                  </a:cubicBezTo>
                  <a:cubicBezTo>
                    <a:pt x="59229" y="153660"/>
                    <a:pt x="70112" y="158599"/>
                    <a:pt x="83507" y="158599"/>
                  </a:cubicBezTo>
                  <a:cubicBezTo>
                    <a:pt x="93385" y="158599"/>
                    <a:pt x="101883" y="155460"/>
                    <a:pt x="108998" y="149181"/>
                  </a:cubicBezTo>
                  <a:cubicBezTo>
                    <a:pt x="116114" y="142902"/>
                    <a:pt x="121221" y="133024"/>
                    <a:pt x="124318" y="119546"/>
                  </a:cubicBezTo>
                  <a:lnTo>
                    <a:pt x="160358" y="130973"/>
                  </a:lnTo>
                  <a:cubicBezTo>
                    <a:pt x="154833" y="151065"/>
                    <a:pt x="145645" y="165987"/>
                    <a:pt x="132795" y="175740"/>
                  </a:cubicBezTo>
                  <a:cubicBezTo>
                    <a:pt x="119944" y="185493"/>
                    <a:pt x="103641" y="190369"/>
                    <a:pt x="83884" y="190369"/>
                  </a:cubicBezTo>
                  <a:cubicBezTo>
                    <a:pt x="59439" y="190369"/>
                    <a:pt x="39347" y="182019"/>
                    <a:pt x="23608" y="165317"/>
                  </a:cubicBezTo>
                  <a:cubicBezTo>
                    <a:pt x="7870" y="148616"/>
                    <a:pt x="0" y="125783"/>
                    <a:pt x="0" y="96817"/>
                  </a:cubicBezTo>
                  <a:cubicBezTo>
                    <a:pt x="0" y="66177"/>
                    <a:pt x="7912" y="42381"/>
                    <a:pt x="23734" y="25428"/>
                  </a:cubicBezTo>
                  <a:cubicBezTo>
                    <a:pt x="39556" y="8476"/>
                    <a:pt x="60359" y="0"/>
                    <a:pt x="86144"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8" name="TextBox 7">
              <a:extLst>
                <a:ext uri="{FF2B5EF4-FFF2-40B4-BE49-F238E27FC236}">
                  <a16:creationId xmlns:a16="http://schemas.microsoft.com/office/drawing/2014/main" id="{2C54B7D5-4C47-43BD-8754-7DB3CC40E048}"/>
                </a:ext>
              </a:extLst>
            </p:cNvPr>
            <p:cNvSpPr txBox="1">
              <a:spLocks noChangeAspect="1"/>
            </p:cNvSpPr>
            <p:nvPr>
              <p:custDataLst>
                <p:tags r:id="rId3"/>
              </p:custDataLst>
            </p:nvPr>
          </p:nvSpPr>
          <p:spPr>
            <a:xfrm>
              <a:off x="10405224" y="218734"/>
              <a:ext cx="860650" cy="923669"/>
            </a:xfrm>
            <a:custGeom>
              <a:avLst/>
              <a:gdLst/>
              <a:ahLst/>
              <a:cxnLst/>
              <a:rect l="l" t="t" r="r" b="b"/>
              <a:pathLst>
                <a:path w="860650" h="923669">
                  <a:moveTo>
                    <a:pt x="421528" y="856612"/>
                  </a:moveTo>
                  <a:cubicBezTo>
                    <a:pt x="417007" y="858119"/>
                    <a:pt x="409850" y="859919"/>
                    <a:pt x="400055" y="862012"/>
                  </a:cubicBezTo>
                  <a:cubicBezTo>
                    <a:pt x="390260" y="864105"/>
                    <a:pt x="383856" y="866156"/>
                    <a:pt x="380842" y="868165"/>
                  </a:cubicBezTo>
                  <a:cubicBezTo>
                    <a:pt x="376238" y="871430"/>
                    <a:pt x="373936" y="875574"/>
                    <a:pt x="373936" y="880597"/>
                  </a:cubicBezTo>
                  <a:cubicBezTo>
                    <a:pt x="373936" y="885536"/>
                    <a:pt x="375777" y="889806"/>
                    <a:pt x="379461" y="893406"/>
                  </a:cubicBezTo>
                  <a:cubicBezTo>
                    <a:pt x="383144" y="897005"/>
                    <a:pt x="387832" y="898805"/>
                    <a:pt x="393525" y="898805"/>
                  </a:cubicBezTo>
                  <a:cubicBezTo>
                    <a:pt x="399888" y="898805"/>
                    <a:pt x="405957" y="896712"/>
                    <a:pt x="411733" y="892527"/>
                  </a:cubicBezTo>
                  <a:cubicBezTo>
                    <a:pt x="416003" y="889345"/>
                    <a:pt x="418807" y="885453"/>
                    <a:pt x="420147" y="880848"/>
                  </a:cubicBezTo>
                  <a:cubicBezTo>
                    <a:pt x="421068" y="877834"/>
                    <a:pt x="421528" y="872100"/>
                    <a:pt x="421528" y="863645"/>
                  </a:cubicBezTo>
                  <a:close/>
                  <a:moveTo>
                    <a:pt x="567291" y="784282"/>
                  </a:moveTo>
                  <a:cubicBezTo>
                    <a:pt x="575077" y="784282"/>
                    <a:pt x="582193" y="785684"/>
                    <a:pt x="588639" y="788489"/>
                  </a:cubicBezTo>
                  <a:cubicBezTo>
                    <a:pt x="595085" y="791293"/>
                    <a:pt x="599961" y="794872"/>
                    <a:pt x="603268" y="799225"/>
                  </a:cubicBezTo>
                  <a:cubicBezTo>
                    <a:pt x="606575" y="803578"/>
                    <a:pt x="608877" y="808518"/>
                    <a:pt x="610175" y="814043"/>
                  </a:cubicBezTo>
                  <a:cubicBezTo>
                    <a:pt x="611472" y="819568"/>
                    <a:pt x="612121" y="827479"/>
                    <a:pt x="612121" y="837776"/>
                  </a:cubicBezTo>
                  <a:lnTo>
                    <a:pt x="612121" y="920655"/>
                  </a:lnTo>
                  <a:lnTo>
                    <a:pt x="576835" y="920655"/>
                  </a:lnTo>
                  <a:lnTo>
                    <a:pt x="576835" y="852594"/>
                  </a:lnTo>
                  <a:cubicBezTo>
                    <a:pt x="576835" y="838195"/>
                    <a:pt x="576081" y="828882"/>
                    <a:pt x="574574" y="824654"/>
                  </a:cubicBezTo>
                  <a:cubicBezTo>
                    <a:pt x="573068" y="820426"/>
                    <a:pt x="570619" y="817140"/>
                    <a:pt x="567228" y="814796"/>
                  </a:cubicBezTo>
                  <a:cubicBezTo>
                    <a:pt x="563838" y="812452"/>
                    <a:pt x="559757" y="811280"/>
                    <a:pt x="554985" y="811280"/>
                  </a:cubicBezTo>
                  <a:cubicBezTo>
                    <a:pt x="548874" y="811280"/>
                    <a:pt x="543390" y="812955"/>
                    <a:pt x="538535" y="816303"/>
                  </a:cubicBezTo>
                  <a:cubicBezTo>
                    <a:pt x="533679" y="819652"/>
                    <a:pt x="530352" y="824089"/>
                    <a:pt x="528552" y="829614"/>
                  </a:cubicBezTo>
                  <a:cubicBezTo>
                    <a:pt x="526752" y="835139"/>
                    <a:pt x="525852" y="845353"/>
                    <a:pt x="525852" y="860254"/>
                  </a:cubicBezTo>
                  <a:lnTo>
                    <a:pt x="525852" y="920655"/>
                  </a:lnTo>
                  <a:lnTo>
                    <a:pt x="490566" y="920655"/>
                  </a:lnTo>
                  <a:lnTo>
                    <a:pt x="490566" y="787296"/>
                  </a:lnTo>
                  <a:lnTo>
                    <a:pt x="523340" y="787296"/>
                  </a:lnTo>
                  <a:lnTo>
                    <a:pt x="523340" y="806885"/>
                  </a:lnTo>
                  <a:cubicBezTo>
                    <a:pt x="534977" y="791816"/>
                    <a:pt x="549627" y="784282"/>
                    <a:pt x="567291" y="784282"/>
                  </a:cubicBezTo>
                  <a:close/>
                  <a:moveTo>
                    <a:pt x="400055" y="784282"/>
                  </a:moveTo>
                  <a:cubicBezTo>
                    <a:pt x="415794" y="784282"/>
                    <a:pt x="427514" y="786145"/>
                    <a:pt x="435216" y="789870"/>
                  </a:cubicBezTo>
                  <a:cubicBezTo>
                    <a:pt x="442917" y="793595"/>
                    <a:pt x="448338" y="798325"/>
                    <a:pt x="451477" y="804060"/>
                  </a:cubicBezTo>
                  <a:cubicBezTo>
                    <a:pt x="454617" y="809794"/>
                    <a:pt x="456186" y="820322"/>
                    <a:pt x="456186" y="835642"/>
                  </a:cubicBezTo>
                  <a:lnTo>
                    <a:pt x="455810" y="876830"/>
                  </a:lnTo>
                  <a:cubicBezTo>
                    <a:pt x="455810" y="888550"/>
                    <a:pt x="456375" y="897194"/>
                    <a:pt x="457505" y="902761"/>
                  </a:cubicBezTo>
                  <a:cubicBezTo>
                    <a:pt x="458635" y="908328"/>
                    <a:pt x="460749" y="914293"/>
                    <a:pt x="463846" y="920655"/>
                  </a:cubicBezTo>
                  <a:lnTo>
                    <a:pt x="428937" y="920655"/>
                  </a:lnTo>
                  <a:cubicBezTo>
                    <a:pt x="428016" y="918311"/>
                    <a:pt x="426886" y="914837"/>
                    <a:pt x="425546" y="910232"/>
                  </a:cubicBezTo>
                  <a:cubicBezTo>
                    <a:pt x="424960" y="908140"/>
                    <a:pt x="424542" y="906758"/>
                    <a:pt x="424291" y="906089"/>
                  </a:cubicBezTo>
                  <a:cubicBezTo>
                    <a:pt x="418263" y="911949"/>
                    <a:pt x="411817" y="916344"/>
                    <a:pt x="404952" y="919274"/>
                  </a:cubicBezTo>
                  <a:cubicBezTo>
                    <a:pt x="398088" y="922204"/>
                    <a:pt x="390762" y="923669"/>
                    <a:pt x="382977" y="923669"/>
                  </a:cubicBezTo>
                  <a:cubicBezTo>
                    <a:pt x="369248" y="923669"/>
                    <a:pt x="358427" y="919944"/>
                    <a:pt x="350516" y="912493"/>
                  </a:cubicBezTo>
                  <a:cubicBezTo>
                    <a:pt x="342605" y="905042"/>
                    <a:pt x="338649" y="895624"/>
                    <a:pt x="338649" y="884239"/>
                  </a:cubicBezTo>
                  <a:cubicBezTo>
                    <a:pt x="338649" y="876704"/>
                    <a:pt x="340449" y="869986"/>
                    <a:pt x="344049" y="864084"/>
                  </a:cubicBezTo>
                  <a:cubicBezTo>
                    <a:pt x="347649" y="858182"/>
                    <a:pt x="352693" y="853662"/>
                    <a:pt x="359181" y="850522"/>
                  </a:cubicBezTo>
                  <a:cubicBezTo>
                    <a:pt x="365669" y="847383"/>
                    <a:pt x="375024" y="844641"/>
                    <a:pt x="387246" y="842297"/>
                  </a:cubicBezTo>
                  <a:cubicBezTo>
                    <a:pt x="403738" y="839200"/>
                    <a:pt x="415166" y="836311"/>
                    <a:pt x="421528" y="833632"/>
                  </a:cubicBezTo>
                  <a:lnTo>
                    <a:pt x="421528" y="830116"/>
                  </a:lnTo>
                  <a:cubicBezTo>
                    <a:pt x="421528" y="823335"/>
                    <a:pt x="419854" y="818501"/>
                    <a:pt x="416505" y="815613"/>
                  </a:cubicBezTo>
                  <a:cubicBezTo>
                    <a:pt x="413156" y="812724"/>
                    <a:pt x="406836" y="811280"/>
                    <a:pt x="397543" y="811280"/>
                  </a:cubicBezTo>
                  <a:cubicBezTo>
                    <a:pt x="391265" y="811280"/>
                    <a:pt x="386367" y="812515"/>
                    <a:pt x="382851" y="814985"/>
                  </a:cubicBezTo>
                  <a:cubicBezTo>
                    <a:pt x="379335" y="817454"/>
                    <a:pt x="376489" y="821787"/>
                    <a:pt x="374312" y="827982"/>
                  </a:cubicBezTo>
                  <a:lnTo>
                    <a:pt x="342291" y="822205"/>
                  </a:lnTo>
                  <a:cubicBezTo>
                    <a:pt x="345891" y="809313"/>
                    <a:pt x="352086" y="799769"/>
                    <a:pt x="360876" y="793574"/>
                  </a:cubicBezTo>
                  <a:cubicBezTo>
                    <a:pt x="369666" y="787379"/>
                    <a:pt x="382726" y="784282"/>
                    <a:pt x="400055" y="784282"/>
                  </a:cubicBezTo>
                  <a:close/>
                  <a:moveTo>
                    <a:pt x="137336" y="740206"/>
                  </a:moveTo>
                  <a:lnTo>
                    <a:pt x="137336" y="787296"/>
                  </a:lnTo>
                  <a:lnTo>
                    <a:pt x="161446" y="787296"/>
                  </a:lnTo>
                  <a:lnTo>
                    <a:pt x="161446" y="815424"/>
                  </a:lnTo>
                  <a:lnTo>
                    <a:pt x="137336" y="815424"/>
                  </a:lnTo>
                  <a:lnTo>
                    <a:pt x="137336" y="869170"/>
                  </a:lnTo>
                  <a:cubicBezTo>
                    <a:pt x="137336" y="880053"/>
                    <a:pt x="137566" y="886394"/>
                    <a:pt x="138027" y="888194"/>
                  </a:cubicBezTo>
                  <a:cubicBezTo>
                    <a:pt x="138487" y="889994"/>
                    <a:pt x="139534" y="891480"/>
                    <a:pt x="141166" y="892652"/>
                  </a:cubicBezTo>
                  <a:cubicBezTo>
                    <a:pt x="142799" y="893824"/>
                    <a:pt x="144787" y="894410"/>
                    <a:pt x="147131" y="894410"/>
                  </a:cubicBezTo>
                  <a:cubicBezTo>
                    <a:pt x="150396" y="894410"/>
                    <a:pt x="155126" y="893280"/>
                    <a:pt x="161321" y="891020"/>
                  </a:cubicBezTo>
                  <a:lnTo>
                    <a:pt x="164334" y="918395"/>
                  </a:lnTo>
                  <a:cubicBezTo>
                    <a:pt x="156130" y="921911"/>
                    <a:pt x="146838" y="923669"/>
                    <a:pt x="136457" y="923669"/>
                  </a:cubicBezTo>
                  <a:cubicBezTo>
                    <a:pt x="130095" y="923669"/>
                    <a:pt x="124360" y="922601"/>
                    <a:pt x="119254" y="920467"/>
                  </a:cubicBezTo>
                  <a:cubicBezTo>
                    <a:pt x="114147" y="918332"/>
                    <a:pt x="110401" y="915569"/>
                    <a:pt x="108015" y="912179"/>
                  </a:cubicBezTo>
                  <a:cubicBezTo>
                    <a:pt x="105629" y="908788"/>
                    <a:pt x="103975" y="904205"/>
                    <a:pt x="103054" y="898429"/>
                  </a:cubicBezTo>
                  <a:cubicBezTo>
                    <a:pt x="102301" y="894326"/>
                    <a:pt x="101924" y="886039"/>
                    <a:pt x="101924" y="873565"/>
                  </a:cubicBezTo>
                  <a:lnTo>
                    <a:pt x="101924" y="815424"/>
                  </a:lnTo>
                  <a:lnTo>
                    <a:pt x="85725" y="815424"/>
                  </a:lnTo>
                  <a:lnTo>
                    <a:pt x="85725" y="787296"/>
                  </a:lnTo>
                  <a:lnTo>
                    <a:pt x="101924" y="787296"/>
                  </a:lnTo>
                  <a:lnTo>
                    <a:pt x="101924" y="760800"/>
                  </a:lnTo>
                  <a:close/>
                  <a:moveTo>
                    <a:pt x="652616" y="736564"/>
                  </a:moveTo>
                  <a:lnTo>
                    <a:pt x="687902" y="736564"/>
                  </a:lnTo>
                  <a:lnTo>
                    <a:pt x="687902" y="804248"/>
                  </a:lnTo>
                  <a:cubicBezTo>
                    <a:pt x="699288" y="790937"/>
                    <a:pt x="712892" y="784282"/>
                    <a:pt x="728714" y="784282"/>
                  </a:cubicBezTo>
                  <a:cubicBezTo>
                    <a:pt x="736834" y="784282"/>
                    <a:pt x="744160" y="785789"/>
                    <a:pt x="750689" y="788803"/>
                  </a:cubicBezTo>
                  <a:cubicBezTo>
                    <a:pt x="757219" y="791816"/>
                    <a:pt x="762138" y="795667"/>
                    <a:pt x="765444" y="800355"/>
                  </a:cubicBezTo>
                  <a:cubicBezTo>
                    <a:pt x="768751" y="805043"/>
                    <a:pt x="771011" y="810234"/>
                    <a:pt x="772225" y="815927"/>
                  </a:cubicBezTo>
                  <a:cubicBezTo>
                    <a:pt x="773439" y="821619"/>
                    <a:pt x="774046" y="830451"/>
                    <a:pt x="774046" y="842423"/>
                  </a:cubicBezTo>
                  <a:lnTo>
                    <a:pt x="774046" y="920655"/>
                  </a:lnTo>
                  <a:lnTo>
                    <a:pt x="738760" y="920655"/>
                  </a:lnTo>
                  <a:lnTo>
                    <a:pt x="738760" y="850208"/>
                  </a:lnTo>
                  <a:cubicBezTo>
                    <a:pt x="738760" y="836228"/>
                    <a:pt x="738090" y="827354"/>
                    <a:pt x="736751" y="823587"/>
                  </a:cubicBezTo>
                  <a:cubicBezTo>
                    <a:pt x="735411" y="819819"/>
                    <a:pt x="733046" y="816826"/>
                    <a:pt x="729656" y="814608"/>
                  </a:cubicBezTo>
                  <a:cubicBezTo>
                    <a:pt x="726265" y="812390"/>
                    <a:pt x="722017" y="811280"/>
                    <a:pt x="716910" y="811280"/>
                  </a:cubicBezTo>
                  <a:cubicBezTo>
                    <a:pt x="711050" y="811280"/>
                    <a:pt x="705818" y="812703"/>
                    <a:pt x="701213" y="815550"/>
                  </a:cubicBezTo>
                  <a:cubicBezTo>
                    <a:pt x="696609" y="818396"/>
                    <a:pt x="693239" y="822687"/>
                    <a:pt x="691105" y="828421"/>
                  </a:cubicBezTo>
                  <a:cubicBezTo>
                    <a:pt x="688970" y="834156"/>
                    <a:pt x="687902" y="842632"/>
                    <a:pt x="687902" y="853850"/>
                  </a:cubicBezTo>
                  <a:lnTo>
                    <a:pt x="687902" y="920655"/>
                  </a:lnTo>
                  <a:lnTo>
                    <a:pt x="652616" y="920655"/>
                  </a:lnTo>
                  <a:close/>
                  <a:moveTo>
                    <a:pt x="185891" y="736564"/>
                  </a:moveTo>
                  <a:lnTo>
                    <a:pt x="221177" y="736564"/>
                  </a:lnTo>
                  <a:lnTo>
                    <a:pt x="221177" y="804248"/>
                  </a:lnTo>
                  <a:cubicBezTo>
                    <a:pt x="232563" y="790937"/>
                    <a:pt x="246167" y="784282"/>
                    <a:pt x="261989" y="784282"/>
                  </a:cubicBezTo>
                  <a:cubicBezTo>
                    <a:pt x="270109" y="784282"/>
                    <a:pt x="277435" y="785789"/>
                    <a:pt x="283964" y="788803"/>
                  </a:cubicBezTo>
                  <a:cubicBezTo>
                    <a:pt x="290494" y="791816"/>
                    <a:pt x="295412" y="795667"/>
                    <a:pt x="298719" y="800355"/>
                  </a:cubicBezTo>
                  <a:cubicBezTo>
                    <a:pt x="302026" y="805043"/>
                    <a:pt x="304286" y="810234"/>
                    <a:pt x="305500" y="815927"/>
                  </a:cubicBezTo>
                  <a:cubicBezTo>
                    <a:pt x="306714" y="821619"/>
                    <a:pt x="307321" y="830451"/>
                    <a:pt x="307321" y="842423"/>
                  </a:cubicBezTo>
                  <a:lnTo>
                    <a:pt x="307321" y="920655"/>
                  </a:lnTo>
                  <a:lnTo>
                    <a:pt x="272035" y="920655"/>
                  </a:lnTo>
                  <a:lnTo>
                    <a:pt x="272035" y="850208"/>
                  </a:lnTo>
                  <a:cubicBezTo>
                    <a:pt x="272035" y="836228"/>
                    <a:pt x="271365" y="827354"/>
                    <a:pt x="270026" y="823587"/>
                  </a:cubicBezTo>
                  <a:cubicBezTo>
                    <a:pt x="268686" y="819819"/>
                    <a:pt x="266321" y="816826"/>
                    <a:pt x="262931" y="814608"/>
                  </a:cubicBezTo>
                  <a:cubicBezTo>
                    <a:pt x="259540" y="812390"/>
                    <a:pt x="255292" y="811280"/>
                    <a:pt x="250185" y="811280"/>
                  </a:cubicBezTo>
                  <a:cubicBezTo>
                    <a:pt x="244325" y="811280"/>
                    <a:pt x="239093" y="812703"/>
                    <a:pt x="234488" y="815550"/>
                  </a:cubicBezTo>
                  <a:cubicBezTo>
                    <a:pt x="229884" y="818396"/>
                    <a:pt x="226514" y="822687"/>
                    <a:pt x="224380" y="828421"/>
                  </a:cubicBezTo>
                  <a:cubicBezTo>
                    <a:pt x="222245" y="834156"/>
                    <a:pt x="221177" y="842632"/>
                    <a:pt x="221177" y="853850"/>
                  </a:cubicBezTo>
                  <a:lnTo>
                    <a:pt x="221177" y="920655"/>
                  </a:lnTo>
                  <a:lnTo>
                    <a:pt x="185891" y="920655"/>
                  </a:lnTo>
                  <a:close/>
                  <a:moveTo>
                    <a:pt x="362132" y="733425"/>
                  </a:moveTo>
                  <a:lnTo>
                    <a:pt x="401687" y="733425"/>
                  </a:lnTo>
                  <a:lnTo>
                    <a:pt x="419017" y="770971"/>
                  </a:lnTo>
                  <a:lnTo>
                    <a:pt x="396790" y="770971"/>
                  </a:lnTo>
                  <a:close/>
                  <a:moveTo>
                    <a:pt x="456219" y="441563"/>
                  </a:moveTo>
                  <a:cubicBezTo>
                    <a:pt x="446675" y="441563"/>
                    <a:pt x="438932" y="445079"/>
                    <a:pt x="432988" y="452112"/>
                  </a:cubicBezTo>
                  <a:cubicBezTo>
                    <a:pt x="426709" y="459562"/>
                    <a:pt x="423570" y="469692"/>
                    <a:pt x="423570" y="482500"/>
                  </a:cubicBezTo>
                  <a:cubicBezTo>
                    <a:pt x="423570" y="495309"/>
                    <a:pt x="426709" y="505439"/>
                    <a:pt x="432988" y="512889"/>
                  </a:cubicBezTo>
                  <a:cubicBezTo>
                    <a:pt x="438932" y="519921"/>
                    <a:pt x="446675" y="523437"/>
                    <a:pt x="456219" y="523437"/>
                  </a:cubicBezTo>
                  <a:cubicBezTo>
                    <a:pt x="465762" y="523437"/>
                    <a:pt x="473464" y="519921"/>
                    <a:pt x="479324" y="512889"/>
                  </a:cubicBezTo>
                  <a:cubicBezTo>
                    <a:pt x="485603" y="505439"/>
                    <a:pt x="488742" y="495225"/>
                    <a:pt x="488742" y="482249"/>
                  </a:cubicBezTo>
                  <a:cubicBezTo>
                    <a:pt x="488742" y="469524"/>
                    <a:pt x="485603" y="459479"/>
                    <a:pt x="479324" y="452112"/>
                  </a:cubicBezTo>
                  <a:cubicBezTo>
                    <a:pt x="473464" y="445079"/>
                    <a:pt x="465762" y="441563"/>
                    <a:pt x="456219" y="441563"/>
                  </a:cubicBezTo>
                  <a:close/>
                  <a:moveTo>
                    <a:pt x="795854" y="439805"/>
                  </a:moveTo>
                  <a:cubicBezTo>
                    <a:pt x="787399" y="439805"/>
                    <a:pt x="780429" y="443091"/>
                    <a:pt x="774946" y="449663"/>
                  </a:cubicBezTo>
                  <a:cubicBezTo>
                    <a:pt x="769463" y="456235"/>
                    <a:pt x="766721" y="466260"/>
                    <a:pt x="766721" y="479738"/>
                  </a:cubicBezTo>
                  <a:cubicBezTo>
                    <a:pt x="766721" y="493886"/>
                    <a:pt x="769463" y="504246"/>
                    <a:pt x="774946" y="510817"/>
                  </a:cubicBezTo>
                  <a:cubicBezTo>
                    <a:pt x="780429" y="517389"/>
                    <a:pt x="787190" y="520675"/>
                    <a:pt x="795226" y="520675"/>
                  </a:cubicBezTo>
                  <a:cubicBezTo>
                    <a:pt x="803849" y="520675"/>
                    <a:pt x="811132" y="517305"/>
                    <a:pt x="817076" y="510566"/>
                  </a:cubicBezTo>
                  <a:cubicBezTo>
                    <a:pt x="823020" y="503827"/>
                    <a:pt x="825992" y="493844"/>
                    <a:pt x="825992" y="480617"/>
                  </a:cubicBezTo>
                  <a:cubicBezTo>
                    <a:pt x="825992" y="466804"/>
                    <a:pt x="823145" y="456548"/>
                    <a:pt x="817453" y="449851"/>
                  </a:cubicBezTo>
                  <a:cubicBezTo>
                    <a:pt x="811760" y="443154"/>
                    <a:pt x="804560" y="439805"/>
                    <a:pt x="795854" y="439805"/>
                  </a:cubicBezTo>
                  <a:close/>
                  <a:moveTo>
                    <a:pt x="204313" y="415821"/>
                  </a:moveTo>
                  <a:lnTo>
                    <a:pt x="239600" y="415821"/>
                  </a:lnTo>
                  <a:lnTo>
                    <a:pt x="239600" y="477101"/>
                  </a:lnTo>
                  <a:cubicBezTo>
                    <a:pt x="239600" y="494681"/>
                    <a:pt x="240269" y="506150"/>
                    <a:pt x="241609" y="511508"/>
                  </a:cubicBezTo>
                  <a:cubicBezTo>
                    <a:pt x="242530" y="515526"/>
                    <a:pt x="244874" y="518875"/>
                    <a:pt x="248641" y="521554"/>
                  </a:cubicBezTo>
                  <a:cubicBezTo>
                    <a:pt x="252073" y="524065"/>
                    <a:pt x="256427" y="525321"/>
                    <a:pt x="261701" y="525321"/>
                  </a:cubicBezTo>
                  <a:cubicBezTo>
                    <a:pt x="267644" y="525321"/>
                    <a:pt x="273023" y="523689"/>
                    <a:pt x="277837" y="520424"/>
                  </a:cubicBezTo>
                  <a:cubicBezTo>
                    <a:pt x="282650" y="517159"/>
                    <a:pt x="285936" y="513057"/>
                    <a:pt x="287694" y="508117"/>
                  </a:cubicBezTo>
                  <a:cubicBezTo>
                    <a:pt x="289452" y="503178"/>
                    <a:pt x="290331" y="491165"/>
                    <a:pt x="290331" y="472078"/>
                  </a:cubicBezTo>
                  <a:lnTo>
                    <a:pt x="290331" y="415821"/>
                  </a:lnTo>
                  <a:lnTo>
                    <a:pt x="325618" y="415821"/>
                  </a:lnTo>
                  <a:lnTo>
                    <a:pt x="325618" y="481370"/>
                  </a:lnTo>
                  <a:cubicBezTo>
                    <a:pt x="337254" y="479026"/>
                    <a:pt x="345416" y="474673"/>
                    <a:pt x="350104" y="468311"/>
                  </a:cubicBezTo>
                  <a:cubicBezTo>
                    <a:pt x="352951" y="464460"/>
                    <a:pt x="354458" y="458725"/>
                    <a:pt x="354625" y="451107"/>
                  </a:cubicBezTo>
                  <a:lnTo>
                    <a:pt x="337547" y="451107"/>
                  </a:lnTo>
                  <a:lnTo>
                    <a:pt x="337547" y="415821"/>
                  </a:lnTo>
                  <a:lnTo>
                    <a:pt x="372833" y="415821"/>
                  </a:lnTo>
                  <a:lnTo>
                    <a:pt x="372833" y="441061"/>
                  </a:lnTo>
                  <a:cubicBezTo>
                    <a:pt x="372833" y="451442"/>
                    <a:pt x="371933" y="459562"/>
                    <a:pt x="370134" y="465422"/>
                  </a:cubicBezTo>
                  <a:cubicBezTo>
                    <a:pt x="368334" y="471282"/>
                    <a:pt x="365006" y="476515"/>
                    <a:pt x="360150" y="481119"/>
                  </a:cubicBezTo>
                  <a:cubicBezTo>
                    <a:pt x="352700" y="488319"/>
                    <a:pt x="341189" y="493174"/>
                    <a:pt x="325618" y="495686"/>
                  </a:cubicBezTo>
                  <a:lnTo>
                    <a:pt x="325618" y="549180"/>
                  </a:lnTo>
                  <a:lnTo>
                    <a:pt x="292843" y="549180"/>
                  </a:lnTo>
                  <a:lnTo>
                    <a:pt x="292843" y="529214"/>
                  </a:lnTo>
                  <a:cubicBezTo>
                    <a:pt x="282378" y="544534"/>
                    <a:pt x="267644" y="552194"/>
                    <a:pt x="248641" y="552194"/>
                  </a:cubicBezTo>
                  <a:cubicBezTo>
                    <a:pt x="228968" y="552194"/>
                    <a:pt x="215782" y="544701"/>
                    <a:pt x="209085" y="529716"/>
                  </a:cubicBezTo>
                  <a:cubicBezTo>
                    <a:pt x="205904" y="522600"/>
                    <a:pt x="204313" y="512764"/>
                    <a:pt x="204313" y="500206"/>
                  </a:cubicBezTo>
                  <a:close/>
                  <a:moveTo>
                    <a:pt x="786813" y="412807"/>
                  </a:moveTo>
                  <a:cubicBezTo>
                    <a:pt x="803305" y="412807"/>
                    <a:pt x="816909" y="420048"/>
                    <a:pt x="827624" y="434531"/>
                  </a:cubicBezTo>
                  <a:lnTo>
                    <a:pt x="827624" y="415821"/>
                  </a:lnTo>
                  <a:lnTo>
                    <a:pt x="860650" y="415821"/>
                  </a:lnTo>
                  <a:lnTo>
                    <a:pt x="860650" y="535492"/>
                  </a:lnTo>
                  <a:cubicBezTo>
                    <a:pt x="860650" y="551231"/>
                    <a:pt x="859352" y="562993"/>
                    <a:pt x="856757" y="570779"/>
                  </a:cubicBezTo>
                  <a:cubicBezTo>
                    <a:pt x="854162" y="578564"/>
                    <a:pt x="850520" y="584676"/>
                    <a:pt x="845832" y="589112"/>
                  </a:cubicBezTo>
                  <a:cubicBezTo>
                    <a:pt x="841144" y="593549"/>
                    <a:pt x="834887" y="597024"/>
                    <a:pt x="827059" y="599535"/>
                  </a:cubicBezTo>
                  <a:cubicBezTo>
                    <a:pt x="819232" y="602047"/>
                    <a:pt x="809332" y="603302"/>
                    <a:pt x="797361" y="603302"/>
                  </a:cubicBezTo>
                  <a:cubicBezTo>
                    <a:pt x="774758" y="603302"/>
                    <a:pt x="758726" y="599430"/>
                    <a:pt x="749266" y="591687"/>
                  </a:cubicBezTo>
                  <a:cubicBezTo>
                    <a:pt x="739806" y="583943"/>
                    <a:pt x="735076" y="574127"/>
                    <a:pt x="735076" y="562240"/>
                  </a:cubicBezTo>
                  <a:cubicBezTo>
                    <a:pt x="735076" y="561068"/>
                    <a:pt x="735118" y="559645"/>
                    <a:pt x="735202" y="557970"/>
                  </a:cubicBezTo>
                  <a:lnTo>
                    <a:pt x="775511" y="562868"/>
                  </a:lnTo>
                  <a:cubicBezTo>
                    <a:pt x="776181" y="567556"/>
                    <a:pt x="777730" y="570779"/>
                    <a:pt x="780157" y="572537"/>
                  </a:cubicBezTo>
                  <a:cubicBezTo>
                    <a:pt x="783506" y="575048"/>
                    <a:pt x="788780" y="576304"/>
                    <a:pt x="795980" y="576304"/>
                  </a:cubicBezTo>
                  <a:cubicBezTo>
                    <a:pt x="805188" y="576304"/>
                    <a:pt x="812095" y="574923"/>
                    <a:pt x="816699" y="572160"/>
                  </a:cubicBezTo>
                  <a:cubicBezTo>
                    <a:pt x="819797" y="570318"/>
                    <a:pt x="822141" y="567346"/>
                    <a:pt x="823732" y="563244"/>
                  </a:cubicBezTo>
                  <a:cubicBezTo>
                    <a:pt x="824820" y="560314"/>
                    <a:pt x="825364" y="554915"/>
                    <a:pt x="825364" y="547045"/>
                  </a:cubicBezTo>
                  <a:lnTo>
                    <a:pt x="825364" y="527581"/>
                  </a:lnTo>
                  <a:cubicBezTo>
                    <a:pt x="814816" y="541980"/>
                    <a:pt x="801505" y="549180"/>
                    <a:pt x="785432" y="549180"/>
                  </a:cubicBezTo>
                  <a:cubicBezTo>
                    <a:pt x="767516" y="549180"/>
                    <a:pt x="753326" y="541604"/>
                    <a:pt x="742862" y="526451"/>
                  </a:cubicBezTo>
                  <a:cubicBezTo>
                    <a:pt x="734658" y="514480"/>
                    <a:pt x="730556" y="499578"/>
                    <a:pt x="730556" y="481747"/>
                  </a:cubicBezTo>
                  <a:cubicBezTo>
                    <a:pt x="730556" y="459395"/>
                    <a:pt x="735934" y="442317"/>
                    <a:pt x="746692" y="430513"/>
                  </a:cubicBezTo>
                  <a:cubicBezTo>
                    <a:pt x="757450" y="418709"/>
                    <a:pt x="770823" y="412807"/>
                    <a:pt x="786813" y="412807"/>
                  </a:cubicBezTo>
                  <a:close/>
                  <a:moveTo>
                    <a:pt x="653016" y="412807"/>
                  </a:moveTo>
                  <a:cubicBezTo>
                    <a:pt x="660802" y="412807"/>
                    <a:pt x="667918" y="414209"/>
                    <a:pt x="674364" y="417014"/>
                  </a:cubicBezTo>
                  <a:cubicBezTo>
                    <a:pt x="680810" y="419818"/>
                    <a:pt x="685686" y="423397"/>
                    <a:pt x="688993" y="427750"/>
                  </a:cubicBezTo>
                  <a:cubicBezTo>
                    <a:pt x="692300" y="432103"/>
                    <a:pt x="694602" y="437043"/>
                    <a:pt x="695900" y="442568"/>
                  </a:cubicBezTo>
                  <a:cubicBezTo>
                    <a:pt x="697197" y="448093"/>
                    <a:pt x="697846" y="456004"/>
                    <a:pt x="697846" y="466301"/>
                  </a:cubicBezTo>
                  <a:lnTo>
                    <a:pt x="697846" y="549180"/>
                  </a:lnTo>
                  <a:lnTo>
                    <a:pt x="662560" y="549180"/>
                  </a:lnTo>
                  <a:lnTo>
                    <a:pt x="662560" y="481119"/>
                  </a:lnTo>
                  <a:cubicBezTo>
                    <a:pt x="662560" y="466720"/>
                    <a:pt x="661806" y="457407"/>
                    <a:pt x="660300" y="453179"/>
                  </a:cubicBezTo>
                  <a:cubicBezTo>
                    <a:pt x="658793" y="448951"/>
                    <a:pt x="656344" y="445665"/>
                    <a:pt x="652953" y="443321"/>
                  </a:cubicBezTo>
                  <a:cubicBezTo>
                    <a:pt x="649563" y="440977"/>
                    <a:pt x="645482" y="439805"/>
                    <a:pt x="640710" y="439805"/>
                  </a:cubicBezTo>
                  <a:cubicBezTo>
                    <a:pt x="634599" y="439805"/>
                    <a:pt x="629115" y="441480"/>
                    <a:pt x="624260" y="444828"/>
                  </a:cubicBezTo>
                  <a:cubicBezTo>
                    <a:pt x="619404" y="448177"/>
                    <a:pt x="616077" y="452614"/>
                    <a:pt x="614277" y="458139"/>
                  </a:cubicBezTo>
                  <a:cubicBezTo>
                    <a:pt x="612477" y="463664"/>
                    <a:pt x="611577" y="473878"/>
                    <a:pt x="611577" y="488779"/>
                  </a:cubicBezTo>
                  <a:lnTo>
                    <a:pt x="611577" y="549180"/>
                  </a:lnTo>
                  <a:lnTo>
                    <a:pt x="576291" y="549180"/>
                  </a:lnTo>
                  <a:lnTo>
                    <a:pt x="576291" y="415821"/>
                  </a:lnTo>
                  <a:lnTo>
                    <a:pt x="609065" y="415821"/>
                  </a:lnTo>
                  <a:lnTo>
                    <a:pt x="609065" y="435410"/>
                  </a:lnTo>
                  <a:cubicBezTo>
                    <a:pt x="620702" y="420341"/>
                    <a:pt x="635352" y="412807"/>
                    <a:pt x="653016" y="412807"/>
                  </a:cubicBezTo>
                  <a:close/>
                  <a:moveTo>
                    <a:pt x="456093" y="412807"/>
                  </a:moveTo>
                  <a:cubicBezTo>
                    <a:pt x="476269" y="412807"/>
                    <a:pt x="492803" y="419337"/>
                    <a:pt x="505695" y="432396"/>
                  </a:cubicBezTo>
                  <a:cubicBezTo>
                    <a:pt x="517331" y="444284"/>
                    <a:pt x="523736" y="458976"/>
                    <a:pt x="524908" y="476473"/>
                  </a:cubicBezTo>
                  <a:cubicBezTo>
                    <a:pt x="535791" y="472036"/>
                    <a:pt x="541400" y="463581"/>
                    <a:pt x="541735" y="451107"/>
                  </a:cubicBezTo>
                  <a:lnTo>
                    <a:pt x="524657" y="451107"/>
                  </a:lnTo>
                  <a:lnTo>
                    <a:pt x="524657" y="415821"/>
                  </a:lnTo>
                  <a:lnTo>
                    <a:pt x="559943" y="415821"/>
                  </a:lnTo>
                  <a:lnTo>
                    <a:pt x="559943" y="441061"/>
                  </a:lnTo>
                  <a:cubicBezTo>
                    <a:pt x="559943" y="451442"/>
                    <a:pt x="559043" y="459562"/>
                    <a:pt x="557243" y="465422"/>
                  </a:cubicBezTo>
                  <a:cubicBezTo>
                    <a:pt x="555443" y="471282"/>
                    <a:pt x="552115" y="476515"/>
                    <a:pt x="547260" y="481119"/>
                  </a:cubicBezTo>
                  <a:cubicBezTo>
                    <a:pt x="541651" y="486561"/>
                    <a:pt x="533991" y="490830"/>
                    <a:pt x="524280" y="493928"/>
                  </a:cubicBezTo>
                  <a:cubicBezTo>
                    <a:pt x="522187" y="508913"/>
                    <a:pt x="515950" y="521679"/>
                    <a:pt x="505569" y="532228"/>
                  </a:cubicBezTo>
                  <a:cubicBezTo>
                    <a:pt x="492510" y="545538"/>
                    <a:pt x="476101" y="552194"/>
                    <a:pt x="456344" y="552194"/>
                  </a:cubicBezTo>
                  <a:cubicBezTo>
                    <a:pt x="443703" y="552194"/>
                    <a:pt x="432067" y="549431"/>
                    <a:pt x="421435" y="543906"/>
                  </a:cubicBezTo>
                  <a:cubicBezTo>
                    <a:pt x="410133" y="538046"/>
                    <a:pt x="401636" y="529863"/>
                    <a:pt x="395944" y="519356"/>
                  </a:cubicBezTo>
                  <a:cubicBezTo>
                    <a:pt x="390251" y="508850"/>
                    <a:pt x="387404" y="495937"/>
                    <a:pt x="387404" y="480617"/>
                  </a:cubicBezTo>
                  <a:cubicBezTo>
                    <a:pt x="387404" y="468562"/>
                    <a:pt x="390293" y="457218"/>
                    <a:pt x="396069" y="446586"/>
                  </a:cubicBezTo>
                  <a:cubicBezTo>
                    <a:pt x="402097" y="435452"/>
                    <a:pt x="410343" y="427039"/>
                    <a:pt x="420807" y="421346"/>
                  </a:cubicBezTo>
                  <a:cubicBezTo>
                    <a:pt x="431272" y="415653"/>
                    <a:pt x="443034" y="412807"/>
                    <a:pt x="456093" y="412807"/>
                  </a:cubicBezTo>
                  <a:close/>
                  <a:moveTo>
                    <a:pt x="161949" y="412807"/>
                  </a:moveTo>
                  <a:cubicBezTo>
                    <a:pt x="169985" y="412807"/>
                    <a:pt x="177729" y="415025"/>
                    <a:pt x="185180" y="419462"/>
                  </a:cubicBezTo>
                  <a:lnTo>
                    <a:pt x="174255" y="450228"/>
                  </a:lnTo>
                  <a:cubicBezTo>
                    <a:pt x="168311" y="446377"/>
                    <a:pt x="162786" y="444452"/>
                    <a:pt x="157679" y="444452"/>
                  </a:cubicBezTo>
                  <a:cubicBezTo>
                    <a:pt x="152740" y="444452"/>
                    <a:pt x="148554" y="445812"/>
                    <a:pt x="145122" y="448533"/>
                  </a:cubicBezTo>
                  <a:cubicBezTo>
                    <a:pt x="141689" y="451253"/>
                    <a:pt x="138990" y="456172"/>
                    <a:pt x="137022" y="463288"/>
                  </a:cubicBezTo>
                  <a:cubicBezTo>
                    <a:pt x="135055" y="470403"/>
                    <a:pt x="134071" y="485305"/>
                    <a:pt x="134071" y="507992"/>
                  </a:cubicBezTo>
                  <a:lnTo>
                    <a:pt x="134071" y="549180"/>
                  </a:lnTo>
                  <a:lnTo>
                    <a:pt x="98785" y="549180"/>
                  </a:lnTo>
                  <a:lnTo>
                    <a:pt x="98785" y="415821"/>
                  </a:lnTo>
                  <a:lnTo>
                    <a:pt x="131560" y="415821"/>
                  </a:lnTo>
                  <a:lnTo>
                    <a:pt x="131560" y="434782"/>
                  </a:lnTo>
                  <a:cubicBezTo>
                    <a:pt x="137169" y="425825"/>
                    <a:pt x="142213" y="419923"/>
                    <a:pt x="146691" y="417076"/>
                  </a:cubicBezTo>
                  <a:cubicBezTo>
                    <a:pt x="151170" y="414230"/>
                    <a:pt x="156256" y="412807"/>
                    <a:pt x="161949" y="412807"/>
                  </a:cubicBezTo>
                  <a:close/>
                  <a:moveTo>
                    <a:pt x="51611" y="368731"/>
                  </a:moveTo>
                  <a:lnTo>
                    <a:pt x="51611" y="415821"/>
                  </a:lnTo>
                  <a:lnTo>
                    <a:pt x="75721" y="415821"/>
                  </a:lnTo>
                  <a:lnTo>
                    <a:pt x="75721" y="443949"/>
                  </a:lnTo>
                  <a:lnTo>
                    <a:pt x="51611" y="443949"/>
                  </a:lnTo>
                  <a:lnTo>
                    <a:pt x="51611" y="497695"/>
                  </a:lnTo>
                  <a:cubicBezTo>
                    <a:pt x="51611" y="508578"/>
                    <a:pt x="51841" y="514919"/>
                    <a:pt x="52302" y="516719"/>
                  </a:cubicBezTo>
                  <a:cubicBezTo>
                    <a:pt x="52762" y="518519"/>
                    <a:pt x="53809" y="520005"/>
                    <a:pt x="55441" y="521177"/>
                  </a:cubicBezTo>
                  <a:cubicBezTo>
                    <a:pt x="57074" y="522349"/>
                    <a:pt x="59062" y="522935"/>
                    <a:pt x="61406" y="522935"/>
                  </a:cubicBezTo>
                  <a:cubicBezTo>
                    <a:pt x="64671" y="522935"/>
                    <a:pt x="69401" y="521805"/>
                    <a:pt x="75596" y="519545"/>
                  </a:cubicBezTo>
                  <a:lnTo>
                    <a:pt x="78609" y="546920"/>
                  </a:lnTo>
                  <a:cubicBezTo>
                    <a:pt x="70405" y="550436"/>
                    <a:pt x="61113" y="552194"/>
                    <a:pt x="50732" y="552194"/>
                  </a:cubicBezTo>
                  <a:cubicBezTo>
                    <a:pt x="44370" y="552194"/>
                    <a:pt x="38635" y="551126"/>
                    <a:pt x="33528" y="548992"/>
                  </a:cubicBezTo>
                  <a:cubicBezTo>
                    <a:pt x="28422" y="546857"/>
                    <a:pt x="24676" y="544094"/>
                    <a:pt x="22290" y="540704"/>
                  </a:cubicBezTo>
                  <a:cubicBezTo>
                    <a:pt x="19904" y="537313"/>
                    <a:pt x="18250" y="532730"/>
                    <a:pt x="17329" y="526953"/>
                  </a:cubicBezTo>
                  <a:cubicBezTo>
                    <a:pt x="16576" y="522851"/>
                    <a:pt x="16199" y="514564"/>
                    <a:pt x="16199" y="502090"/>
                  </a:cubicBezTo>
                  <a:lnTo>
                    <a:pt x="16199" y="443949"/>
                  </a:lnTo>
                  <a:lnTo>
                    <a:pt x="0" y="443949"/>
                  </a:lnTo>
                  <a:lnTo>
                    <a:pt x="0" y="415821"/>
                  </a:lnTo>
                  <a:lnTo>
                    <a:pt x="16199" y="415821"/>
                  </a:lnTo>
                  <a:lnTo>
                    <a:pt x="16199" y="389325"/>
                  </a:lnTo>
                  <a:close/>
                  <a:moveTo>
                    <a:pt x="449689" y="357555"/>
                  </a:moveTo>
                  <a:cubicBezTo>
                    <a:pt x="459986" y="357638"/>
                    <a:pt x="468400" y="359313"/>
                    <a:pt x="474929" y="362577"/>
                  </a:cubicBezTo>
                  <a:cubicBezTo>
                    <a:pt x="482129" y="366094"/>
                    <a:pt x="485812" y="370991"/>
                    <a:pt x="485980" y="377270"/>
                  </a:cubicBezTo>
                  <a:cubicBezTo>
                    <a:pt x="486315" y="385976"/>
                    <a:pt x="478697" y="391292"/>
                    <a:pt x="463126" y="393217"/>
                  </a:cubicBezTo>
                  <a:lnTo>
                    <a:pt x="463126" y="399496"/>
                  </a:lnTo>
                  <a:lnTo>
                    <a:pt x="449061" y="399496"/>
                  </a:lnTo>
                  <a:lnTo>
                    <a:pt x="449061" y="385683"/>
                  </a:lnTo>
                  <a:cubicBezTo>
                    <a:pt x="453833" y="385181"/>
                    <a:pt x="456889" y="384720"/>
                    <a:pt x="458228" y="384302"/>
                  </a:cubicBezTo>
                  <a:cubicBezTo>
                    <a:pt x="462665" y="383213"/>
                    <a:pt x="464925" y="381288"/>
                    <a:pt x="465009" y="378525"/>
                  </a:cubicBezTo>
                  <a:cubicBezTo>
                    <a:pt x="465093" y="376600"/>
                    <a:pt x="463921" y="374967"/>
                    <a:pt x="461493" y="373628"/>
                  </a:cubicBezTo>
                  <a:cubicBezTo>
                    <a:pt x="457977" y="371703"/>
                    <a:pt x="452410" y="370740"/>
                    <a:pt x="444792" y="370740"/>
                  </a:cubicBezTo>
                  <a:cubicBezTo>
                    <a:pt x="442196" y="370740"/>
                    <a:pt x="438262" y="370907"/>
                    <a:pt x="432988" y="371242"/>
                  </a:cubicBezTo>
                  <a:lnTo>
                    <a:pt x="431606" y="358434"/>
                  </a:lnTo>
                  <a:cubicBezTo>
                    <a:pt x="434871" y="357764"/>
                    <a:pt x="440899" y="357471"/>
                    <a:pt x="449689" y="357555"/>
                  </a:cubicBezTo>
                  <a:close/>
                  <a:moveTo>
                    <a:pt x="478678" y="123187"/>
                  </a:moveTo>
                  <a:cubicBezTo>
                    <a:pt x="474157" y="124694"/>
                    <a:pt x="467000" y="126494"/>
                    <a:pt x="457205" y="128587"/>
                  </a:cubicBezTo>
                  <a:cubicBezTo>
                    <a:pt x="447410" y="130680"/>
                    <a:pt x="441006" y="132731"/>
                    <a:pt x="437992" y="134740"/>
                  </a:cubicBezTo>
                  <a:cubicBezTo>
                    <a:pt x="433388" y="138005"/>
                    <a:pt x="431086" y="142149"/>
                    <a:pt x="431086" y="147172"/>
                  </a:cubicBezTo>
                  <a:cubicBezTo>
                    <a:pt x="431086" y="152111"/>
                    <a:pt x="432927" y="156381"/>
                    <a:pt x="436611" y="159981"/>
                  </a:cubicBezTo>
                  <a:cubicBezTo>
                    <a:pt x="440294" y="163580"/>
                    <a:pt x="444982" y="165380"/>
                    <a:pt x="450675" y="165380"/>
                  </a:cubicBezTo>
                  <a:cubicBezTo>
                    <a:pt x="457038" y="165380"/>
                    <a:pt x="463107" y="163287"/>
                    <a:pt x="468883" y="159102"/>
                  </a:cubicBezTo>
                  <a:cubicBezTo>
                    <a:pt x="473153" y="155920"/>
                    <a:pt x="475957" y="152028"/>
                    <a:pt x="477297" y="147423"/>
                  </a:cubicBezTo>
                  <a:cubicBezTo>
                    <a:pt x="478218" y="144409"/>
                    <a:pt x="478678" y="138675"/>
                    <a:pt x="478678" y="130220"/>
                  </a:cubicBezTo>
                  <a:close/>
                  <a:moveTo>
                    <a:pt x="531266" y="53871"/>
                  </a:moveTo>
                  <a:lnTo>
                    <a:pt x="568812" y="53871"/>
                  </a:lnTo>
                  <a:lnTo>
                    <a:pt x="600708" y="148553"/>
                  </a:lnTo>
                  <a:lnTo>
                    <a:pt x="631850" y="53871"/>
                  </a:lnTo>
                  <a:lnTo>
                    <a:pt x="668392" y="53871"/>
                  </a:lnTo>
                  <a:lnTo>
                    <a:pt x="621302" y="182207"/>
                  </a:lnTo>
                  <a:lnTo>
                    <a:pt x="612888" y="205438"/>
                  </a:lnTo>
                  <a:cubicBezTo>
                    <a:pt x="609791" y="213224"/>
                    <a:pt x="606840" y="219168"/>
                    <a:pt x="604036" y="223270"/>
                  </a:cubicBezTo>
                  <a:cubicBezTo>
                    <a:pt x="601231" y="227372"/>
                    <a:pt x="598008" y="230699"/>
                    <a:pt x="594366" y="233253"/>
                  </a:cubicBezTo>
                  <a:cubicBezTo>
                    <a:pt x="590725" y="235806"/>
                    <a:pt x="586246" y="237794"/>
                    <a:pt x="580930" y="239218"/>
                  </a:cubicBezTo>
                  <a:cubicBezTo>
                    <a:pt x="575614" y="240641"/>
                    <a:pt x="569607" y="241352"/>
                    <a:pt x="562910" y="241352"/>
                  </a:cubicBezTo>
                  <a:cubicBezTo>
                    <a:pt x="556129" y="241352"/>
                    <a:pt x="549474" y="240641"/>
                    <a:pt x="542944" y="239218"/>
                  </a:cubicBezTo>
                  <a:lnTo>
                    <a:pt x="539804" y="211591"/>
                  </a:lnTo>
                  <a:cubicBezTo>
                    <a:pt x="545330" y="212680"/>
                    <a:pt x="550311" y="213224"/>
                    <a:pt x="554748" y="213224"/>
                  </a:cubicBezTo>
                  <a:cubicBezTo>
                    <a:pt x="562952" y="213224"/>
                    <a:pt x="569021" y="210817"/>
                    <a:pt x="572956" y="206003"/>
                  </a:cubicBezTo>
                  <a:cubicBezTo>
                    <a:pt x="576891" y="201190"/>
                    <a:pt x="579904" y="195057"/>
                    <a:pt x="581997" y="187607"/>
                  </a:cubicBezTo>
                  <a:close/>
                  <a:moveTo>
                    <a:pt x="457205" y="50857"/>
                  </a:moveTo>
                  <a:cubicBezTo>
                    <a:pt x="472944" y="50857"/>
                    <a:pt x="484664" y="52720"/>
                    <a:pt x="492366" y="56445"/>
                  </a:cubicBezTo>
                  <a:cubicBezTo>
                    <a:pt x="500067" y="60170"/>
                    <a:pt x="505488" y="64900"/>
                    <a:pt x="508627" y="70635"/>
                  </a:cubicBezTo>
                  <a:cubicBezTo>
                    <a:pt x="511767" y="76369"/>
                    <a:pt x="513336" y="86897"/>
                    <a:pt x="513336" y="102217"/>
                  </a:cubicBezTo>
                  <a:lnTo>
                    <a:pt x="512960" y="143405"/>
                  </a:lnTo>
                  <a:cubicBezTo>
                    <a:pt x="512960" y="155125"/>
                    <a:pt x="513525" y="163769"/>
                    <a:pt x="514655" y="169336"/>
                  </a:cubicBezTo>
                  <a:cubicBezTo>
                    <a:pt x="515785" y="174903"/>
                    <a:pt x="517899" y="180868"/>
                    <a:pt x="520996" y="187230"/>
                  </a:cubicBezTo>
                  <a:lnTo>
                    <a:pt x="486087" y="187230"/>
                  </a:lnTo>
                  <a:cubicBezTo>
                    <a:pt x="485166" y="184886"/>
                    <a:pt x="484036" y="181412"/>
                    <a:pt x="482696" y="176807"/>
                  </a:cubicBezTo>
                  <a:cubicBezTo>
                    <a:pt x="482110" y="174715"/>
                    <a:pt x="481692" y="173333"/>
                    <a:pt x="481441" y="172663"/>
                  </a:cubicBezTo>
                  <a:cubicBezTo>
                    <a:pt x="475413" y="178524"/>
                    <a:pt x="468967" y="182919"/>
                    <a:pt x="462102" y="185849"/>
                  </a:cubicBezTo>
                  <a:cubicBezTo>
                    <a:pt x="455238" y="188779"/>
                    <a:pt x="447912" y="190244"/>
                    <a:pt x="440127" y="190244"/>
                  </a:cubicBezTo>
                  <a:cubicBezTo>
                    <a:pt x="426398" y="190244"/>
                    <a:pt x="415577" y="186518"/>
                    <a:pt x="407666" y="179068"/>
                  </a:cubicBezTo>
                  <a:cubicBezTo>
                    <a:pt x="399755" y="171617"/>
                    <a:pt x="395799" y="162199"/>
                    <a:pt x="395799" y="150814"/>
                  </a:cubicBezTo>
                  <a:cubicBezTo>
                    <a:pt x="395799" y="143279"/>
                    <a:pt x="397599" y="136561"/>
                    <a:pt x="401199" y="130659"/>
                  </a:cubicBezTo>
                  <a:cubicBezTo>
                    <a:pt x="404799" y="124757"/>
                    <a:pt x="409843" y="120236"/>
                    <a:pt x="416331" y="117097"/>
                  </a:cubicBezTo>
                  <a:cubicBezTo>
                    <a:pt x="422819" y="113958"/>
                    <a:pt x="432174" y="111216"/>
                    <a:pt x="444396" y="108872"/>
                  </a:cubicBezTo>
                  <a:cubicBezTo>
                    <a:pt x="460888" y="105775"/>
                    <a:pt x="472316" y="102886"/>
                    <a:pt x="478678" y="100207"/>
                  </a:cubicBezTo>
                  <a:lnTo>
                    <a:pt x="478678" y="96691"/>
                  </a:lnTo>
                  <a:cubicBezTo>
                    <a:pt x="478678" y="89910"/>
                    <a:pt x="477004" y="85076"/>
                    <a:pt x="473655" y="82188"/>
                  </a:cubicBezTo>
                  <a:cubicBezTo>
                    <a:pt x="470306" y="79299"/>
                    <a:pt x="463986" y="77855"/>
                    <a:pt x="454693" y="77855"/>
                  </a:cubicBezTo>
                  <a:cubicBezTo>
                    <a:pt x="448415" y="77855"/>
                    <a:pt x="443517" y="79090"/>
                    <a:pt x="440001" y="81560"/>
                  </a:cubicBezTo>
                  <a:cubicBezTo>
                    <a:pt x="436485" y="84029"/>
                    <a:pt x="433639" y="88362"/>
                    <a:pt x="431462" y="94557"/>
                  </a:cubicBezTo>
                  <a:lnTo>
                    <a:pt x="399441" y="88780"/>
                  </a:lnTo>
                  <a:cubicBezTo>
                    <a:pt x="403041" y="75888"/>
                    <a:pt x="409236" y="66344"/>
                    <a:pt x="418026" y="60149"/>
                  </a:cubicBezTo>
                  <a:cubicBezTo>
                    <a:pt x="426816" y="53954"/>
                    <a:pt x="439876" y="50857"/>
                    <a:pt x="457205" y="50857"/>
                  </a:cubicBezTo>
                  <a:close/>
                  <a:moveTo>
                    <a:pt x="442262" y="0"/>
                  </a:moveTo>
                  <a:lnTo>
                    <a:pt x="474911" y="0"/>
                  </a:lnTo>
                  <a:lnTo>
                    <a:pt x="500905" y="37044"/>
                  </a:lnTo>
                  <a:lnTo>
                    <a:pt x="472525" y="37044"/>
                  </a:lnTo>
                  <a:lnTo>
                    <a:pt x="457958" y="18333"/>
                  </a:lnTo>
                  <a:lnTo>
                    <a:pt x="444396" y="37044"/>
                  </a:lnTo>
                  <a:lnTo>
                    <a:pt x="415891" y="37044"/>
                  </a:lnTo>
                  <a:close/>
                  <a:moveTo>
                    <a:pt x="294457" y="0"/>
                  </a:moveTo>
                  <a:cubicBezTo>
                    <a:pt x="316976" y="0"/>
                    <a:pt x="335268" y="6655"/>
                    <a:pt x="349332" y="19966"/>
                  </a:cubicBezTo>
                  <a:cubicBezTo>
                    <a:pt x="357704" y="27835"/>
                    <a:pt x="363983" y="39137"/>
                    <a:pt x="368168" y="53871"/>
                  </a:cubicBezTo>
                  <a:lnTo>
                    <a:pt x="331375" y="62661"/>
                  </a:lnTo>
                  <a:cubicBezTo>
                    <a:pt x="329199" y="53117"/>
                    <a:pt x="324657" y="45583"/>
                    <a:pt x="317751" y="40058"/>
                  </a:cubicBezTo>
                  <a:cubicBezTo>
                    <a:pt x="310844" y="34532"/>
                    <a:pt x="302452" y="31770"/>
                    <a:pt x="292573" y="31770"/>
                  </a:cubicBezTo>
                  <a:cubicBezTo>
                    <a:pt x="278928" y="31770"/>
                    <a:pt x="267856" y="36667"/>
                    <a:pt x="259359" y="46462"/>
                  </a:cubicBezTo>
                  <a:cubicBezTo>
                    <a:pt x="250862" y="56257"/>
                    <a:pt x="246613" y="72121"/>
                    <a:pt x="246613" y="94054"/>
                  </a:cubicBezTo>
                  <a:cubicBezTo>
                    <a:pt x="246613" y="117327"/>
                    <a:pt x="250799" y="133903"/>
                    <a:pt x="259171" y="143782"/>
                  </a:cubicBezTo>
                  <a:cubicBezTo>
                    <a:pt x="267542" y="153660"/>
                    <a:pt x="278425" y="158599"/>
                    <a:pt x="291820" y="158599"/>
                  </a:cubicBezTo>
                  <a:cubicBezTo>
                    <a:pt x="301698" y="158599"/>
                    <a:pt x="310195" y="155460"/>
                    <a:pt x="317311" y="149181"/>
                  </a:cubicBezTo>
                  <a:cubicBezTo>
                    <a:pt x="324427" y="142902"/>
                    <a:pt x="329534" y="133024"/>
                    <a:pt x="332631" y="119546"/>
                  </a:cubicBezTo>
                  <a:lnTo>
                    <a:pt x="368671" y="130973"/>
                  </a:lnTo>
                  <a:cubicBezTo>
                    <a:pt x="363146" y="151065"/>
                    <a:pt x="353958" y="165987"/>
                    <a:pt x="341107" y="175740"/>
                  </a:cubicBezTo>
                  <a:cubicBezTo>
                    <a:pt x="328257" y="185493"/>
                    <a:pt x="311953" y="190369"/>
                    <a:pt x="292196" y="190369"/>
                  </a:cubicBezTo>
                  <a:cubicBezTo>
                    <a:pt x="267751" y="190369"/>
                    <a:pt x="247660" y="182019"/>
                    <a:pt x="231921" y="165317"/>
                  </a:cubicBezTo>
                  <a:cubicBezTo>
                    <a:pt x="216182" y="148616"/>
                    <a:pt x="208313" y="125783"/>
                    <a:pt x="208313" y="96817"/>
                  </a:cubicBezTo>
                  <a:cubicBezTo>
                    <a:pt x="208313" y="66177"/>
                    <a:pt x="216224" y="42381"/>
                    <a:pt x="232047" y="25428"/>
                  </a:cubicBezTo>
                  <a:cubicBezTo>
                    <a:pt x="247869" y="8476"/>
                    <a:pt x="268672" y="0"/>
                    <a:pt x="294457"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9" name="TextBox 8">
              <a:extLst>
                <a:ext uri="{FF2B5EF4-FFF2-40B4-BE49-F238E27FC236}">
                  <a16:creationId xmlns:a16="http://schemas.microsoft.com/office/drawing/2014/main" id="{6CB590C2-0BE3-455F-83C5-89583E9CDB05}"/>
                </a:ext>
              </a:extLst>
            </p:cNvPr>
            <p:cNvSpPr txBox="1">
              <a:spLocks noChangeAspect="1"/>
            </p:cNvSpPr>
            <p:nvPr>
              <p:custDataLst>
                <p:tags r:id="rId4"/>
              </p:custDataLst>
            </p:nvPr>
          </p:nvSpPr>
          <p:spPr>
            <a:xfrm>
              <a:off x="11492815" y="2016173"/>
              <a:ext cx="439880" cy="549055"/>
            </a:xfrm>
            <a:custGeom>
              <a:avLst/>
              <a:gdLst/>
              <a:ahLst/>
              <a:cxnLst/>
              <a:rect l="l" t="t" r="r" b="b"/>
              <a:pathLst>
                <a:path w="439880" h="549055">
                  <a:moveTo>
                    <a:pt x="397562" y="481999"/>
                  </a:moveTo>
                  <a:cubicBezTo>
                    <a:pt x="393041" y="483505"/>
                    <a:pt x="385884" y="485305"/>
                    <a:pt x="376089" y="487398"/>
                  </a:cubicBezTo>
                  <a:cubicBezTo>
                    <a:pt x="366294" y="489491"/>
                    <a:pt x="359890" y="491542"/>
                    <a:pt x="356876" y="493551"/>
                  </a:cubicBezTo>
                  <a:cubicBezTo>
                    <a:pt x="352272" y="496816"/>
                    <a:pt x="349970" y="500960"/>
                    <a:pt x="349970" y="505983"/>
                  </a:cubicBezTo>
                  <a:cubicBezTo>
                    <a:pt x="349970" y="510922"/>
                    <a:pt x="351811" y="515192"/>
                    <a:pt x="355495" y="518792"/>
                  </a:cubicBezTo>
                  <a:cubicBezTo>
                    <a:pt x="359178" y="522391"/>
                    <a:pt x="363866" y="524191"/>
                    <a:pt x="369559" y="524191"/>
                  </a:cubicBezTo>
                  <a:cubicBezTo>
                    <a:pt x="375921" y="524191"/>
                    <a:pt x="381991" y="522098"/>
                    <a:pt x="387767" y="517913"/>
                  </a:cubicBezTo>
                  <a:cubicBezTo>
                    <a:pt x="392037" y="514731"/>
                    <a:pt x="394841" y="510839"/>
                    <a:pt x="396181" y="506234"/>
                  </a:cubicBezTo>
                  <a:cubicBezTo>
                    <a:pt x="397102" y="503221"/>
                    <a:pt x="397562" y="497486"/>
                    <a:pt x="397562" y="489031"/>
                  </a:cubicBezTo>
                  <a:close/>
                  <a:moveTo>
                    <a:pt x="222703" y="438424"/>
                  </a:moveTo>
                  <a:cubicBezTo>
                    <a:pt x="213494" y="438424"/>
                    <a:pt x="205751" y="441941"/>
                    <a:pt x="199472" y="448973"/>
                  </a:cubicBezTo>
                  <a:cubicBezTo>
                    <a:pt x="193193" y="456005"/>
                    <a:pt x="190054" y="466134"/>
                    <a:pt x="190054" y="479362"/>
                  </a:cubicBezTo>
                  <a:cubicBezTo>
                    <a:pt x="190054" y="492589"/>
                    <a:pt x="193193" y="502718"/>
                    <a:pt x="199472" y="509750"/>
                  </a:cubicBezTo>
                  <a:cubicBezTo>
                    <a:pt x="205751" y="516782"/>
                    <a:pt x="213494" y="520299"/>
                    <a:pt x="222703" y="520299"/>
                  </a:cubicBezTo>
                  <a:cubicBezTo>
                    <a:pt x="231912" y="520299"/>
                    <a:pt x="239634" y="516782"/>
                    <a:pt x="245871" y="509750"/>
                  </a:cubicBezTo>
                  <a:cubicBezTo>
                    <a:pt x="252108" y="502718"/>
                    <a:pt x="255227" y="492505"/>
                    <a:pt x="255227" y="479110"/>
                  </a:cubicBezTo>
                  <a:cubicBezTo>
                    <a:pt x="255227" y="466051"/>
                    <a:pt x="252108" y="456005"/>
                    <a:pt x="245871" y="448973"/>
                  </a:cubicBezTo>
                  <a:cubicBezTo>
                    <a:pt x="239634" y="441941"/>
                    <a:pt x="231912" y="438424"/>
                    <a:pt x="222703" y="438424"/>
                  </a:cubicBezTo>
                  <a:close/>
                  <a:moveTo>
                    <a:pt x="376089" y="409668"/>
                  </a:moveTo>
                  <a:cubicBezTo>
                    <a:pt x="391827" y="409668"/>
                    <a:pt x="403548" y="411531"/>
                    <a:pt x="411249" y="415256"/>
                  </a:cubicBezTo>
                  <a:cubicBezTo>
                    <a:pt x="418951" y="418981"/>
                    <a:pt x="424372" y="423711"/>
                    <a:pt x="427511" y="429446"/>
                  </a:cubicBezTo>
                  <a:cubicBezTo>
                    <a:pt x="430651" y="435180"/>
                    <a:pt x="432220" y="445708"/>
                    <a:pt x="432220" y="461028"/>
                  </a:cubicBezTo>
                  <a:lnTo>
                    <a:pt x="431844" y="502216"/>
                  </a:lnTo>
                  <a:cubicBezTo>
                    <a:pt x="431844" y="513936"/>
                    <a:pt x="432409" y="522580"/>
                    <a:pt x="433539" y="528147"/>
                  </a:cubicBezTo>
                  <a:cubicBezTo>
                    <a:pt x="434669" y="533714"/>
                    <a:pt x="436783" y="539679"/>
                    <a:pt x="439880" y="546041"/>
                  </a:cubicBezTo>
                  <a:lnTo>
                    <a:pt x="404971" y="546041"/>
                  </a:lnTo>
                  <a:cubicBezTo>
                    <a:pt x="404050" y="543697"/>
                    <a:pt x="402920" y="540223"/>
                    <a:pt x="401580" y="535619"/>
                  </a:cubicBezTo>
                  <a:cubicBezTo>
                    <a:pt x="400994" y="533526"/>
                    <a:pt x="400576" y="532144"/>
                    <a:pt x="400325" y="531475"/>
                  </a:cubicBezTo>
                  <a:cubicBezTo>
                    <a:pt x="394297" y="537335"/>
                    <a:pt x="387851" y="541730"/>
                    <a:pt x="380986" y="544660"/>
                  </a:cubicBezTo>
                  <a:cubicBezTo>
                    <a:pt x="374122" y="547590"/>
                    <a:pt x="366797" y="549055"/>
                    <a:pt x="359011" y="549055"/>
                  </a:cubicBezTo>
                  <a:cubicBezTo>
                    <a:pt x="345281" y="549055"/>
                    <a:pt x="334461" y="545330"/>
                    <a:pt x="326550" y="537879"/>
                  </a:cubicBezTo>
                  <a:cubicBezTo>
                    <a:pt x="318639" y="530428"/>
                    <a:pt x="314683" y="521010"/>
                    <a:pt x="314683" y="509625"/>
                  </a:cubicBezTo>
                  <a:cubicBezTo>
                    <a:pt x="314683" y="502090"/>
                    <a:pt x="316483" y="495372"/>
                    <a:pt x="320083" y="489470"/>
                  </a:cubicBezTo>
                  <a:cubicBezTo>
                    <a:pt x="323683" y="483568"/>
                    <a:pt x="328727" y="479048"/>
                    <a:pt x="335215" y="475908"/>
                  </a:cubicBezTo>
                  <a:cubicBezTo>
                    <a:pt x="341703" y="472769"/>
                    <a:pt x="351058" y="470027"/>
                    <a:pt x="363280" y="467683"/>
                  </a:cubicBezTo>
                  <a:cubicBezTo>
                    <a:pt x="379772" y="464586"/>
                    <a:pt x="391200" y="461697"/>
                    <a:pt x="397562" y="459019"/>
                  </a:cubicBezTo>
                  <a:lnTo>
                    <a:pt x="397562" y="455502"/>
                  </a:lnTo>
                  <a:cubicBezTo>
                    <a:pt x="397562" y="448722"/>
                    <a:pt x="395888" y="443887"/>
                    <a:pt x="392539" y="440999"/>
                  </a:cubicBezTo>
                  <a:cubicBezTo>
                    <a:pt x="389190" y="438111"/>
                    <a:pt x="382870" y="436666"/>
                    <a:pt x="373577" y="436666"/>
                  </a:cubicBezTo>
                  <a:cubicBezTo>
                    <a:pt x="367299" y="436666"/>
                    <a:pt x="362401" y="437901"/>
                    <a:pt x="358885" y="440371"/>
                  </a:cubicBezTo>
                  <a:cubicBezTo>
                    <a:pt x="355369" y="442840"/>
                    <a:pt x="352523" y="447173"/>
                    <a:pt x="350346" y="453368"/>
                  </a:cubicBezTo>
                  <a:lnTo>
                    <a:pt x="318325" y="447591"/>
                  </a:lnTo>
                  <a:cubicBezTo>
                    <a:pt x="321925" y="434699"/>
                    <a:pt x="328120" y="425155"/>
                    <a:pt x="336910" y="418961"/>
                  </a:cubicBezTo>
                  <a:cubicBezTo>
                    <a:pt x="345700" y="412766"/>
                    <a:pt x="358760" y="409668"/>
                    <a:pt x="376089" y="409668"/>
                  </a:cubicBezTo>
                  <a:close/>
                  <a:moveTo>
                    <a:pt x="222577" y="409668"/>
                  </a:moveTo>
                  <a:cubicBezTo>
                    <a:pt x="242753" y="409668"/>
                    <a:pt x="259287" y="416219"/>
                    <a:pt x="272179" y="429320"/>
                  </a:cubicBezTo>
                  <a:cubicBezTo>
                    <a:pt x="285071" y="442422"/>
                    <a:pt x="291517" y="458977"/>
                    <a:pt x="291517" y="478985"/>
                  </a:cubicBezTo>
                  <a:cubicBezTo>
                    <a:pt x="291517" y="499160"/>
                    <a:pt x="285008" y="515883"/>
                    <a:pt x="271991" y="529151"/>
                  </a:cubicBezTo>
                  <a:cubicBezTo>
                    <a:pt x="258973" y="542420"/>
                    <a:pt x="242585" y="549055"/>
                    <a:pt x="222829" y="549055"/>
                  </a:cubicBezTo>
                  <a:cubicBezTo>
                    <a:pt x="210606" y="549055"/>
                    <a:pt x="198949" y="546292"/>
                    <a:pt x="187856" y="540767"/>
                  </a:cubicBezTo>
                  <a:cubicBezTo>
                    <a:pt x="176764" y="535242"/>
                    <a:pt x="168329" y="527142"/>
                    <a:pt x="162553" y="516469"/>
                  </a:cubicBezTo>
                  <a:cubicBezTo>
                    <a:pt x="156777" y="505795"/>
                    <a:pt x="153889" y="492798"/>
                    <a:pt x="153889" y="477478"/>
                  </a:cubicBezTo>
                  <a:cubicBezTo>
                    <a:pt x="153889" y="465758"/>
                    <a:pt x="156777" y="454414"/>
                    <a:pt x="162553" y="443447"/>
                  </a:cubicBezTo>
                  <a:cubicBezTo>
                    <a:pt x="168329" y="432481"/>
                    <a:pt x="176513" y="424109"/>
                    <a:pt x="187103" y="418333"/>
                  </a:cubicBezTo>
                  <a:cubicBezTo>
                    <a:pt x="197693" y="412556"/>
                    <a:pt x="209518" y="409668"/>
                    <a:pt x="222577" y="409668"/>
                  </a:cubicBezTo>
                  <a:close/>
                  <a:moveTo>
                    <a:pt x="0" y="361950"/>
                  </a:moveTo>
                  <a:lnTo>
                    <a:pt x="35287" y="361950"/>
                  </a:lnTo>
                  <a:lnTo>
                    <a:pt x="35287" y="429634"/>
                  </a:lnTo>
                  <a:cubicBezTo>
                    <a:pt x="46672" y="416323"/>
                    <a:pt x="60276" y="409668"/>
                    <a:pt x="76098" y="409668"/>
                  </a:cubicBezTo>
                  <a:cubicBezTo>
                    <a:pt x="84218" y="409668"/>
                    <a:pt x="91544" y="411175"/>
                    <a:pt x="98073" y="414189"/>
                  </a:cubicBezTo>
                  <a:cubicBezTo>
                    <a:pt x="104603" y="417202"/>
                    <a:pt x="109521" y="421053"/>
                    <a:pt x="112828" y="425742"/>
                  </a:cubicBezTo>
                  <a:cubicBezTo>
                    <a:pt x="116135" y="430430"/>
                    <a:pt x="118395" y="435620"/>
                    <a:pt x="119609" y="441313"/>
                  </a:cubicBezTo>
                  <a:cubicBezTo>
                    <a:pt x="120823" y="447005"/>
                    <a:pt x="121430" y="455837"/>
                    <a:pt x="121430" y="467809"/>
                  </a:cubicBezTo>
                  <a:lnTo>
                    <a:pt x="121430" y="546041"/>
                  </a:lnTo>
                  <a:lnTo>
                    <a:pt x="86144" y="546041"/>
                  </a:lnTo>
                  <a:lnTo>
                    <a:pt x="86144" y="475594"/>
                  </a:lnTo>
                  <a:cubicBezTo>
                    <a:pt x="86144" y="461614"/>
                    <a:pt x="85474" y="452740"/>
                    <a:pt x="84135" y="448973"/>
                  </a:cubicBezTo>
                  <a:cubicBezTo>
                    <a:pt x="82795" y="445205"/>
                    <a:pt x="80430" y="442213"/>
                    <a:pt x="77040" y="439994"/>
                  </a:cubicBezTo>
                  <a:cubicBezTo>
                    <a:pt x="73649" y="437776"/>
                    <a:pt x="69401" y="436666"/>
                    <a:pt x="64294" y="436666"/>
                  </a:cubicBezTo>
                  <a:cubicBezTo>
                    <a:pt x="58434" y="436666"/>
                    <a:pt x="53202" y="438090"/>
                    <a:pt x="48597" y="440936"/>
                  </a:cubicBezTo>
                  <a:cubicBezTo>
                    <a:pt x="43993" y="443782"/>
                    <a:pt x="40623" y="448073"/>
                    <a:pt x="38489" y="453807"/>
                  </a:cubicBezTo>
                  <a:cubicBezTo>
                    <a:pt x="36354" y="459542"/>
                    <a:pt x="35287" y="468018"/>
                    <a:pt x="35287" y="479236"/>
                  </a:cubicBezTo>
                  <a:lnTo>
                    <a:pt x="35287" y="546041"/>
                  </a:lnTo>
                  <a:lnTo>
                    <a:pt x="0" y="546041"/>
                  </a:lnTo>
                  <a:close/>
                  <a:moveTo>
                    <a:pt x="330887" y="120049"/>
                  </a:moveTo>
                  <a:cubicBezTo>
                    <a:pt x="326366" y="121555"/>
                    <a:pt x="319209" y="123355"/>
                    <a:pt x="309414" y="125448"/>
                  </a:cubicBezTo>
                  <a:cubicBezTo>
                    <a:pt x="299619" y="127541"/>
                    <a:pt x="293215" y="129592"/>
                    <a:pt x="290201" y="131601"/>
                  </a:cubicBezTo>
                  <a:cubicBezTo>
                    <a:pt x="285597" y="134866"/>
                    <a:pt x="283295" y="139010"/>
                    <a:pt x="283295" y="144033"/>
                  </a:cubicBezTo>
                  <a:cubicBezTo>
                    <a:pt x="283295" y="148972"/>
                    <a:pt x="285136" y="153242"/>
                    <a:pt x="288820" y="156842"/>
                  </a:cubicBezTo>
                  <a:cubicBezTo>
                    <a:pt x="292503" y="160441"/>
                    <a:pt x="297191" y="162241"/>
                    <a:pt x="302884" y="162241"/>
                  </a:cubicBezTo>
                  <a:cubicBezTo>
                    <a:pt x="309247" y="162241"/>
                    <a:pt x="315316" y="160148"/>
                    <a:pt x="321092" y="155963"/>
                  </a:cubicBezTo>
                  <a:cubicBezTo>
                    <a:pt x="325362" y="152781"/>
                    <a:pt x="328166" y="148889"/>
                    <a:pt x="329506" y="144284"/>
                  </a:cubicBezTo>
                  <a:cubicBezTo>
                    <a:pt x="330427" y="141270"/>
                    <a:pt x="330887" y="135536"/>
                    <a:pt x="330887" y="127081"/>
                  </a:cubicBezTo>
                  <a:close/>
                  <a:moveTo>
                    <a:pt x="309414" y="47718"/>
                  </a:moveTo>
                  <a:cubicBezTo>
                    <a:pt x="325153" y="47718"/>
                    <a:pt x="336873" y="49581"/>
                    <a:pt x="344575" y="53306"/>
                  </a:cubicBezTo>
                  <a:cubicBezTo>
                    <a:pt x="352276" y="57031"/>
                    <a:pt x="357697" y="61761"/>
                    <a:pt x="360836" y="67496"/>
                  </a:cubicBezTo>
                  <a:cubicBezTo>
                    <a:pt x="363976" y="73230"/>
                    <a:pt x="365545" y="83758"/>
                    <a:pt x="365545" y="99078"/>
                  </a:cubicBezTo>
                  <a:lnTo>
                    <a:pt x="365169" y="140266"/>
                  </a:lnTo>
                  <a:cubicBezTo>
                    <a:pt x="365169" y="151986"/>
                    <a:pt x="365734" y="160630"/>
                    <a:pt x="366864" y="166197"/>
                  </a:cubicBezTo>
                  <a:cubicBezTo>
                    <a:pt x="367994" y="171764"/>
                    <a:pt x="370108" y="177729"/>
                    <a:pt x="373205" y="184091"/>
                  </a:cubicBezTo>
                  <a:lnTo>
                    <a:pt x="338296" y="184091"/>
                  </a:lnTo>
                  <a:cubicBezTo>
                    <a:pt x="337375" y="181747"/>
                    <a:pt x="336245" y="178273"/>
                    <a:pt x="334905" y="173669"/>
                  </a:cubicBezTo>
                  <a:cubicBezTo>
                    <a:pt x="334319" y="171576"/>
                    <a:pt x="333901" y="170194"/>
                    <a:pt x="333650" y="169525"/>
                  </a:cubicBezTo>
                  <a:cubicBezTo>
                    <a:pt x="327622" y="175385"/>
                    <a:pt x="321176" y="179780"/>
                    <a:pt x="314311" y="182710"/>
                  </a:cubicBezTo>
                  <a:cubicBezTo>
                    <a:pt x="307447" y="185640"/>
                    <a:pt x="300121" y="187105"/>
                    <a:pt x="292336" y="187105"/>
                  </a:cubicBezTo>
                  <a:cubicBezTo>
                    <a:pt x="278607" y="187105"/>
                    <a:pt x="267786" y="183380"/>
                    <a:pt x="259875" y="175929"/>
                  </a:cubicBezTo>
                  <a:cubicBezTo>
                    <a:pt x="251964" y="168478"/>
                    <a:pt x="248008" y="159060"/>
                    <a:pt x="248008" y="147675"/>
                  </a:cubicBezTo>
                  <a:cubicBezTo>
                    <a:pt x="248008" y="140140"/>
                    <a:pt x="249808" y="133422"/>
                    <a:pt x="253408" y="127520"/>
                  </a:cubicBezTo>
                  <a:cubicBezTo>
                    <a:pt x="257008" y="121618"/>
                    <a:pt x="262052" y="117098"/>
                    <a:pt x="268540" y="113958"/>
                  </a:cubicBezTo>
                  <a:cubicBezTo>
                    <a:pt x="275028" y="110819"/>
                    <a:pt x="284383" y="108077"/>
                    <a:pt x="296605" y="105733"/>
                  </a:cubicBezTo>
                  <a:cubicBezTo>
                    <a:pt x="313097" y="102636"/>
                    <a:pt x="324525" y="99747"/>
                    <a:pt x="330887" y="97069"/>
                  </a:cubicBezTo>
                  <a:lnTo>
                    <a:pt x="330887" y="93552"/>
                  </a:lnTo>
                  <a:cubicBezTo>
                    <a:pt x="330887" y="86771"/>
                    <a:pt x="329213" y="81937"/>
                    <a:pt x="325864" y="79049"/>
                  </a:cubicBezTo>
                  <a:cubicBezTo>
                    <a:pt x="322515" y="76160"/>
                    <a:pt x="316195" y="74716"/>
                    <a:pt x="306902" y="74716"/>
                  </a:cubicBezTo>
                  <a:cubicBezTo>
                    <a:pt x="300624" y="74716"/>
                    <a:pt x="295726" y="75951"/>
                    <a:pt x="292210" y="78421"/>
                  </a:cubicBezTo>
                  <a:cubicBezTo>
                    <a:pt x="288694" y="80890"/>
                    <a:pt x="285848" y="85223"/>
                    <a:pt x="283671" y="91418"/>
                  </a:cubicBezTo>
                  <a:lnTo>
                    <a:pt x="251650" y="85641"/>
                  </a:lnTo>
                  <a:cubicBezTo>
                    <a:pt x="255250" y="72749"/>
                    <a:pt x="261445" y="63205"/>
                    <a:pt x="270235" y="57010"/>
                  </a:cubicBezTo>
                  <a:cubicBezTo>
                    <a:pt x="279025" y="50815"/>
                    <a:pt x="292085" y="47718"/>
                    <a:pt x="309414" y="47718"/>
                  </a:cubicBezTo>
                  <a:close/>
                  <a:moveTo>
                    <a:pt x="104347" y="31142"/>
                  </a:moveTo>
                  <a:lnTo>
                    <a:pt x="104347" y="77856"/>
                  </a:lnTo>
                  <a:lnTo>
                    <a:pt x="131848" y="77856"/>
                  </a:lnTo>
                  <a:cubicBezTo>
                    <a:pt x="149680" y="77856"/>
                    <a:pt x="160814" y="77102"/>
                    <a:pt x="165251" y="75595"/>
                  </a:cubicBezTo>
                  <a:cubicBezTo>
                    <a:pt x="169688" y="74088"/>
                    <a:pt x="173162" y="71493"/>
                    <a:pt x="175673" y="67810"/>
                  </a:cubicBezTo>
                  <a:cubicBezTo>
                    <a:pt x="178185" y="64126"/>
                    <a:pt x="179440" y="59522"/>
                    <a:pt x="179440" y="53997"/>
                  </a:cubicBezTo>
                  <a:cubicBezTo>
                    <a:pt x="179440" y="47802"/>
                    <a:pt x="177787" y="42800"/>
                    <a:pt x="174480" y="38991"/>
                  </a:cubicBezTo>
                  <a:cubicBezTo>
                    <a:pt x="171174" y="35182"/>
                    <a:pt x="166506" y="32775"/>
                    <a:pt x="160479" y="31770"/>
                  </a:cubicBezTo>
                  <a:cubicBezTo>
                    <a:pt x="157465" y="31352"/>
                    <a:pt x="148424" y="31142"/>
                    <a:pt x="133355" y="31142"/>
                  </a:cubicBezTo>
                  <a:close/>
                  <a:moveTo>
                    <a:pt x="67178" y="0"/>
                  </a:moveTo>
                  <a:lnTo>
                    <a:pt x="145410" y="0"/>
                  </a:lnTo>
                  <a:cubicBezTo>
                    <a:pt x="165083" y="0"/>
                    <a:pt x="179378" y="1653"/>
                    <a:pt x="188293" y="4960"/>
                  </a:cubicBezTo>
                  <a:cubicBezTo>
                    <a:pt x="197209" y="8267"/>
                    <a:pt x="204346" y="14148"/>
                    <a:pt x="209704" y="22603"/>
                  </a:cubicBezTo>
                  <a:cubicBezTo>
                    <a:pt x="215061" y="31059"/>
                    <a:pt x="217740" y="40728"/>
                    <a:pt x="217740" y="51611"/>
                  </a:cubicBezTo>
                  <a:cubicBezTo>
                    <a:pt x="217740" y="65424"/>
                    <a:pt x="213680" y="76830"/>
                    <a:pt x="205560" y="85830"/>
                  </a:cubicBezTo>
                  <a:cubicBezTo>
                    <a:pt x="197439" y="94829"/>
                    <a:pt x="185301" y="100501"/>
                    <a:pt x="169143" y="102845"/>
                  </a:cubicBezTo>
                  <a:cubicBezTo>
                    <a:pt x="177180" y="107533"/>
                    <a:pt x="183815" y="112682"/>
                    <a:pt x="189047" y="118290"/>
                  </a:cubicBezTo>
                  <a:cubicBezTo>
                    <a:pt x="194279" y="123899"/>
                    <a:pt x="201332" y="133862"/>
                    <a:pt x="210206" y="148177"/>
                  </a:cubicBezTo>
                  <a:lnTo>
                    <a:pt x="232684" y="184091"/>
                  </a:lnTo>
                  <a:lnTo>
                    <a:pt x="188231" y="184091"/>
                  </a:lnTo>
                  <a:lnTo>
                    <a:pt x="161358" y="144033"/>
                  </a:lnTo>
                  <a:cubicBezTo>
                    <a:pt x="151814" y="129718"/>
                    <a:pt x="145284" y="120697"/>
                    <a:pt x="141768" y="116972"/>
                  </a:cubicBezTo>
                  <a:cubicBezTo>
                    <a:pt x="138252" y="113247"/>
                    <a:pt x="134527" y="110693"/>
                    <a:pt x="130592" y="109312"/>
                  </a:cubicBezTo>
                  <a:cubicBezTo>
                    <a:pt x="126658" y="107931"/>
                    <a:pt x="120421" y="107240"/>
                    <a:pt x="111882" y="107240"/>
                  </a:cubicBezTo>
                  <a:lnTo>
                    <a:pt x="104347" y="107240"/>
                  </a:lnTo>
                  <a:lnTo>
                    <a:pt x="104347" y="184091"/>
                  </a:lnTo>
                  <a:lnTo>
                    <a:pt x="67178" y="184091"/>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10" name="TextBox 9">
              <a:extLst>
                <a:ext uri="{FF2B5EF4-FFF2-40B4-BE49-F238E27FC236}">
                  <a16:creationId xmlns:a16="http://schemas.microsoft.com/office/drawing/2014/main" id="{3E6E0147-40B6-4F98-90E6-2C654B417E17}"/>
                </a:ext>
              </a:extLst>
            </p:cNvPr>
            <p:cNvSpPr txBox="1">
              <a:spLocks noChangeAspect="1"/>
            </p:cNvSpPr>
            <p:nvPr>
              <p:custDataLst>
                <p:tags r:id="rId5"/>
              </p:custDataLst>
            </p:nvPr>
          </p:nvSpPr>
          <p:spPr>
            <a:xfrm>
              <a:off x="11219209" y="4990277"/>
              <a:ext cx="446786" cy="642105"/>
            </a:xfrm>
            <a:custGeom>
              <a:avLst/>
              <a:gdLst/>
              <a:ahLst/>
              <a:cxnLst/>
              <a:rect l="l" t="t" r="r" b="b"/>
              <a:pathLst>
                <a:path w="446786" h="642105">
                  <a:moveTo>
                    <a:pt x="404468" y="527331"/>
                  </a:moveTo>
                  <a:cubicBezTo>
                    <a:pt x="399947" y="528838"/>
                    <a:pt x="392790" y="530637"/>
                    <a:pt x="382995" y="532730"/>
                  </a:cubicBezTo>
                  <a:cubicBezTo>
                    <a:pt x="373200" y="534823"/>
                    <a:pt x="366796" y="536874"/>
                    <a:pt x="363782" y="538883"/>
                  </a:cubicBezTo>
                  <a:cubicBezTo>
                    <a:pt x="359178" y="542148"/>
                    <a:pt x="356876" y="546292"/>
                    <a:pt x="356876" y="551315"/>
                  </a:cubicBezTo>
                  <a:cubicBezTo>
                    <a:pt x="356876" y="556254"/>
                    <a:pt x="358717" y="560524"/>
                    <a:pt x="362401" y="564124"/>
                  </a:cubicBezTo>
                  <a:cubicBezTo>
                    <a:pt x="366084" y="567723"/>
                    <a:pt x="370772" y="569523"/>
                    <a:pt x="376465" y="569523"/>
                  </a:cubicBezTo>
                  <a:cubicBezTo>
                    <a:pt x="382827" y="569523"/>
                    <a:pt x="388897" y="567430"/>
                    <a:pt x="394673" y="563245"/>
                  </a:cubicBezTo>
                  <a:cubicBezTo>
                    <a:pt x="398943" y="560064"/>
                    <a:pt x="401747" y="556171"/>
                    <a:pt x="403087" y="551566"/>
                  </a:cubicBezTo>
                  <a:cubicBezTo>
                    <a:pt x="404008" y="548553"/>
                    <a:pt x="404468" y="542818"/>
                    <a:pt x="404468" y="534363"/>
                  </a:cubicBezTo>
                  <a:close/>
                  <a:moveTo>
                    <a:pt x="66051" y="482626"/>
                  </a:moveTo>
                  <a:cubicBezTo>
                    <a:pt x="57513" y="482626"/>
                    <a:pt x="50376" y="486017"/>
                    <a:pt x="44641" y="492798"/>
                  </a:cubicBezTo>
                  <a:cubicBezTo>
                    <a:pt x="38907" y="499579"/>
                    <a:pt x="36039" y="510336"/>
                    <a:pt x="36039" y="525070"/>
                  </a:cubicBezTo>
                  <a:cubicBezTo>
                    <a:pt x="36039" y="539721"/>
                    <a:pt x="38802" y="550290"/>
                    <a:pt x="44327" y="556778"/>
                  </a:cubicBezTo>
                  <a:cubicBezTo>
                    <a:pt x="49853" y="563266"/>
                    <a:pt x="56675" y="566510"/>
                    <a:pt x="64796" y="566510"/>
                  </a:cubicBezTo>
                  <a:cubicBezTo>
                    <a:pt x="72916" y="566510"/>
                    <a:pt x="80032" y="562868"/>
                    <a:pt x="86143" y="555585"/>
                  </a:cubicBezTo>
                  <a:cubicBezTo>
                    <a:pt x="92255" y="548301"/>
                    <a:pt x="95310" y="537460"/>
                    <a:pt x="95310" y="523061"/>
                  </a:cubicBezTo>
                  <a:cubicBezTo>
                    <a:pt x="95310" y="509415"/>
                    <a:pt x="92527" y="499265"/>
                    <a:pt x="86959" y="492609"/>
                  </a:cubicBezTo>
                  <a:cubicBezTo>
                    <a:pt x="81392" y="485954"/>
                    <a:pt x="74423" y="482626"/>
                    <a:pt x="66051" y="482626"/>
                  </a:cubicBezTo>
                  <a:close/>
                  <a:moveTo>
                    <a:pt x="168203" y="458014"/>
                  </a:moveTo>
                  <a:lnTo>
                    <a:pt x="203490" y="458014"/>
                  </a:lnTo>
                  <a:lnTo>
                    <a:pt x="203490" y="519294"/>
                  </a:lnTo>
                  <a:cubicBezTo>
                    <a:pt x="203490" y="538046"/>
                    <a:pt x="204138" y="549536"/>
                    <a:pt x="205436" y="553764"/>
                  </a:cubicBezTo>
                  <a:cubicBezTo>
                    <a:pt x="206734" y="557992"/>
                    <a:pt x="209099" y="561340"/>
                    <a:pt x="212531" y="563810"/>
                  </a:cubicBezTo>
                  <a:cubicBezTo>
                    <a:pt x="215963" y="566279"/>
                    <a:pt x="220316" y="567514"/>
                    <a:pt x="225591" y="567514"/>
                  </a:cubicBezTo>
                  <a:cubicBezTo>
                    <a:pt x="231618" y="567514"/>
                    <a:pt x="237018" y="565861"/>
                    <a:pt x="241790" y="562554"/>
                  </a:cubicBezTo>
                  <a:cubicBezTo>
                    <a:pt x="246561" y="559247"/>
                    <a:pt x="249826" y="555145"/>
                    <a:pt x="251584" y="550248"/>
                  </a:cubicBezTo>
                  <a:cubicBezTo>
                    <a:pt x="253342" y="545350"/>
                    <a:pt x="254221" y="533358"/>
                    <a:pt x="254221" y="514271"/>
                  </a:cubicBezTo>
                  <a:lnTo>
                    <a:pt x="254221" y="458014"/>
                  </a:lnTo>
                  <a:lnTo>
                    <a:pt x="289508" y="458014"/>
                  </a:lnTo>
                  <a:lnTo>
                    <a:pt x="289508" y="591373"/>
                  </a:lnTo>
                  <a:lnTo>
                    <a:pt x="256733" y="591373"/>
                  </a:lnTo>
                  <a:lnTo>
                    <a:pt x="256733" y="571407"/>
                  </a:lnTo>
                  <a:cubicBezTo>
                    <a:pt x="251877" y="578523"/>
                    <a:pt x="245494" y="584132"/>
                    <a:pt x="237583" y="588234"/>
                  </a:cubicBezTo>
                  <a:cubicBezTo>
                    <a:pt x="229672" y="592336"/>
                    <a:pt x="221321" y="594387"/>
                    <a:pt x="212531" y="594387"/>
                  </a:cubicBezTo>
                  <a:cubicBezTo>
                    <a:pt x="203573" y="594387"/>
                    <a:pt x="195537" y="592420"/>
                    <a:pt x="188421" y="588485"/>
                  </a:cubicBezTo>
                  <a:cubicBezTo>
                    <a:pt x="181305" y="584550"/>
                    <a:pt x="176156" y="579025"/>
                    <a:pt x="172975" y="571909"/>
                  </a:cubicBezTo>
                  <a:cubicBezTo>
                    <a:pt x="169794" y="564793"/>
                    <a:pt x="168203" y="554957"/>
                    <a:pt x="168203" y="542399"/>
                  </a:cubicBezTo>
                  <a:close/>
                  <a:moveTo>
                    <a:pt x="382995" y="455000"/>
                  </a:moveTo>
                  <a:cubicBezTo>
                    <a:pt x="398733" y="455000"/>
                    <a:pt x="410454" y="456863"/>
                    <a:pt x="418155" y="460588"/>
                  </a:cubicBezTo>
                  <a:cubicBezTo>
                    <a:pt x="425857" y="464314"/>
                    <a:pt x="431278" y="469043"/>
                    <a:pt x="434417" y="474778"/>
                  </a:cubicBezTo>
                  <a:cubicBezTo>
                    <a:pt x="437557" y="480513"/>
                    <a:pt x="439126" y="491040"/>
                    <a:pt x="439126" y="506360"/>
                  </a:cubicBezTo>
                  <a:lnTo>
                    <a:pt x="438750" y="547548"/>
                  </a:lnTo>
                  <a:cubicBezTo>
                    <a:pt x="438750" y="559268"/>
                    <a:pt x="439315" y="567912"/>
                    <a:pt x="440445" y="573479"/>
                  </a:cubicBezTo>
                  <a:cubicBezTo>
                    <a:pt x="441575" y="579046"/>
                    <a:pt x="443689" y="585011"/>
                    <a:pt x="446786" y="591373"/>
                  </a:cubicBezTo>
                  <a:lnTo>
                    <a:pt x="411877" y="591373"/>
                  </a:lnTo>
                  <a:cubicBezTo>
                    <a:pt x="410956" y="589029"/>
                    <a:pt x="409826" y="585555"/>
                    <a:pt x="408486" y="580951"/>
                  </a:cubicBezTo>
                  <a:cubicBezTo>
                    <a:pt x="407900" y="578858"/>
                    <a:pt x="407482" y="577476"/>
                    <a:pt x="407231" y="576807"/>
                  </a:cubicBezTo>
                  <a:cubicBezTo>
                    <a:pt x="401203" y="582667"/>
                    <a:pt x="394757" y="587062"/>
                    <a:pt x="387892" y="589992"/>
                  </a:cubicBezTo>
                  <a:cubicBezTo>
                    <a:pt x="381028" y="592922"/>
                    <a:pt x="373703" y="594387"/>
                    <a:pt x="365917" y="594387"/>
                  </a:cubicBezTo>
                  <a:cubicBezTo>
                    <a:pt x="352187" y="594387"/>
                    <a:pt x="341367" y="590662"/>
                    <a:pt x="333456" y="583211"/>
                  </a:cubicBezTo>
                  <a:cubicBezTo>
                    <a:pt x="325545" y="575760"/>
                    <a:pt x="321589" y="566342"/>
                    <a:pt x="321589" y="554957"/>
                  </a:cubicBezTo>
                  <a:cubicBezTo>
                    <a:pt x="321589" y="547422"/>
                    <a:pt x="323389" y="540704"/>
                    <a:pt x="326989" y="534802"/>
                  </a:cubicBezTo>
                  <a:cubicBezTo>
                    <a:pt x="330589" y="528900"/>
                    <a:pt x="335633" y="524380"/>
                    <a:pt x="342121" y="521240"/>
                  </a:cubicBezTo>
                  <a:cubicBezTo>
                    <a:pt x="348609" y="518101"/>
                    <a:pt x="357964" y="515359"/>
                    <a:pt x="370186" y="513015"/>
                  </a:cubicBezTo>
                  <a:cubicBezTo>
                    <a:pt x="386678" y="509918"/>
                    <a:pt x="398106" y="507030"/>
                    <a:pt x="404468" y="504351"/>
                  </a:cubicBezTo>
                  <a:lnTo>
                    <a:pt x="404468" y="500835"/>
                  </a:lnTo>
                  <a:cubicBezTo>
                    <a:pt x="404468" y="494054"/>
                    <a:pt x="402794" y="489219"/>
                    <a:pt x="399445" y="486331"/>
                  </a:cubicBezTo>
                  <a:cubicBezTo>
                    <a:pt x="396096" y="483443"/>
                    <a:pt x="389776" y="481998"/>
                    <a:pt x="380483" y="481998"/>
                  </a:cubicBezTo>
                  <a:cubicBezTo>
                    <a:pt x="374205" y="481998"/>
                    <a:pt x="369307" y="483233"/>
                    <a:pt x="365791" y="485703"/>
                  </a:cubicBezTo>
                  <a:cubicBezTo>
                    <a:pt x="362275" y="488173"/>
                    <a:pt x="359429" y="492505"/>
                    <a:pt x="357252" y="498700"/>
                  </a:cubicBezTo>
                  <a:lnTo>
                    <a:pt x="325231" y="492923"/>
                  </a:lnTo>
                  <a:cubicBezTo>
                    <a:pt x="328831" y="480031"/>
                    <a:pt x="335026" y="470488"/>
                    <a:pt x="343816" y="464293"/>
                  </a:cubicBezTo>
                  <a:cubicBezTo>
                    <a:pt x="352606" y="458098"/>
                    <a:pt x="365666" y="455000"/>
                    <a:pt x="382995" y="455000"/>
                  </a:cubicBezTo>
                  <a:close/>
                  <a:moveTo>
                    <a:pt x="56633" y="455000"/>
                  </a:moveTo>
                  <a:cubicBezTo>
                    <a:pt x="65507" y="455000"/>
                    <a:pt x="73188" y="456884"/>
                    <a:pt x="79676" y="460651"/>
                  </a:cubicBezTo>
                  <a:cubicBezTo>
                    <a:pt x="86164" y="464418"/>
                    <a:pt x="91920" y="470111"/>
                    <a:pt x="96943" y="477729"/>
                  </a:cubicBezTo>
                  <a:lnTo>
                    <a:pt x="96943" y="458014"/>
                  </a:lnTo>
                  <a:lnTo>
                    <a:pt x="129466" y="458014"/>
                  </a:lnTo>
                  <a:lnTo>
                    <a:pt x="129466" y="642105"/>
                  </a:lnTo>
                  <a:lnTo>
                    <a:pt x="94180" y="642105"/>
                  </a:lnTo>
                  <a:lnTo>
                    <a:pt x="94180" y="575049"/>
                  </a:lnTo>
                  <a:cubicBezTo>
                    <a:pt x="89576" y="580992"/>
                    <a:pt x="83841" y="585701"/>
                    <a:pt x="76976" y="589176"/>
                  </a:cubicBezTo>
                  <a:cubicBezTo>
                    <a:pt x="70112" y="592650"/>
                    <a:pt x="62703" y="594387"/>
                    <a:pt x="54750" y="594387"/>
                  </a:cubicBezTo>
                  <a:cubicBezTo>
                    <a:pt x="39597" y="594387"/>
                    <a:pt x="27124" y="588694"/>
                    <a:pt x="17329" y="577309"/>
                  </a:cubicBezTo>
                  <a:cubicBezTo>
                    <a:pt x="5776" y="563998"/>
                    <a:pt x="0" y="545957"/>
                    <a:pt x="0" y="523187"/>
                  </a:cubicBezTo>
                  <a:cubicBezTo>
                    <a:pt x="0" y="501755"/>
                    <a:pt x="5420" y="485033"/>
                    <a:pt x="16262" y="473020"/>
                  </a:cubicBezTo>
                  <a:cubicBezTo>
                    <a:pt x="27103" y="461007"/>
                    <a:pt x="40560" y="455000"/>
                    <a:pt x="56633" y="455000"/>
                  </a:cubicBezTo>
                  <a:close/>
                  <a:moveTo>
                    <a:pt x="376591" y="399748"/>
                  </a:moveTo>
                  <a:cubicBezTo>
                    <a:pt x="386888" y="399831"/>
                    <a:pt x="395301" y="401506"/>
                    <a:pt x="401831" y="404771"/>
                  </a:cubicBezTo>
                  <a:cubicBezTo>
                    <a:pt x="409031" y="408287"/>
                    <a:pt x="412714" y="413184"/>
                    <a:pt x="412881" y="419463"/>
                  </a:cubicBezTo>
                  <a:cubicBezTo>
                    <a:pt x="413216" y="428169"/>
                    <a:pt x="405598" y="433485"/>
                    <a:pt x="390027" y="435411"/>
                  </a:cubicBezTo>
                  <a:lnTo>
                    <a:pt x="390027" y="441689"/>
                  </a:lnTo>
                  <a:lnTo>
                    <a:pt x="375963" y="441689"/>
                  </a:lnTo>
                  <a:lnTo>
                    <a:pt x="375963" y="427876"/>
                  </a:lnTo>
                  <a:cubicBezTo>
                    <a:pt x="380735" y="427374"/>
                    <a:pt x="383790" y="426914"/>
                    <a:pt x="385130" y="426495"/>
                  </a:cubicBezTo>
                  <a:cubicBezTo>
                    <a:pt x="389567" y="425407"/>
                    <a:pt x="391827" y="423481"/>
                    <a:pt x="391911" y="420719"/>
                  </a:cubicBezTo>
                  <a:cubicBezTo>
                    <a:pt x="391994" y="418793"/>
                    <a:pt x="390822" y="417161"/>
                    <a:pt x="388395" y="415821"/>
                  </a:cubicBezTo>
                  <a:cubicBezTo>
                    <a:pt x="384879" y="413896"/>
                    <a:pt x="379311" y="412933"/>
                    <a:pt x="371693" y="412933"/>
                  </a:cubicBezTo>
                  <a:cubicBezTo>
                    <a:pt x="369098" y="412933"/>
                    <a:pt x="365163" y="413100"/>
                    <a:pt x="359889" y="413435"/>
                  </a:cubicBezTo>
                  <a:lnTo>
                    <a:pt x="358508" y="400627"/>
                  </a:lnTo>
                  <a:cubicBezTo>
                    <a:pt x="361773" y="399957"/>
                    <a:pt x="367801" y="399664"/>
                    <a:pt x="376591" y="399748"/>
                  </a:cubicBezTo>
                  <a:close/>
                  <a:moveTo>
                    <a:pt x="269574" y="120049"/>
                  </a:moveTo>
                  <a:cubicBezTo>
                    <a:pt x="261872" y="120049"/>
                    <a:pt x="255510" y="122853"/>
                    <a:pt x="250487" y="128462"/>
                  </a:cubicBezTo>
                  <a:cubicBezTo>
                    <a:pt x="245464" y="134071"/>
                    <a:pt x="242994" y="141689"/>
                    <a:pt x="243078" y="151316"/>
                  </a:cubicBezTo>
                  <a:lnTo>
                    <a:pt x="295819" y="151316"/>
                  </a:lnTo>
                  <a:cubicBezTo>
                    <a:pt x="295568" y="141103"/>
                    <a:pt x="292931" y="133338"/>
                    <a:pt x="287908" y="128022"/>
                  </a:cubicBezTo>
                  <a:cubicBezTo>
                    <a:pt x="282885" y="122707"/>
                    <a:pt x="276773" y="120049"/>
                    <a:pt x="269574" y="120049"/>
                  </a:cubicBezTo>
                  <a:close/>
                  <a:moveTo>
                    <a:pt x="267439" y="93050"/>
                  </a:moveTo>
                  <a:cubicBezTo>
                    <a:pt x="287280" y="93050"/>
                    <a:pt x="302935" y="99601"/>
                    <a:pt x="314404" y="112702"/>
                  </a:cubicBezTo>
                  <a:cubicBezTo>
                    <a:pt x="325873" y="125804"/>
                    <a:pt x="331356" y="145875"/>
                    <a:pt x="330854" y="172915"/>
                  </a:cubicBezTo>
                  <a:lnTo>
                    <a:pt x="242450" y="172915"/>
                  </a:lnTo>
                  <a:cubicBezTo>
                    <a:pt x="242701" y="183380"/>
                    <a:pt x="245547" y="191521"/>
                    <a:pt x="250989" y="197339"/>
                  </a:cubicBezTo>
                  <a:cubicBezTo>
                    <a:pt x="256431" y="203157"/>
                    <a:pt x="263211" y="206067"/>
                    <a:pt x="271332" y="206067"/>
                  </a:cubicBezTo>
                  <a:cubicBezTo>
                    <a:pt x="276857" y="206067"/>
                    <a:pt x="281503" y="204560"/>
                    <a:pt x="285271" y="201546"/>
                  </a:cubicBezTo>
                  <a:cubicBezTo>
                    <a:pt x="289038" y="198532"/>
                    <a:pt x="291884" y="193677"/>
                    <a:pt x="293810" y="186979"/>
                  </a:cubicBezTo>
                  <a:lnTo>
                    <a:pt x="328970" y="192881"/>
                  </a:lnTo>
                  <a:cubicBezTo>
                    <a:pt x="324450" y="205774"/>
                    <a:pt x="317313" y="215589"/>
                    <a:pt x="307560" y="222328"/>
                  </a:cubicBezTo>
                  <a:cubicBezTo>
                    <a:pt x="297807" y="229067"/>
                    <a:pt x="285605" y="232437"/>
                    <a:pt x="270955" y="232437"/>
                  </a:cubicBezTo>
                  <a:cubicBezTo>
                    <a:pt x="247766" y="232437"/>
                    <a:pt x="230604" y="224861"/>
                    <a:pt x="219470" y="209708"/>
                  </a:cubicBezTo>
                  <a:cubicBezTo>
                    <a:pt x="210680" y="197569"/>
                    <a:pt x="206285" y="182249"/>
                    <a:pt x="206285" y="163748"/>
                  </a:cubicBezTo>
                  <a:cubicBezTo>
                    <a:pt x="206285" y="141647"/>
                    <a:pt x="212061" y="124339"/>
                    <a:pt x="223614" y="111823"/>
                  </a:cubicBezTo>
                  <a:cubicBezTo>
                    <a:pt x="235167" y="99308"/>
                    <a:pt x="249775" y="93050"/>
                    <a:pt x="267439" y="93050"/>
                  </a:cubicBezTo>
                  <a:close/>
                  <a:moveTo>
                    <a:pt x="396501" y="48974"/>
                  </a:moveTo>
                  <a:lnTo>
                    <a:pt x="396501" y="96064"/>
                  </a:lnTo>
                  <a:lnTo>
                    <a:pt x="420611" y="96064"/>
                  </a:lnTo>
                  <a:lnTo>
                    <a:pt x="420611" y="124192"/>
                  </a:lnTo>
                  <a:lnTo>
                    <a:pt x="396501" y="124192"/>
                  </a:lnTo>
                  <a:lnTo>
                    <a:pt x="396501" y="177938"/>
                  </a:lnTo>
                  <a:cubicBezTo>
                    <a:pt x="396501" y="188821"/>
                    <a:pt x="396731" y="195163"/>
                    <a:pt x="397192" y="196962"/>
                  </a:cubicBezTo>
                  <a:cubicBezTo>
                    <a:pt x="397652" y="198762"/>
                    <a:pt x="398699" y="200248"/>
                    <a:pt x="400331" y="201420"/>
                  </a:cubicBezTo>
                  <a:cubicBezTo>
                    <a:pt x="401963" y="202592"/>
                    <a:pt x="403952" y="203178"/>
                    <a:pt x="406296" y="203178"/>
                  </a:cubicBezTo>
                  <a:cubicBezTo>
                    <a:pt x="409561" y="203178"/>
                    <a:pt x="414291" y="202048"/>
                    <a:pt x="420486" y="199788"/>
                  </a:cubicBezTo>
                  <a:lnTo>
                    <a:pt x="423499" y="227163"/>
                  </a:lnTo>
                  <a:cubicBezTo>
                    <a:pt x="415295" y="230679"/>
                    <a:pt x="406003" y="232437"/>
                    <a:pt x="395622" y="232437"/>
                  </a:cubicBezTo>
                  <a:cubicBezTo>
                    <a:pt x="389260" y="232437"/>
                    <a:pt x="383525" y="231370"/>
                    <a:pt x="378419" y="229235"/>
                  </a:cubicBezTo>
                  <a:cubicBezTo>
                    <a:pt x="373312" y="227100"/>
                    <a:pt x="369565" y="224337"/>
                    <a:pt x="367180" y="220947"/>
                  </a:cubicBezTo>
                  <a:cubicBezTo>
                    <a:pt x="364794" y="217557"/>
                    <a:pt x="363140" y="212973"/>
                    <a:pt x="362219" y="207197"/>
                  </a:cubicBezTo>
                  <a:cubicBezTo>
                    <a:pt x="361466" y="203095"/>
                    <a:pt x="361089" y="194807"/>
                    <a:pt x="361089" y="182333"/>
                  </a:cubicBezTo>
                  <a:lnTo>
                    <a:pt x="361089" y="124192"/>
                  </a:lnTo>
                  <a:lnTo>
                    <a:pt x="344890" y="124192"/>
                  </a:lnTo>
                  <a:lnTo>
                    <a:pt x="344890" y="96064"/>
                  </a:lnTo>
                  <a:lnTo>
                    <a:pt x="361089" y="96064"/>
                  </a:lnTo>
                  <a:lnTo>
                    <a:pt x="361089" y="69568"/>
                  </a:lnTo>
                  <a:close/>
                  <a:moveTo>
                    <a:pt x="26835" y="45332"/>
                  </a:moveTo>
                  <a:lnTo>
                    <a:pt x="64005" y="45332"/>
                  </a:lnTo>
                  <a:lnTo>
                    <a:pt x="64005" y="127081"/>
                  </a:lnTo>
                  <a:lnTo>
                    <a:pt x="139098" y="45332"/>
                  </a:lnTo>
                  <a:lnTo>
                    <a:pt x="189077" y="45332"/>
                  </a:lnTo>
                  <a:lnTo>
                    <a:pt x="119760" y="117035"/>
                  </a:lnTo>
                  <a:lnTo>
                    <a:pt x="192844" y="229423"/>
                  </a:lnTo>
                  <a:lnTo>
                    <a:pt x="144749" y="229423"/>
                  </a:lnTo>
                  <a:lnTo>
                    <a:pt x="94143" y="143029"/>
                  </a:lnTo>
                  <a:lnTo>
                    <a:pt x="64005" y="173794"/>
                  </a:lnTo>
                  <a:lnTo>
                    <a:pt x="64005" y="229423"/>
                  </a:lnTo>
                  <a:lnTo>
                    <a:pt x="26835" y="229423"/>
                  </a:lnTo>
                  <a:close/>
                  <a:moveTo>
                    <a:pt x="252496" y="42193"/>
                  </a:moveTo>
                  <a:lnTo>
                    <a:pt x="285145" y="42193"/>
                  </a:lnTo>
                  <a:lnTo>
                    <a:pt x="311139" y="79237"/>
                  </a:lnTo>
                  <a:lnTo>
                    <a:pt x="282759" y="79237"/>
                  </a:lnTo>
                  <a:lnTo>
                    <a:pt x="268193" y="60527"/>
                  </a:lnTo>
                  <a:lnTo>
                    <a:pt x="254631" y="79237"/>
                  </a:lnTo>
                  <a:lnTo>
                    <a:pt x="226125" y="79237"/>
                  </a:lnTo>
                  <a:close/>
                  <a:moveTo>
                    <a:pt x="268193" y="0"/>
                  </a:moveTo>
                  <a:lnTo>
                    <a:pt x="307748" y="0"/>
                  </a:lnTo>
                  <a:lnTo>
                    <a:pt x="274346" y="35412"/>
                  </a:lnTo>
                  <a:lnTo>
                    <a:pt x="251994" y="35412"/>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11" name="TextBox 10">
              <a:extLst>
                <a:ext uri="{FF2B5EF4-FFF2-40B4-BE49-F238E27FC236}">
                  <a16:creationId xmlns:a16="http://schemas.microsoft.com/office/drawing/2014/main" id="{40EDDA0E-C785-4EBB-8D64-DE28DAD5A11C}"/>
                </a:ext>
              </a:extLst>
            </p:cNvPr>
            <p:cNvSpPr txBox="1">
              <a:spLocks noChangeAspect="1"/>
            </p:cNvSpPr>
            <p:nvPr>
              <p:custDataLst>
                <p:tags r:id="rId6"/>
              </p:custDataLst>
            </p:nvPr>
          </p:nvSpPr>
          <p:spPr>
            <a:xfrm>
              <a:off x="5219487" y="5454656"/>
              <a:ext cx="397041" cy="234446"/>
            </a:xfrm>
            <a:custGeom>
              <a:avLst/>
              <a:gdLst/>
              <a:ahLst/>
              <a:cxnLst/>
              <a:rect l="l" t="t" r="r" b="b"/>
              <a:pathLst>
                <a:path w="397041" h="234446">
                  <a:moveTo>
                    <a:pt x="220386" y="199160"/>
                  </a:moveTo>
                  <a:lnTo>
                    <a:pt x="255673" y="199160"/>
                  </a:lnTo>
                  <a:lnTo>
                    <a:pt x="255673" y="234446"/>
                  </a:lnTo>
                  <a:lnTo>
                    <a:pt x="220386" y="234446"/>
                  </a:lnTo>
                  <a:close/>
                  <a:moveTo>
                    <a:pt x="263709" y="120049"/>
                  </a:moveTo>
                  <a:cubicBezTo>
                    <a:pt x="259189" y="121556"/>
                    <a:pt x="252031" y="123355"/>
                    <a:pt x="242236" y="125448"/>
                  </a:cubicBezTo>
                  <a:cubicBezTo>
                    <a:pt x="232441" y="127541"/>
                    <a:pt x="226037" y="129592"/>
                    <a:pt x="223023" y="131601"/>
                  </a:cubicBezTo>
                  <a:cubicBezTo>
                    <a:pt x="218419" y="134866"/>
                    <a:pt x="216117" y="139010"/>
                    <a:pt x="216117" y="144033"/>
                  </a:cubicBezTo>
                  <a:cubicBezTo>
                    <a:pt x="216117" y="148972"/>
                    <a:pt x="217959" y="153242"/>
                    <a:pt x="221642" y="156842"/>
                  </a:cubicBezTo>
                  <a:cubicBezTo>
                    <a:pt x="225326" y="160442"/>
                    <a:pt x="230014" y="162241"/>
                    <a:pt x="235706" y="162241"/>
                  </a:cubicBezTo>
                  <a:cubicBezTo>
                    <a:pt x="242069" y="162241"/>
                    <a:pt x="248138" y="160149"/>
                    <a:pt x="253915" y="155963"/>
                  </a:cubicBezTo>
                  <a:cubicBezTo>
                    <a:pt x="258184" y="152782"/>
                    <a:pt x="260988" y="148889"/>
                    <a:pt x="262328" y="144284"/>
                  </a:cubicBezTo>
                  <a:cubicBezTo>
                    <a:pt x="263249" y="141271"/>
                    <a:pt x="263709" y="135536"/>
                    <a:pt x="263709" y="127081"/>
                  </a:cubicBezTo>
                  <a:close/>
                  <a:moveTo>
                    <a:pt x="242236" y="47718"/>
                  </a:moveTo>
                  <a:cubicBezTo>
                    <a:pt x="257975" y="47718"/>
                    <a:pt x="269695" y="49581"/>
                    <a:pt x="277397" y="53306"/>
                  </a:cubicBezTo>
                  <a:cubicBezTo>
                    <a:pt x="285099" y="57032"/>
                    <a:pt x="290519" y="61761"/>
                    <a:pt x="293659" y="67496"/>
                  </a:cubicBezTo>
                  <a:cubicBezTo>
                    <a:pt x="296798" y="73231"/>
                    <a:pt x="298368" y="83758"/>
                    <a:pt x="298368" y="99078"/>
                  </a:cubicBezTo>
                  <a:lnTo>
                    <a:pt x="297991" y="140266"/>
                  </a:lnTo>
                  <a:cubicBezTo>
                    <a:pt x="297991" y="151986"/>
                    <a:pt x="298556" y="160630"/>
                    <a:pt x="299686" y="166197"/>
                  </a:cubicBezTo>
                  <a:cubicBezTo>
                    <a:pt x="300816" y="171764"/>
                    <a:pt x="302930" y="177729"/>
                    <a:pt x="306028" y="184091"/>
                  </a:cubicBezTo>
                  <a:lnTo>
                    <a:pt x="271118" y="184091"/>
                  </a:lnTo>
                  <a:cubicBezTo>
                    <a:pt x="270197" y="181747"/>
                    <a:pt x="269067" y="178273"/>
                    <a:pt x="267728" y="173669"/>
                  </a:cubicBezTo>
                  <a:cubicBezTo>
                    <a:pt x="267142" y="171576"/>
                    <a:pt x="266723" y="170194"/>
                    <a:pt x="266472" y="169525"/>
                  </a:cubicBezTo>
                  <a:cubicBezTo>
                    <a:pt x="260444" y="175385"/>
                    <a:pt x="253998" y="179780"/>
                    <a:pt x="247134" y="182710"/>
                  </a:cubicBezTo>
                  <a:cubicBezTo>
                    <a:pt x="240269" y="185640"/>
                    <a:pt x="232944" y="187105"/>
                    <a:pt x="225158" y="187105"/>
                  </a:cubicBezTo>
                  <a:cubicBezTo>
                    <a:pt x="211429" y="187105"/>
                    <a:pt x="200608" y="183380"/>
                    <a:pt x="192697" y="175929"/>
                  </a:cubicBezTo>
                  <a:cubicBezTo>
                    <a:pt x="184786" y="168478"/>
                    <a:pt x="180831" y="159060"/>
                    <a:pt x="180831" y="147675"/>
                  </a:cubicBezTo>
                  <a:cubicBezTo>
                    <a:pt x="180831" y="140140"/>
                    <a:pt x="182630" y="133422"/>
                    <a:pt x="186230" y="127520"/>
                  </a:cubicBezTo>
                  <a:cubicBezTo>
                    <a:pt x="189830" y="121618"/>
                    <a:pt x="194874" y="117098"/>
                    <a:pt x="201362" y="113958"/>
                  </a:cubicBezTo>
                  <a:cubicBezTo>
                    <a:pt x="207850" y="110819"/>
                    <a:pt x="217205" y="108077"/>
                    <a:pt x="229428" y="105733"/>
                  </a:cubicBezTo>
                  <a:cubicBezTo>
                    <a:pt x="245920" y="102636"/>
                    <a:pt x="257347" y="99748"/>
                    <a:pt x="263709" y="97069"/>
                  </a:cubicBezTo>
                  <a:lnTo>
                    <a:pt x="263709" y="93553"/>
                  </a:lnTo>
                  <a:cubicBezTo>
                    <a:pt x="263709" y="86772"/>
                    <a:pt x="262035" y="81937"/>
                    <a:pt x="258686" y="79049"/>
                  </a:cubicBezTo>
                  <a:cubicBezTo>
                    <a:pt x="255338" y="76161"/>
                    <a:pt x="249017" y="74717"/>
                    <a:pt x="239725" y="74717"/>
                  </a:cubicBezTo>
                  <a:cubicBezTo>
                    <a:pt x="233446" y="74717"/>
                    <a:pt x="228549" y="75951"/>
                    <a:pt x="225033" y="78421"/>
                  </a:cubicBezTo>
                  <a:cubicBezTo>
                    <a:pt x="221516" y="80891"/>
                    <a:pt x="218670" y="85223"/>
                    <a:pt x="216494" y="91418"/>
                  </a:cubicBezTo>
                  <a:lnTo>
                    <a:pt x="184472" y="85641"/>
                  </a:lnTo>
                  <a:cubicBezTo>
                    <a:pt x="188072" y="72749"/>
                    <a:pt x="194267" y="63206"/>
                    <a:pt x="203057" y="57011"/>
                  </a:cubicBezTo>
                  <a:cubicBezTo>
                    <a:pt x="211847" y="50816"/>
                    <a:pt x="224907" y="47718"/>
                    <a:pt x="242236" y="47718"/>
                  </a:cubicBezTo>
                  <a:close/>
                  <a:moveTo>
                    <a:pt x="370042" y="3642"/>
                  </a:moveTo>
                  <a:lnTo>
                    <a:pt x="370042" y="50732"/>
                  </a:lnTo>
                  <a:lnTo>
                    <a:pt x="394152" y="50732"/>
                  </a:lnTo>
                  <a:lnTo>
                    <a:pt x="394152" y="78860"/>
                  </a:lnTo>
                  <a:lnTo>
                    <a:pt x="370042" y="78860"/>
                  </a:lnTo>
                  <a:lnTo>
                    <a:pt x="370042" y="132606"/>
                  </a:lnTo>
                  <a:cubicBezTo>
                    <a:pt x="370042" y="143489"/>
                    <a:pt x="370272" y="149831"/>
                    <a:pt x="370733" y="151630"/>
                  </a:cubicBezTo>
                  <a:cubicBezTo>
                    <a:pt x="371193" y="153430"/>
                    <a:pt x="372240" y="154916"/>
                    <a:pt x="373872" y="156088"/>
                  </a:cubicBezTo>
                  <a:cubicBezTo>
                    <a:pt x="375505" y="157260"/>
                    <a:pt x="377493" y="157846"/>
                    <a:pt x="379837" y="157846"/>
                  </a:cubicBezTo>
                  <a:cubicBezTo>
                    <a:pt x="383102" y="157846"/>
                    <a:pt x="387832" y="156716"/>
                    <a:pt x="394027" y="154456"/>
                  </a:cubicBezTo>
                  <a:lnTo>
                    <a:pt x="397041" y="181831"/>
                  </a:lnTo>
                  <a:cubicBezTo>
                    <a:pt x="388836" y="185347"/>
                    <a:pt x="379544" y="187105"/>
                    <a:pt x="369163" y="187105"/>
                  </a:cubicBezTo>
                  <a:cubicBezTo>
                    <a:pt x="362801" y="187105"/>
                    <a:pt x="357066" y="186038"/>
                    <a:pt x="351960" y="183903"/>
                  </a:cubicBezTo>
                  <a:cubicBezTo>
                    <a:pt x="346853" y="181768"/>
                    <a:pt x="343107" y="179005"/>
                    <a:pt x="340721" y="175615"/>
                  </a:cubicBezTo>
                  <a:cubicBezTo>
                    <a:pt x="338335" y="172225"/>
                    <a:pt x="336682" y="167641"/>
                    <a:pt x="335761" y="161865"/>
                  </a:cubicBezTo>
                  <a:cubicBezTo>
                    <a:pt x="335007" y="157763"/>
                    <a:pt x="334630" y="149475"/>
                    <a:pt x="334630" y="137001"/>
                  </a:cubicBezTo>
                  <a:lnTo>
                    <a:pt x="334630" y="78860"/>
                  </a:lnTo>
                  <a:lnTo>
                    <a:pt x="318431" y="78860"/>
                  </a:lnTo>
                  <a:lnTo>
                    <a:pt x="318431" y="50732"/>
                  </a:lnTo>
                  <a:lnTo>
                    <a:pt x="334630" y="50732"/>
                  </a:lnTo>
                  <a:lnTo>
                    <a:pt x="334630" y="24236"/>
                  </a:lnTo>
                  <a:close/>
                  <a:moveTo>
                    <a:pt x="0" y="0"/>
                  </a:moveTo>
                  <a:lnTo>
                    <a:pt x="37170" y="0"/>
                  </a:lnTo>
                  <a:lnTo>
                    <a:pt x="37170" y="72456"/>
                  </a:lnTo>
                  <a:lnTo>
                    <a:pt x="110002" y="72456"/>
                  </a:lnTo>
                  <a:lnTo>
                    <a:pt x="110002" y="0"/>
                  </a:lnTo>
                  <a:lnTo>
                    <a:pt x="147172" y="0"/>
                  </a:lnTo>
                  <a:lnTo>
                    <a:pt x="147172" y="184091"/>
                  </a:lnTo>
                  <a:lnTo>
                    <a:pt x="110002" y="184091"/>
                  </a:lnTo>
                  <a:lnTo>
                    <a:pt x="110002" y="103598"/>
                  </a:lnTo>
                  <a:lnTo>
                    <a:pt x="37170" y="103598"/>
                  </a:lnTo>
                  <a:lnTo>
                    <a:pt x="37170" y="184091"/>
                  </a:lnTo>
                  <a:lnTo>
                    <a:pt x="0" y="184091"/>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12" name="TextBox 11">
              <a:extLst>
                <a:ext uri="{FF2B5EF4-FFF2-40B4-BE49-F238E27FC236}">
                  <a16:creationId xmlns:a16="http://schemas.microsoft.com/office/drawing/2014/main" id="{8EA72505-D546-4D90-AF01-AA2511776BB7}"/>
                </a:ext>
              </a:extLst>
            </p:cNvPr>
            <p:cNvSpPr txBox="1">
              <a:spLocks noChangeAspect="1"/>
            </p:cNvSpPr>
            <p:nvPr>
              <p:custDataLst>
                <p:tags r:id="rId7"/>
              </p:custDataLst>
            </p:nvPr>
          </p:nvSpPr>
          <p:spPr>
            <a:xfrm>
              <a:off x="4338328" y="2858218"/>
              <a:ext cx="577146" cy="920530"/>
            </a:xfrm>
            <a:custGeom>
              <a:avLst/>
              <a:gdLst/>
              <a:ahLst/>
              <a:cxnLst/>
              <a:rect l="l" t="t" r="r" b="b"/>
              <a:pathLst>
                <a:path w="577146" h="920530">
                  <a:moveTo>
                    <a:pt x="323873" y="853474"/>
                  </a:moveTo>
                  <a:cubicBezTo>
                    <a:pt x="319353" y="854980"/>
                    <a:pt x="312195" y="856780"/>
                    <a:pt x="302400" y="858873"/>
                  </a:cubicBezTo>
                  <a:cubicBezTo>
                    <a:pt x="292605" y="860966"/>
                    <a:pt x="286201" y="863017"/>
                    <a:pt x="283187" y="865026"/>
                  </a:cubicBezTo>
                  <a:cubicBezTo>
                    <a:pt x="278583" y="868291"/>
                    <a:pt x="276281" y="872435"/>
                    <a:pt x="276281" y="877458"/>
                  </a:cubicBezTo>
                  <a:cubicBezTo>
                    <a:pt x="276281" y="882397"/>
                    <a:pt x="278123" y="886667"/>
                    <a:pt x="281806" y="890267"/>
                  </a:cubicBezTo>
                  <a:cubicBezTo>
                    <a:pt x="285490" y="893866"/>
                    <a:pt x="290178" y="895666"/>
                    <a:pt x="295870" y="895666"/>
                  </a:cubicBezTo>
                  <a:cubicBezTo>
                    <a:pt x="302233" y="895666"/>
                    <a:pt x="308302" y="893573"/>
                    <a:pt x="314078" y="889388"/>
                  </a:cubicBezTo>
                  <a:cubicBezTo>
                    <a:pt x="318348" y="886206"/>
                    <a:pt x="321152" y="882314"/>
                    <a:pt x="322492" y="877709"/>
                  </a:cubicBezTo>
                  <a:cubicBezTo>
                    <a:pt x="323413" y="874696"/>
                    <a:pt x="323873" y="868961"/>
                    <a:pt x="323873" y="860506"/>
                  </a:cubicBezTo>
                  <a:close/>
                  <a:moveTo>
                    <a:pt x="455088" y="781143"/>
                  </a:moveTo>
                  <a:cubicBezTo>
                    <a:pt x="463627" y="781143"/>
                    <a:pt x="471036" y="782901"/>
                    <a:pt x="477315" y="786417"/>
                  </a:cubicBezTo>
                  <a:cubicBezTo>
                    <a:pt x="483594" y="789933"/>
                    <a:pt x="488742" y="795249"/>
                    <a:pt x="492761" y="802365"/>
                  </a:cubicBezTo>
                  <a:cubicBezTo>
                    <a:pt x="498621" y="795249"/>
                    <a:pt x="504941" y="789933"/>
                    <a:pt x="511722" y="786417"/>
                  </a:cubicBezTo>
                  <a:cubicBezTo>
                    <a:pt x="518503" y="782901"/>
                    <a:pt x="525745" y="781143"/>
                    <a:pt x="533446" y="781143"/>
                  </a:cubicBezTo>
                  <a:cubicBezTo>
                    <a:pt x="543241" y="781143"/>
                    <a:pt x="551529" y="783131"/>
                    <a:pt x="558310" y="787108"/>
                  </a:cubicBezTo>
                  <a:cubicBezTo>
                    <a:pt x="565091" y="791084"/>
                    <a:pt x="570156" y="796924"/>
                    <a:pt x="573504" y="804625"/>
                  </a:cubicBezTo>
                  <a:cubicBezTo>
                    <a:pt x="575932" y="810318"/>
                    <a:pt x="577146" y="819527"/>
                    <a:pt x="577146" y="832252"/>
                  </a:cubicBezTo>
                  <a:lnTo>
                    <a:pt x="577146" y="917516"/>
                  </a:lnTo>
                  <a:lnTo>
                    <a:pt x="541860" y="917516"/>
                  </a:lnTo>
                  <a:lnTo>
                    <a:pt x="541860" y="841293"/>
                  </a:lnTo>
                  <a:cubicBezTo>
                    <a:pt x="541860" y="828066"/>
                    <a:pt x="540646" y="819527"/>
                    <a:pt x="538218" y="815676"/>
                  </a:cubicBezTo>
                  <a:cubicBezTo>
                    <a:pt x="534953" y="810653"/>
                    <a:pt x="529930" y="808141"/>
                    <a:pt x="523149" y="808141"/>
                  </a:cubicBezTo>
                  <a:cubicBezTo>
                    <a:pt x="518210" y="808141"/>
                    <a:pt x="513564" y="809648"/>
                    <a:pt x="509211" y="812662"/>
                  </a:cubicBezTo>
                  <a:cubicBezTo>
                    <a:pt x="504857" y="815676"/>
                    <a:pt x="501718" y="820092"/>
                    <a:pt x="499793" y="825910"/>
                  </a:cubicBezTo>
                  <a:cubicBezTo>
                    <a:pt x="497867" y="831728"/>
                    <a:pt x="496904" y="840916"/>
                    <a:pt x="496904" y="853474"/>
                  </a:cubicBezTo>
                  <a:lnTo>
                    <a:pt x="496904" y="917516"/>
                  </a:lnTo>
                  <a:lnTo>
                    <a:pt x="461618" y="917516"/>
                  </a:lnTo>
                  <a:lnTo>
                    <a:pt x="461618" y="844432"/>
                  </a:lnTo>
                  <a:cubicBezTo>
                    <a:pt x="461618" y="831456"/>
                    <a:pt x="460990" y="823085"/>
                    <a:pt x="459735" y="819317"/>
                  </a:cubicBezTo>
                  <a:cubicBezTo>
                    <a:pt x="458479" y="815550"/>
                    <a:pt x="456533" y="812746"/>
                    <a:pt x="453895" y="810904"/>
                  </a:cubicBezTo>
                  <a:cubicBezTo>
                    <a:pt x="451258" y="809062"/>
                    <a:pt x="447680" y="808141"/>
                    <a:pt x="443159" y="808141"/>
                  </a:cubicBezTo>
                  <a:cubicBezTo>
                    <a:pt x="437717" y="808141"/>
                    <a:pt x="432820" y="809606"/>
                    <a:pt x="428467" y="812537"/>
                  </a:cubicBezTo>
                  <a:cubicBezTo>
                    <a:pt x="424114" y="815467"/>
                    <a:pt x="420995" y="819694"/>
                    <a:pt x="419112" y="825219"/>
                  </a:cubicBezTo>
                  <a:cubicBezTo>
                    <a:pt x="417228" y="830745"/>
                    <a:pt x="416286" y="839912"/>
                    <a:pt x="416286" y="852720"/>
                  </a:cubicBezTo>
                  <a:lnTo>
                    <a:pt x="416286" y="917516"/>
                  </a:lnTo>
                  <a:lnTo>
                    <a:pt x="381000" y="917516"/>
                  </a:lnTo>
                  <a:lnTo>
                    <a:pt x="381000" y="784157"/>
                  </a:lnTo>
                  <a:lnTo>
                    <a:pt x="413524" y="784157"/>
                  </a:lnTo>
                  <a:lnTo>
                    <a:pt x="413524" y="802365"/>
                  </a:lnTo>
                  <a:cubicBezTo>
                    <a:pt x="425160" y="788217"/>
                    <a:pt x="439015" y="781143"/>
                    <a:pt x="455088" y="781143"/>
                  </a:cubicBezTo>
                  <a:close/>
                  <a:moveTo>
                    <a:pt x="302400" y="781143"/>
                  </a:moveTo>
                  <a:cubicBezTo>
                    <a:pt x="318139" y="781143"/>
                    <a:pt x="329859" y="783006"/>
                    <a:pt x="337561" y="786731"/>
                  </a:cubicBezTo>
                  <a:cubicBezTo>
                    <a:pt x="345263" y="790456"/>
                    <a:pt x="350683" y="795186"/>
                    <a:pt x="353823" y="800921"/>
                  </a:cubicBezTo>
                  <a:cubicBezTo>
                    <a:pt x="356962" y="806655"/>
                    <a:pt x="358532" y="817183"/>
                    <a:pt x="358532" y="832503"/>
                  </a:cubicBezTo>
                  <a:lnTo>
                    <a:pt x="358155" y="873691"/>
                  </a:lnTo>
                  <a:cubicBezTo>
                    <a:pt x="358155" y="885411"/>
                    <a:pt x="358720" y="894055"/>
                    <a:pt x="359850" y="899622"/>
                  </a:cubicBezTo>
                  <a:cubicBezTo>
                    <a:pt x="360980" y="905189"/>
                    <a:pt x="363094" y="911154"/>
                    <a:pt x="366192" y="917516"/>
                  </a:cubicBezTo>
                  <a:lnTo>
                    <a:pt x="331282" y="917516"/>
                  </a:lnTo>
                  <a:cubicBezTo>
                    <a:pt x="330361" y="915172"/>
                    <a:pt x="329231" y="911698"/>
                    <a:pt x="327892" y="907094"/>
                  </a:cubicBezTo>
                  <a:cubicBezTo>
                    <a:pt x="327306" y="905001"/>
                    <a:pt x="326887" y="903619"/>
                    <a:pt x="326636" y="902950"/>
                  </a:cubicBezTo>
                  <a:cubicBezTo>
                    <a:pt x="320608" y="908810"/>
                    <a:pt x="314162" y="913205"/>
                    <a:pt x="307297" y="916135"/>
                  </a:cubicBezTo>
                  <a:cubicBezTo>
                    <a:pt x="300433" y="919065"/>
                    <a:pt x="293108" y="920530"/>
                    <a:pt x="285322" y="920530"/>
                  </a:cubicBezTo>
                  <a:cubicBezTo>
                    <a:pt x="271593" y="920530"/>
                    <a:pt x="260773" y="916805"/>
                    <a:pt x="252861" y="909354"/>
                  </a:cubicBezTo>
                  <a:cubicBezTo>
                    <a:pt x="244950" y="901903"/>
                    <a:pt x="240995" y="892485"/>
                    <a:pt x="240995" y="881100"/>
                  </a:cubicBezTo>
                  <a:cubicBezTo>
                    <a:pt x="240995" y="873565"/>
                    <a:pt x="242794" y="866847"/>
                    <a:pt x="246394" y="860945"/>
                  </a:cubicBezTo>
                  <a:cubicBezTo>
                    <a:pt x="249994" y="855043"/>
                    <a:pt x="255038" y="850523"/>
                    <a:pt x="261526" y="847383"/>
                  </a:cubicBezTo>
                  <a:cubicBezTo>
                    <a:pt x="268014" y="844244"/>
                    <a:pt x="277369" y="841502"/>
                    <a:pt x="289592" y="839158"/>
                  </a:cubicBezTo>
                  <a:cubicBezTo>
                    <a:pt x="306084" y="836061"/>
                    <a:pt x="317511" y="833172"/>
                    <a:pt x="323873" y="830494"/>
                  </a:cubicBezTo>
                  <a:lnTo>
                    <a:pt x="323873" y="826977"/>
                  </a:lnTo>
                  <a:cubicBezTo>
                    <a:pt x="323873" y="820197"/>
                    <a:pt x="322199" y="815362"/>
                    <a:pt x="318850" y="812474"/>
                  </a:cubicBezTo>
                  <a:cubicBezTo>
                    <a:pt x="315502" y="809586"/>
                    <a:pt x="309181" y="808141"/>
                    <a:pt x="299889" y="808141"/>
                  </a:cubicBezTo>
                  <a:cubicBezTo>
                    <a:pt x="293610" y="808141"/>
                    <a:pt x="288713" y="809376"/>
                    <a:pt x="285197" y="811846"/>
                  </a:cubicBezTo>
                  <a:cubicBezTo>
                    <a:pt x="281681" y="814315"/>
                    <a:pt x="278834" y="818648"/>
                    <a:pt x="276658" y="824843"/>
                  </a:cubicBezTo>
                  <a:lnTo>
                    <a:pt x="244636" y="819066"/>
                  </a:lnTo>
                  <a:cubicBezTo>
                    <a:pt x="248236" y="806174"/>
                    <a:pt x="254431" y="796631"/>
                    <a:pt x="263221" y="790436"/>
                  </a:cubicBezTo>
                  <a:cubicBezTo>
                    <a:pt x="272011" y="784241"/>
                    <a:pt x="285071" y="781143"/>
                    <a:pt x="302400" y="781143"/>
                  </a:cubicBezTo>
                  <a:close/>
                  <a:moveTo>
                    <a:pt x="74089" y="781143"/>
                  </a:moveTo>
                  <a:cubicBezTo>
                    <a:pt x="82628" y="781143"/>
                    <a:pt x="90036" y="782901"/>
                    <a:pt x="96315" y="786417"/>
                  </a:cubicBezTo>
                  <a:cubicBezTo>
                    <a:pt x="102594" y="789933"/>
                    <a:pt x="107742" y="795249"/>
                    <a:pt x="111761" y="802365"/>
                  </a:cubicBezTo>
                  <a:cubicBezTo>
                    <a:pt x="117621" y="795249"/>
                    <a:pt x="123941" y="789933"/>
                    <a:pt x="130722" y="786417"/>
                  </a:cubicBezTo>
                  <a:cubicBezTo>
                    <a:pt x="137503" y="782901"/>
                    <a:pt x="144745" y="781143"/>
                    <a:pt x="152447" y="781143"/>
                  </a:cubicBezTo>
                  <a:cubicBezTo>
                    <a:pt x="162241" y="781143"/>
                    <a:pt x="170529" y="783131"/>
                    <a:pt x="177310" y="787108"/>
                  </a:cubicBezTo>
                  <a:cubicBezTo>
                    <a:pt x="184091" y="791084"/>
                    <a:pt x="189156" y="796924"/>
                    <a:pt x="192505" y="804625"/>
                  </a:cubicBezTo>
                  <a:cubicBezTo>
                    <a:pt x="194932" y="810318"/>
                    <a:pt x="196146" y="819527"/>
                    <a:pt x="196146" y="832252"/>
                  </a:cubicBezTo>
                  <a:lnTo>
                    <a:pt x="196146" y="917516"/>
                  </a:lnTo>
                  <a:lnTo>
                    <a:pt x="160860" y="917516"/>
                  </a:lnTo>
                  <a:lnTo>
                    <a:pt x="160860" y="841293"/>
                  </a:lnTo>
                  <a:cubicBezTo>
                    <a:pt x="160860" y="828066"/>
                    <a:pt x="159646" y="819527"/>
                    <a:pt x="157218" y="815676"/>
                  </a:cubicBezTo>
                  <a:cubicBezTo>
                    <a:pt x="153953" y="810653"/>
                    <a:pt x="148930" y="808141"/>
                    <a:pt x="142149" y="808141"/>
                  </a:cubicBezTo>
                  <a:cubicBezTo>
                    <a:pt x="137210" y="808141"/>
                    <a:pt x="132564" y="809648"/>
                    <a:pt x="128211" y="812662"/>
                  </a:cubicBezTo>
                  <a:cubicBezTo>
                    <a:pt x="123858" y="815676"/>
                    <a:pt x="120718" y="820092"/>
                    <a:pt x="118793" y="825910"/>
                  </a:cubicBezTo>
                  <a:cubicBezTo>
                    <a:pt x="116867" y="831728"/>
                    <a:pt x="115905" y="840916"/>
                    <a:pt x="115905" y="853474"/>
                  </a:cubicBezTo>
                  <a:lnTo>
                    <a:pt x="115905" y="917516"/>
                  </a:lnTo>
                  <a:lnTo>
                    <a:pt x="80618" y="917516"/>
                  </a:lnTo>
                  <a:lnTo>
                    <a:pt x="80618" y="844432"/>
                  </a:lnTo>
                  <a:cubicBezTo>
                    <a:pt x="80618" y="831456"/>
                    <a:pt x="79991" y="823085"/>
                    <a:pt x="78735" y="819317"/>
                  </a:cubicBezTo>
                  <a:cubicBezTo>
                    <a:pt x="77479" y="815550"/>
                    <a:pt x="75533" y="812746"/>
                    <a:pt x="72896" y="810904"/>
                  </a:cubicBezTo>
                  <a:cubicBezTo>
                    <a:pt x="70259" y="809062"/>
                    <a:pt x="66680" y="808141"/>
                    <a:pt x="62159" y="808141"/>
                  </a:cubicBezTo>
                  <a:cubicBezTo>
                    <a:pt x="56718" y="808141"/>
                    <a:pt x="51820" y="809606"/>
                    <a:pt x="47467" y="812537"/>
                  </a:cubicBezTo>
                  <a:cubicBezTo>
                    <a:pt x="43114" y="815467"/>
                    <a:pt x="39995" y="819694"/>
                    <a:pt x="38112" y="825219"/>
                  </a:cubicBezTo>
                  <a:cubicBezTo>
                    <a:pt x="36228" y="830745"/>
                    <a:pt x="35286" y="839912"/>
                    <a:pt x="35286" y="852720"/>
                  </a:cubicBezTo>
                  <a:lnTo>
                    <a:pt x="35286" y="917516"/>
                  </a:lnTo>
                  <a:lnTo>
                    <a:pt x="0" y="917516"/>
                  </a:lnTo>
                  <a:lnTo>
                    <a:pt x="0" y="784157"/>
                  </a:lnTo>
                  <a:lnTo>
                    <a:pt x="32524" y="784157"/>
                  </a:lnTo>
                  <a:lnTo>
                    <a:pt x="32524" y="802365"/>
                  </a:lnTo>
                  <a:cubicBezTo>
                    <a:pt x="44160" y="788217"/>
                    <a:pt x="58015" y="781143"/>
                    <a:pt x="74089" y="781143"/>
                  </a:cubicBezTo>
                  <a:close/>
                  <a:moveTo>
                    <a:pt x="287457" y="730286"/>
                  </a:moveTo>
                  <a:lnTo>
                    <a:pt x="320106" y="730286"/>
                  </a:lnTo>
                  <a:lnTo>
                    <a:pt x="346100" y="767330"/>
                  </a:lnTo>
                  <a:lnTo>
                    <a:pt x="317720" y="767330"/>
                  </a:lnTo>
                  <a:lnTo>
                    <a:pt x="303154" y="748619"/>
                  </a:lnTo>
                  <a:lnTo>
                    <a:pt x="289592" y="767330"/>
                  </a:lnTo>
                  <a:lnTo>
                    <a:pt x="261086" y="767330"/>
                  </a:lnTo>
                  <a:close/>
                  <a:moveTo>
                    <a:pt x="263598" y="688093"/>
                  </a:moveTo>
                  <a:lnTo>
                    <a:pt x="303154" y="688093"/>
                  </a:lnTo>
                  <a:lnTo>
                    <a:pt x="320483" y="723505"/>
                  </a:lnTo>
                  <a:lnTo>
                    <a:pt x="298256" y="723505"/>
                  </a:lnTo>
                  <a:close/>
                  <a:moveTo>
                    <a:pt x="323873" y="481999"/>
                  </a:moveTo>
                  <a:cubicBezTo>
                    <a:pt x="319353" y="483505"/>
                    <a:pt x="312195" y="485305"/>
                    <a:pt x="302400" y="487398"/>
                  </a:cubicBezTo>
                  <a:cubicBezTo>
                    <a:pt x="292605" y="489491"/>
                    <a:pt x="286201" y="491542"/>
                    <a:pt x="283187" y="493551"/>
                  </a:cubicBezTo>
                  <a:cubicBezTo>
                    <a:pt x="278583" y="496816"/>
                    <a:pt x="276281" y="500960"/>
                    <a:pt x="276281" y="505983"/>
                  </a:cubicBezTo>
                  <a:cubicBezTo>
                    <a:pt x="276281" y="510922"/>
                    <a:pt x="278123" y="515192"/>
                    <a:pt x="281806" y="518792"/>
                  </a:cubicBezTo>
                  <a:cubicBezTo>
                    <a:pt x="285490" y="522391"/>
                    <a:pt x="290178" y="524191"/>
                    <a:pt x="295870" y="524191"/>
                  </a:cubicBezTo>
                  <a:cubicBezTo>
                    <a:pt x="302233" y="524191"/>
                    <a:pt x="308302" y="522098"/>
                    <a:pt x="314078" y="517913"/>
                  </a:cubicBezTo>
                  <a:cubicBezTo>
                    <a:pt x="318348" y="514731"/>
                    <a:pt x="321152" y="510839"/>
                    <a:pt x="322492" y="506234"/>
                  </a:cubicBezTo>
                  <a:cubicBezTo>
                    <a:pt x="323413" y="503221"/>
                    <a:pt x="323873" y="497486"/>
                    <a:pt x="323873" y="489031"/>
                  </a:cubicBezTo>
                  <a:close/>
                  <a:moveTo>
                    <a:pt x="376461" y="412682"/>
                  </a:moveTo>
                  <a:lnTo>
                    <a:pt x="414007" y="412682"/>
                  </a:lnTo>
                  <a:lnTo>
                    <a:pt x="445903" y="507364"/>
                  </a:lnTo>
                  <a:lnTo>
                    <a:pt x="477045" y="412682"/>
                  </a:lnTo>
                  <a:lnTo>
                    <a:pt x="513587" y="412682"/>
                  </a:lnTo>
                  <a:lnTo>
                    <a:pt x="466497" y="541018"/>
                  </a:lnTo>
                  <a:lnTo>
                    <a:pt x="458084" y="564249"/>
                  </a:lnTo>
                  <a:cubicBezTo>
                    <a:pt x="454986" y="572035"/>
                    <a:pt x="452035" y="577979"/>
                    <a:pt x="449231" y="582081"/>
                  </a:cubicBezTo>
                  <a:cubicBezTo>
                    <a:pt x="446426" y="586183"/>
                    <a:pt x="443203" y="589511"/>
                    <a:pt x="439561" y="592064"/>
                  </a:cubicBezTo>
                  <a:cubicBezTo>
                    <a:pt x="435920" y="594617"/>
                    <a:pt x="431441" y="596606"/>
                    <a:pt x="426125" y="598029"/>
                  </a:cubicBezTo>
                  <a:cubicBezTo>
                    <a:pt x="420809" y="599452"/>
                    <a:pt x="414803" y="600163"/>
                    <a:pt x="408105" y="600163"/>
                  </a:cubicBezTo>
                  <a:cubicBezTo>
                    <a:pt x="401324" y="600163"/>
                    <a:pt x="394669" y="599452"/>
                    <a:pt x="388139" y="598029"/>
                  </a:cubicBezTo>
                  <a:lnTo>
                    <a:pt x="385000" y="570402"/>
                  </a:lnTo>
                  <a:cubicBezTo>
                    <a:pt x="390525" y="571491"/>
                    <a:pt x="395506" y="572035"/>
                    <a:pt x="399943" y="572035"/>
                  </a:cubicBezTo>
                  <a:cubicBezTo>
                    <a:pt x="408147" y="572035"/>
                    <a:pt x="414217" y="569628"/>
                    <a:pt x="418151" y="564814"/>
                  </a:cubicBezTo>
                  <a:cubicBezTo>
                    <a:pt x="422086" y="560001"/>
                    <a:pt x="425100" y="553869"/>
                    <a:pt x="427192" y="546418"/>
                  </a:cubicBezTo>
                  <a:close/>
                  <a:moveTo>
                    <a:pt x="302400" y="409668"/>
                  </a:moveTo>
                  <a:cubicBezTo>
                    <a:pt x="318139" y="409668"/>
                    <a:pt x="329859" y="411531"/>
                    <a:pt x="337561" y="415256"/>
                  </a:cubicBezTo>
                  <a:cubicBezTo>
                    <a:pt x="345263" y="418981"/>
                    <a:pt x="350683" y="423711"/>
                    <a:pt x="353823" y="429446"/>
                  </a:cubicBezTo>
                  <a:cubicBezTo>
                    <a:pt x="356962" y="435180"/>
                    <a:pt x="358532" y="445708"/>
                    <a:pt x="358532" y="461028"/>
                  </a:cubicBezTo>
                  <a:lnTo>
                    <a:pt x="358155" y="502216"/>
                  </a:lnTo>
                  <a:cubicBezTo>
                    <a:pt x="358155" y="513936"/>
                    <a:pt x="358720" y="522580"/>
                    <a:pt x="359850" y="528147"/>
                  </a:cubicBezTo>
                  <a:cubicBezTo>
                    <a:pt x="360980" y="533714"/>
                    <a:pt x="363094" y="539679"/>
                    <a:pt x="366192" y="546041"/>
                  </a:cubicBezTo>
                  <a:lnTo>
                    <a:pt x="331282" y="546041"/>
                  </a:lnTo>
                  <a:cubicBezTo>
                    <a:pt x="330361" y="543697"/>
                    <a:pt x="329231" y="540223"/>
                    <a:pt x="327892" y="535619"/>
                  </a:cubicBezTo>
                  <a:cubicBezTo>
                    <a:pt x="327306" y="533526"/>
                    <a:pt x="326887" y="532144"/>
                    <a:pt x="326636" y="531475"/>
                  </a:cubicBezTo>
                  <a:cubicBezTo>
                    <a:pt x="320608" y="537335"/>
                    <a:pt x="314162" y="541730"/>
                    <a:pt x="307297" y="544660"/>
                  </a:cubicBezTo>
                  <a:cubicBezTo>
                    <a:pt x="300433" y="547590"/>
                    <a:pt x="293108" y="549055"/>
                    <a:pt x="285322" y="549055"/>
                  </a:cubicBezTo>
                  <a:cubicBezTo>
                    <a:pt x="271593" y="549055"/>
                    <a:pt x="260772" y="545330"/>
                    <a:pt x="252861" y="537879"/>
                  </a:cubicBezTo>
                  <a:cubicBezTo>
                    <a:pt x="244950" y="530428"/>
                    <a:pt x="240995" y="521010"/>
                    <a:pt x="240995" y="509625"/>
                  </a:cubicBezTo>
                  <a:cubicBezTo>
                    <a:pt x="240995" y="502090"/>
                    <a:pt x="242794" y="495372"/>
                    <a:pt x="246394" y="489470"/>
                  </a:cubicBezTo>
                  <a:cubicBezTo>
                    <a:pt x="249994" y="483568"/>
                    <a:pt x="255038" y="479048"/>
                    <a:pt x="261526" y="475908"/>
                  </a:cubicBezTo>
                  <a:cubicBezTo>
                    <a:pt x="268014" y="472769"/>
                    <a:pt x="277369" y="470027"/>
                    <a:pt x="289592" y="467683"/>
                  </a:cubicBezTo>
                  <a:cubicBezTo>
                    <a:pt x="306084" y="464586"/>
                    <a:pt x="317511" y="461697"/>
                    <a:pt x="323873" y="459019"/>
                  </a:cubicBezTo>
                  <a:lnTo>
                    <a:pt x="323873" y="455502"/>
                  </a:lnTo>
                  <a:cubicBezTo>
                    <a:pt x="323873" y="448722"/>
                    <a:pt x="322199" y="443887"/>
                    <a:pt x="318850" y="440999"/>
                  </a:cubicBezTo>
                  <a:cubicBezTo>
                    <a:pt x="315502" y="438111"/>
                    <a:pt x="309181" y="436666"/>
                    <a:pt x="299889" y="436666"/>
                  </a:cubicBezTo>
                  <a:cubicBezTo>
                    <a:pt x="293610" y="436666"/>
                    <a:pt x="288713" y="437901"/>
                    <a:pt x="285197" y="440371"/>
                  </a:cubicBezTo>
                  <a:cubicBezTo>
                    <a:pt x="281681" y="442840"/>
                    <a:pt x="278834" y="447173"/>
                    <a:pt x="276658" y="453368"/>
                  </a:cubicBezTo>
                  <a:lnTo>
                    <a:pt x="244636" y="447591"/>
                  </a:lnTo>
                  <a:cubicBezTo>
                    <a:pt x="248236" y="434699"/>
                    <a:pt x="254431" y="425155"/>
                    <a:pt x="263221" y="418961"/>
                  </a:cubicBezTo>
                  <a:cubicBezTo>
                    <a:pt x="272011" y="412766"/>
                    <a:pt x="285071" y="409668"/>
                    <a:pt x="302400" y="409668"/>
                  </a:cubicBezTo>
                  <a:close/>
                  <a:moveTo>
                    <a:pt x="164836" y="409668"/>
                  </a:moveTo>
                  <a:cubicBezTo>
                    <a:pt x="172622" y="409668"/>
                    <a:pt x="179738" y="411070"/>
                    <a:pt x="186184" y="413875"/>
                  </a:cubicBezTo>
                  <a:cubicBezTo>
                    <a:pt x="192630" y="416679"/>
                    <a:pt x="197507" y="420258"/>
                    <a:pt x="200813" y="424611"/>
                  </a:cubicBezTo>
                  <a:cubicBezTo>
                    <a:pt x="204120" y="428965"/>
                    <a:pt x="206422" y="433904"/>
                    <a:pt x="207720" y="439429"/>
                  </a:cubicBezTo>
                  <a:cubicBezTo>
                    <a:pt x="209018" y="444954"/>
                    <a:pt x="209666" y="452865"/>
                    <a:pt x="209666" y="463162"/>
                  </a:cubicBezTo>
                  <a:lnTo>
                    <a:pt x="209666" y="546041"/>
                  </a:lnTo>
                  <a:lnTo>
                    <a:pt x="174380" y="546041"/>
                  </a:lnTo>
                  <a:lnTo>
                    <a:pt x="174380" y="477980"/>
                  </a:lnTo>
                  <a:cubicBezTo>
                    <a:pt x="174380" y="463581"/>
                    <a:pt x="173627" y="454268"/>
                    <a:pt x="172120" y="450040"/>
                  </a:cubicBezTo>
                  <a:cubicBezTo>
                    <a:pt x="170613" y="445812"/>
                    <a:pt x="168164" y="442527"/>
                    <a:pt x="164774" y="440183"/>
                  </a:cubicBezTo>
                  <a:cubicBezTo>
                    <a:pt x="161383" y="437838"/>
                    <a:pt x="157302" y="436666"/>
                    <a:pt x="152530" y="436666"/>
                  </a:cubicBezTo>
                  <a:cubicBezTo>
                    <a:pt x="146419" y="436666"/>
                    <a:pt x="140936" y="438341"/>
                    <a:pt x="136080" y="441689"/>
                  </a:cubicBezTo>
                  <a:cubicBezTo>
                    <a:pt x="131225" y="445038"/>
                    <a:pt x="127897" y="449475"/>
                    <a:pt x="126097" y="455000"/>
                  </a:cubicBezTo>
                  <a:cubicBezTo>
                    <a:pt x="124297" y="460525"/>
                    <a:pt x="123397" y="470739"/>
                    <a:pt x="123397" y="485640"/>
                  </a:cubicBezTo>
                  <a:lnTo>
                    <a:pt x="123397" y="546041"/>
                  </a:lnTo>
                  <a:lnTo>
                    <a:pt x="88111" y="546041"/>
                  </a:lnTo>
                  <a:lnTo>
                    <a:pt x="88111" y="412682"/>
                  </a:lnTo>
                  <a:lnTo>
                    <a:pt x="120886" y="412682"/>
                  </a:lnTo>
                  <a:lnTo>
                    <a:pt x="120886" y="432271"/>
                  </a:lnTo>
                  <a:cubicBezTo>
                    <a:pt x="132522" y="417202"/>
                    <a:pt x="147172" y="409668"/>
                    <a:pt x="164836" y="409668"/>
                  </a:cubicBezTo>
                  <a:close/>
                  <a:moveTo>
                    <a:pt x="295996" y="354416"/>
                  </a:moveTo>
                  <a:cubicBezTo>
                    <a:pt x="306293" y="354499"/>
                    <a:pt x="314706" y="356174"/>
                    <a:pt x="321236" y="359439"/>
                  </a:cubicBezTo>
                  <a:cubicBezTo>
                    <a:pt x="328436" y="362955"/>
                    <a:pt x="332119" y="367852"/>
                    <a:pt x="332287" y="374131"/>
                  </a:cubicBezTo>
                  <a:cubicBezTo>
                    <a:pt x="332622" y="382837"/>
                    <a:pt x="325003" y="388153"/>
                    <a:pt x="309432" y="390079"/>
                  </a:cubicBezTo>
                  <a:lnTo>
                    <a:pt x="309432" y="396357"/>
                  </a:lnTo>
                  <a:lnTo>
                    <a:pt x="295368" y="396357"/>
                  </a:lnTo>
                  <a:lnTo>
                    <a:pt x="295368" y="382544"/>
                  </a:lnTo>
                  <a:cubicBezTo>
                    <a:pt x="300140" y="382042"/>
                    <a:pt x="303195" y="381581"/>
                    <a:pt x="304535" y="381163"/>
                  </a:cubicBezTo>
                  <a:cubicBezTo>
                    <a:pt x="308972" y="380075"/>
                    <a:pt x="311232" y="378149"/>
                    <a:pt x="311316" y="375386"/>
                  </a:cubicBezTo>
                  <a:cubicBezTo>
                    <a:pt x="311400" y="373461"/>
                    <a:pt x="310228" y="371829"/>
                    <a:pt x="307800" y="370489"/>
                  </a:cubicBezTo>
                  <a:cubicBezTo>
                    <a:pt x="304284" y="368564"/>
                    <a:pt x="298717" y="367601"/>
                    <a:pt x="291098" y="367601"/>
                  </a:cubicBezTo>
                  <a:cubicBezTo>
                    <a:pt x="288503" y="367601"/>
                    <a:pt x="284569" y="367768"/>
                    <a:pt x="279295" y="368103"/>
                  </a:cubicBezTo>
                  <a:lnTo>
                    <a:pt x="277913" y="355295"/>
                  </a:lnTo>
                  <a:cubicBezTo>
                    <a:pt x="281178" y="354625"/>
                    <a:pt x="287206" y="354332"/>
                    <a:pt x="295996" y="354416"/>
                  </a:cubicBezTo>
                  <a:close/>
                  <a:moveTo>
                    <a:pt x="318650" y="199160"/>
                  </a:moveTo>
                  <a:lnTo>
                    <a:pt x="353937" y="199160"/>
                  </a:lnTo>
                  <a:lnTo>
                    <a:pt x="353937" y="234446"/>
                  </a:lnTo>
                  <a:lnTo>
                    <a:pt x="318650" y="234446"/>
                  </a:lnTo>
                  <a:close/>
                  <a:moveTo>
                    <a:pt x="361973" y="120049"/>
                  </a:moveTo>
                  <a:cubicBezTo>
                    <a:pt x="357453" y="121555"/>
                    <a:pt x="350295" y="123355"/>
                    <a:pt x="340500" y="125448"/>
                  </a:cubicBezTo>
                  <a:cubicBezTo>
                    <a:pt x="330705" y="127541"/>
                    <a:pt x="324301" y="129592"/>
                    <a:pt x="321287" y="131601"/>
                  </a:cubicBezTo>
                  <a:cubicBezTo>
                    <a:pt x="316683" y="134866"/>
                    <a:pt x="314381" y="139010"/>
                    <a:pt x="314381" y="144033"/>
                  </a:cubicBezTo>
                  <a:cubicBezTo>
                    <a:pt x="314381" y="148972"/>
                    <a:pt x="316223" y="153242"/>
                    <a:pt x="319906" y="156842"/>
                  </a:cubicBezTo>
                  <a:cubicBezTo>
                    <a:pt x="323590" y="160441"/>
                    <a:pt x="328278" y="162241"/>
                    <a:pt x="333970" y="162241"/>
                  </a:cubicBezTo>
                  <a:cubicBezTo>
                    <a:pt x="340333" y="162241"/>
                    <a:pt x="346402" y="160148"/>
                    <a:pt x="352178" y="155963"/>
                  </a:cubicBezTo>
                  <a:cubicBezTo>
                    <a:pt x="356448" y="152781"/>
                    <a:pt x="359252" y="148889"/>
                    <a:pt x="360592" y="144284"/>
                  </a:cubicBezTo>
                  <a:cubicBezTo>
                    <a:pt x="361513" y="141270"/>
                    <a:pt x="361973" y="135536"/>
                    <a:pt x="361973" y="127081"/>
                  </a:cubicBezTo>
                  <a:close/>
                  <a:moveTo>
                    <a:pt x="340500" y="47718"/>
                  </a:moveTo>
                  <a:cubicBezTo>
                    <a:pt x="356239" y="47718"/>
                    <a:pt x="367959" y="49581"/>
                    <a:pt x="375661" y="53306"/>
                  </a:cubicBezTo>
                  <a:cubicBezTo>
                    <a:pt x="383363" y="57031"/>
                    <a:pt x="388783" y="61761"/>
                    <a:pt x="391923" y="67496"/>
                  </a:cubicBezTo>
                  <a:cubicBezTo>
                    <a:pt x="395062" y="73230"/>
                    <a:pt x="396632" y="83758"/>
                    <a:pt x="396632" y="99078"/>
                  </a:cubicBezTo>
                  <a:lnTo>
                    <a:pt x="396255" y="140266"/>
                  </a:lnTo>
                  <a:cubicBezTo>
                    <a:pt x="396255" y="151986"/>
                    <a:pt x="396820" y="160630"/>
                    <a:pt x="397950" y="166197"/>
                  </a:cubicBezTo>
                  <a:cubicBezTo>
                    <a:pt x="399080" y="171764"/>
                    <a:pt x="401194" y="177729"/>
                    <a:pt x="404292" y="184091"/>
                  </a:cubicBezTo>
                  <a:lnTo>
                    <a:pt x="369382" y="184091"/>
                  </a:lnTo>
                  <a:cubicBezTo>
                    <a:pt x="368461" y="181747"/>
                    <a:pt x="367331" y="178273"/>
                    <a:pt x="365992" y="173669"/>
                  </a:cubicBezTo>
                  <a:cubicBezTo>
                    <a:pt x="365406" y="171576"/>
                    <a:pt x="364987" y="170194"/>
                    <a:pt x="364736" y="169525"/>
                  </a:cubicBezTo>
                  <a:cubicBezTo>
                    <a:pt x="358708" y="175385"/>
                    <a:pt x="352262" y="179780"/>
                    <a:pt x="345397" y="182710"/>
                  </a:cubicBezTo>
                  <a:cubicBezTo>
                    <a:pt x="338533" y="185640"/>
                    <a:pt x="331208" y="187105"/>
                    <a:pt x="323422" y="187105"/>
                  </a:cubicBezTo>
                  <a:cubicBezTo>
                    <a:pt x="309693" y="187105"/>
                    <a:pt x="298872" y="183380"/>
                    <a:pt x="290961" y="175929"/>
                  </a:cubicBezTo>
                  <a:cubicBezTo>
                    <a:pt x="283050" y="168478"/>
                    <a:pt x="279095" y="159060"/>
                    <a:pt x="279095" y="147675"/>
                  </a:cubicBezTo>
                  <a:cubicBezTo>
                    <a:pt x="279095" y="140140"/>
                    <a:pt x="280894" y="133422"/>
                    <a:pt x="284494" y="127520"/>
                  </a:cubicBezTo>
                  <a:cubicBezTo>
                    <a:pt x="288094" y="121618"/>
                    <a:pt x="293138" y="117098"/>
                    <a:pt x="299626" y="113958"/>
                  </a:cubicBezTo>
                  <a:cubicBezTo>
                    <a:pt x="306114" y="110819"/>
                    <a:pt x="315469" y="108077"/>
                    <a:pt x="327692" y="105733"/>
                  </a:cubicBezTo>
                  <a:cubicBezTo>
                    <a:pt x="344184" y="102636"/>
                    <a:pt x="355611" y="99747"/>
                    <a:pt x="361973" y="97069"/>
                  </a:cubicBezTo>
                  <a:lnTo>
                    <a:pt x="361973" y="93552"/>
                  </a:lnTo>
                  <a:cubicBezTo>
                    <a:pt x="361973" y="86771"/>
                    <a:pt x="360299" y="81937"/>
                    <a:pt x="356950" y="79049"/>
                  </a:cubicBezTo>
                  <a:cubicBezTo>
                    <a:pt x="353602" y="76161"/>
                    <a:pt x="347281" y="74716"/>
                    <a:pt x="337989" y="74716"/>
                  </a:cubicBezTo>
                  <a:cubicBezTo>
                    <a:pt x="331710" y="74716"/>
                    <a:pt x="326813" y="75951"/>
                    <a:pt x="323297" y="78421"/>
                  </a:cubicBezTo>
                  <a:cubicBezTo>
                    <a:pt x="319780" y="80890"/>
                    <a:pt x="316934" y="85223"/>
                    <a:pt x="314758" y="91418"/>
                  </a:cubicBezTo>
                  <a:lnTo>
                    <a:pt x="282736" y="85641"/>
                  </a:lnTo>
                  <a:cubicBezTo>
                    <a:pt x="286336" y="72749"/>
                    <a:pt x="292531" y="63205"/>
                    <a:pt x="301321" y="57011"/>
                  </a:cubicBezTo>
                  <a:cubicBezTo>
                    <a:pt x="310111" y="50816"/>
                    <a:pt x="323171" y="47718"/>
                    <a:pt x="340500" y="47718"/>
                  </a:cubicBezTo>
                  <a:close/>
                  <a:moveTo>
                    <a:pt x="468306" y="3642"/>
                  </a:moveTo>
                  <a:lnTo>
                    <a:pt x="468306" y="50732"/>
                  </a:lnTo>
                  <a:lnTo>
                    <a:pt x="492416" y="50732"/>
                  </a:lnTo>
                  <a:lnTo>
                    <a:pt x="492416" y="78860"/>
                  </a:lnTo>
                  <a:lnTo>
                    <a:pt x="468306" y="78860"/>
                  </a:lnTo>
                  <a:lnTo>
                    <a:pt x="468306" y="132606"/>
                  </a:lnTo>
                  <a:cubicBezTo>
                    <a:pt x="468306" y="143489"/>
                    <a:pt x="468536" y="149830"/>
                    <a:pt x="468997" y="151630"/>
                  </a:cubicBezTo>
                  <a:cubicBezTo>
                    <a:pt x="469457" y="153430"/>
                    <a:pt x="470504" y="154916"/>
                    <a:pt x="472136" y="156088"/>
                  </a:cubicBezTo>
                  <a:cubicBezTo>
                    <a:pt x="473769" y="157260"/>
                    <a:pt x="475757" y="157846"/>
                    <a:pt x="478101" y="157846"/>
                  </a:cubicBezTo>
                  <a:cubicBezTo>
                    <a:pt x="481366" y="157846"/>
                    <a:pt x="486096" y="156716"/>
                    <a:pt x="492291" y="154456"/>
                  </a:cubicBezTo>
                  <a:lnTo>
                    <a:pt x="495305" y="181831"/>
                  </a:lnTo>
                  <a:cubicBezTo>
                    <a:pt x="487100" y="185347"/>
                    <a:pt x="477808" y="187105"/>
                    <a:pt x="467427" y="187105"/>
                  </a:cubicBezTo>
                  <a:cubicBezTo>
                    <a:pt x="461065" y="187105"/>
                    <a:pt x="455330" y="186038"/>
                    <a:pt x="450224" y="183903"/>
                  </a:cubicBezTo>
                  <a:cubicBezTo>
                    <a:pt x="445117" y="181768"/>
                    <a:pt x="441371" y="179005"/>
                    <a:pt x="438985" y="175615"/>
                  </a:cubicBezTo>
                  <a:cubicBezTo>
                    <a:pt x="436599" y="172224"/>
                    <a:pt x="434945" y="167641"/>
                    <a:pt x="434025" y="161865"/>
                  </a:cubicBezTo>
                  <a:cubicBezTo>
                    <a:pt x="433271" y="157763"/>
                    <a:pt x="432894" y="149475"/>
                    <a:pt x="432894" y="137001"/>
                  </a:cubicBezTo>
                  <a:lnTo>
                    <a:pt x="432894" y="78860"/>
                  </a:lnTo>
                  <a:lnTo>
                    <a:pt x="416695" y="78860"/>
                  </a:lnTo>
                  <a:lnTo>
                    <a:pt x="416695" y="50732"/>
                  </a:lnTo>
                  <a:lnTo>
                    <a:pt x="432894" y="50732"/>
                  </a:lnTo>
                  <a:lnTo>
                    <a:pt x="432894" y="24236"/>
                  </a:lnTo>
                  <a:close/>
                  <a:moveTo>
                    <a:pt x="98264" y="0"/>
                  </a:moveTo>
                  <a:lnTo>
                    <a:pt x="135434" y="0"/>
                  </a:lnTo>
                  <a:lnTo>
                    <a:pt x="135434" y="72456"/>
                  </a:lnTo>
                  <a:lnTo>
                    <a:pt x="208266" y="72456"/>
                  </a:lnTo>
                  <a:lnTo>
                    <a:pt x="208266" y="0"/>
                  </a:lnTo>
                  <a:lnTo>
                    <a:pt x="245436" y="0"/>
                  </a:lnTo>
                  <a:lnTo>
                    <a:pt x="245436" y="184091"/>
                  </a:lnTo>
                  <a:lnTo>
                    <a:pt x="208266" y="184091"/>
                  </a:lnTo>
                  <a:lnTo>
                    <a:pt x="208266" y="103598"/>
                  </a:lnTo>
                  <a:lnTo>
                    <a:pt x="135434" y="103598"/>
                  </a:lnTo>
                  <a:lnTo>
                    <a:pt x="135434" y="184091"/>
                  </a:lnTo>
                  <a:lnTo>
                    <a:pt x="98264" y="184091"/>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grpSp>
      <p:pic>
        <p:nvPicPr>
          <p:cNvPr id="23" name="Picture 22">
            <a:extLst>
              <a:ext uri="{FF2B5EF4-FFF2-40B4-BE49-F238E27FC236}">
                <a16:creationId xmlns:a16="http://schemas.microsoft.com/office/drawing/2014/main" id="{68578DFA-E60E-47AC-A328-A3EF3898F8F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8600" y="470566"/>
            <a:ext cx="914400" cy="914400"/>
          </a:xfrm>
          <a:prstGeom prst="rect">
            <a:avLst/>
          </a:prstGeom>
        </p:spPr>
      </p:pic>
      <p:grpSp>
        <p:nvGrpSpPr>
          <p:cNvPr id="18" name="Group 17">
            <a:extLst>
              <a:ext uri="{FF2B5EF4-FFF2-40B4-BE49-F238E27FC236}">
                <a16:creationId xmlns:a16="http://schemas.microsoft.com/office/drawing/2014/main" id="{B52E2FAF-1870-4A3E-841B-D89DF1FBB2E2}"/>
              </a:ext>
            </a:extLst>
          </p:cNvPr>
          <p:cNvGrpSpPr/>
          <p:nvPr/>
        </p:nvGrpSpPr>
        <p:grpSpPr>
          <a:xfrm>
            <a:off x="228600" y="1694119"/>
            <a:ext cx="1524000" cy="457250"/>
            <a:chOff x="800100" y="1783116"/>
            <a:chExt cx="1524000" cy="457250"/>
          </a:xfrm>
        </p:grpSpPr>
        <p:sp>
          <p:nvSpPr>
            <p:cNvPr id="19" name="Rectangle 18">
              <a:extLst>
                <a:ext uri="{FF2B5EF4-FFF2-40B4-BE49-F238E27FC236}">
                  <a16:creationId xmlns:a16="http://schemas.microsoft.com/office/drawing/2014/main" id="{A113A65E-741B-4355-A7A0-98B7AD1D069E}"/>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TextBox 19">
              <a:extLst>
                <a:ext uri="{FF2B5EF4-FFF2-40B4-BE49-F238E27FC236}">
                  <a16:creationId xmlns:a16="http://schemas.microsoft.com/office/drawing/2014/main" id="{093E3CCC-F81D-4AE9-BD45-69CC83BC8C1F}"/>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a:t>ĐÁP ÁN</a:t>
              </a:r>
            </a:p>
          </p:txBody>
        </p:sp>
      </p:grpSp>
      <p:sp>
        <p:nvSpPr>
          <p:cNvPr id="24" name="TextBox 23">
            <a:extLst>
              <a:ext uri="{FF2B5EF4-FFF2-40B4-BE49-F238E27FC236}">
                <a16:creationId xmlns:a16="http://schemas.microsoft.com/office/drawing/2014/main" id="{4A147AEC-ECCE-362B-FCC9-F6969E5485EE}"/>
              </a:ext>
            </a:extLst>
          </p:cNvPr>
          <p:cNvSpPr txBox="1"/>
          <p:nvPr/>
        </p:nvSpPr>
        <p:spPr>
          <a:xfrm>
            <a:off x="230560" y="2324937"/>
            <a:ext cx="5243061" cy="1339597"/>
          </a:xfrm>
          <a:prstGeom prst="rect">
            <a:avLst/>
          </a:prstGeom>
          <a:noFill/>
        </p:spPr>
        <p:txBody>
          <a:bodyPr wrap="square" lIns="0" tIns="0" rIns="0" bIns="0" rtlCol="0">
            <a:spAutoFit/>
          </a:bodyPr>
          <a:lstStyle>
            <a:defPPr>
              <a:defRPr lang="en-US"/>
            </a:defPPr>
            <a:lvl1pPr algn="just">
              <a:lnSpc>
                <a:spcPct val="125000"/>
              </a:lnSpc>
              <a:defRPr sz="2400" b="1">
                <a:solidFill>
                  <a:schemeClr val="accent6">
                    <a:lumMod val="50000"/>
                  </a:schemeClr>
                </a:solidFill>
                <a:latin typeface="Arial" panose="020B0604020202020204" pitchFamily="34" charset="0"/>
                <a:cs typeface="Arial" panose="020B0604020202020204" pitchFamily="34" charset="0"/>
              </a:defRPr>
            </a:lvl1pPr>
          </a:lstStyle>
          <a:p>
            <a:r>
              <a:rPr lang="vi-VN" dirty="0">
                <a:solidFill>
                  <a:srgbClr val="FF0000"/>
                </a:solidFill>
              </a:rPr>
              <a:t>Giai đoạn sinh trưởng: </a:t>
            </a:r>
          </a:p>
          <a:p>
            <a:r>
              <a:rPr lang="vi-VN" b="0" dirty="0">
                <a:solidFill>
                  <a:schemeClr val="tx1"/>
                </a:solidFill>
              </a:rPr>
              <a:t>     Từ cây con </a:t>
            </a:r>
            <a:r>
              <a:rPr lang="vi-VN" b="0" dirty="0">
                <a:solidFill>
                  <a:schemeClr val="tx1"/>
                </a:solidFill>
                <a:sym typeface="Symbol" panose="05050102010706020507" pitchFamily="18" charset="2"/>
              </a:rPr>
              <a:t></a:t>
            </a:r>
            <a:r>
              <a:rPr lang="vi-VN" b="0" dirty="0">
                <a:solidFill>
                  <a:schemeClr val="tx1"/>
                </a:solidFill>
              </a:rPr>
              <a:t> cây trưởng thành</a:t>
            </a:r>
          </a:p>
          <a:p>
            <a:r>
              <a:rPr lang="vi-VN" dirty="0">
                <a:solidFill>
                  <a:srgbClr val="FF0000"/>
                </a:solidFill>
              </a:rPr>
              <a:t>Giai đoạn phát triển: </a:t>
            </a:r>
          </a:p>
        </p:txBody>
      </p:sp>
      <p:grpSp>
        <p:nvGrpSpPr>
          <p:cNvPr id="15" name="Group 14">
            <a:extLst>
              <a:ext uri="{FF2B5EF4-FFF2-40B4-BE49-F238E27FC236}">
                <a16:creationId xmlns:a16="http://schemas.microsoft.com/office/drawing/2014/main" id="{E317B7A9-2DCE-1E61-A9AA-EA5DB7DF3EBD}"/>
              </a:ext>
            </a:extLst>
          </p:cNvPr>
          <p:cNvGrpSpPr/>
          <p:nvPr/>
        </p:nvGrpSpPr>
        <p:grpSpPr>
          <a:xfrm>
            <a:off x="685800" y="3763339"/>
            <a:ext cx="5258174" cy="2704389"/>
            <a:chOff x="626200" y="3795315"/>
            <a:chExt cx="5258174" cy="2704389"/>
          </a:xfrm>
        </p:grpSpPr>
        <p:sp>
          <p:nvSpPr>
            <p:cNvPr id="25" name="Rectangle 24">
              <a:extLst>
                <a:ext uri="{FF2B5EF4-FFF2-40B4-BE49-F238E27FC236}">
                  <a16:creationId xmlns:a16="http://schemas.microsoft.com/office/drawing/2014/main" id="{DF680712-E87B-5756-24FC-D78972A70C23}"/>
                </a:ext>
              </a:extLst>
            </p:cNvPr>
            <p:cNvSpPr/>
            <p:nvPr/>
          </p:nvSpPr>
          <p:spPr>
            <a:xfrm>
              <a:off x="630375" y="3795315"/>
              <a:ext cx="1884225" cy="629433"/>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Hạt</a:t>
              </a:r>
            </a:p>
          </p:txBody>
        </p:sp>
        <p:sp>
          <p:nvSpPr>
            <p:cNvPr id="26" name="Rectangle 25">
              <a:extLst>
                <a:ext uri="{FF2B5EF4-FFF2-40B4-BE49-F238E27FC236}">
                  <a16:creationId xmlns:a16="http://schemas.microsoft.com/office/drawing/2014/main" id="{B15C915A-59D2-1C29-ACEB-513A0A7B527E}"/>
                </a:ext>
              </a:extLst>
            </p:cNvPr>
            <p:cNvSpPr/>
            <p:nvPr/>
          </p:nvSpPr>
          <p:spPr>
            <a:xfrm>
              <a:off x="626200" y="4831683"/>
              <a:ext cx="1884225" cy="629433"/>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Hạt nảy mầm</a:t>
              </a:r>
            </a:p>
          </p:txBody>
        </p:sp>
        <p:sp>
          <p:nvSpPr>
            <p:cNvPr id="27" name="Rectangle 26">
              <a:extLst>
                <a:ext uri="{FF2B5EF4-FFF2-40B4-BE49-F238E27FC236}">
                  <a16:creationId xmlns:a16="http://schemas.microsoft.com/office/drawing/2014/main" id="{00A70A9B-336F-B8E4-C782-6DA0E24AD367}"/>
                </a:ext>
              </a:extLst>
            </p:cNvPr>
            <p:cNvSpPr/>
            <p:nvPr/>
          </p:nvSpPr>
          <p:spPr>
            <a:xfrm>
              <a:off x="626200" y="5868052"/>
              <a:ext cx="1884225" cy="629433"/>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Cây con</a:t>
              </a:r>
            </a:p>
          </p:txBody>
        </p:sp>
        <p:sp>
          <p:nvSpPr>
            <p:cNvPr id="28" name="Rectangle 27">
              <a:extLst>
                <a:ext uri="{FF2B5EF4-FFF2-40B4-BE49-F238E27FC236}">
                  <a16:creationId xmlns:a16="http://schemas.microsoft.com/office/drawing/2014/main" id="{92202596-872D-E8C0-B97F-E464BA2C8CB0}"/>
                </a:ext>
              </a:extLst>
            </p:cNvPr>
            <p:cNvSpPr/>
            <p:nvPr/>
          </p:nvSpPr>
          <p:spPr>
            <a:xfrm>
              <a:off x="3660644" y="5870271"/>
              <a:ext cx="2223730" cy="62943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Ra hoa, kết quả</a:t>
              </a:r>
            </a:p>
          </p:txBody>
        </p:sp>
        <p:cxnSp>
          <p:nvCxnSpPr>
            <p:cNvPr id="29" name="Straight Arrow Connector 28">
              <a:extLst>
                <a:ext uri="{FF2B5EF4-FFF2-40B4-BE49-F238E27FC236}">
                  <a16:creationId xmlns:a16="http://schemas.microsoft.com/office/drawing/2014/main" id="{6DCF8FDB-29AC-3531-1A04-B94FC5684649}"/>
                </a:ext>
              </a:extLst>
            </p:cNvPr>
            <p:cNvCxnSpPr>
              <a:cxnSpLocks/>
              <a:endCxn id="26" idx="0"/>
            </p:cNvCxnSpPr>
            <p:nvPr/>
          </p:nvCxnSpPr>
          <p:spPr>
            <a:xfrm>
              <a:off x="1568311" y="4424747"/>
              <a:ext cx="2" cy="40693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435AA290-CF61-E67C-88C6-960D7486CDBD}"/>
                </a:ext>
              </a:extLst>
            </p:cNvPr>
            <p:cNvCxnSpPr>
              <a:cxnSpLocks/>
            </p:cNvCxnSpPr>
            <p:nvPr/>
          </p:nvCxnSpPr>
          <p:spPr>
            <a:xfrm>
              <a:off x="1568309" y="5461115"/>
              <a:ext cx="2" cy="40693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7C2BBCDD-375E-4491-0F7A-ABD1231B08F9}"/>
                </a:ext>
              </a:extLst>
            </p:cNvPr>
            <p:cNvCxnSpPr>
              <a:cxnSpLocks/>
              <a:stCxn id="27" idx="3"/>
              <a:endCxn id="28" idx="1"/>
            </p:cNvCxnSpPr>
            <p:nvPr/>
          </p:nvCxnSpPr>
          <p:spPr>
            <a:xfrm>
              <a:off x="2510425" y="6182769"/>
              <a:ext cx="1150219" cy="221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848328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370FD06-E4D0-4447-B5AC-3806448DD115}"/>
              </a:ext>
            </a:extLst>
          </p:cNvPr>
          <p:cNvGrpSpPr/>
          <p:nvPr/>
        </p:nvGrpSpPr>
        <p:grpSpPr>
          <a:xfrm>
            <a:off x="5314865" y="1559112"/>
            <a:ext cx="6342314" cy="4870962"/>
            <a:chOff x="3766299" y="301851"/>
            <a:chExt cx="8143508" cy="6254298"/>
          </a:xfrm>
        </p:grpSpPr>
        <p:pic>
          <p:nvPicPr>
            <p:cNvPr id="14" name="Picture 13">
              <a:extLst>
                <a:ext uri="{FF2B5EF4-FFF2-40B4-BE49-F238E27FC236}">
                  <a16:creationId xmlns:a16="http://schemas.microsoft.com/office/drawing/2014/main" id="{E5261EE9-E536-4780-B762-73BC4A16AA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89892" y="301851"/>
              <a:ext cx="8119915" cy="6254298"/>
            </a:xfrm>
            <a:prstGeom prst="rect">
              <a:avLst/>
            </a:prstGeom>
          </p:spPr>
        </p:pic>
        <p:sp>
          <p:nvSpPr>
            <p:cNvPr id="15" name="TextBox 14">
              <a:extLst>
                <a:ext uri="{FF2B5EF4-FFF2-40B4-BE49-F238E27FC236}">
                  <a16:creationId xmlns:a16="http://schemas.microsoft.com/office/drawing/2014/main" id="{5FFDD8D5-E24A-4638-902F-ED52E87BEF51}"/>
                </a:ext>
              </a:extLst>
            </p:cNvPr>
            <p:cNvSpPr txBox="1">
              <a:spLocks noChangeAspect="1"/>
            </p:cNvSpPr>
            <p:nvPr>
              <p:custDataLst>
                <p:tags r:id="rId1"/>
              </p:custDataLst>
            </p:nvPr>
          </p:nvSpPr>
          <p:spPr>
            <a:xfrm>
              <a:off x="4860101" y="477470"/>
              <a:ext cx="1100389" cy="599535"/>
            </a:xfrm>
            <a:custGeom>
              <a:avLst/>
              <a:gdLst/>
              <a:ahLst/>
              <a:cxnLst/>
              <a:rect l="l" t="t" r="r" b="b"/>
              <a:pathLst>
                <a:path w="1100389" h="599535">
                  <a:moveTo>
                    <a:pt x="375837" y="564249"/>
                  </a:moveTo>
                  <a:lnTo>
                    <a:pt x="411124" y="564249"/>
                  </a:lnTo>
                  <a:lnTo>
                    <a:pt x="411124" y="599535"/>
                  </a:lnTo>
                  <a:lnTo>
                    <a:pt x="375837" y="599535"/>
                  </a:lnTo>
                  <a:close/>
                  <a:moveTo>
                    <a:pt x="641584" y="415821"/>
                  </a:moveTo>
                  <a:lnTo>
                    <a:pt x="676870" y="415821"/>
                  </a:lnTo>
                  <a:lnTo>
                    <a:pt x="676870" y="549180"/>
                  </a:lnTo>
                  <a:lnTo>
                    <a:pt x="641584" y="549180"/>
                  </a:lnTo>
                  <a:close/>
                  <a:moveTo>
                    <a:pt x="336031" y="415821"/>
                  </a:moveTo>
                  <a:lnTo>
                    <a:pt x="371317" y="415821"/>
                  </a:lnTo>
                  <a:lnTo>
                    <a:pt x="371317" y="477101"/>
                  </a:lnTo>
                  <a:cubicBezTo>
                    <a:pt x="371317" y="495853"/>
                    <a:pt x="371966" y="507343"/>
                    <a:pt x="373263" y="511571"/>
                  </a:cubicBezTo>
                  <a:cubicBezTo>
                    <a:pt x="374561" y="515798"/>
                    <a:pt x="376926" y="519147"/>
                    <a:pt x="380358" y="521617"/>
                  </a:cubicBezTo>
                  <a:cubicBezTo>
                    <a:pt x="383790" y="524086"/>
                    <a:pt x="388144" y="525321"/>
                    <a:pt x="393418" y="525321"/>
                  </a:cubicBezTo>
                  <a:cubicBezTo>
                    <a:pt x="399445" y="525321"/>
                    <a:pt x="404845" y="523668"/>
                    <a:pt x="409617" y="520361"/>
                  </a:cubicBezTo>
                  <a:cubicBezTo>
                    <a:pt x="414389" y="517054"/>
                    <a:pt x="417654" y="512952"/>
                    <a:pt x="419412" y="508055"/>
                  </a:cubicBezTo>
                  <a:cubicBezTo>
                    <a:pt x="421170" y="503157"/>
                    <a:pt x="422049" y="491165"/>
                    <a:pt x="422049" y="472078"/>
                  </a:cubicBezTo>
                  <a:lnTo>
                    <a:pt x="422049" y="415821"/>
                  </a:lnTo>
                  <a:lnTo>
                    <a:pt x="457335" y="415821"/>
                  </a:lnTo>
                  <a:lnTo>
                    <a:pt x="457335" y="549180"/>
                  </a:lnTo>
                  <a:lnTo>
                    <a:pt x="424560" y="549180"/>
                  </a:lnTo>
                  <a:lnTo>
                    <a:pt x="424560" y="529214"/>
                  </a:lnTo>
                  <a:cubicBezTo>
                    <a:pt x="419705" y="536330"/>
                    <a:pt x="413321" y="541939"/>
                    <a:pt x="405410" y="546041"/>
                  </a:cubicBezTo>
                  <a:cubicBezTo>
                    <a:pt x="397499" y="550143"/>
                    <a:pt x="389148" y="552194"/>
                    <a:pt x="380358" y="552194"/>
                  </a:cubicBezTo>
                  <a:cubicBezTo>
                    <a:pt x="371401" y="552194"/>
                    <a:pt x="363364" y="550226"/>
                    <a:pt x="356248" y="546292"/>
                  </a:cubicBezTo>
                  <a:cubicBezTo>
                    <a:pt x="349132" y="542357"/>
                    <a:pt x="343984" y="536832"/>
                    <a:pt x="340802" y="529716"/>
                  </a:cubicBezTo>
                  <a:cubicBezTo>
                    <a:pt x="337621" y="522600"/>
                    <a:pt x="336031" y="512764"/>
                    <a:pt x="336031" y="500206"/>
                  </a:cubicBezTo>
                  <a:close/>
                  <a:moveTo>
                    <a:pt x="794258" y="412807"/>
                  </a:moveTo>
                  <a:cubicBezTo>
                    <a:pt x="802044" y="412807"/>
                    <a:pt x="809160" y="414209"/>
                    <a:pt x="815606" y="417014"/>
                  </a:cubicBezTo>
                  <a:cubicBezTo>
                    <a:pt x="822052" y="419818"/>
                    <a:pt x="826929" y="423397"/>
                    <a:pt x="830235" y="427750"/>
                  </a:cubicBezTo>
                  <a:cubicBezTo>
                    <a:pt x="833542" y="432103"/>
                    <a:pt x="835844" y="437043"/>
                    <a:pt x="837142" y="442568"/>
                  </a:cubicBezTo>
                  <a:cubicBezTo>
                    <a:pt x="838440" y="448093"/>
                    <a:pt x="839088" y="456004"/>
                    <a:pt x="839088" y="466301"/>
                  </a:cubicBezTo>
                  <a:lnTo>
                    <a:pt x="839088" y="549180"/>
                  </a:lnTo>
                  <a:lnTo>
                    <a:pt x="803802" y="549180"/>
                  </a:lnTo>
                  <a:lnTo>
                    <a:pt x="803802" y="481119"/>
                  </a:lnTo>
                  <a:cubicBezTo>
                    <a:pt x="803802" y="466720"/>
                    <a:pt x="803049" y="457407"/>
                    <a:pt x="801542" y="453179"/>
                  </a:cubicBezTo>
                  <a:cubicBezTo>
                    <a:pt x="800035" y="448951"/>
                    <a:pt x="797586" y="445665"/>
                    <a:pt x="794196" y="443321"/>
                  </a:cubicBezTo>
                  <a:cubicBezTo>
                    <a:pt x="790805" y="440977"/>
                    <a:pt x="786724" y="439805"/>
                    <a:pt x="781952" y="439805"/>
                  </a:cubicBezTo>
                  <a:cubicBezTo>
                    <a:pt x="775841" y="439805"/>
                    <a:pt x="770358" y="441480"/>
                    <a:pt x="765502" y="444828"/>
                  </a:cubicBezTo>
                  <a:cubicBezTo>
                    <a:pt x="760647" y="448177"/>
                    <a:pt x="757319" y="452614"/>
                    <a:pt x="755519" y="458139"/>
                  </a:cubicBezTo>
                  <a:cubicBezTo>
                    <a:pt x="753719" y="463664"/>
                    <a:pt x="752819" y="473878"/>
                    <a:pt x="752819" y="488779"/>
                  </a:cubicBezTo>
                  <a:lnTo>
                    <a:pt x="752819" y="549180"/>
                  </a:lnTo>
                  <a:lnTo>
                    <a:pt x="717533" y="549180"/>
                  </a:lnTo>
                  <a:lnTo>
                    <a:pt x="717533" y="415821"/>
                  </a:lnTo>
                  <a:lnTo>
                    <a:pt x="750308" y="415821"/>
                  </a:lnTo>
                  <a:lnTo>
                    <a:pt x="750308" y="435410"/>
                  </a:lnTo>
                  <a:cubicBezTo>
                    <a:pt x="761944" y="420341"/>
                    <a:pt x="776594" y="412807"/>
                    <a:pt x="794258" y="412807"/>
                  </a:cubicBezTo>
                  <a:close/>
                  <a:moveTo>
                    <a:pt x="592903" y="368731"/>
                  </a:moveTo>
                  <a:lnTo>
                    <a:pt x="592903" y="415821"/>
                  </a:lnTo>
                  <a:lnTo>
                    <a:pt x="617013" y="415821"/>
                  </a:lnTo>
                  <a:lnTo>
                    <a:pt x="617013" y="443949"/>
                  </a:lnTo>
                  <a:lnTo>
                    <a:pt x="592903" y="443949"/>
                  </a:lnTo>
                  <a:lnTo>
                    <a:pt x="592903" y="497695"/>
                  </a:lnTo>
                  <a:cubicBezTo>
                    <a:pt x="592903" y="508578"/>
                    <a:pt x="593134" y="514919"/>
                    <a:pt x="593594" y="516719"/>
                  </a:cubicBezTo>
                  <a:cubicBezTo>
                    <a:pt x="594054" y="518519"/>
                    <a:pt x="595101" y="520005"/>
                    <a:pt x="596733" y="521177"/>
                  </a:cubicBezTo>
                  <a:cubicBezTo>
                    <a:pt x="598366" y="522349"/>
                    <a:pt x="600354" y="522935"/>
                    <a:pt x="602698" y="522935"/>
                  </a:cubicBezTo>
                  <a:cubicBezTo>
                    <a:pt x="605963" y="522935"/>
                    <a:pt x="610693" y="521805"/>
                    <a:pt x="616888" y="519545"/>
                  </a:cubicBezTo>
                  <a:lnTo>
                    <a:pt x="619902" y="546920"/>
                  </a:lnTo>
                  <a:cubicBezTo>
                    <a:pt x="611698" y="550436"/>
                    <a:pt x="602405" y="552194"/>
                    <a:pt x="592024" y="552194"/>
                  </a:cubicBezTo>
                  <a:cubicBezTo>
                    <a:pt x="585662" y="552194"/>
                    <a:pt x="579927" y="551126"/>
                    <a:pt x="574821" y="548992"/>
                  </a:cubicBezTo>
                  <a:cubicBezTo>
                    <a:pt x="569714" y="546857"/>
                    <a:pt x="565968" y="544094"/>
                    <a:pt x="563582" y="540704"/>
                  </a:cubicBezTo>
                  <a:cubicBezTo>
                    <a:pt x="561196" y="537313"/>
                    <a:pt x="559543" y="532730"/>
                    <a:pt x="558622" y="526953"/>
                  </a:cubicBezTo>
                  <a:cubicBezTo>
                    <a:pt x="557868" y="522851"/>
                    <a:pt x="557492" y="514564"/>
                    <a:pt x="557492" y="502090"/>
                  </a:cubicBezTo>
                  <a:lnTo>
                    <a:pt x="557492" y="443949"/>
                  </a:lnTo>
                  <a:lnTo>
                    <a:pt x="541292" y="443949"/>
                  </a:lnTo>
                  <a:lnTo>
                    <a:pt x="541292" y="415821"/>
                  </a:lnTo>
                  <a:lnTo>
                    <a:pt x="557492" y="415821"/>
                  </a:lnTo>
                  <a:lnTo>
                    <a:pt x="557492" y="389325"/>
                  </a:lnTo>
                  <a:close/>
                  <a:moveTo>
                    <a:pt x="126178" y="368731"/>
                  </a:moveTo>
                  <a:lnTo>
                    <a:pt x="126178" y="415821"/>
                  </a:lnTo>
                  <a:lnTo>
                    <a:pt x="150288" y="415821"/>
                  </a:lnTo>
                  <a:lnTo>
                    <a:pt x="150288" y="443949"/>
                  </a:lnTo>
                  <a:lnTo>
                    <a:pt x="126178" y="443949"/>
                  </a:lnTo>
                  <a:lnTo>
                    <a:pt x="126178" y="497695"/>
                  </a:lnTo>
                  <a:cubicBezTo>
                    <a:pt x="126178" y="508578"/>
                    <a:pt x="126409" y="514919"/>
                    <a:pt x="126869" y="516719"/>
                  </a:cubicBezTo>
                  <a:cubicBezTo>
                    <a:pt x="127329" y="518519"/>
                    <a:pt x="128376" y="520005"/>
                    <a:pt x="130008" y="521177"/>
                  </a:cubicBezTo>
                  <a:cubicBezTo>
                    <a:pt x="131641" y="522349"/>
                    <a:pt x="133629" y="522935"/>
                    <a:pt x="135973" y="522935"/>
                  </a:cubicBezTo>
                  <a:cubicBezTo>
                    <a:pt x="139238" y="522935"/>
                    <a:pt x="143968" y="521805"/>
                    <a:pt x="150163" y="519545"/>
                  </a:cubicBezTo>
                  <a:lnTo>
                    <a:pt x="153177" y="546920"/>
                  </a:lnTo>
                  <a:cubicBezTo>
                    <a:pt x="144973" y="550436"/>
                    <a:pt x="135680" y="552194"/>
                    <a:pt x="125299" y="552194"/>
                  </a:cubicBezTo>
                  <a:cubicBezTo>
                    <a:pt x="118937" y="552194"/>
                    <a:pt x="113202" y="551126"/>
                    <a:pt x="108096" y="548992"/>
                  </a:cubicBezTo>
                  <a:cubicBezTo>
                    <a:pt x="102989" y="546857"/>
                    <a:pt x="99243" y="544094"/>
                    <a:pt x="96857" y="540704"/>
                  </a:cubicBezTo>
                  <a:cubicBezTo>
                    <a:pt x="94471" y="537313"/>
                    <a:pt x="92818" y="532730"/>
                    <a:pt x="91897" y="526953"/>
                  </a:cubicBezTo>
                  <a:cubicBezTo>
                    <a:pt x="91143" y="522851"/>
                    <a:pt x="90767" y="514564"/>
                    <a:pt x="90767" y="502090"/>
                  </a:cubicBezTo>
                  <a:lnTo>
                    <a:pt x="90767" y="443949"/>
                  </a:lnTo>
                  <a:lnTo>
                    <a:pt x="74568" y="443949"/>
                  </a:lnTo>
                  <a:lnTo>
                    <a:pt x="74568" y="415821"/>
                  </a:lnTo>
                  <a:lnTo>
                    <a:pt x="90767" y="415821"/>
                  </a:lnTo>
                  <a:lnTo>
                    <a:pt x="90767" y="389325"/>
                  </a:lnTo>
                  <a:close/>
                  <a:moveTo>
                    <a:pt x="879584" y="365089"/>
                  </a:moveTo>
                  <a:lnTo>
                    <a:pt x="914870" y="365089"/>
                  </a:lnTo>
                  <a:lnTo>
                    <a:pt x="914870" y="432773"/>
                  </a:lnTo>
                  <a:cubicBezTo>
                    <a:pt x="926255" y="419462"/>
                    <a:pt x="939859" y="412807"/>
                    <a:pt x="955681" y="412807"/>
                  </a:cubicBezTo>
                  <a:cubicBezTo>
                    <a:pt x="963802" y="412807"/>
                    <a:pt x="971127" y="414314"/>
                    <a:pt x="977657" y="417328"/>
                  </a:cubicBezTo>
                  <a:cubicBezTo>
                    <a:pt x="984186" y="420341"/>
                    <a:pt x="989105" y="424192"/>
                    <a:pt x="992412" y="428880"/>
                  </a:cubicBezTo>
                  <a:cubicBezTo>
                    <a:pt x="995718" y="433568"/>
                    <a:pt x="997979" y="438759"/>
                    <a:pt x="999192" y="444452"/>
                  </a:cubicBezTo>
                  <a:cubicBezTo>
                    <a:pt x="1000406" y="450144"/>
                    <a:pt x="1001013" y="458976"/>
                    <a:pt x="1001013" y="470948"/>
                  </a:cubicBezTo>
                  <a:lnTo>
                    <a:pt x="1001013" y="549180"/>
                  </a:lnTo>
                  <a:lnTo>
                    <a:pt x="965727" y="549180"/>
                  </a:lnTo>
                  <a:lnTo>
                    <a:pt x="965727" y="478733"/>
                  </a:lnTo>
                  <a:cubicBezTo>
                    <a:pt x="965727" y="464753"/>
                    <a:pt x="965057" y="455879"/>
                    <a:pt x="963718" y="452112"/>
                  </a:cubicBezTo>
                  <a:cubicBezTo>
                    <a:pt x="962378" y="448344"/>
                    <a:pt x="960013" y="445351"/>
                    <a:pt x="956623" y="443133"/>
                  </a:cubicBezTo>
                  <a:cubicBezTo>
                    <a:pt x="953233" y="440915"/>
                    <a:pt x="948984" y="439805"/>
                    <a:pt x="943877" y="439805"/>
                  </a:cubicBezTo>
                  <a:cubicBezTo>
                    <a:pt x="938017" y="439805"/>
                    <a:pt x="932785" y="441228"/>
                    <a:pt x="928181" y="444075"/>
                  </a:cubicBezTo>
                  <a:cubicBezTo>
                    <a:pt x="923576" y="446921"/>
                    <a:pt x="920207" y="451212"/>
                    <a:pt x="918072" y="456946"/>
                  </a:cubicBezTo>
                  <a:cubicBezTo>
                    <a:pt x="915937" y="462681"/>
                    <a:pt x="914870" y="471157"/>
                    <a:pt x="914870" y="482375"/>
                  </a:cubicBezTo>
                  <a:lnTo>
                    <a:pt x="914870" y="549180"/>
                  </a:lnTo>
                  <a:lnTo>
                    <a:pt x="879584" y="549180"/>
                  </a:lnTo>
                  <a:close/>
                  <a:moveTo>
                    <a:pt x="174734" y="365089"/>
                  </a:moveTo>
                  <a:lnTo>
                    <a:pt x="210020" y="365089"/>
                  </a:lnTo>
                  <a:lnTo>
                    <a:pt x="210020" y="432773"/>
                  </a:lnTo>
                  <a:cubicBezTo>
                    <a:pt x="221405" y="419462"/>
                    <a:pt x="235009" y="412807"/>
                    <a:pt x="250831" y="412807"/>
                  </a:cubicBezTo>
                  <a:cubicBezTo>
                    <a:pt x="258952" y="412807"/>
                    <a:pt x="266277" y="414314"/>
                    <a:pt x="272807" y="417328"/>
                  </a:cubicBezTo>
                  <a:cubicBezTo>
                    <a:pt x="279336" y="420341"/>
                    <a:pt x="284255" y="424192"/>
                    <a:pt x="287561" y="428880"/>
                  </a:cubicBezTo>
                  <a:cubicBezTo>
                    <a:pt x="290868" y="433568"/>
                    <a:pt x="293129" y="438759"/>
                    <a:pt x="294342" y="444452"/>
                  </a:cubicBezTo>
                  <a:cubicBezTo>
                    <a:pt x="295556" y="450144"/>
                    <a:pt x="296163" y="458976"/>
                    <a:pt x="296163" y="470948"/>
                  </a:cubicBezTo>
                  <a:lnTo>
                    <a:pt x="296163" y="549180"/>
                  </a:lnTo>
                  <a:lnTo>
                    <a:pt x="260877" y="549180"/>
                  </a:lnTo>
                  <a:lnTo>
                    <a:pt x="260877" y="478733"/>
                  </a:lnTo>
                  <a:cubicBezTo>
                    <a:pt x="260877" y="464753"/>
                    <a:pt x="260207" y="455879"/>
                    <a:pt x="258868" y="452112"/>
                  </a:cubicBezTo>
                  <a:cubicBezTo>
                    <a:pt x="257528" y="448344"/>
                    <a:pt x="255163" y="445351"/>
                    <a:pt x="251773" y="443133"/>
                  </a:cubicBezTo>
                  <a:cubicBezTo>
                    <a:pt x="248382" y="440915"/>
                    <a:pt x="244134" y="439805"/>
                    <a:pt x="239027" y="439805"/>
                  </a:cubicBezTo>
                  <a:cubicBezTo>
                    <a:pt x="233167" y="439805"/>
                    <a:pt x="227935" y="441228"/>
                    <a:pt x="223331" y="444075"/>
                  </a:cubicBezTo>
                  <a:cubicBezTo>
                    <a:pt x="218726" y="446921"/>
                    <a:pt x="215357" y="451212"/>
                    <a:pt x="213222" y="456946"/>
                  </a:cubicBezTo>
                  <a:cubicBezTo>
                    <a:pt x="211087" y="462681"/>
                    <a:pt x="210020" y="471157"/>
                    <a:pt x="210020" y="482375"/>
                  </a:cubicBezTo>
                  <a:lnTo>
                    <a:pt x="210020" y="549180"/>
                  </a:lnTo>
                  <a:lnTo>
                    <a:pt x="174734" y="549180"/>
                  </a:lnTo>
                  <a:close/>
                  <a:moveTo>
                    <a:pt x="656276" y="361950"/>
                  </a:moveTo>
                  <a:lnTo>
                    <a:pt x="695832" y="361950"/>
                  </a:lnTo>
                  <a:lnTo>
                    <a:pt x="661299" y="399496"/>
                  </a:lnTo>
                  <a:lnTo>
                    <a:pt x="638947" y="399496"/>
                  </a:lnTo>
                  <a:close/>
                  <a:moveTo>
                    <a:pt x="1058070" y="123187"/>
                  </a:moveTo>
                  <a:cubicBezTo>
                    <a:pt x="1053550" y="124694"/>
                    <a:pt x="1046392" y="126494"/>
                    <a:pt x="1036597" y="128587"/>
                  </a:cubicBezTo>
                  <a:cubicBezTo>
                    <a:pt x="1026802" y="130680"/>
                    <a:pt x="1020398" y="132731"/>
                    <a:pt x="1017384" y="134740"/>
                  </a:cubicBezTo>
                  <a:cubicBezTo>
                    <a:pt x="1012780" y="138005"/>
                    <a:pt x="1010478" y="142149"/>
                    <a:pt x="1010478" y="147172"/>
                  </a:cubicBezTo>
                  <a:cubicBezTo>
                    <a:pt x="1010478" y="152111"/>
                    <a:pt x="1012320" y="156381"/>
                    <a:pt x="1016003" y="159981"/>
                  </a:cubicBezTo>
                  <a:cubicBezTo>
                    <a:pt x="1019687" y="163580"/>
                    <a:pt x="1024375" y="165380"/>
                    <a:pt x="1030067" y="165380"/>
                  </a:cubicBezTo>
                  <a:cubicBezTo>
                    <a:pt x="1036430" y="165380"/>
                    <a:pt x="1042499" y="163287"/>
                    <a:pt x="1048276" y="159102"/>
                  </a:cubicBezTo>
                  <a:cubicBezTo>
                    <a:pt x="1052545" y="155920"/>
                    <a:pt x="1055350" y="152028"/>
                    <a:pt x="1056689" y="147423"/>
                  </a:cubicBezTo>
                  <a:cubicBezTo>
                    <a:pt x="1057610" y="144409"/>
                    <a:pt x="1058070" y="138675"/>
                    <a:pt x="1058070" y="130220"/>
                  </a:cubicBezTo>
                  <a:close/>
                  <a:moveTo>
                    <a:pt x="880197" y="77855"/>
                  </a:moveTo>
                  <a:cubicBezTo>
                    <a:pt x="871826" y="77855"/>
                    <a:pt x="864815" y="81183"/>
                    <a:pt x="859164" y="87838"/>
                  </a:cubicBezTo>
                  <a:cubicBezTo>
                    <a:pt x="853513" y="94494"/>
                    <a:pt x="850688" y="104435"/>
                    <a:pt x="850688" y="117662"/>
                  </a:cubicBezTo>
                  <a:cubicBezTo>
                    <a:pt x="850688" y="131894"/>
                    <a:pt x="852655" y="142191"/>
                    <a:pt x="856590" y="148553"/>
                  </a:cubicBezTo>
                  <a:cubicBezTo>
                    <a:pt x="862282" y="157762"/>
                    <a:pt x="870235" y="162366"/>
                    <a:pt x="880449" y="162366"/>
                  </a:cubicBezTo>
                  <a:cubicBezTo>
                    <a:pt x="888569" y="162366"/>
                    <a:pt x="895476" y="158913"/>
                    <a:pt x="901168" y="152007"/>
                  </a:cubicBezTo>
                  <a:cubicBezTo>
                    <a:pt x="906861" y="145100"/>
                    <a:pt x="909707" y="134782"/>
                    <a:pt x="909707" y="121053"/>
                  </a:cubicBezTo>
                  <a:cubicBezTo>
                    <a:pt x="909707" y="105733"/>
                    <a:pt x="906945" y="94703"/>
                    <a:pt x="901419" y="87964"/>
                  </a:cubicBezTo>
                  <a:cubicBezTo>
                    <a:pt x="895894" y="81225"/>
                    <a:pt x="888820" y="77855"/>
                    <a:pt x="880197" y="77855"/>
                  </a:cubicBezTo>
                  <a:close/>
                  <a:moveTo>
                    <a:pt x="679921" y="77855"/>
                  </a:moveTo>
                  <a:cubicBezTo>
                    <a:pt x="671466" y="77855"/>
                    <a:pt x="664497" y="81141"/>
                    <a:pt x="659013" y="87713"/>
                  </a:cubicBezTo>
                  <a:cubicBezTo>
                    <a:pt x="653530" y="94285"/>
                    <a:pt x="650788" y="104310"/>
                    <a:pt x="650788" y="117788"/>
                  </a:cubicBezTo>
                  <a:cubicBezTo>
                    <a:pt x="650788" y="131936"/>
                    <a:pt x="653530" y="142296"/>
                    <a:pt x="659013" y="148867"/>
                  </a:cubicBezTo>
                  <a:cubicBezTo>
                    <a:pt x="664497" y="155439"/>
                    <a:pt x="671257" y="158725"/>
                    <a:pt x="679293" y="158725"/>
                  </a:cubicBezTo>
                  <a:cubicBezTo>
                    <a:pt x="687916" y="158725"/>
                    <a:pt x="695199" y="155355"/>
                    <a:pt x="701143" y="148616"/>
                  </a:cubicBezTo>
                  <a:cubicBezTo>
                    <a:pt x="707087" y="141877"/>
                    <a:pt x="710059" y="131894"/>
                    <a:pt x="710059" y="118667"/>
                  </a:cubicBezTo>
                  <a:cubicBezTo>
                    <a:pt x="710059" y="104854"/>
                    <a:pt x="707213" y="94598"/>
                    <a:pt x="701520" y="87901"/>
                  </a:cubicBezTo>
                  <a:cubicBezTo>
                    <a:pt x="695827" y="81204"/>
                    <a:pt x="688628" y="77855"/>
                    <a:pt x="679921" y="77855"/>
                  </a:cubicBezTo>
                  <a:close/>
                  <a:moveTo>
                    <a:pt x="278881" y="53871"/>
                  </a:moveTo>
                  <a:lnTo>
                    <a:pt x="314167" y="53871"/>
                  </a:lnTo>
                  <a:lnTo>
                    <a:pt x="314167" y="115151"/>
                  </a:lnTo>
                  <a:cubicBezTo>
                    <a:pt x="314167" y="132731"/>
                    <a:pt x="314837" y="144200"/>
                    <a:pt x="316176" y="149558"/>
                  </a:cubicBezTo>
                  <a:cubicBezTo>
                    <a:pt x="317097" y="153576"/>
                    <a:pt x="319441" y="156925"/>
                    <a:pt x="323208" y="159604"/>
                  </a:cubicBezTo>
                  <a:cubicBezTo>
                    <a:pt x="326640" y="162115"/>
                    <a:pt x="330994" y="163371"/>
                    <a:pt x="336268" y="163371"/>
                  </a:cubicBezTo>
                  <a:cubicBezTo>
                    <a:pt x="342212" y="163371"/>
                    <a:pt x="347590" y="161739"/>
                    <a:pt x="352404" y="158474"/>
                  </a:cubicBezTo>
                  <a:cubicBezTo>
                    <a:pt x="357218" y="155209"/>
                    <a:pt x="360504" y="151107"/>
                    <a:pt x="362262" y="146167"/>
                  </a:cubicBezTo>
                  <a:cubicBezTo>
                    <a:pt x="364020" y="141228"/>
                    <a:pt x="364899" y="129215"/>
                    <a:pt x="364899" y="110128"/>
                  </a:cubicBezTo>
                  <a:lnTo>
                    <a:pt x="364899" y="53871"/>
                  </a:lnTo>
                  <a:lnTo>
                    <a:pt x="400185" y="53871"/>
                  </a:lnTo>
                  <a:lnTo>
                    <a:pt x="400185" y="119420"/>
                  </a:lnTo>
                  <a:cubicBezTo>
                    <a:pt x="411821" y="117076"/>
                    <a:pt x="419984" y="112723"/>
                    <a:pt x="424672" y="106361"/>
                  </a:cubicBezTo>
                  <a:cubicBezTo>
                    <a:pt x="427518" y="102510"/>
                    <a:pt x="429025" y="96775"/>
                    <a:pt x="429192" y="89157"/>
                  </a:cubicBezTo>
                  <a:lnTo>
                    <a:pt x="412114" y="89157"/>
                  </a:lnTo>
                  <a:lnTo>
                    <a:pt x="412114" y="53871"/>
                  </a:lnTo>
                  <a:lnTo>
                    <a:pt x="447401" y="53871"/>
                  </a:lnTo>
                  <a:lnTo>
                    <a:pt x="447401" y="79111"/>
                  </a:lnTo>
                  <a:cubicBezTo>
                    <a:pt x="447401" y="89492"/>
                    <a:pt x="446501" y="97612"/>
                    <a:pt x="444701" y="103472"/>
                  </a:cubicBezTo>
                  <a:cubicBezTo>
                    <a:pt x="442901" y="109332"/>
                    <a:pt x="439573" y="114565"/>
                    <a:pt x="434718" y="119169"/>
                  </a:cubicBezTo>
                  <a:cubicBezTo>
                    <a:pt x="427267" y="126369"/>
                    <a:pt x="415756" y="131224"/>
                    <a:pt x="400185" y="133736"/>
                  </a:cubicBezTo>
                  <a:lnTo>
                    <a:pt x="400185" y="187230"/>
                  </a:lnTo>
                  <a:lnTo>
                    <a:pt x="367410" y="187230"/>
                  </a:lnTo>
                  <a:lnTo>
                    <a:pt x="367410" y="167264"/>
                  </a:lnTo>
                  <a:cubicBezTo>
                    <a:pt x="356946" y="182584"/>
                    <a:pt x="342212" y="190244"/>
                    <a:pt x="323208" y="190244"/>
                  </a:cubicBezTo>
                  <a:cubicBezTo>
                    <a:pt x="303535" y="190244"/>
                    <a:pt x="290350" y="182751"/>
                    <a:pt x="283652" y="167766"/>
                  </a:cubicBezTo>
                  <a:cubicBezTo>
                    <a:pt x="280471" y="160650"/>
                    <a:pt x="278881" y="150814"/>
                    <a:pt x="278881" y="138256"/>
                  </a:cubicBezTo>
                  <a:close/>
                  <a:moveTo>
                    <a:pt x="1036597" y="50857"/>
                  </a:moveTo>
                  <a:cubicBezTo>
                    <a:pt x="1052336" y="50857"/>
                    <a:pt x="1064056" y="52720"/>
                    <a:pt x="1071758" y="56445"/>
                  </a:cubicBezTo>
                  <a:cubicBezTo>
                    <a:pt x="1079460" y="60170"/>
                    <a:pt x="1084880" y="64900"/>
                    <a:pt x="1088020" y="70635"/>
                  </a:cubicBezTo>
                  <a:cubicBezTo>
                    <a:pt x="1091159" y="76369"/>
                    <a:pt x="1092729" y="86897"/>
                    <a:pt x="1092729" y="102217"/>
                  </a:cubicBezTo>
                  <a:lnTo>
                    <a:pt x="1092352" y="143405"/>
                  </a:lnTo>
                  <a:cubicBezTo>
                    <a:pt x="1092352" y="155125"/>
                    <a:pt x="1092917" y="163769"/>
                    <a:pt x="1094047" y="169336"/>
                  </a:cubicBezTo>
                  <a:cubicBezTo>
                    <a:pt x="1095177" y="174903"/>
                    <a:pt x="1097291" y="180868"/>
                    <a:pt x="1100389" y="187230"/>
                  </a:cubicBezTo>
                  <a:lnTo>
                    <a:pt x="1065479" y="187230"/>
                  </a:lnTo>
                  <a:cubicBezTo>
                    <a:pt x="1064558" y="184886"/>
                    <a:pt x="1063428" y="181412"/>
                    <a:pt x="1062089" y="176807"/>
                  </a:cubicBezTo>
                  <a:cubicBezTo>
                    <a:pt x="1061503" y="174715"/>
                    <a:pt x="1061084" y="173333"/>
                    <a:pt x="1060833" y="172663"/>
                  </a:cubicBezTo>
                  <a:cubicBezTo>
                    <a:pt x="1054805" y="178524"/>
                    <a:pt x="1048359" y="182919"/>
                    <a:pt x="1041495" y="185849"/>
                  </a:cubicBezTo>
                  <a:cubicBezTo>
                    <a:pt x="1034630" y="188779"/>
                    <a:pt x="1027305" y="190244"/>
                    <a:pt x="1019519" y="190244"/>
                  </a:cubicBezTo>
                  <a:cubicBezTo>
                    <a:pt x="1005790" y="190244"/>
                    <a:pt x="994969" y="186518"/>
                    <a:pt x="987058" y="179068"/>
                  </a:cubicBezTo>
                  <a:cubicBezTo>
                    <a:pt x="979147" y="171617"/>
                    <a:pt x="975192" y="162199"/>
                    <a:pt x="975192" y="150814"/>
                  </a:cubicBezTo>
                  <a:cubicBezTo>
                    <a:pt x="975192" y="143279"/>
                    <a:pt x="976992" y="136561"/>
                    <a:pt x="980591" y="130659"/>
                  </a:cubicBezTo>
                  <a:cubicBezTo>
                    <a:pt x="984191" y="124757"/>
                    <a:pt x="989235" y="120236"/>
                    <a:pt x="995723" y="117097"/>
                  </a:cubicBezTo>
                  <a:cubicBezTo>
                    <a:pt x="1002211" y="113958"/>
                    <a:pt x="1011566" y="111216"/>
                    <a:pt x="1023789" y="108872"/>
                  </a:cubicBezTo>
                  <a:cubicBezTo>
                    <a:pt x="1040281" y="105775"/>
                    <a:pt x="1051708" y="102886"/>
                    <a:pt x="1058070" y="100207"/>
                  </a:cubicBezTo>
                  <a:lnTo>
                    <a:pt x="1058070" y="96691"/>
                  </a:lnTo>
                  <a:cubicBezTo>
                    <a:pt x="1058070" y="89910"/>
                    <a:pt x="1056396" y="85076"/>
                    <a:pt x="1053047" y="82188"/>
                  </a:cubicBezTo>
                  <a:cubicBezTo>
                    <a:pt x="1049699" y="79299"/>
                    <a:pt x="1043378" y="77855"/>
                    <a:pt x="1034086" y="77855"/>
                  </a:cubicBezTo>
                  <a:cubicBezTo>
                    <a:pt x="1027807" y="77855"/>
                    <a:pt x="1022910" y="79090"/>
                    <a:pt x="1019394" y="81560"/>
                  </a:cubicBezTo>
                  <a:cubicBezTo>
                    <a:pt x="1015878" y="84029"/>
                    <a:pt x="1013031" y="88362"/>
                    <a:pt x="1010855" y="94557"/>
                  </a:cubicBezTo>
                  <a:lnTo>
                    <a:pt x="978833" y="88780"/>
                  </a:lnTo>
                  <a:cubicBezTo>
                    <a:pt x="982433" y="75888"/>
                    <a:pt x="988628" y="66344"/>
                    <a:pt x="997418" y="60149"/>
                  </a:cubicBezTo>
                  <a:cubicBezTo>
                    <a:pt x="1006208" y="53954"/>
                    <a:pt x="1019268" y="50857"/>
                    <a:pt x="1036597" y="50857"/>
                  </a:cubicBezTo>
                  <a:close/>
                  <a:moveTo>
                    <a:pt x="670880" y="50857"/>
                  </a:moveTo>
                  <a:cubicBezTo>
                    <a:pt x="687372" y="50857"/>
                    <a:pt x="700976" y="58098"/>
                    <a:pt x="711691" y="72581"/>
                  </a:cubicBezTo>
                  <a:lnTo>
                    <a:pt x="711691" y="53871"/>
                  </a:lnTo>
                  <a:lnTo>
                    <a:pt x="744717" y="53871"/>
                  </a:lnTo>
                  <a:lnTo>
                    <a:pt x="744717" y="173543"/>
                  </a:lnTo>
                  <a:cubicBezTo>
                    <a:pt x="744717" y="189281"/>
                    <a:pt x="743420" y="201043"/>
                    <a:pt x="740824" y="208829"/>
                  </a:cubicBezTo>
                  <a:cubicBezTo>
                    <a:pt x="738229" y="216614"/>
                    <a:pt x="734588" y="222726"/>
                    <a:pt x="729900" y="227162"/>
                  </a:cubicBezTo>
                  <a:cubicBezTo>
                    <a:pt x="725211" y="231599"/>
                    <a:pt x="718954" y="235074"/>
                    <a:pt x="711126" y="237585"/>
                  </a:cubicBezTo>
                  <a:cubicBezTo>
                    <a:pt x="703299" y="240097"/>
                    <a:pt x="693399" y="241352"/>
                    <a:pt x="681428" y="241352"/>
                  </a:cubicBezTo>
                  <a:cubicBezTo>
                    <a:pt x="658825" y="241352"/>
                    <a:pt x="642793" y="237480"/>
                    <a:pt x="633333" y="229737"/>
                  </a:cubicBezTo>
                  <a:cubicBezTo>
                    <a:pt x="623874" y="221993"/>
                    <a:pt x="619144" y="212177"/>
                    <a:pt x="619144" y="200290"/>
                  </a:cubicBezTo>
                  <a:cubicBezTo>
                    <a:pt x="619144" y="199118"/>
                    <a:pt x="619185" y="197695"/>
                    <a:pt x="619269" y="196020"/>
                  </a:cubicBezTo>
                  <a:lnTo>
                    <a:pt x="659578" y="200918"/>
                  </a:lnTo>
                  <a:cubicBezTo>
                    <a:pt x="660248" y="205606"/>
                    <a:pt x="661797" y="208829"/>
                    <a:pt x="664224" y="210587"/>
                  </a:cubicBezTo>
                  <a:cubicBezTo>
                    <a:pt x="667573" y="213098"/>
                    <a:pt x="672847" y="214354"/>
                    <a:pt x="680047" y="214354"/>
                  </a:cubicBezTo>
                  <a:cubicBezTo>
                    <a:pt x="689256" y="214354"/>
                    <a:pt x="696162" y="212973"/>
                    <a:pt x="700766" y="210210"/>
                  </a:cubicBezTo>
                  <a:cubicBezTo>
                    <a:pt x="703864" y="208368"/>
                    <a:pt x="706208" y="205396"/>
                    <a:pt x="707799" y="201294"/>
                  </a:cubicBezTo>
                  <a:cubicBezTo>
                    <a:pt x="708887" y="198364"/>
                    <a:pt x="709431" y="192965"/>
                    <a:pt x="709431" y="185095"/>
                  </a:cubicBezTo>
                  <a:lnTo>
                    <a:pt x="709431" y="165631"/>
                  </a:lnTo>
                  <a:cubicBezTo>
                    <a:pt x="698883" y="180030"/>
                    <a:pt x="685572" y="187230"/>
                    <a:pt x="669499" y="187230"/>
                  </a:cubicBezTo>
                  <a:cubicBezTo>
                    <a:pt x="651583" y="187230"/>
                    <a:pt x="637394" y="179654"/>
                    <a:pt x="626929" y="164501"/>
                  </a:cubicBezTo>
                  <a:cubicBezTo>
                    <a:pt x="618725" y="152530"/>
                    <a:pt x="614623" y="137628"/>
                    <a:pt x="614623" y="119797"/>
                  </a:cubicBezTo>
                  <a:cubicBezTo>
                    <a:pt x="614623" y="97445"/>
                    <a:pt x="620002" y="80367"/>
                    <a:pt x="630759" y="68563"/>
                  </a:cubicBezTo>
                  <a:cubicBezTo>
                    <a:pt x="641517" y="56759"/>
                    <a:pt x="654890" y="50857"/>
                    <a:pt x="670880" y="50857"/>
                  </a:cubicBezTo>
                  <a:close/>
                  <a:moveTo>
                    <a:pt x="546608" y="50857"/>
                  </a:moveTo>
                  <a:cubicBezTo>
                    <a:pt x="554394" y="50857"/>
                    <a:pt x="561510" y="52259"/>
                    <a:pt x="567956" y="55064"/>
                  </a:cubicBezTo>
                  <a:cubicBezTo>
                    <a:pt x="574402" y="57868"/>
                    <a:pt x="579279" y="61447"/>
                    <a:pt x="582585" y="65800"/>
                  </a:cubicBezTo>
                  <a:cubicBezTo>
                    <a:pt x="585892" y="70153"/>
                    <a:pt x="588194" y="75093"/>
                    <a:pt x="589492" y="80618"/>
                  </a:cubicBezTo>
                  <a:cubicBezTo>
                    <a:pt x="590789" y="86143"/>
                    <a:pt x="591438" y="94054"/>
                    <a:pt x="591438" y="104351"/>
                  </a:cubicBezTo>
                  <a:lnTo>
                    <a:pt x="591438" y="187230"/>
                  </a:lnTo>
                  <a:lnTo>
                    <a:pt x="556152" y="187230"/>
                  </a:lnTo>
                  <a:lnTo>
                    <a:pt x="556152" y="119169"/>
                  </a:lnTo>
                  <a:cubicBezTo>
                    <a:pt x="556152" y="104770"/>
                    <a:pt x="555399" y="95457"/>
                    <a:pt x="553892" y="91229"/>
                  </a:cubicBezTo>
                  <a:cubicBezTo>
                    <a:pt x="552385" y="87001"/>
                    <a:pt x="549936" y="83715"/>
                    <a:pt x="546546" y="81371"/>
                  </a:cubicBezTo>
                  <a:cubicBezTo>
                    <a:pt x="543155" y="79027"/>
                    <a:pt x="539074" y="77855"/>
                    <a:pt x="534302" y="77855"/>
                  </a:cubicBezTo>
                  <a:cubicBezTo>
                    <a:pt x="528191" y="77855"/>
                    <a:pt x="522708" y="79530"/>
                    <a:pt x="517852" y="82878"/>
                  </a:cubicBezTo>
                  <a:cubicBezTo>
                    <a:pt x="512997" y="86227"/>
                    <a:pt x="509669" y="90664"/>
                    <a:pt x="507869" y="96189"/>
                  </a:cubicBezTo>
                  <a:cubicBezTo>
                    <a:pt x="506069" y="101714"/>
                    <a:pt x="505169" y="111928"/>
                    <a:pt x="505169" y="126829"/>
                  </a:cubicBezTo>
                  <a:lnTo>
                    <a:pt x="505169" y="187230"/>
                  </a:lnTo>
                  <a:lnTo>
                    <a:pt x="469883" y="187230"/>
                  </a:lnTo>
                  <a:lnTo>
                    <a:pt x="469883" y="53871"/>
                  </a:lnTo>
                  <a:lnTo>
                    <a:pt x="502658" y="53871"/>
                  </a:lnTo>
                  <a:lnTo>
                    <a:pt x="502658" y="73460"/>
                  </a:lnTo>
                  <a:cubicBezTo>
                    <a:pt x="514294" y="58391"/>
                    <a:pt x="528944" y="50857"/>
                    <a:pt x="546608" y="50857"/>
                  </a:cubicBezTo>
                  <a:close/>
                  <a:moveTo>
                    <a:pt x="236516" y="50857"/>
                  </a:moveTo>
                  <a:cubicBezTo>
                    <a:pt x="244552" y="50857"/>
                    <a:pt x="252296" y="53075"/>
                    <a:pt x="259747" y="57512"/>
                  </a:cubicBezTo>
                  <a:lnTo>
                    <a:pt x="248822" y="88278"/>
                  </a:lnTo>
                  <a:cubicBezTo>
                    <a:pt x="242878" y="84427"/>
                    <a:pt x="237353" y="82502"/>
                    <a:pt x="232246" y="82502"/>
                  </a:cubicBezTo>
                  <a:cubicBezTo>
                    <a:pt x="227307" y="82502"/>
                    <a:pt x="223121" y="83862"/>
                    <a:pt x="219689" y="86583"/>
                  </a:cubicBezTo>
                  <a:cubicBezTo>
                    <a:pt x="216257" y="89303"/>
                    <a:pt x="213557" y="94222"/>
                    <a:pt x="211589" y="101338"/>
                  </a:cubicBezTo>
                  <a:cubicBezTo>
                    <a:pt x="209622" y="108453"/>
                    <a:pt x="208638" y="123355"/>
                    <a:pt x="208638" y="146042"/>
                  </a:cubicBezTo>
                  <a:lnTo>
                    <a:pt x="208638" y="187230"/>
                  </a:lnTo>
                  <a:lnTo>
                    <a:pt x="173352" y="187230"/>
                  </a:lnTo>
                  <a:lnTo>
                    <a:pt x="173352" y="53871"/>
                  </a:lnTo>
                  <a:lnTo>
                    <a:pt x="206127" y="53871"/>
                  </a:lnTo>
                  <a:lnTo>
                    <a:pt x="206127" y="72832"/>
                  </a:lnTo>
                  <a:cubicBezTo>
                    <a:pt x="211736" y="63875"/>
                    <a:pt x="216780" y="57973"/>
                    <a:pt x="221259" y="55126"/>
                  </a:cubicBezTo>
                  <a:cubicBezTo>
                    <a:pt x="225737" y="52280"/>
                    <a:pt x="230823" y="50857"/>
                    <a:pt x="236516" y="50857"/>
                  </a:cubicBezTo>
                  <a:close/>
                  <a:moveTo>
                    <a:pt x="1064977" y="3892"/>
                  </a:moveTo>
                  <a:lnTo>
                    <a:pt x="1081301" y="3892"/>
                  </a:lnTo>
                  <a:cubicBezTo>
                    <a:pt x="1081218" y="15194"/>
                    <a:pt x="1079104" y="23273"/>
                    <a:pt x="1074960" y="28128"/>
                  </a:cubicBezTo>
                  <a:cubicBezTo>
                    <a:pt x="1070816" y="32984"/>
                    <a:pt x="1065479" y="35411"/>
                    <a:pt x="1058949" y="35411"/>
                  </a:cubicBezTo>
                  <a:cubicBezTo>
                    <a:pt x="1056103" y="35411"/>
                    <a:pt x="1053298" y="35118"/>
                    <a:pt x="1050536" y="34532"/>
                  </a:cubicBezTo>
                  <a:cubicBezTo>
                    <a:pt x="1048610" y="34030"/>
                    <a:pt x="1043797" y="32314"/>
                    <a:pt x="1036095" y="29384"/>
                  </a:cubicBezTo>
                  <a:cubicBezTo>
                    <a:pt x="1028393" y="26454"/>
                    <a:pt x="1022784" y="24989"/>
                    <a:pt x="1019268" y="24989"/>
                  </a:cubicBezTo>
                  <a:cubicBezTo>
                    <a:pt x="1016589" y="24989"/>
                    <a:pt x="1014496" y="25805"/>
                    <a:pt x="1012989" y="27437"/>
                  </a:cubicBezTo>
                  <a:cubicBezTo>
                    <a:pt x="1011482" y="29070"/>
                    <a:pt x="1010687" y="31895"/>
                    <a:pt x="1010603" y="35914"/>
                  </a:cubicBezTo>
                  <a:lnTo>
                    <a:pt x="994530" y="35914"/>
                  </a:lnTo>
                  <a:cubicBezTo>
                    <a:pt x="994446" y="33988"/>
                    <a:pt x="994404" y="32481"/>
                    <a:pt x="994404" y="31393"/>
                  </a:cubicBezTo>
                  <a:cubicBezTo>
                    <a:pt x="994404" y="22603"/>
                    <a:pt x="996539" y="15843"/>
                    <a:pt x="1000809" y="11113"/>
                  </a:cubicBezTo>
                  <a:cubicBezTo>
                    <a:pt x="1005078" y="6383"/>
                    <a:pt x="1010562" y="4018"/>
                    <a:pt x="1017259" y="4018"/>
                  </a:cubicBezTo>
                  <a:cubicBezTo>
                    <a:pt x="1020189" y="4018"/>
                    <a:pt x="1022910" y="4332"/>
                    <a:pt x="1025421" y="4960"/>
                  </a:cubicBezTo>
                  <a:cubicBezTo>
                    <a:pt x="1027933" y="5588"/>
                    <a:pt x="1032516" y="7388"/>
                    <a:pt x="1039171" y="10359"/>
                  </a:cubicBezTo>
                  <a:cubicBezTo>
                    <a:pt x="1045827" y="13331"/>
                    <a:pt x="1051038" y="14817"/>
                    <a:pt x="1054805" y="14817"/>
                  </a:cubicBezTo>
                  <a:cubicBezTo>
                    <a:pt x="1057484" y="14817"/>
                    <a:pt x="1059724" y="13980"/>
                    <a:pt x="1061524" y="12306"/>
                  </a:cubicBezTo>
                  <a:cubicBezTo>
                    <a:pt x="1063323" y="10631"/>
                    <a:pt x="1064475" y="7827"/>
                    <a:pt x="1064977" y="3892"/>
                  </a:cubicBezTo>
                  <a:close/>
                  <a:moveTo>
                    <a:pt x="909582" y="3139"/>
                  </a:moveTo>
                  <a:lnTo>
                    <a:pt x="944868" y="3139"/>
                  </a:lnTo>
                  <a:lnTo>
                    <a:pt x="944868" y="16199"/>
                  </a:lnTo>
                  <a:lnTo>
                    <a:pt x="958807" y="16199"/>
                  </a:lnTo>
                  <a:lnTo>
                    <a:pt x="958807" y="39681"/>
                  </a:lnTo>
                  <a:lnTo>
                    <a:pt x="944868" y="39681"/>
                  </a:lnTo>
                  <a:lnTo>
                    <a:pt x="944868" y="187230"/>
                  </a:lnTo>
                  <a:lnTo>
                    <a:pt x="912093" y="187230"/>
                  </a:lnTo>
                  <a:lnTo>
                    <a:pt x="912093" y="167641"/>
                  </a:lnTo>
                  <a:cubicBezTo>
                    <a:pt x="906652" y="175259"/>
                    <a:pt x="900226" y="180930"/>
                    <a:pt x="892818" y="184656"/>
                  </a:cubicBezTo>
                  <a:cubicBezTo>
                    <a:pt x="885409" y="188381"/>
                    <a:pt x="877937" y="190244"/>
                    <a:pt x="870403" y="190244"/>
                  </a:cubicBezTo>
                  <a:cubicBezTo>
                    <a:pt x="855083" y="190244"/>
                    <a:pt x="841960" y="184070"/>
                    <a:pt x="831035" y="171722"/>
                  </a:cubicBezTo>
                  <a:cubicBezTo>
                    <a:pt x="820110" y="159374"/>
                    <a:pt x="814648" y="142149"/>
                    <a:pt x="814648" y="120048"/>
                  </a:cubicBezTo>
                  <a:cubicBezTo>
                    <a:pt x="814648" y="97445"/>
                    <a:pt x="819964" y="80262"/>
                    <a:pt x="830596" y="68500"/>
                  </a:cubicBezTo>
                  <a:cubicBezTo>
                    <a:pt x="841228" y="56738"/>
                    <a:pt x="854664" y="50857"/>
                    <a:pt x="870905" y="50857"/>
                  </a:cubicBezTo>
                  <a:cubicBezTo>
                    <a:pt x="885806" y="50857"/>
                    <a:pt x="898699" y="57052"/>
                    <a:pt x="909582" y="69442"/>
                  </a:cubicBezTo>
                  <a:lnTo>
                    <a:pt x="909582" y="39681"/>
                  </a:lnTo>
                  <a:lnTo>
                    <a:pt x="871533" y="39681"/>
                  </a:lnTo>
                  <a:lnTo>
                    <a:pt x="871533" y="16199"/>
                  </a:lnTo>
                  <a:lnTo>
                    <a:pt x="909582" y="16199"/>
                  </a:lnTo>
                  <a:close/>
                  <a:moveTo>
                    <a:pt x="0" y="3139"/>
                  </a:moveTo>
                  <a:lnTo>
                    <a:pt x="146293" y="3139"/>
                  </a:lnTo>
                  <a:lnTo>
                    <a:pt x="146293" y="34281"/>
                  </a:lnTo>
                  <a:lnTo>
                    <a:pt x="91794" y="34281"/>
                  </a:lnTo>
                  <a:lnTo>
                    <a:pt x="91794" y="187230"/>
                  </a:lnTo>
                  <a:lnTo>
                    <a:pt x="54625" y="187230"/>
                  </a:lnTo>
                  <a:lnTo>
                    <a:pt x="54625" y="34281"/>
                  </a:lnTo>
                  <a:lnTo>
                    <a:pt x="0" y="34281"/>
                  </a:lnTo>
                  <a:close/>
                  <a:moveTo>
                    <a:pt x="339030" y="0"/>
                  </a:moveTo>
                  <a:lnTo>
                    <a:pt x="378586" y="0"/>
                  </a:lnTo>
                  <a:lnTo>
                    <a:pt x="344053" y="37546"/>
                  </a:lnTo>
                  <a:lnTo>
                    <a:pt x="321701" y="37546"/>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16" name="TextBox 15">
              <a:extLst>
                <a:ext uri="{FF2B5EF4-FFF2-40B4-BE49-F238E27FC236}">
                  <a16:creationId xmlns:a16="http://schemas.microsoft.com/office/drawing/2014/main" id="{02B5EDE3-DAEE-4B2F-8CF0-F5EA3E73B4CC}"/>
                </a:ext>
              </a:extLst>
            </p:cNvPr>
            <p:cNvSpPr txBox="1">
              <a:spLocks noChangeAspect="1"/>
            </p:cNvSpPr>
            <p:nvPr>
              <p:custDataLst>
                <p:tags r:id="rId2"/>
              </p:custDataLst>
            </p:nvPr>
          </p:nvSpPr>
          <p:spPr>
            <a:xfrm>
              <a:off x="9339294" y="3516656"/>
              <a:ext cx="1064568" cy="285554"/>
            </a:xfrm>
            <a:custGeom>
              <a:avLst/>
              <a:gdLst/>
              <a:ahLst/>
              <a:cxnLst/>
              <a:rect l="l" t="t" r="r" b="b"/>
              <a:pathLst>
                <a:path w="1064568" h="285554">
                  <a:moveTo>
                    <a:pt x="999772" y="122057"/>
                  </a:moveTo>
                  <a:cubicBezTo>
                    <a:pt x="991317" y="122057"/>
                    <a:pt x="984347" y="125343"/>
                    <a:pt x="978864" y="131915"/>
                  </a:cubicBezTo>
                  <a:cubicBezTo>
                    <a:pt x="973381" y="138487"/>
                    <a:pt x="970639" y="148512"/>
                    <a:pt x="970639" y="161990"/>
                  </a:cubicBezTo>
                  <a:cubicBezTo>
                    <a:pt x="970639" y="176138"/>
                    <a:pt x="973381" y="186498"/>
                    <a:pt x="978864" y="193069"/>
                  </a:cubicBezTo>
                  <a:cubicBezTo>
                    <a:pt x="984347" y="199641"/>
                    <a:pt x="991108" y="202927"/>
                    <a:pt x="999144" y="202927"/>
                  </a:cubicBezTo>
                  <a:cubicBezTo>
                    <a:pt x="1007767" y="202927"/>
                    <a:pt x="1015050" y="199557"/>
                    <a:pt x="1020994" y="192818"/>
                  </a:cubicBezTo>
                  <a:cubicBezTo>
                    <a:pt x="1026938" y="186079"/>
                    <a:pt x="1029910" y="176096"/>
                    <a:pt x="1029910" y="162869"/>
                  </a:cubicBezTo>
                  <a:cubicBezTo>
                    <a:pt x="1029910" y="149056"/>
                    <a:pt x="1027063" y="138801"/>
                    <a:pt x="1021371" y="132103"/>
                  </a:cubicBezTo>
                  <a:cubicBezTo>
                    <a:pt x="1015678" y="125406"/>
                    <a:pt x="1008478" y="122057"/>
                    <a:pt x="999772" y="122057"/>
                  </a:cubicBezTo>
                  <a:close/>
                  <a:moveTo>
                    <a:pt x="617781" y="98073"/>
                  </a:moveTo>
                  <a:lnTo>
                    <a:pt x="653068" y="98073"/>
                  </a:lnTo>
                  <a:lnTo>
                    <a:pt x="653068" y="159353"/>
                  </a:lnTo>
                  <a:cubicBezTo>
                    <a:pt x="653068" y="178105"/>
                    <a:pt x="653716" y="189595"/>
                    <a:pt x="655014" y="193823"/>
                  </a:cubicBezTo>
                  <a:cubicBezTo>
                    <a:pt x="656312" y="198050"/>
                    <a:pt x="658676" y="201399"/>
                    <a:pt x="662109" y="203869"/>
                  </a:cubicBezTo>
                  <a:cubicBezTo>
                    <a:pt x="665541" y="206338"/>
                    <a:pt x="669894" y="207573"/>
                    <a:pt x="675168" y="207573"/>
                  </a:cubicBezTo>
                  <a:cubicBezTo>
                    <a:pt x="681196" y="207573"/>
                    <a:pt x="686596" y="205920"/>
                    <a:pt x="691368" y="202613"/>
                  </a:cubicBezTo>
                  <a:cubicBezTo>
                    <a:pt x="696139" y="199306"/>
                    <a:pt x="699404" y="195204"/>
                    <a:pt x="701162" y="190307"/>
                  </a:cubicBezTo>
                  <a:cubicBezTo>
                    <a:pt x="702920" y="185409"/>
                    <a:pt x="703799" y="173417"/>
                    <a:pt x="703799" y="154330"/>
                  </a:cubicBezTo>
                  <a:lnTo>
                    <a:pt x="703799" y="98073"/>
                  </a:lnTo>
                  <a:lnTo>
                    <a:pt x="739086" y="98073"/>
                  </a:lnTo>
                  <a:lnTo>
                    <a:pt x="739086" y="231432"/>
                  </a:lnTo>
                  <a:lnTo>
                    <a:pt x="706311" y="231432"/>
                  </a:lnTo>
                  <a:lnTo>
                    <a:pt x="706311" y="211466"/>
                  </a:lnTo>
                  <a:cubicBezTo>
                    <a:pt x="701455" y="218582"/>
                    <a:pt x="695072" y="224191"/>
                    <a:pt x="687161" y="228293"/>
                  </a:cubicBezTo>
                  <a:cubicBezTo>
                    <a:pt x="679250" y="232395"/>
                    <a:pt x="670899" y="234446"/>
                    <a:pt x="662109" y="234446"/>
                  </a:cubicBezTo>
                  <a:cubicBezTo>
                    <a:pt x="653151" y="234446"/>
                    <a:pt x="645115" y="232479"/>
                    <a:pt x="637999" y="228544"/>
                  </a:cubicBezTo>
                  <a:cubicBezTo>
                    <a:pt x="630883" y="224609"/>
                    <a:pt x="625734" y="219084"/>
                    <a:pt x="622553" y="211968"/>
                  </a:cubicBezTo>
                  <a:cubicBezTo>
                    <a:pt x="619372" y="204852"/>
                    <a:pt x="617781" y="195016"/>
                    <a:pt x="617781" y="182458"/>
                  </a:cubicBezTo>
                  <a:close/>
                  <a:moveTo>
                    <a:pt x="198681" y="98073"/>
                  </a:moveTo>
                  <a:lnTo>
                    <a:pt x="233968" y="98073"/>
                  </a:lnTo>
                  <a:lnTo>
                    <a:pt x="233968" y="159353"/>
                  </a:lnTo>
                  <a:cubicBezTo>
                    <a:pt x="233968" y="178105"/>
                    <a:pt x="234616" y="189595"/>
                    <a:pt x="235914" y="193823"/>
                  </a:cubicBezTo>
                  <a:cubicBezTo>
                    <a:pt x="237212" y="198050"/>
                    <a:pt x="239577" y="201399"/>
                    <a:pt x="243009" y="203869"/>
                  </a:cubicBezTo>
                  <a:cubicBezTo>
                    <a:pt x="246441" y="206338"/>
                    <a:pt x="250795" y="207573"/>
                    <a:pt x="256069" y="207573"/>
                  </a:cubicBezTo>
                  <a:cubicBezTo>
                    <a:pt x="262096" y="207573"/>
                    <a:pt x="267496" y="205920"/>
                    <a:pt x="272268" y="202613"/>
                  </a:cubicBezTo>
                  <a:cubicBezTo>
                    <a:pt x="277039" y="199306"/>
                    <a:pt x="280304" y="195204"/>
                    <a:pt x="282062" y="190307"/>
                  </a:cubicBezTo>
                  <a:cubicBezTo>
                    <a:pt x="283820" y="185409"/>
                    <a:pt x="284699" y="173417"/>
                    <a:pt x="284699" y="154330"/>
                  </a:cubicBezTo>
                  <a:lnTo>
                    <a:pt x="284699" y="98073"/>
                  </a:lnTo>
                  <a:lnTo>
                    <a:pt x="319986" y="98073"/>
                  </a:lnTo>
                  <a:lnTo>
                    <a:pt x="319986" y="231432"/>
                  </a:lnTo>
                  <a:lnTo>
                    <a:pt x="287211" y="231432"/>
                  </a:lnTo>
                  <a:lnTo>
                    <a:pt x="287211" y="211466"/>
                  </a:lnTo>
                  <a:cubicBezTo>
                    <a:pt x="282355" y="218582"/>
                    <a:pt x="275972" y="224191"/>
                    <a:pt x="268061" y="228293"/>
                  </a:cubicBezTo>
                  <a:cubicBezTo>
                    <a:pt x="260150" y="232395"/>
                    <a:pt x="251799" y="234446"/>
                    <a:pt x="243009" y="234446"/>
                  </a:cubicBezTo>
                  <a:cubicBezTo>
                    <a:pt x="234051" y="234446"/>
                    <a:pt x="226015" y="232479"/>
                    <a:pt x="218899" y="228544"/>
                  </a:cubicBezTo>
                  <a:cubicBezTo>
                    <a:pt x="211783" y="224609"/>
                    <a:pt x="206634" y="219084"/>
                    <a:pt x="203453" y="211968"/>
                  </a:cubicBezTo>
                  <a:cubicBezTo>
                    <a:pt x="200272" y="204852"/>
                    <a:pt x="198681" y="195016"/>
                    <a:pt x="198681" y="182458"/>
                  </a:cubicBezTo>
                  <a:close/>
                  <a:moveTo>
                    <a:pt x="990731" y="95059"/>
                  </a:moveTo>
                  <a:cubicBezTo>
                    <a:pt x="1007223" y="95059"/>
                    <a:pt x="1020827" y="102300"/>
                    <a:pt x="1031542" y="116783"/>
                  </a:cubicBezTo>
                  <a:lnTo>
                    <a:pt x="1031542" y="98073"/>
                  </a:lnTo>
                  <a:lnTo>
                    <a:pt x="1064568" y="98073"/>
                  </a:lnTo>
                  <a:lnTo>
                    <a:pt x="1064568" y="217745"/>
                  </a:lnTo>
                  <a:cubicBezTo>
                    <a:pt x="1064568" y="233483"/>
                    <a:pt x="1063270" y="245245"/>
                    <a:pt x="1060675" y="253031"/>
                  </a:cubicBezTo>
                  <a:cubicBezTo>
                    <a:pt x="1058080" y="260816"/>
                    <a:pt x="1054438" y="266928"/>
                    <a:pt x="1049750" y="271365"/>
                  </a:cubicBezTo>
                  <a:cubicBezTo>
                    <a:pt x="1045062" y="275802"/>
                    <a:pt x="1038805" y="279276"/>
                    <a:pt x="1030977" y="281787"/>
                  </a:cubicBezTo>
                  <a:cubicBezTo>
                    <a:pt x="1023150" y="284299"/>
                    <a:pt x="1013250" y="285554"/>
                    <a:pt x="1001279" y="285554"/>
                  </a:cubicBezTo>
                  <a:cubicBezTo>
                    <a:pt x="978676" y="285554"/>
                    <a:pt x="962644" y="281683"/>
                    <a:pt x="953184" y="273939"/>
                  </a:cubicBezTo>
                  <a:cubicBezTo>
                    <a:pt x="943724" y="266195"/>
                    <a:pt x="938994" y="256379"/>
                    <a:pt x="938994" y="244492"/>
                  </a:cubicBezTo>
                  <a:cubicBezTo>
                    <a:pt x="938994" y="243320"/>
                    <a:pt x="939036" y="241897"/>
                    <a:pt x="939120" y="240222"/>
                  </a:cubicBezTo>
                  <a:lnTo>
                    <a:pt x="979429" y="245120"/>
                  </a:lnTo>
                  <a:cubicBezTo>
                    <a:pt x="980099" y="249808"/>
                    <a:pt x="981648" y="253031"/>
                    <a:pt x="984075" y="254789"/>
                  </a:cubicBezTo>
                  <a:cubicBezTo>
                    <a:pt x="987424" y="257300"/>
                    <a:pt x="992698" y="258556"/>
                    <a:pt x="999898" y="258556"/>
                  </a:cubicBezTo>
                  <a:cubicBezTo>
                    <a:pt x="1009106" y="258556"/>
                    <a:pt x="1016013" y="257175"/>
                    <a:pt x="1020617" y="254412"/>
                  </a:cubicBezTo>
                  <a:cubicBezTo>
                    <a:pt x="1023715" y="252570"/>
                    <a:pt x="1026059" y="249598"/>
                    <a:pt x="1027650" y="245496"/>
                  </a:cubicBezTo>
                  <a:cubicBezTo>
                    <a:pt x="1028738" y="242566"/>
                    <a:pt x="1029282" y="237167"/>
                    <a:pt x="1029282" y="229297"/>
                  </a:cubicBezTo>
                  <a:lnTo>
                    <a:pt x="1029282" y="209833"/>
                  </a:lnTo>
                  <a:cubicBezTo>
                    <a:pt x="1018734" y="224233"/>
                    <a:pt x="1005423" y="231432"/>
                    <a:pt x="989350" y="231432"/>
                  </a:cubicBezTo>
                  <a:cubicBezTo>
                    <a:pt x="971434" y="231432"/>
                    <a:pt x="957244" y="223856"/>
                    <a:pt x="946780" y="208703"/>
                  </a:cubicBezTo>
                  <a:cubicBezTo>
                    <a:pt x="938576" y="196732"/>
                    <a:pt x="934474" y="181831"/>
                    <a:pt x="934474" y="163999"/>
                  </a:cubicBezTo>
                  <a:cubicBezTo>
                    <a:pt x="934474" y="141647"/>
                    <a:pt x="939852" y="124569"/>
                    <a:pt x="950610" y="112765"/>
                  </a:cubicBezTo>
                  <a:cubicBezTo>
                    <a:pt x="961368" y="100961"/>
                    <a:pt x="974741" y="95059"/>
                    <a:pt x="990731" y="95059"/>
                  </a:cubicBezTo>
                  <a:close/>
                  <a:moveTo>
                    <a:pt x="856934" y="95059"/>
                  </a:moveTo>
                  <a:cubicBezTo>
                    <a:pt x="864720" y="95059"/>
                    <a:pt x="871836" y="96461"/>
                    <a:pt x="878282" y="99266"/>
                  </a:cubicBezTo>
                  <a:cubicBezTo>
                    <a:pt x="884728" y="102070"/>
                    <a:pt x="889604" y="105649"/>
                    <a:pt x="892911" y="110002"/>
                  </a:cubicBezTo>
                  <a:cubicBezTo>
                    <a:pt x="896218" y="114356"/>
                    <a:pt x="898520" y="119295"/>
                    <a:pt x="899818" y="124820"/>
                  </a:cubicBezTo>
                  <a:cubicBezTo>
                    <a:pt x="901115" y="130345"/>
                    <a:pt x="901764" y="138256"/>
                    <a:pt x="901764" y="148553"/>
                  </a:cubicBezTo>
                  <a:lnTo>
                    <a:pt x="901764" y="231432"/>
                  </a:lnTo>
                  <a:lnTo>
                    <a:pt x="866478" y="231432"/>
                  </a:lnTo>
                  <a:lnTo>
                    <a:pt x="866478" y="163371"/>
                  </a:lnTo>
                  <a:cubicBezTo>
                    <a:pt x="866478" y="148972"/>
                    <a:pt x="865724" y="139659"/>
                    <a:pt x="864218" y="135431"/>
                  </a:cubicBezTo>
                  <a:cubicBezTo>
                    <a:pt x="862711" y="131203"/>
                    <a:pt x="860262" y="127918"/>
                    <a:pt x="856872" y="125573"/>
                  </a:cubicBezTo>
                  <a:cubicBezTo>
                    <a:pt x="853481" y="123229"/>
                    <a:pt x="849400" y="122057"/>
                    <a:pt x="844628" y="122057"/>
                  </a:cubicBezTo>
                  <a:cubicBezTo>
                    <a:pt x="838517" y="122057"/>
                    <a:pt x="833033" y="123732"/>
                    <a:pt x="828178" y="127080"/>
                  </a:cubicBezTo>
                  <a:cubicBezTo>
                    <a:pt x="823322" y="130429"/>
                    <a:pt x="819995" y="134866"/>
                    <a:pt x="818195" y="140391"/>
                  </a:cubicBezTo>
                  <a:cubicBezTo>
                    <a:pt x="816395" y="145916"/>
                    <a:pt x="815495" y="156130"/>
                    <a:pt x="815495" y="171031"/>
                  </a:cubicBezTo>
                  <a:lnTo>
                    <a:pt x="815495" y="231432"/>
                  </a:lnTo>
                  <a:lnTo>
                    <a:pt x="780209" y="231432"/>
                  </a:lnTo>
                  <a:lnTo>
                    <a:pt x="780209" y="98073"/>
                  </a:lnTo>
                  <a:lnTo>
                    <a:pt x="812983" y="98073"/>
                  </a:lnTo>
                  <a:lnTo>
                    <a:pt x="812983" y="117662"/>
                  </a:lnTo>
                  <a:cubicBezTo>
                    <a:pt x="824620" y="102593"/>
                    <a:pt x="839270" y="95059"/>
                    <a:pt x="856934" y="95059"/>
                  </a:cubicBezTo>
                  <a:close/>
                  <a:moveTo>
                    <a:pt x="575416" y="95059"/>
                  </a:moveTo>
                  <a:cubicBezTo>
                    <a:pt x="583453" y="95059"/>
                    <a:pt x="591197" y="97278"/>
                    <a:pt x="598648" y="101714"/>
                  </a:cubicBezTo>
                  <a:lnTo>
                    <a:pt x="587723" y="132480"/>
                  </a:lnTo>
                  <a:cubicBezTo>
                    <a:pt x="581779" y="128629"/>
                    <a:pt x="576254" y="126704"/>
                    <a:pt x="571147" y="126704"/>
                  </a:cubicBezTo>
                  <a:cubicBezTo>
                    <a:pt x="566208" y="126704"/>
                    <a:pt x="562022" y="128064"/>
                    <a:pt x="558590" y="130785"/>
                  </a:cubicBezTo>
                  <a:cubicBezTo>
                    <a:pt x="555157" y="133506"/>
                    <a:pt x="552457" y="138424"/>
                    <a:pt x="550490" y="145540"/>
                  </a:cubicBezTo>
                  <a:cubicBezTo>
                    <a:pt x="548523" y="152656"/>
                    <a:pt x="547539" y="167557"/>
                    <a:pt x="547539" y="190244"/>
                  </a:cubicBezTo>
                  <a:lnTo>
                    <a:pt x="547539" y="231432"/>
                  </a:lnTo>
                  <a:lnTo>
                    <a:pt x="512253" y="231432"/>
                  </a:lnTo>
                  <a:lnTo>
                    <a:pt x="512253" y="98073"/>
                  </a:lnTo>
                  <a:lnTo>
                    <a:pt x="545028" y="98073"/>
                  </a:lnTo>
                  <a:lnTo>
                    <a:pt x="545028" y="117034"/>
                  </a:lnTo>
                  <a:cubicBezTo>
                    <a:pt x="550637" y="108077"/>
                    <a:pt x="555681" y="102175"/>
                    <a:pt x="560159" y="99329"/>
                  </a:cubicBezTo>
                  <a:cubicBezTo>
                    <a:pt x="564638" y="96482"/>
                    <a:pt x="569724" y="95059"/>
                    <a:pt x="575416" y="95059"/>
                  </a:cubicBezTo>
                  <a:close/>
                  <a:moveTo>
                    <a:pt x="90916" y="90287"/>
                  </a:moveTo>
                  <a:lnTo>
                    <a:pt x="66052" y="158599"/>
                  </a:lnTo>
                  <a:lnTo>
                    <a:pt x="116282" y="158599"/>
                  </a:lnTo>
                  <a:close/>
                  <a:moveTo>
                    <a:pt x="465079" y="50983"/>
                  </a:moveTo>
                  <a:lnTo>
                    <a:pt x="465079" y="98073"/>
                  </a:lnTo>
                  <a:lnTo>
                    <a:pt x="489189" y="98073"/>
                  </a:lnTo>
                  <a:lnTo>
                    <a:pt x="489189" y="126201"/>
                  </a:lnTo>
                  <a:lnTo>
                    <a:pt x="465079" y="126201"/>
                  </a:lnTo>
                  <a:lnTo>
                    <a:pt x="465079" y="179947"/>
                  </a:lnTo>
                  <a:cubicBezTo>
                    <a:pt x="465079" y="190830"/>
                    <a:pt x="465309" y="197171"/>
                    <a:pt x="465770" y="198971"/>
                  </a:cubicBezTo>
                  <a:cubicBezTo>
                    <a:pt x="466230" y="200771"/>
                    <a:pt x="467277" y="202257"/>
                    <a:pt x="468909" y="203429"/>
                  </a:cubicBezTo>
                  <a:cubicBezTo>
                    <a:pt x="470542" y="204601"/>
                    <a:pt x="472530" y="205187"/>
                    <a:pt x="474874" y="205187"/>
                  </a:cubicBezTo>
                  <a:cubicBezTo>
                    <a:pt x="478139" y="205187"/>
                    <a:pt x="482869" y="204057"/>
                    <a:pt x="489064" y="201797"/>
                  </a:cubicBezTo>
                  <a:lnTo>
                    <a:pt x="492077" y="229172"/>
                  </a:lnTo>
                  <a:cubicBezTo>
                    <a:pt x="483873" y="232688"/>
                    <a:pt x="474581" y="234446"/>
                    <a:pt x="464200" y="234446"/>
                  </a:cubicBezTo>
                  <a:cubicBezTo>
                    <a:pt x="457838" y="234446"/>
                    <a:pt x="452103" y="233379"/>
                    <a:pt x="446996" y="231244"/>
                  </a:cubicBezTo>
                  <a:cubicBezTo>
                    <a:pt x="441890" y="229109"/>
                    <a:pt x="438144" y="226346"/>
                    <a:pt x="435758" y="222956"/>
                  </a:cubicBezTo>
                  <a:cubicBezTo>
                    <a:pt x="433372" y="219565"/>
                    <a:pt x="431718" y="214982"/>
                    <a:pt x="430797" y="209206"/>
                  </a:cubicBezTo>
                  <a:cubicBezTo>
                    <a:pt x="430044" y="205104"/>
                    <a:pt x="429667" y="196816"/>
                    <a:pt x="429667" y="184342"/>
                  </a:cubicBezTo>
                  <a:lnTo>
                    <a:pt x="429667" y="126201"/>
                  </a:lnTo>
                  <a:lnTo>
                    <a:pt x="413468" y="126201"/>
                  </a:lnTo>
                  <a:lnTo>
                    <a:pt x="413468" y="98073"/>
                  </a:lnTo>
                  <a:lnTo>
                    <a:pt x="429667" y="98073"/>
                  </a:lnTo>
                  <a:lnTo>
                    <a:pt x="429667" y="71577"/>
                  </a:lnTo>
                  <a:close/>
                  <a:moveTo>
                    <a:pt x="71703" y="47341"/>
                  </a:moveTo>
                  <a:lnTo>
                    <a:pt x="111008" y="47341"/>
                  </a:lnTo>
                  <a:lnTo>
                    <a:pt x="184719" y="231432"/>
                  </a:lnTo>
                  <a:lnTo>
                    <a:pt x="144285" y="231432"/>
                  </a:lnTo>
                  <a:lnTo>
                    <a:pt x="128211" y="189616"/>
                  </a:lnTo>
                  <a:lnTo>
                    <a:pt x="54625" y="189616"/>
                  </a:lnTo>
                  <a:lnTo>
                    <a:pt x="39431" y="231432"/>
                  </a:lnTo>
                  <a:lnTo>
                    <a:pt x="0" y="231432"/>
                  </a:lnTo>
                  <a:close/>
                  <a:moveTo>
                    <a:pt x="639380" y="44202"/>
                  </a:moveTo>
                  <a:lnTo>
                    <a:pt x="678936" y="44202"/>
                  </a:lnTo>
                  <a:lnTo>
                    <a:pt x="696265" y="81748"/>
                  </a:lnTo>
                  <a:lnTo>
                    <a:pt x="674038" y="81748"/>
                  </a:lnTo>
                  <a:close/>
                  <a:moveTo>
                    <a:pt x="79614" y="24738"/>
                  </a:moveTo>
                  <a:lnTo>
                    <a:pt x="101966" y="24738"/>
                  </a:lnTo>
                  <a:lnTo>
                    <a:pt x="129341" y="41062"/>
                  </a:lnTo>
                  <a:lnTo>
                    <a:pt x="104603" y="41062"/>
                  </a:lnTo>
                  <a:lnTo>
                    <a:pt x="90790" y="31770"/>
                  </a:lnTo>
                  <a:lnTo>
                    <a:pt x="76977" y="41062"/>
                  </a:lnTo>
                  <a:lnTo>
                    <a:pt x="52239" y="41062"/>
                  </a:lnTo>
                  <a:close/>
                  <a:moveTo>
                    <a:pt x="90790" y="0"/>
                  </a:moveTo>
                  <a:lnTo>
                    <a:pt x="130346" y="0"/>
                  </a:lnTo>
                  <a:lnTo>
                    <a:pt x="97948" y="20468"/>
                  </a:lnTo>
                  <a:lnTo>
                    <a:pt x="75596" y="20468"/>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17" name="TextBox 16">
              <a:extLst>
                <a:ext uri="{FF2B5EF4-FFF2-40B4-BE49-F238E27FC236}">
                  <a16:creationId xmlns:a16="http://schemas.microsoft.com/office/drawing/2014/main" id="{880B91E4-7718-4B5E-8863-D04D5E7DAD54}"/>
                </a:ext>
              </a:extLst>
            </p:cNvPr>
            <p:cNvSpPr txBox="1">
              <a:spLocks noChangeAspect="1"/>
            </p:cNvSpPr>
            <p:nvPr>
              <p:custDataLst>
                <p:tags r:id="rId3"/>
              </p:custDataLst>
            </p:nvPr>
          </p:nvSpPr>
          <p:spPr>
            <a:xfrm>
              <a:off x="3766299" y="2102193"/>
              <a:ext cx="860650" cy="967871"/>
            </a:xfrm>
            <a:custGeom>
              <a:avLst/>
              <a:gdLst/>
              <a:ahLst/>
              <a:cxnLst/>
              <a:rect l="l" t="t" r="r" b="b"/>
              <a:pathLst>
                <a:path w="860650" h="967871">
                  <a:moveTo>
                    <a:pt x="421528" y="900815"/>
                  </a:moveTo>
                  <a:cubicBezTo>
                    <a:pt x="417008" y="902321"/>
                    <a:pt x="409850" y="904121"/>
                    <a:pt x="400055" y="906214"/>
                  </a:cubicBezTo>
                  <a:cubicBezTo>
                    <a:pt x="390260" y="908307"/>
                    <a:pt x="383856" y="910358"/>
                    <a:pt x="380842" y="912367"/>
                  </a:cubicBezTo>
                  <a:cubicBezTo>
                    <a:pt x="376238" y="915632"/>
                    <a:pt x="373936" y="919776"/>
                    <a:pt x="373936" y="924799"/>
                  </a:cubicBezTo>
                  <a:cubicBezTo>
                    <a:pt x="373936" y="929738"/>
                    <a:pt x="375777" y="934008"/>
                    <a:pt x="379461" y="937608"/>
                  </a:cubicBezTo>
                  <a:cubicBezTo>
                    <a:pt x="383145" y="941207"/>
                    <a:pt x="387833" y="943007"/>
                    <a:pt x="393525" y="943007"/>
                  </a:cubicBezTo>
                  <a:cubicBezTo>
                    <a:pt x="399888" y="943007"/>
                    <a:pt x="405957" y="940914"/>
                    <a:pt x="411733" y="936729"/>
                  </a:cubicBezTo>
                  <a:cubicBezTo>
                    <a:pt x="416003" y="933547"/>
                    <a:pt x="418807" y="929655"/>
                    <a:pt x="420147" y="925050"/>
                  </a:cubicBezTo>
                  <a:cubicBezTo>
                    <a:pt x="421068" y="922037"/>
                    <a:pt x="421528" y="916302"/>
                    <a:pt x="421528" y="907847"/>
                  </a:cubicBezTo>
                  <a:close/>
                  <a:moveTo>
                    <a:pt x="567291" y="828484"/>
                  </a:moveTo>
                  <a:cubicBezTo>
                    <a:pt x="575077" y="828484"/>
                    <a:pt x="582193" y="829886"/>
                    <a:pt x="588639" y="832691"/>
                  </a:cubicBezTo>
                  <a:cubicBezTo>
                    <a:pt x="595085" y="835495"/>
                    <a:pt x="599962" y="839074"/>
                    <a:pt x="603268" y="843427"/>
                  </a:cubicBezTo>
                  <a:cubicBezTo>
                    <a:pt x="606575" y="847781"/>
                    <a:pt x="608877" y="852720"/>
                    <a:pt x="610175" y="858245"/>
                  </a:cubicBezTo>
                  <a:cubicBezTo>
                    <a:pt x="611472" y="863770"/>
                    <a:pt x="612121" y="871681"/>
                    <a:pt x="612121" y="881978"/>
                  </a:cubicBezTo>
                  <a:lnTo>
                    <a:pt x="612121" y="964857"/>
                  </a:lnTo>
                  <a:lnTo>
                    <a:pt x="576835" y="964857"/>
                  </a:lnTo>
                  <a:lnTo>
                    <a:pt x="576835" y="896796"/>
                  </a:lnTo>
                  <a:cubicBezTo>
                    <a:pt x="576835" y="882397"/>
                    <a:pt x="576082" y="873084"/>
                    <a:pt x="574575" y="868856"/>
                  </a:cubicBezTo>
                  <a:cubicBezTo>
                    <a:pt x="573068" y="864628"/>
                    <a:pt x="570619" y="861343"/>
                    <a:pt x="567229" y="858999"/>
                  </a:cubicBezTo>
                  <a:cubicBezTo>
                    <a:pt x="563838" y="856654"/>
                    <a:pt x="559757" y="855482"/>
                    <a:pt x="554985" y="855482"/>
                  </a:cubicBezTo>
                  <a:cubicBezTo>
                    <a:pt x="548874" y="855482"/>
                    <a:pt x="543391" y="857157"/>
                    <a:pt x="538535" y="860505"/>
                  </a:cubicBezTo>
                  <a:cubicBezTo>
                    <a:pt x="533680" y="863854"/>
                    <a:pt x="530352" y="868291"/>
                    <a:pt x="528552" y="873816"/>
                  </a:cubicBezTo>
                  <a:cubicBezTo>
                    <a:pt x="526752" y="879341"/>
                    <a:pt x="525852" y="889555"/>
                    <a:pt x="525852" y="904456"/>
                  </a:cubicBezTo>
                  <a:lnTo>
                    <a:pt x="525852" y="964857"/>
                  </a:lnTo>
                  <a:lnTo>
                    <a:pt x="490566" y="964857"/>
                  </a:lnTo>
                  <a:lnTo>
                    <a:pt x="490566" y="831498"/>
                  </a:lnTo>
                  <a:lnTo>
                    <a:pt x="523341" y="831498"/>
                  </a:lnTo>
                  <a:lnTo>
                    <a:pt x="523341" y="851087"/>
                  </a:lnTo>
                  <a:cubicBezTo>
                    <a:pt x="534977" y="836019"/>
                    <a:pt x="549627" y="828484"/>
                    <a:pt x="567291" y="828484"/>
                  </a:cubicBezTo>
                  <a:close/>
                  <a:moveTo>
                    <a:pt x="400055" y="828484"/>
                  </a:moveTo>
                  <a:cubicBezTo>
                    <a:pt x="415794" y="828484"/>
                    <a:pt x="427514" y="830347"/>
                    <a:pt x="435216" y="834072"/>
                  </a:cubicBezTo>
                  <a:cubicBezTo>
                    <a:pt x="442918" y="837797"/>
                    <a:pt x="448338" y="842527"/>
                    <a:pt x="451478" y="848262"/>
                  </a:cubicBezTo>
                  <a:cubicBezTo>
                    <a:pt x="454617" y="853996"/>
                    <a:pt x="456187" y="864524"/>
                    <a:pt x="456187" y="879844"/>
                  </a:cubicBezTo>
                  <a:lnTo>
                    <a:pt x="455810" y="921032"/>
                  </a:lnTo>
                  <a:cubicBezTo>
                    <a:pt x="455810" y="932752"/>
                    <a:pt x="456375" y="941396"/>
                    <a:pt x="457505" y="946963"/>
                  </a:cubicBezTo>
                  <a:cubicBezTo>
                    <a:pt x="458635" y="952530"/>
                    <a:pt x="460749" y="958495"/>
                    <a:pt x="463847" y="964857"/>
                  </a:cubicBezTo>
                  <a:lnTo>
                    <a:pt x="428937" y="964857"/>
                  </a:lnTo>
                  <a:cubicBezTo>
                    <a:pt x="428016" y="962513"/>
                    <a:pt x="426886" y="959039"/>
                    <a:pt x="425547" y="954435"/>
                  </a:cubicBezTo>
                  <a:cubicBezTo>
                    <a:pt x="424961" y="952342"/>
                    <a:pt x="424542" y="950960"/>
                    <a:pt x="424291" y="950291"/>
                  </a:cubicBezTo>
                  <a:cubicBezTo>
                    <a:pt x="418263" y="956151"/>
                    <a:pt x="411817" y="960546"/>
                    <a:pt x="404952" y="963476"/>
                  </a:cubicBezTo>
                  <a:cubicBezTo>
                    <a:pt x="398088" y="966406"/>
                    <a:pt x="390763" y="967871"/>
                    <a:pt x="382977" y="967871"/>
                  </a:cubicBezTo>
                  <a:cubicBezTo>
                    <a:pt x="369248" y="967871"/>
                    <a:pt x="358427" y="964146"/>
                    <a:pt x="350516" y="956695"/>
                  </a:cubicBezTo>
                  <a:cubicBezTo>
                    <a:pt x="342605" y="949244"/>
                    <a:pt x="338650" y="939826"/>
                    <a:pt x="338650" y="928441"/>
                  </a:cubicBezTo>
                  <a:cubicBezTo>
                    <a:pt x="338650" y="920906"/>
                    <a:pt x="340449" y="914188"/>
                    <a:pt x="344049" y="908286"/>
                  </a:cubicBezTo>
                  <a:cubicBezTo>
                    <a:pt x="347649" y="902384"/>
                    <a:pt x="352693" y="897864"/>
                    <a:pt x="359181" y="894724"/>
                  </a:cubicBezTo>
                  <a:cubicBezTo>
                    <a:pt x="365669" y="891585"/>
                    <a:pt x="375024" y="888843"/>
                    <a:pt x="387247" y="886499"/>
                  </a:cubicBezTo>
                  <a:cubicBezTo>
                    <a:pt x="403739" y="883402"/>
                    <a:pt x="415166" y="880513"/>
                    <a:pt x="421528" y="877835"/>
                  </a:cubicBezTo>
                  <a:lnTo>
                    <a:pt x="421528" y="874318"/>
                  </a:lnTo>
                  <a:cubicBezTo>
                    <a:pt x="421528" y="867538"/>
                    <a:pt x="419854" y="862703"/>
                    <a:pt x="416505" y="859815"/>
                  </a:cubicBezTo>
                  <a:cubicBezTo>
                    <a:pt x="413157" y="856927"/>
                    <a:pt x="406836" y="855482"/>
                    <a:pt x="397544" y="855482"/>
                  </a:cubicBezTo>
                  <a:cubicBezTo>
                    <a:pt x="391265" y="855482"/>
                    <a:pt x="386368" y="856717"/>
                    <a:pt x="382852" y="859187"/>
                  </a:cubicBezTo>
                  <a:cubicBezTo>
                    <a:pt x="379335" y="861656"/>
                    <a:pt x="376489" y="865989"/>
                    <a:pt x="374313" y="872184"/>
                  </a:cubicBezTo>
                  <a:lnTo>
                    <a:pt x="342291" y="866407"/>
                  </a:lnTo>
                  <a:cubicBezTo>
                    <a:pt x="345891" y="853515"/>
                    <a:pt x="352086" y="843972"/>
                    <a:pt x="360876" y="837777"/>
                  </a:cubicBezTo>
                  <a:cubicBezTo>
                    <a:pt x="369666" y="831582"/>
                    <a:pt x="382726" y="828484"/>
                    <a:pt x="400055" y="828484"/>
                  </a:cubicBezTo>
                  <a:close/>
                  <a:moveTo>
                    <a:pt x="137336" y="784408"/>
                  </a:moveTo>
                  <a:lnTo>
                    <a:pt x="137336" y="831498"/>
                  </a:lnTo>
                  <a:lnTo>
                    <a:pt x="161446" y="831498"/>
                  </a:lnTo>
                  <a:lnTo>
                    <a:pt x="161446" y="859626"/>
                  </a:lnTo>
                  <a:lnTo>
                    <a:pt x="137336" y="859626"/>
                  </a:lnTo>
                  <a:lnTo>
                    <a:pt x="137336" y="913372"/>
                  </a:lnTo>
                  <a:cubicBezTo>
                    <a:pt x="137336" y="924255"/>
                    <a:pt x="137567" y="930596"/>
                    <a:pt x="138027" y="932396"/>
                  </a:cubicBezTo>
                  <a:cubicBezTo>
                    <a:pt x="138487" y="934196"/>
                    <a:pt x="139534" y="935682"/>
                    <a:pt x="141166" y="936854"/>
                  </a:cubicBezTo>
                  <a:cubicBezTo>
                    <a:pt x="142799" y="938026"/>
                    <a:pt x="144787" y="938612"/>
                    <a:pt x="147131" y="938612"/>
                  </a:cubicBezTo>
                  <a:cubicBezTo>
                    <a:pt x="150396" y="938612"/>
                    <a:pt x="155126" y="937482"/>
                    <a:pt x="161321" y="935222"/>
                  </a:cubicBezTo>
                  <a:lnTo>
                    <a:pt x="164335" y="962597"/>
                  </a:lnTo>
                  <a:cubicBezTo>
                    <a:pt x="156130" y="966113"/>
                    <a:pt x="146838" y="967871"/>
                    <a:pt x="136457" y="967871"/>
                  </a:cubicBezTo>
                  <a:cubicBezTo>
                    <a:pt x="130095" y="967871"/>
                    <a:pt x="124360" y="966804"/>
                    <a:pt x="119254" y="964669"/>
                  </a:cubicBezTo>
                  <a:cubicBezTo>
                    <a:pt x="114147" y="962534"/>
                    <a:pt x="110401" y="959771"/>
                    <a:pt x="108015" y="956381"/>
                  </a:cubicBezTo>
                  <a:cubicBezTo>
                    <a:pt x="105629" y="952990"/>
                    <a:pt x="103975" y="948407"/>
                    <a:pt x="103055" y="942631"/>
                  </a:cubicBezTo>
                  <a:cubicBezTo>
                    <a:pt x="102301" y="938529"/>
                    <a:pt x="101924" y="930241"/>
                    <a:pt x="101924" y="917767"/>
                  </a:cubicBezTo>
                  <a:lnTo>
                    <a:pt x="101924" y="859626"/>
                  </a:lnTo>
                  <a:lnTo>
                    <a:pt x="85725" y="859626"/>
                  </a:lnTo>
                  <a:lnTo>
                    <a:pt x="85725" y="831498"/>
                  </a:lnTo>
                  <a:lnTo>
                    <a:pt x="101924" y="831498"/>
                  </a:lnTo>
                  <a:lnTo>
                    <a:pt x="101924" y="805002"/>
                  </a:lnTo>
                  <a:close/>
                  <a:moveTo>
                    <a:pt x="652616" y="780766"/>
                  </a:moveTo>
                  <a:lnTo>
                    <a:pt x="687903" y="780766"/>
                  </a:lnTo>
                  <a:lnTo>
                    <a:pt x="687903" y="848450"/>
                  </a:lnTo>
                  <a:cubicBezTo>
                    <a:pt x="699288" y="835139"/>
                    <a:pt x="712892" y="828484"/>
                    <a:pt x="728714" y="828484"/>
                  </a:cubicBezTo>
                  <a:cubicBezTo>
                    <a:pt x="736835" y="828484"/>
                    <a:pt x="744160" y="829991"/>
                    <a:pt x="750690" y="833005"/>
                  </a:cubicBezTo>
                  <a:cubicBezTo>
                    <a:pt x="757219" y="836019"/>
                    <a:pt x="762138" y="839869"/>
                    <a:pt x="765444" y="844558"/>
                  </a:cubicBezTo>
                  <a:cubicBezTo>
                    <a:pt x="768751" y="849246"/>
                    <a:pt x="771012" y="854436"/>
                    <a:pt x="772225" y="860129"/>
                  </a:cubicBezTo>
                  <a:cubicBezTo>
                    <a:pt x="773439" y="865821"/>
                    <a:pt x="774046" y="874653"/>
                    <a:pt x="774046" y="886625"/>
                  </a:cubicBezTo>
                  <a:lnTo>
                    <a:pt x="774046" y="964857"/>
                  </a:lnTo>
                  <a:lnTo>
                    <a:pt x="738760" y="964857"/>
                  </a:lnTo>
                  <a:lnTo>
                    <a:pt x="738760" y="894410"/>
                  </a:lnTo>
                  <a:cubicBezTo>
                    <a:pt x="738760" y="880430"/>
                    <a:pt x="738090" y="871556"/>
                    <a:pt x="736751" y="867789"/>
                  </a:cubicBezTo>
                  <a:cubicBezTo>
                    <a:pt x="735411" y="864021"/>
                    <a:pt x="733046" y="861029"/>
                    <a:pt x="729656" y="858810"/>
                  </a:cubicBezTo>
                  <a:cubicBezTo>
                    <a:pt x="726265" y="856592"/>
                    <a:pt x="722017" y="855482"/>
                    <a:pt x="716910" y="855482"/>
                  </a:cubicBezTo>
                  <a:cubicBezTo>
                    <a:pt x="711050" y="855482"/>
                    <a:pt x="705818" y="856906"/>
                    <a:pt x="701213" y="859752"/>
                  </a:cubicBezTo>
                  <a:cubicBezTo>
                    <a:pt x="696609" y="862598"/>
                    <a:pt x="693240" y="866889"/>
                    <a:pt x="691105" y="872623"/>
                  </a:cubicBezTo>
                  <a:cubicBezTo>
                    <a:pt x="688970" y="878358"/>
                    <a:pt x="687903" y="886834"/>
                    <a:pt x="687903" y="898052"/>
                  </a:cubicBezTo>
                  <a:lnTo>
                    <a:pt x="687903" y="964857"/>
                  </a:lnTo>
                  <a:lnTo>
                    <a:pt x="652616" y="964857"/>
                  </a:lnTo>
                  <a:close/>
                  <a:moveTo>
                    <a:pt x="185891" y="780766"/>
                  </a:moveTo>
                  <a:lnTo>
                    <a:pt x="221178" y="780766"/>
                  </a:lnTo>
                  <a:lnTo>
                    <a:pt x="221178" y="848450"/>
                  </a:lnTo>
                  <a:cubicBezTo>
                    <a:pt x="232563" y="835139"/>
                    <a:pt x="246167" y="828484"/>
                    <a:pt x="261989" y="828484"/>
                  </a:cubicBezTo>
                  <a:cubicBezTo>
                    <a:pt x="270110" y="828484"/>
                    <a:pt x="277435" y="829991"/>
                    <a:pt x="283965" y="833005"/>
                  </a:cubicBezTo>
                  <a:cubicBezTo>
                    <a:pt x="290494" y="836019"/>
                    <a:pt x="295413" y="839869"/>
                    <a:pt x="298719" y="844558"/>
                  </a:cubicBezTo>
                  <a:cubicBezTo>
                    <a:pt x="302026" y="849246"/>
                    <a:pt x="304286" y="854436"/>
                    <a:pt x="305500" y="860129"/>
                  </a:cubicBezTo>
                  <a:cubicBezTo>
                    <a:pt x="306714" y="865821"/>
                    <a:pt x="307321" y="874653"/>
                    <a:pt x="307321" y="886625"/>
                  </a:cubicBezTo>
                  <a:lnTo>
                    <a:pt x="307321" y="964857"/>
                  </a:lnTo>
                  <a:lnTo>
                    <a:pt x="272035" y="964857"/>
                  </a:lnTo>
                  <a:lnTo>
                    <a:pt x="272035" y="894410"/>
                  </a:lnTo>
                  <a:cubicBezTo>
                    <a:pt x="272035" y="880430"/>
                    <a:pt x="271365" y="871556"/>
                    <a:pt x="270026" y="867789"/>
                  </a:cubicBezTo>
                  <a:cubicBezTo>
                    <a:pt x="268686" y="864021"/>
                    <a:pt x="266321" y="861029"/>
                    <a:pt x="262931" y="858810"/>
                  </a:cubicBezTo>
                  <a:cubicBezTo>
                    <a:pt x="259540" y="856592"/>
                    <a:pt x="255292" y="855482"/>
                    <a:pt x="250185" y="855482"/>
                  </a:cubicBezTo>
                  <a:cubicBezTo>
                    <a:pt x="244325" y="855482"/>
                    <a:pt x="239093" y="856906"/>
                    <a:pt x="234488" y="859752"/>
                  </a:cubicBezTo>
                  <a:cubicBezTo>
                    <a:pt x="229884" y="862598"/>
                    <a:pt x="226514" y="866889"/>
                    <a:pt x="224380" y="872623"/>
                  </a:cubicBezTo>
                  <a:cubicBezTo>
                    <a:pt x="222245" y="878358"/>
                    <a:pt x="221178" y="886834"/>
                    <a:pt x="221178" y="898052"/>
                  </a:cubicBezTo>
                  <a:lnTo>
                    <a:pt x="221178" y="964857"/>
                  </a:lnTo>
                  <a:lnTo>
                    <a:pt x="185891" y="964857"/>
                  </a:lnTo>
                  <a:close/>
                  <a:moveTo>
                    <a:pt x="362132" y="777627"/>
                  </a:moveTo>
                  <a:lnTo>
                    <a:pt x="401688" y="777627"/>
                  </a:lnTo>
                  <a:lnTo>
                    <a:pt x="419017" y="815173"/>
                  </a:lnTo>
                  <a:lnTo>
                    <a:pt x="396790" y="815173"/>
                  </a:lnTo>
                  <a:close/>
                  <a:moveTo>
                    <a:pt x="456219" y="485765"/>
                  </a:moveTo>
                  <a:cubicBezTo>
                    <a:pt x="446676" y="485765"/>
                    <a:pt x="438932" y="489282"/>
                    <a:pt x="432988" y="496314"/>
                  </a:cubicBezTo>
                  <a:cubicBezTo>
                    <a:pt x="426709" y="503764"/>
                    <a:pt x="423570" y="513894"/>
                    <a:pt x="423570" y="526703"/>
                  </a:cubicBezTo>
                  <a:cubicBezTo>
                    <a:pt x="423570" y="539511"/>
                    <a:pt x="426709" y="549641"/>
                    <a:pt x="432988" y="557091"/>
                  </a:cubicBezTo>
                  <a:cubicBezTo>
                    <a:pt x="438932" y="564123"/>
                    <a:pt x="446676" y="567640"/>
                    <a:pt x="456219" y="567640"/>
                  </a:cubicBezTo>
                  <a:cubicBezTo>
                    <a:pt x="465763" y="567640"/>
                    <a:pt x="473465" y="564123"/>
                    <a:pt x="479325" y="557091"/>
                  </a:cubicBezTo>
                  <a:cubicBezTo>
                    <a:pt x="485603" y="549641"/>
                    <a:pt x="488743" y="539427"/>
                    <a:pt x="488743" y="526451"/>
                  </a:cubicBezTo>
                  <a:cubicBezTo>
                    <a:pt x="488743" y="513727"/>
                    <a:pt x="485603" y="503681"/>
                    <a:pt x="479325" y="496314"/>
                  </a:cubicBezTo>
                  <a:cubicBezTo>
                    <a:pt x="473465" y="489282"/>
                    <a:pt x="465763" y="485765"/>
                    <a:pt x="456219" y="485765"/>
                  </a:cubicBezTo>
                  <a:close/>
                  <a:moveTo>
                    <a:pt x="795854" y="484007"/>
                  </a:moveTo>
                  <a:cubicBezTo>
                    <a:pt x="787399" y="484007"/>
                    <a:pt x="780430" y="487293"/>
                    <a:pt x="774946" y="493865"/>
                  </a:cubicBezTo>
                  <a:cubicBezTo>
                    <a:pt x="769463" y="500437"/>
                    <a:pt x="766721" y="510462"/>
                    <a:pt x="766721" y="523940"/>
                  </a:cubicBezTo>
                  <a:cubicBezTo>
                    <a:pt x="766721" y="538088"/>
                    <a:pt x="769463" y="548448"/>
                    <a:pt x="774946" y="555019"/>
                  </a:cubicBezTo>
                  <a:cubicBezTo>
                    <a:pt x="780430" y="561591"/>
                    <a:pt x="787190" y="564877"/>
                    <a:pt x="795226" y="564877"/>
                  </a:cubicBezTo>
                  <a:cubicBezTo>
                    <a:pt x="803849" y="564877"/>
                    <a:pt x="811132" y="561507"/>
                    <a:pt x="817076" y="554768"/>
                  </a:cubicBezTo>
                  <a:cubicBezTo>
                    <a:pt x="823020" y="548029"/>
                    <a:pt x="825992" y="538046"/>
                    <a:pt x="825992" y="524819"/>
                  </a:cubicBezTo>
                  <a:cubicBezTo>
                    <a:pt x="825992" y="511006"/>
                    <a:pt x="823146" y="500751"/>
                    <a:pt x="817453" y="494053"/>
                  </a:cubicBezTo>
                  <a:cubicBezTo>
                    <a:pt x="811760" y="487356"/>
                    <a:pt x="804561" y="484007"/>
                    <a:pt x="795854" y="484007"/>
                  </a:cubicBezTo>
                  <a:close/>
                  <a:moveTo>
                    <a:pt x="204314" y="460023"/>
                  </a:moveTo>
                  <a:lnTo>
                    <a:pt x="239600" y="460023"/>
                  </a:lnTo>
                  <a:lnTo>
                    <a:pt x="239600" y="521303"/>
                  </a:lnTo>
                  <a:cubicBezTo>
                    <a:pt x="239600" y="538883"/>
                    <a:pt x="240269" y="550352"/>
                    <a:pt x="241609" y="555710"/>
                  </a:cubicBezTo>
                  <a:cubicBezTo>
                    <a:pt x="242530" y="559728"/>
                    <a:pt x="244874" y="563077"/>
                    <a:pt x="248641" y="565756"/>
                  </a:cubicBezTo>
                  <a:cubicBezTo>
                    <a:pt x="252073" y="568267"/>
                    <a:pt x="256427" y="569523"/>
                    <a:pt x="261701" y="569523"/>
                  </a:cubicBezTo>
                  <a:cubicBezTo>
                    <a:pt x="267645" y="569523"/>
                    <a:pt x="273023" y="567891"/>
                    <a:pt x="277837" y="564626"/>
                  </a:cubicBezTo>
                  <a:cubicBezTo>
                    <a:pt x="282651" y="561361"/>
                    <a:pt x="285937" y="557259"/>
                    <a:pt x="287695" y="552320"/>
                  </a:cubicBezTo>
                  <a:cubicBezTo>
                    <a:pt x="289453" y="547380"/>
                    <a:pt x="290332" y="535367"/>
                    <a:pt x="290332" y="516280"/>
                  </a:cubicBezTo>
                  <a:lnTo>
                    <a:pt x="290332" y="460023"/>
                  </a:lnTo>
                  <a:lnTo>
                    <a:pt x="325618" y="460023"/>
                  </a:lnTo>
                  <a:lnTo>
                    <a:pt x="325618" y="525572"/>
                  </a:lnTo>
                  <a:cubicBezTo>
                    <a:pt x="337254" y="523228"/>
                    <a:pt x="345417" y="518875"/>
                    <a:pt x="350105" y="512513"/>
                  </a:cubicBezTo>
                  <a:cubicBezTo>
                    <a:pt x="352951" y="508662"/>
                    <a:pt x="354458" y="502927"/>
                    <a:pt x="354625" y="495309"/>
                  </a:cubicBezTo>
                  <a:lnTo>
                    <a:pt x="337547" y="495309"/>
                  </a:lnTo>
                  <a:lnTo>
                    <a:pt x="337547" y="460023"/>
                  </a:lnTo>
                  <a:lnTo>
                    <a:pt x="372833" y="460023"/>
                  </a:lnTo>
                  <a:lnTo>
                    <a:pt x="372833" y="485263"/>
                  </a:lnTo>
                  <a:cubicBezTo>
                    <a:pt x="372833" y="495644"/>
                    <a:pt x="371934" y="503764"/>
                    <a:pt x="370134" y="509624"/>
                  </a:cubicBezTo>
                  <a:cubicBezTo>
                    <a:pt x="368334" y="515485"/>
                    <a:pt x="365006" y="520717"/>
                    <a:pt x="360151" y="525321"/>
                  </a:cubicBezTo>
                  <a:cubicBezTo>
                    <a:pt x="352700" y="532521"/>
                    <a:pt x="341189" y="537376"/>
                    <a:pt x="325618" y="539888"/>
                  </a:cubicBezTo>
                  <a:lnTo>
                    <a:pt x="325618" y="593382"/>
                  </a:lnTo>
                  <a:lnTo>
                    <a:pt x="292843" y="593382"/>
                  </a:lnTo>
                  <a:lnTo>
                    <a:pt x="292843" y="573416"/>
                  </a:lnTo>
                  <a:cubicBezTo>
                    <a:pt x="282379" y="588736"/>
                    <a:pt x="267645" y="596396"/>
                    <a:pt x="248641" y="596396"/>
                  </a:cubicBezTo>
                  <a:cubicBezTo>
                    <a:pt x="228968" y="596396"/>
                    <a:pt x="215783" y="588903"/>
                    <a:pt x="209085" y="573918"/>
                  </a:cubicBezTo>
                  <a:cubicBezTo>
                    <a:pt x="205904" y="566802"/>
                    <a:pt x="204314" y="556966"/>
                    <a:pt x="204314" y="544408"/>
                  </a:cubicBezTo>
                  <a:close/>
                  <a:moveTo>
                    <a:pt x="786813" y="457009"/>
                  </a:moveTo>
                  <a:cubicBezTo>
                    <a:pt x="803305" y="457009"/>
                    <a:pt x="816909" y="464250"/>
                    <a:pt x="827624" y="478733"/>
                  </a:cubicBezTo>
                  <a:lnTo>
                    <a:pt x="827624" y="460023"/>
                  </a:lnTo>
                  <a:lnTo>
                    <a:pt x="860650" y="460023"/>
                  </a:lnTo>
                  <a:lnTo>
                    <a:pt x="860650" y="579695"/>
                  </a:lnTo>
                  <a:cubicBezTo>
                    <a:pt x="860650" y="595433"/>
                    <a:pt x="859353" y="607195"/>
                    <a:pt x="856758" y="614981"/>
                  </a:cubicBezTo>
                  <a:cubicBezTo>
                    <a:pt x="854162" y="622766"/>
                    <a:pt x="850521" y="628878"/>
                    <a:pt x="845833" y="633315"/>
                  </a:cubicBezTo>
                  <a:cubicBezTo>
                    <a:pt x="841145" y="637752"/>
                    <a:pt x="834887" y="641226"/>
                    <a:pt x="827059" y="643737"/>
                  </a:cubicBezTo>
                  <a:cubicBezTo>
                    <a:pt x="819232" y="646249"/>
                    <a:pt x="809333" y="647504"/>
                    <a:pt x="797361" y="647504"/>
                  </a:cubicBezTo>
                  <a:cubicBezTo>
                    <a:pt x="774758" y="647504"/>
                    <a:pt x="758726" y="643633"/>
                    <a:pt x="749266" y="635889"/>
                  </a:cubicBezTo>
                  <a:cubicBezTo>
                    <a:pt x="739807" y="628145"/>
                    <a:pt x="735077" y="618329"/>
                    <a:pt x="735077" y="606442"/>
                  </a:cubicBezTo>
                  <a:cubicBezTo>
                    <a:pt x="735077" y="605270"/>
                    <a:pt x="735118" y="603847"/>
                    <a:pt x="735202" y="602172"/>
                  </a:cubicBezTo>
                  <a:lnTo>
                    <a:pt x="775511" y="607070"/>
                  </a:lnTo>
                  <a:cubicBezTo>
                    <a:pt x="776181" y="611758"/>
                    <a:pt x="777730" y="614981"/>
                    <a:pt x="780158" y="616739"/>
                  </a:cubicBezTo>
                  <a:cubicBezTo>
                    <a:pt x="783506" y="619250"/>
                    <a:pt x="788780" y="620506"/>
                    <a:pt x="795980" y="620506"/>
                  </a:cubicBezTo>
                  <a:cubicBezTo>
                    <a:pt x="805189" y="620506"/>
                    <a:pt x="812095" y="619125"/>
                    <a:pt x="816699" y="616362"/>
                  </a:cubicBezTo>
                  <a:cubicBezTo>
                    <a:pt x="819797" y="614520"/>
                    <a:pt x="822141" y="611548"/>
                    <a:pt x="823732" y="607446"/>
                  </a:cubicBezTo>
                  <a:cubicBezTo>
                    <a:pt x="824820" y="604516"/>
                    <a:pt x="825364" y="599117"/>
                    <a:pt x="825364" y="591247"/>
                  </a:cubicBezTo>
                  <a:lnTo>
                    <a:pt x="825364" y="571783"/>
                  </a:lnTo>
                  <a:cubicBezTo>
                    <a:pt x="814816" y="586183"/>
                    <a:pt x="801505" y="593382"/>
                    <a:pt x="785432" y="593382"/>
                  </a:cubicBezTo>
                  <a:cubicBezTo>
                    <a:pt x="767516" y="593382"/>
                    <a:pt x="753327" y="585806"/>
                    <a:pt x="742862" y="570653"/>
                  </a:cubicBezTo>
                  <a:cubicBezTo>
                    <a:pt x="734658" y="558682"/>
                    <a:pt x="730556" y="543781"/>
                    <a:pt x="730556" y="525949"/>
                  </a:cubicBezTo>
                  <a:cubicBezTo>
                    <a:pt x="730556" y="503597"/>
                    <a:pt x="735935" y="486519"/>
                    <a:pt x="746692" y="474715"/>
                  </a:cubicBezTo>
                  <a:cubicBezTo>
                    <a:pt x="757450" y="462911"/>
                    <a:pt x="770823" y="457009"/>
                    <a:pt x="786813" y="457009"/>
                  </a:cubicBezTo>
                  <a:close/>
                  <a:moveTo>
                    <a:pt x="653016" y="457009"/>
                  </a:moveTo>
                  <a:cubicBezTo>
                    <a:pt x="660802" y="457009"/>
                    <a:pt x="667918" y="458411"/>
                    <a:pt x="674364" y="461216"/>
                  </a:cubicBezTo>
                  <a:cubicBezTo>
                    <a:pt x="680810" y="464020"/>
                    <a:pt x="685686" y="467599"/>
                    <a:pt x="688993" y="471952"/>
                  </a:cubicBezTo>
                  <a:cubicBezTo>
                    <a:pt x="692300" y="476306"/>
                    <a:pt x="694602" y="481245"/>
                    <a:pt x="695900" y="486770"/>
                  </a:cubicBezTo>
                  <a:cubicBezTo>
                    <a:pt x="697197" y="492295"/>
                    <a:pt x="697846" y="500206"/>
                    <a:pt x="697846" y="510503"/>
                  </a:cubicBezTo>
                  <a:lnTo>
                    <a:pt x="697846" y="593382"/>
                  </a:lnTo>
                  <a:lnTo>
                    <a:pt x="662560" y="593382"/>
                  </a:lnTo>
                  <a:lnTo>
                    <a:pt x="662560" y="525321"/>
                  </a:lnTo>
                  <a:cubicBezTo>
                    <a:pt x="662560" y="510922"/>
                    <a:pt x="661807" y="501609"/>
                    <a:pt x="660300" y="497381"/>
                  </a:cubicBezTo>
                  <a:cubicBezTo>
                    <a:pt x="658793" y="493153"/>
                    <a:pt x="656344" y="489868"/>
                    <a:pt x="652954" y="487524"/>
                  </a:cubicBezTo>
                  <a:cubicBezTo>
                    <a:pt x="649563" y="485179"/>
                    <a:pt x="645482" y="484007"/>
                    <a:pt x="640710" y="484007"/>
                  </a:cubicBezTo>
                  <a:cubicBezTo>
                    <a:pt x="634599" y="484007"/>
                    <a:pt x="629116" y="485682"/>
                    <a:pt x="624260" y="489030"/>
                  </a:cubicBezTo>
                  <a:cubicBezTo>
                    <a:pt x="619404" y="492379"/>
                    <a:pt x="616077" y="496816"/>
                    <a:pt x="614277" y="502341"/>
                  </a:cubicBezTo>
                  <a:cubicBezTo>
                    <a:pt x="612477" y="507866"/>
                    <a:pt x="611577" y="518080"/>
                    <a:pt x="611577" y="532981"/>
                  </a:cubicBezTo>
                  <a:lnTo>
                    <a:pt x="611577" y="593382"/>
                  </a:lnTo>
                  <a:lnTo>
                    <a:pt x="576291" y="593382"/>
                  </a:lnTo>
                  <a:lnTo>
                    <a:pt x="576291" y="460023"/>
                  </a:lnTo>
                  <a:lnTo>
                    <a:pt x="609066" y="460023"/>
                  </a:lnTo>
                  <a:lnTo>
                    <a:pt x="609066" y="479612"/>
                  </a:lnTo>
                  <a:cubicBezTo>
                    <a:pt x="620702" y="464543"/>
                    <a:pt x="635352" y="457009"/>
                    <a:pt x="653016" y="457009"/>
                  </a:cubicBezTo>
                  <a:close/>
                  <a:moveTo>
                    <a:pt x="456094" y="457009"/>
                  </a:moveTo>
                  <a:cubicBezTo>
                    <a:pt x="476269" y="457009"/>
                    <a:pt x="492803" y="463539"/>
                    <a:pt x="505695" y="476599"/>
                  </a:cubicBezTo>
                  <a:cubicBezTo>
                    <a:pt x="517332" y="488486"/>
                    <a:pt x="523736" y="503178"/>
                    <a:pt x="524908" y="520675"/>
                  </a:cubicBezTo>
                  <a:cubicBezTo>
                    <a:pt x="535791" y="516238"/>
                    <a:pt x="541400" y="507783"/>
                    <a:pt x="541735" y="495309"/>
                  </a:cubicBezTo>
                  <a:lnTo>
                    <a:pt x="524657" y="495309"/>
                  </a:lnTo>
                  <a:lnTo>
                    <a:pt x="524657" y="460023"/>
                  </a:lnTo>
                  <a:lnTo>
                    <a:pt x="559943" y="460023"/>
                  </a:lnTo>
                  <a:lnTo>
                    <a:pt x="559943" y="485263"/>
                  </a:lnTo>
                  <a:cubicBezTo>
                    <a:pt x="559943" y="495644"/>
                    <a:pt x="559043" y="503764"/>
                    <a:pt x="557243" y="509624"/>
                  </a:cubicBezTo>
                  <a:cubicBezTo>
                    <a:pt x="555443" y="515485"/>
                    <a:pt x="552116" y="520717"/>
                    <a:pt x="547260" y="525321"/>
                  </a:cubicBezTo>
                  <a:cubicBezTo>
                    <a:pt x="541651" y="530763"/>
                    <a:pt x="533991" y="535032"/>
                    <a:pt x="524280" y="538130"/>
                  </a:cubicBezTo>
                  <a:cubicBezTo>
                    <a:pt x="522187" y="553115"/>
                    <a:pt x="515950" y="565882"/>
                    <a:pt x="505570" y="576430"/>
                  </a:cubicBezTo>
                  <a:cubicBezTo>
                    <a:pt x="492510" y="589741"/>
                    <a:pt x="476102" y="596396"/>
                    <a:pt x="456345" y="596396"/>
                  </a:cubicBezTo>
                  <a:cubicBezTo>
                    <a:pt x="443704" y="596396"/>
                    <a:pt x="432067" y="593633"/>
                    <a:pt x="421435" y="588108"/>
                  </a:cubicBezTo>
                  <a:cubicBezTo>
                    <a:pt x="410134" y="582248"/>
                    <a:pt x="401636" y="574065"/>
                    <a:pt x="395944" y="563558"/>
                  </a:cubicBezTo>
                  <a:cubicBezTo>
                    <a:pt x="390251" y="553052"/>
                    <a:pt x="387405" y="540139"/>
                    <a:pt x="387405" y="524819"/>
                  </a:cubicBezTo>
                  <a:cubicBezTo>
                    <a:pt x="387405" y="512764"/>
                    <a:pt x="390293" y="501420"/>
                    <a:pt x="396069" y="490788"/>
                  </a:cubicBezTo>
                  <a:cubicBezTo>
                    <a:pt x="402097" y="479654"/>
                    <a:pt x="410343" y="471241"/>
                    <a:pt x="420807" y="465548"/>
                  </a:cubicBezTo>
                  <a:cubicBezTo>
                    <a:pt x="431272" y="459855"/>
                    <a:pt x="443034" y="457009"/>
                    <a:pt x="456094" y="457009"/>
                  </a:cubicBezTo>
                  <a:close/>
                  <a:moveTo>
                    <a:pt x="161949" y="457009"/>
                  </a:moveTo>
                  <a:cubicBezTo>
                    <a:pt x="169985" y="457009"/>
                    <a:pt x="177729" y="459228"/>
                    <a:pt x="185180" y="463664"/>
                  </a:cubicBezTo>
                  <a:lnTo>
                    <a:pt x="174255" y="494430"/>
                  </a:lnTo>
                  <a:cubicBezTo>
                    <a:pt x="168311" y="490579"/>
                    <a:pt x="162786" y="488654"/>
                    <a:pt x="157679" y="488654"/>
                  </a:cubicBezTo>
                  <a:cubicBezTo>
                    <a:pt x="152740" y="488654"/>
                    <a:pt x="148554" y="490014"/>
                    <a:pt x="145122" y="492735"/>
                  </a:cubicBezTo>
                  <a:cubicBezTo>
                    <a:pt x="141690" y="495456"/>
                    <a:pt x="138990" y="500374"/>
                    <a:pt x="137022" y="507490"/>
                  </a:cubicBezTo>
                  <a:cubicBezTo>
                    <a:pt x="135055" y="514606"/>
                    <a:pt x="134071" y="529507"/>
                    <a:pt x="134071" y="552194"/>
                  </a:cubicBezTo>
                  <a:lnTo>
                    <a:pt x="134071" y="593382"/>
                  </a:lnTo>
                  <a:lnTo>
                    <a:pt x="98785" y="593382"/>
                  </a:lnTo>
                  <a:lnTo>
                    <a:pt x="98785" y="460023"/>
                  </a:lnTo>
                  <a:lnTo>
                    <a:pt x="131560" y="460023"/>
                  </a:lnTo>
                  <a:lnTo>
                    <a:pt x="131560" y="478984"/>
                  </a:lnTo>
                  <a:cubicBezTo>
                    <a:pt x="137169" y="470027"/>
                    <a:pt x="142213" y="464125"/>
                    <a:pt x="146691" y="461279"/>
                  </a:cubicBezTo>
                  <a:cubicBezTo>
                    <a:pt x="151170" y="458432"/>
                    <a:pt x="156256" y="457009"/>
                    <a:pt x="161949" y="457009"/>
                  </a:cubicBezTo>
                  <a:close/>
                  <a:moveTo>
                    <a:pt x="51611" y="412933"/>
                  </a:moveTo>
                  <a:lnTo>
                    <a:pt x="51611" y="460023"/>
                  </a:lnTo>
                  <a:lnTo>
                    <a:pt x="75721" y="460023"/>
                  </a:lnTo>
                  <a:lnTo>
                    <a:pt x="75721" y="488151"/>
                  </a:lnTo>
                  <a:lnTo>
                    <a:pt x="51611" y="488151"/>
                  </a:lnTo>
                  <a:lnTo>
                    <a:pt x="51611" y="541897"/>
                  </a:lnTo>
                  <a:cubicBezTo>
                    <a:pt x="51611" y="552780"/>
                    <a:pt x="51841" y="559121"/>
                    <a:pt x="52302" y="560921"/>
                  </a:cubicBezTo>
                  <a:cubicBezTo>
                    <a:pt x="52762" y="562721"/>
                    <a:pt x="53809" y="564207"/>
                    <a:pt x="55441" y="565379"/>
                  </a:cubicBezTo>
                  <a:cubicBezTo>
                    <a:pt x="57074" y="566551"/>
                    <a:pt x="59062" y="567137"/>
                    <a:pt x="61406" y="567137"/>
                  </a:cubicBezTo>
                  <a:cubicBezTo>
                    <a:pt x="64671" y="567137"/>
                    <a:pt x="69401" y="566007"/>
                    <a:pt x="75596" y="563747"/>
                  </a:cubicBezTo>
                  <a:lnTo>
                    <a:pt x="78610" y="591122"/>
                  </a:lnTo>
                  <a:cubicBezTo>
                    <a:pt x="70405" y="594638"/>
                    <a:pt x="61113" y="596396"/>
                    <a:pt x="50732" y="596396"/>
                  </a:cubicBezTo>
                  <a:cubicBezTo>
                    <a:pt x="44370" y="596396"/>
                    <a:pt x="38635" y="595329"/>
                    <a:pt x="33529" y="593194"/>
                  </a:cubicBezTo>
                  <a:cubicBezTo>
                    <a:pt x="28422" y="591059"/>
                    <a:pt x="24676" y="588296"/>
                    <a:pt x="22290" y="584906"/>
                  </a:cubicBezTo>
                  <a:cubicBezTo>
                    <a:pt x="19904" y="581515"/>
                    <a:pt x="18250" y="576932"/>
                    <a:pt x="17330" y="571156"/>
                  </a:cubicBezTo>
                  <a:cubicBezTo>
                    <a:pt x="16576" y="567054"/>
                    <a:pt x="16199" y="558766"/>
                    <a:pt x="16199" y="546292"/>
                  </a:cubicBezTo>
                  <a:lnTo>
                    <a:pt x="16199" y="488151"/>
                  </a:lnTo>
                  <a:lnTo>
                    <a:pt x="0" y="488151"/>
                  </a:lnTo>
                  <a:lnTo>
                    <a:pt x="0" y="460023"/>
                  </a:lnTo>
                  <a:lnTo>
                    <a:pt x="16199" y="460023"/>
                  </a:lnTo>
                  <a:lnTo>
                    <a:pt x="16199" y="433527"/>
                  </a:lnTo>
                  <a:close/>
                  <a:moveTo>
                    <a:pt x="449689" y="401757"/>
                  </a:moveTo>
                  <a:cubicBezTo>
                    <a:pt x="459986" y="401840"/>
                    <a:pt x="468400" y="403515"/>
                    <a:pt x="474930" y="406780"/>
                  </a:cubicBezTo>
                  <a:cubicBezTo>
                    <a:pt x="482129" y="410296"/>
                    <a:pt x="485813" y="415193"/>
                    <a:pt x="485980" y="421472"/>
                  </a:cubicBezTo>
                  <a:cubicBezTo>
                    <a:pt x="486315" y="430178"/>
                    <a:pt x="478697" y="435494"/>
                    <a:pt x="463126" y="437420"/>
                  </a:cubicBezTo>
                  <a:lnTo>
                    <a:pt x="463126" y="443698"/>
                  </a:lnTo>
                  <a:lnTo>
                    <a:pt x="449061" y="443698"/>
                  </a:lnTo>
                  <a:lnTo>
                    <a:pt x="449061" y="429885"/>
                  </a:lnTo>
                  <a:cubicBezTo>
                    <a:pt x="453833" y="429383"/>
                    <a:pt x="456889" y="428922"/>
                    <a:pt x="458228" y="428504"/>
                  </a:cubicBezTo>
                  <a:cubicBezTo>
                    <a:pt x="462665" y="427416"/>
                    <a:pt x="464926" y="425490"/>
                    <a:pt x="465009" y="422727"/>
                  </a:cubicBezTo>
                  <a:cubicBezTo>
                    <a:pt x="465093" y="420802"/>
                    <a:pt x="463921" y="419170"/>
                    <a:pt x="461493" y="417830"/>
                  </a:cubicBezTo>
                  <a:cubicBezTo>
                    <a:pt x="457977" y="415905"/>
                    <a:pt x="452410" y="414942"/>
                    <a:pt x="444792" y="414942"/>
                  </a:cubicBezTo>
                  <a:cubicBezTo>
                    <a:pt x="442197" y="414942"/>
                    <a:pt x="438262" y="415109"/>
                    <a:pt x="432988" y="415444"/>
                  </a:cubicBezTo>
                  <a:lnTo>
                    <a:pt x="431607" y="402636"/>
                  </a:lnTo>
                  <a:cubicBezTo>
                    <a:pt x="434872" y="401966"/>
                    <a:pt x="440899" y="401673"/>
                    <a:pt x="449689" y="401757"/>
                  </a:cubicBezTo>
                  <a:close/>
                  <a:moveTo>
                    <a:pt x="442927" y="95059"/>
                  </a:moveTo>
                  <a:cubicBezTo>
                    <a:pt x="459168" y="95059"/>
                    <a:pt x="472081" y="98554"/>
                    <a:pt x="481666" y="105544"/>
                  </a:cubicBezTo>
                  <a:cubicBezTo>
                    <a:pt x="491252" y="112535"/>
                    <a:pt x="498138" y="123188"/>
                    <a:pt x="502323" y="137503"/>
                  </a:cubicBezTo>
                  <a:lnTo>
                    <a:pt x="467539" y="143782"/>
                  </a:lnTo>
                  <a:cubicBezTo>
                    <a:pt x="466367" y="136833"/>
                    <a:pt x="463709" y="131601"/>
                    <a:pt x="459565" y="128085"/>
                  </a:cubicBezTo>
                  <a:cubicBezTo>
                    <a:pt x="455422" y="124569"/>
                    <a:pt x="450043" y="122811"/>
                    <a:pt x="443429" y="122811"/>
                  </a:cubicBezTo>
                  <a:cubicBezTo>
                    <a:pt x="434639" y="122811"/>
                    <a:pt x="427628" y="125846"/>
                    <a:pt x="422396" y="131915"/>
                  </a:cubicBezTo>
                  <a:cubicBezTo>
                    <a:pt x="417163" y="137984"/>
                    <a:pt x="414547" y="148135"/>
                    <a:pt x="414547" y="162367"/>
                  </a:cubicBezTo>
                  <a:cubicBezTo>
                    <a:pt x="414547" y="178189"/>
                    <a:pt x="417205" y="189365"/>
                    <a:pt x="422521" y="195895"/>
                  </a:cubicBezTo>
                  <a:cubicBezTo>
                    <a:pt x="427837" y="202425"/>
                    <a:pt x="434974" y="205690"/>
                    <a:pt x="443932" y="205690"/>
                  </a:cubicBezTo>
                  <a:cubicBezTo>
                    <a:pt x="450629" y="205690"/>
                    <a:pt x="456112" y="203785"/>
                    <a:pt x="460382" y="199976"/>
                  </a:cubicBezTo>
                  <a:cubicBezTo>
                    <a:pt x="464651" y="196167"/>
                    <a:pt x="467665" y="189616"/>
                    <a:pt x="469423" y="180324"/>
                  </a:cubicBezTo>
                  <a:lnTo>
                    <a:pt x="504081" y="186226"/>
                  </a:lnTo>
                  <a:cubicBezTo>
                    <a:pt x="500482" y="202132"/>
                    <a:pt x="493575" y="214145"/>
                    <a:pt x="483362" y="222265"/>
                  </a:cubicBezTo>
                  <a:cubicBezTo>
                    <a:pt x="473148" y="230386"/>
                    <a:pt x="459461" y="234446"/>
                    <a:pt x="442299" y="234446"/>
                  </a:cubicBezTo>
                  <a:cubicBezTo>
                    <a:pt x="422793" y="234446"/>
                    <a:pt x="407243" y="228293"/>
                    <a:pt x="395648" y="215987"/>
                  </a:cubicBezTo>
                  <a:cubicBezTo>
                    <a:pt x="384054" y="203680"/>
                    <a:pt x="378256" y="186644"/>
                    <a:pt x="378256" y="164878"/>
                  </a:cubicBezTo>
                  <a:cubicBezTo>
                    <a:pt x="378256" y="142861"/>
                    <a:pt x="384075" y="125720"/>
                    <a:pt x="395711" y="113456"/>
                  </a:cubicBezTo>
                  <a:cubicBezTo>
                    <a:pt x="407348" y="101191"/>
                    <a:pt x="423086" y="95059"/>
                    <a:pt x="442927" y="95059"/>
                  </a:cubicBezTo>
                  <a:close/>
                  <a:moveTo>
                    <a:pt x="528791" y="47341"/>
                  </a:moveTo>
                  <a:lnTo>
                    <a:pt x="564078" y="47341"/>
                  </a:lnTo>
                  <a:lnTo>
                    <a:pt x="564078" y="115025"/>
                  </a:lnTo>
                  <a:cubicBezTo>
                    <a:pt x="575463" y="101714"/>
                    <a:pt x="589067" y="95059"/>
                    <a:pt x="604889" y="95059"/>
                  </a:cubicBezTo>
                  <a:cubicBezTo>
                    <a:pt x="613010" y="95059"/>
                    <a:pt x="620335" y="96566"/>
                    <a:pt x="626865" y="99580"/>
                  </a:cubicBezTo>
                  <a:cubicBezTo>
                    <a:pt x="633394" y="102593"/>
                    <a:pt x="638313" y="106444"/>
                    <a:pt x="641619" y="111132"/>
                  </a:cubicBezTo>
                  <a:cubicBezTo>
                    <a:pt x="644926" y="115821"/>
                    <a:pt x="647187" y="121011"/>
                    <a:pt x="648400" y="126704"/>
                  </a:cubicBezTo>
                  <a:cubicBezTo>
                    <a:pt x="649614" y="132396"/>
                    <a:pt x="650221" y="141228"/>
                    <a:pt x="650221" y="153200"/>
                  </a:cubicBezTo>
                  <a:lnTo>
                    <a:pt x="650221" y="231432"/>
                  </a:lnTo>
                  <a:lnTo>
                    <a:pt x="614935" y="231432"/>
                  </a:lnTo>
                  <a:lnTo>
                    <a:pt x="614935" y="160985"/>
                  </a:lnTo>
                  <a:cubicBezTo>
                    <a:pt x="614935" y="147005"/>
                    <a:pt x="614265" y="138131"/>
                    <a:pt x="612926" y="134364"/>
                  </a:cubicBezTo>
                  <a:cubicBezTo>
                    <a:pt x="611586" y="130596"/>
                    <a:pt x="609221" y="127604"/>
                    <a:pt x="605831" y="125385"/>
                  </a:cubicBezTo>
                  <a:cubicBezTo>
                    <a:pt x="602440" y="123167"/>
                    <a:pt x="598192" y="122057"/>
                    <a:pt x="593085" y="122057"/>
                  </a:cubicBezTo>
                  <a:cubicBezTo>
                    <a:pt x="587225" y="122057"/>
                    <a:pt x="581993" y="123481"/>
                    <a:pt x="577388" y="126327"/>
                  </a:cubicBezTo>
                  <a:cubicBezTo>
                    <a:pt x="572784" y="129173"/>
                    <a:pt x="569415" y="133464"/>
                    <a:pt x="567280" y="139198"/>
                  </a:cubicBezTo>
                  <a:cubicBezTo>
                    <a:pt x="565145" y="144933"/>
                    <a:pt x="564078" y="153409"/>
                    <a:pt x="564078" y="164627"/>
                  </a:cubicBezTo>
                  <a:lnTo>
                    <a:pt x="564078" y="231432"/>
                  </a:lnTo>
                  <a:lnTo>
                    <a:pt x="528791" y="231432"/>
                  </a:lnTo>
                  <a:close/>
                  <a:moveTo>
                    <a:pt x="214843" y="47341"/>
                  </a:moveTo>
                  <a:lnTo>
                    <a:pt x="351342" y="47341"/>
                  </a:lnTo>
                  <a:lnTo>
                    <a:pt x="351342" y="78483"/>
                  </a:lnTo>
                  <a:lnTo>
                    <a:pt x="252013" y="78483"/>
                  </a:lnTo>
                  <a:lnTo>
                    <a:pt x="252013" y="119295"/>
                  </a:lnTo>
                  <a:lnTo>
                    <a:pt x="344435" y="119295"/>
                  </a:lnTo>
                  <a:lnTo>
                    <a:pt x="344435" y="150312"/>
                  </a:lnTo>
                  <a:lnTo>
                    <a:pt x="252013" y="150312"/>
                  </a:lnTo>
                  <a:lnTo>
                    <a:pt x="252013" y="200415"/>
                  </a:lnTo>
                  <a:lnTo>
                    <a:pt x="354858" y="200415"/>
                  </a:lnTo>
                  <a:lnTo>
                    <a:pt x="354858" y="231432"/>
                  </a:lnTo>
                  <a:lnTo>
                    <a:pt x="214843" y="231432"/>
                  </a:lnTo>
                  <a:close/>
                  <a:moveTo>
                    <a:pt x="275746" y="24738"/>
                  </a:moveTo>
                  <a:lnTo>
                    <a:pt x="298099" y="24738"/>
                  </a:lnTo>
                  <a:lnTo>
                    <a:pt x="325474" y="41062"/>
                  </a:lnTo>
                  <a:lnTo>
                    <a:pt x="300736" y="41062"/>
                  </a:lnTo>
                  <a:lnTo>
                    <a:pt x="286923" y="31770"/>
                  </a:lnTo>
                  <a:lnTo>
                    <a:pt x="273109" y="41062"/>
                  </a:lnTo>
                  <a:lnTo>
                    <a:pt x="248371" y="41062"/>
                  </a:lnTo>
                  <a:close/>
                  <a:moveTo>
                    <a:pt x="286923" y="0"/>
                  </a:moveTo>
                  <a:lnTo>
                    <a:pt x="326478" y="0"/>
                  </a:lnTo>
                  <a:lnTo>
                    <a:pt x="294080" y="20468"/>
                  </a:lnTo>
                  <a:lnTo>
                    <a:pt x="271728" y="20468"/>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grpSp>
      <p:sp>
        <p:nvSpPr>
          <p:cNvPr id="6" name="TextBox 5">
            <a:extLst>
              <a:ext uri="{FF2B5EF4-FFF2-40B4-BE49-F238E27FC236}">
                <a16:creationId xmlns:a16="http://schemas.microsoft.com/office/drawing/2014/main" id="{353D0E3A-8CAA-4CFA-96C5-06BA1DE75155}"/>
              </a:ext>
            </a:extLst>
          </p:cNvPr>
          <p:cNvSpPr txBox="1"/>
          <p:nvPr/>
        </p:nvSpPr>
        <p:spPr>
          <a:xfrm>
            <a:off x="1308222" y="525380"/>
            <a:ext cx="5625978" cy="804772"/>
          </a:xfrm>
          <a:prstGeom prst="rect">
            <a:avLst/>
          </a:prstGeom>
          <a:noFill/>
        </p:spPr>
        <p:txBody>
          <a:bodyPr wrap="square" lIns="0" tIns="0" rIns="0" bIns="0" rtlCol="0">
            <a:spAutoFit/>
          </a:bodyPr>
          <a:lstStyle/>
          <a:p>
            <a:pPr algn="just">
              <a:lnSpc>
                <a:spcPct val="125000"/>
              </a:lnSpc>
            </a:pPr>
            <a:r>
              <a:rPr lang="vi-VN" sz="2200" b="1">
                <a:solidFill>
                  <a:schemeClr val="accent6">
                    <a:lumMod val="50000"/>
                  </a:schemeClr>
                </a:solidFill>
                <a:latin typeface="Arial" panose="020B0604020202020204" pitchFamily="34" charset="0"/>
                <a:cs typeface="Arial" panose="020B0604020202020204" pitchFamily="34" charset="0"/>
              </a:rPr>
              <a:t>Câu hỏi 1: </a:t>
            </a:r>
            <a:r>
              <a:rPr lang="vi-VN" sz="2200">
                <a:latin typeface="Arial" panose="020B0604020202020204" pitchFamily="34" charset="0"/>
                <a:cs typeface="Arial" panose="020B0604020202020204" pitchFamily="34" charset="0"/>
              </a:rPr>
              <a:t>Trình bày các giai đoạn phát triển của cây cam và con ếch.</a:t>
            </a:r>
            <a:endParaRPr lang="vi-VN" sz="2200"/>
          </a:p>
        </p:txBody>
      </p:sp>
      <p:pic>
        <p:nvPicPr>
          <p:cNvPr id="23" name="Picture 22">
            <a:extLst>
              <a:ext uri="{FF2B5EF4-FFF2-40B4-BE49-F238E27FC236}">
                <a16:creationId xmlns:a16="http://schemas.microsoft.com/office/drawing/2014/main" id="{68578DFA-E60E-47AC-A328-A3EF3898F8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 y="470566"/>
            <a:ext cx="914400" cy="914400"/>
          </a:xfrm>
          <a:prstGeom prst="rect">
            <a:avLst/>
          </a:prstGeom>
        </p:spPr>
      </p:pic>
      <p:grpSp>
        <p:nvGrpSpPr>
          <p:cNvPr id="18" name="Group 17">
            <a:extLst>
              <a:ext uri="{FF2B5EF4-FFF2-40B4-BE49-F238E27FC236}">
                <a16:creationId xmlns:a16="http://schemas.microsoft.com/office/drawing/2014/main" id="{3D41C996-823D-4674-817C-832A711E02E5}"/>
              </a:ext>
            </a:extLst>
          </p:cNvPr>
          <p:cNvGrpSpPr/>
          <p:nvPr/>
        </p:nvGrpSpPr>
        <p:grpSpPr>
          <a:xfrm>
            <a:off x="194153" y="1577713"/>
            <a:ext cx="1524000" cy="457250"/>
            <a:chOff x="800100" y="1783116"/>
            <a:chExt cx="1524000" cy="457250"/>
          </a:xfrm>
        </p:grpSpPr>
        <p:sp>
          <p:nvSpPr>
            <p:cNvPr id="19" name="Rectangle 18">
              <a:extLst>
                <a:ext uri="{FF2B5EF4-FFF2-40B4-BE49-F238E27FC236}">
                  <a16:creationId xmlns:a16="http://schemas.microsoft.com/office/drawing/2014/main" id="{BE4EC638-B92B-4C61-A894-3B2F4A17101E}"/>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TextBox 19">
              <a:extLst>
                <a:ext uri="{FF2B5EF4-FFF2-40B4-BE49-F238E27FC236}">
                  <a16:creationId xmlns:a16="http://schemas.microsoft.com/office/drawing/2014/main" id="{9C117E07-BF29-4C0E-AE42-D96AA1F15C08}"/>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a:t>ĐÁP ÁN</a:t>
              </a:r>
            </a:p>
          </p:txBody>
        </p:sp>
      </p:grpSp>
      <p:grpSp>
        <p:nvGrpSpPr>
          <p:cNvPr id="10" name="Group 9">
            <a:extLst>
              <a:ext uri="{FF2B5EF4-FFF2-40B4-BE49-F238E27FC236}">
                <a16:creationId xmlns:a16="http://schemas.microsoft.com/office/drawing/2014/main" id="{2DAC74C6-9115-8F0C-CBE2-D89102A52924}"/>
              </a:ext>
            </a:extLst>
          </p:cNvPr>
          <p:cNvGrpSpPr/>
          <p:nvPr/>
        </p:nvGrpSpPr>
        <p:grpSpPr>
          <a:xfrm>
            <a:off x="572399" y="2125445"/>
            <a:ext cx="7158031" cy="4483789"/>
            <a:chOff x="284966" y="2181417"/>
            <a:chExt cx="7158031" cy="4483789"/>
          </a:xfrm>
        </p:grpSpPr>
        <p:sp>
          <p:nvSpPr>
            <p:cNvPr id="24" name="TextBox 23">
              <a:extLst>
                <a:ext uri="{FF2B5EF4-FFF2-40B4-BE49-F238E27FC236}">
                  <a16:creationId xmlns:a16="http://schemas.microsoft.com/office/drawing/2014/main" id="{013CDD5E-B15F-C9EE-CA75-72550437C046}"/>
                </a:ext>
              </a:extLst>
            </p:cNvPr>
            <p:cNvSpPr txBox="1"/>
            <p:nvPr/>
          </p:nvSpPr>
          <p:spPr>
            <a:xfrm>
              <a:off x="284966" y="2181417"/>
              <a:ext cx="7158031" cy="3185552"/>
            </a:xfrm>
            <a:prstGeom prst="rect">
              <a:avLst/>
            </a:prstGeom>
            <a:noFill/>
          </p:spPr>
          <p:txBody>
            <a:bodyPr wrap="square" lIns="0" tIns="0" rIns="0" bIns="0" rtlCol="0">
              <a:spAutoFit/>
            </a:bodyPr>
            <a:lstStyle>
              <a:defPPr>
                <a:defRPr lang="en-US"/>
              </a:defPPr>
              <a:lvl1pPr algn="just">
                <a:lnSpc>
                  <a:spcPct val="125000"/>
                </a:lnSpc>
                <a:defRPr sz="2400" b="1">
                  <a:solidFill>
                    <a:schemeClr val="accent6">
                      <a:lumMod val="50000"/>
                    </a:schemeClr>
                  </a:solidFill>
                  <a:latin typeface="Arial" panose="020B0604020202020204" pitchFamily="34" charset="0"/>
                  <a:cs typeface="Arial" panose="020B0604020202020204" pitchFamily="34" charset="0"/>
                </a:defRPr>
              </a:lvl1pPr>
            </a:lstStyle>
            <a:p>
              <a:r>
                <a:rPr lang="vi-VN" dirty="0">
                  <a:solidFill>
                    <a:srgbClr val="FF0000"/>
                  </a:solidFill>
                </a:rPr>
                <a:t>Giai đoạn sinh trưởng: </a:t>
              </a:r>
            </a:p>
            <a:p>
              <a:r>
                <a:rPr lang="vi-VN" b="0" dirty="0">
                  <a:solidFill>
                    <a:schemeClr val="tx1"/>
                  </a:solidFill>
                </a:rPr>
                <a:t>    </a:t>
              </a:r>
            </a:p>
            <a:p>
              <a:endParaRPr lang="vi-VN" b="0" dirty="0">
                <a:solidFill>
                  <a:schemeClr val="tx1"/>
                </a:solidFill>
              </a:endParaRPr>
            </a:p>
            <a:p>
              <a:endParaRPr lang="vi-VN" b="0" dirty="0">
                <a:solidFill>
                  <a:schemeClr val="tx1"/>
                </a:solidFill>
              </a:endParaRPr>
            </a:p>
            <a:p>
              <a:endParaRPr lang="vi-VN" b="0" dirty="0">
                <a:solidFill>
                  <a:schemeClr val="tx1"/>
                </a:solidFill>
              </a:endParaRPr>
            </a:p>
            <a:p>
              <a:r>
                <a:rPr lang="vi-VN" dirty="0">
                  <a:solidFill>
                    <a:srgbClr val="FF0000"/>
                  </a:solidFill>
                </a:rPr>
                <a:t>Giai đoạn phát triển: </a:t>
              </a:r>
            </a:p>
            <a:p>
              <a:r>
                <a:rPr lang="vi-VN" b="0" dirty="0">
                  <a:solidFill>
                    <a:schemeClr val="tx1"/>
                  </a:solidFill>
                </a:rPr>
                <a:t>    </a:t>
              </a:r>
            </a:p>
          </p:txBody>
        </p:sp>
        <p:grpSp>
          <p:nvGrpSpPr>
            <p:cNvPr id="25" name="Group 24">
              <a:extLst>
                <a:ext uri="{FF2B5EF4-FFF2-40B4-BE49-F238E27FC236}">
                  <a16:creationId xmlns:a16="http://schemas.microsoft.com/office/drawing/2014/main" id="{9A255A5F-175A-FF83-CA5D-A93C078C42FE}"/>
                </a:ext>
              </a:extLst>
            </p:cNvPr>
            <p:cNvGrpSpPr/>
            <p:nvPr/>
          </p:nvGrpSpPr>
          <p:grpSpPr>
            <a:xfrm>
              <a:off x="707721" y="2770496"/>
              <a:ext cx="2395893" cy="1665801"/>
              <a:chOff x="626200" y="3795315"/>
              <a:chExt cx="2395893" cy="1665801"/>
            </a:xfrm>
          </p:grpSpPr>
          <p:sp>
            <p:nvSpPr>
              <p:cNvPr id="26" name="Rectangle 25">
                <a:extLst>
                  <a:ext uri="{FF2B5EF4-FFF2-40B4-BE49-F238E27FC236}">
                    <a16:creationId xmlns:a16="http://schemas.microsoft.com/office/drawing/2014/main" id="{5FFA4426-02FD-80DA-025A-B254967069B1}"/>
                  </a:ext>
                </a:extLst>
              </p:cNvPr>
              <p:cNvSpPr/>
              <p:nvPr/>
            </p:nvSpPr>
            <p:spPr>
              <a:xfrm>
                <a:off x="626200" y="3795315"/>
                <a:ext cx="2395893" cy="629433"/>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Ếch con</a:t>
                </a:r>
              </a:p>
            </p:txBody>
          </p:sp>
          <p:sp>
            <p:nvSpPr>
              <p:cNvPr id="27" name="Rectangle 26">
                <a:extLst>
                  <a:ext uri="{FF2B5EF4-FFF2-40B4-BE49-F238E27FC236}">
                    <a16:creationId xmlns:a16="http://schemas.microsoft.com/office/drawing/2014/main" id="{D43124C0-705B-05DE-3988-F8A19DC37B01}"/>
                  </a:ext>
                </a:extLst>
              </p:cNvPr>
              <p:cNvSpPr/>
              <p:nvPr/>
            </p:nvSpPr>
            <p:spPr>
              <a:xfrm>
                <a:off x="626201" y="4831683"/>
                <a:ext cx="2395892" cy="629433"/>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Ếch trưởng thành</a:t>
                </a:r>
              </a:p>
            </p:txBody>
          </p:sp>
          <p:cxnSp>
            <p:nvCxnSpPr>
              <p:cNvPr id="30" name="Straight Arrow Connector 29">
                <a:extLst>
                  <a:ext uri="{FF2B5EF4-FFF2-40B4-BE49-F238E27FC236}">
                    <a16:creationId xmlns:a16="http://schemas.microsoft.com/office/drawing/2014/main" id="{A5A44602-3D36-199B-EFB8-335AD5697CB2}"/>
                  </a:ext>
                </a:extLst>
              </p:cNvPr>
              <p:cNvCxnSpPr>
                <a:cxnSpLocks/>
                <a:stCxn id="26" idx="2"/>
                <a:endCxn id="27" idx="0"/>
              </p:cNvCxnSpPr>
              <p:nvPr/>
            </p:nvCxnSpPr>
            <p:spPr>
              <a:xfrm>
                <a:off x="1824147" y="4424748"/>
                <a:ext cx="0" cy="40693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AF7AAEA1-D513-4653-E33D-82796F3DB6AA}"/>
                </a:ext>
              </a:extLst>
            </p:cNvPr>
            <p:cNvGrpSpPr/>
            <p:nvPr/>
          </p:nvGrpSpPr>
          <p:grpSpPr>
            <a:xfrm>
              <a:off x="685800" y="4999405"/>
              <a:ext cx="2395893" cy="1665801"/>
              <a:chOff x="626200" y="3795315"/>
              <a:chExt cx="2395893" cy="1665801"/>
            </a:xfrm>
          </p:grpSpPr>
          <p:sp>
            <p:nvSpPr>
              <p:cNvPr id="34" name="Rectangle 33">
                <a:extLst>
                  <a:ext uri="{FF2B5EF4-FFF2-40B4-BE49-F238E27FC236}">
                    <a16:creationId xmlns:a16="http://schemas.microsoft.com/office/drawing/2014/main" id="{9531CC02-C440-B721-E584-B08760B4E5EF}"/>
                  </a:ext>
                </a:extLst>
              </p:cNvPr>
              <p:cNvSpPr/>
              <p:nvPr/>
            </p:nvSpPr>
            <p:spPr>
              <a:xfrm>
                <a:off x="626200" y="3795315"/>
                <a:ext cx="2395893" cy="62943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Trứng thụ tinh</a:t>
                </a:r>
              </a:p>
            </p:txBody>
          </p:sp>
          <p:sp>
            <p:nvSpPr>
              <p:cNvPr id="35" name="Rectangle 34">
                <a:extLst>
                  <a:ext uri="{FF2B5EF4-FFF2-40B4-BE49-F238E27FC236}">
                    <a16:creationId xmlns:a16="http://schemas.microsoft.com/office/drawing/2014/main" id="{331BC52F-429A-4FB9-E364-D5A561B9ECB2}"/>
                  </a:ext>
                </a:extLst>
              </p:cNvPr>
              <p:cNvSpPr/>
              <p:nvPr/>
            </p:nvSpPr>
            <p:spPr>
              <a:xfrm>
                <a:off x="626201" y="4831683"/>
                <a:ext cx="2395892" cy="62943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Ấu trùng</a:t>
                </a:r>
              </a:p>
            </p:txBody>
          </p:sp>
          <p:cxnSp>
            <p:nvCxnSpPr>
              <p:cNvPr id="36" name="Straight Arrow Connector 35">
                <a:extLst>
                  <a:ext uri="{FF2B5EF4-FFF2-40B4-BE49-F238E27FC236}">
                    <a16:creationId xmlns:a16="http://schemas.microsoft.com/office/drawing/2014/main" id="{D1C36633-7A81-AC78-A10F-65464C4C8716}"/>
                  </a:ext>
                </a:extLst>
              </p:cNvPr>
              <p:cNvCxnSpPr>
                <a:cxnSpLocks/>
                <a:stCxn id="34" idx="2"/>
                <a:endCxn id="35" idx="0"/>
              </p:cNvCxnSpPr>
              <p:nvPr/>
            </p:nvCxnSpPr>
            <p:spPr>
              <a:xfrm>
                <a:off x="1824147" y="4424748"/>
                <a:ext cx="0" cy="40693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46169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68578DFA-E60E-47AC-A328-A3EF3898F8F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9256" y="838200"/>
            <a:ext cx="914400" cy="914400"/>
          </a:xfrm>
          <a:prstGeom prst="rect">
            <a:avLst/>
          </a:prstGeom>
        </p:spPr>
      </p:pic>
      <p:grpSp>
        <p:nvGrpSpPr>
          <p:cNvPr id="20" name="Group 19">
            <a:extLst>
              <a:ext uri="{FF2B5EF4-FFF2-40B4-BE49-F238E27FC236}">
                <a16:creationId xmlns:a16="http://schemas.microsoft.com/office/drawing/2014/main" id="{A537054D-71A5-80FF-242D-DAD1473164E2}"/>
              </a:ext>
            </a:extLst>
          </p:cNvPr>
          <p:cNvGrpSpPr/>
          <p:nvPr/>
        </p:nvGrpSpPr>
        <p:grpSpPr>
          <a:xfrm>
            <a:off x="1313656" y="2435007"/>
            <a:ext cx="3709798" cy="3206512"/>
            <a:chOff x="4338328" y="146957"/>
            <a:chExt cx="7594367" cy="6564086"/>
          </a:xfrm>
        </p:grpSpPr>
        <p:pic>
          <p:nvPicPr>
            <p:cNvPr id="21" name="Picture 20">
              <a:extLst>
                <a:ext uri="{FF2B5EF4-FFF2-40B4-BE49-F238E27FC236}">
                  <a16:creationId xmlns:a16="http://schemas.microsoft.com/office/drawing/2014/main" id="{B88C1EEE-2062-390D-EB9D-593A63DDF2E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49395" y="146957"/>
              <a:ext cx="6564086" cy="6564086"/>
            </a:xfrm>
            <a:prstGeom prst="rect">
              <a:avLst/>
            </a:prstGeom>
          </p:spPr>
        </p:pic>
        <p:sp>
          <p:nvSpPr>
            <p:cNvPr id="22" name="TextBox 21">
              <a:extLst>
                <a:ext uri="{FF2B5EF4-FFF2-40B4-BE49-F238E27FC236}">
                  <a16:creationId xmlns:a16="http://schemas.microsoft.com/office/drawing/2014/main" id="{1E43BD17-B06D-86F7-9CAF-EABB6E428F24}"/>
                </a:ext>
              </a:extLst>
            </p:cNvPr>
            <p:cNvSpPr txBox="1">
              <a:spLocks noChangeAspect="1"/>
            </p:cNvSpPr>
            <p:nvPr>
              <p:custDataLst>
                <p:tags r:id="rId4"/>
              </p:custDataLst>
            </p:nvPr>
          </p:nvSpPr>
          <p:spPr>
            <a:xfrm>
              <a:off x="4963594" y="1287558"/>
              <a:ext cx="460079" cy="552194"/>
            </a:xfrm>
            <a:custGeom>
              <a:avLst/>
              <a:gdLst/>
              <a:ahLst/>
              <a:cxnLst/>
              <a:rect l="l" t="t" r="r" b="b"/>
              <a:pathLst>
                <a:path w="460079" h="552194">
                  <a:moveTo>
                    <a:pt x="219331" y="441563"/>
                  </a:moveTo>
                  <a:cubicBezTo>
                    <a:pt x="210122" y="441563"/>
                    <a:pt x="202379" y="445079"/>
                    <a:pt x="196100" y="452112"/>
                  </a:cubicBezTo>
                  <a:cubicBezTo>
                    <a:pt x="189821" y="459144"/>
                    <a:pt x="186682" y="469273"/>
                    <a:pt x="186682" y="482500"/>
                  </a:cubicBezTo>
                  <a:cubicBezTo>
                    <a:pt x="186682" y="495728"/>
                    <a:pt x="189821" y="505857"/>
                    <a:pt x="196100" y="512889"/>
                  </a:cubicBezTo>
                  <a:cubicBezTo>
                    <a:pt x="202379" y="519921"/>
                    <a:pt x="210122" y="523437"/>
                    <a:pt x="219331" y="523437"/>
                  </a:cubicBezTo>
                  <a:cubicBezTo>
                    <a:pt x="228540" y="523437"/>
                    <a:pt x="236263" y="519921"/>
                    <a:pt x="242500" y="512889"/>
                  </a:cubicBezTo>
                  <a:cubicBezTo>
                    <a:pt x="248736" y="505857"/>
                    <a:pt x="251855" y="495644"/>
                    <a:pt x="251855" y="482249"/>
                  </a:cubicBezTo>
                  <a:cubicBezTo>
                    <a:pt x="251855" y="469190"/>
                    <a:pt x="248736" y="459144"/>
                    <a:pt x="242500" y="452112"/>
                  </a:cubicBezTo>
                  <a:cubicBezTo>
                    <a:pt x="236263" y="445079"/>
                    <a:pt x="228540" y="441563"/>
                    <a:pt x="219331" y="441563"/>
                  </a:cubicBezTo>
                  <a:close/>
                  <a:moveTo>
                    <a:pt x="397078" y="412807"/>
                  </a:moveTo>
                  <a:cubicBezTo>
                    <a:pt x="404864" y="412807"/>
                    <a:pt x="411980" y="414209"/>
                    <a:pt x="418426" y="417014"/>
                  </a:cubicBezTo>
                  <a:cubicBezTo>
                    <a:pt x="424872" y="419818"/>
                    <a:pt x="429749" y="423397"/>
                    <a:pt x="433055" y="427750"/>
                  </a:cubicBezTo>
                  <a:cubicBezTo>
                    <a:pt x="436362" y="432104"/>
                    <a:pt x="438664" y="437043"/>
                    <a:pt x="439962" y="442568"/>
                  </a:cubicBezTo>
                  <a:cubicBezTo>
                    <a:pt x="441259" y="448093"/>
                    <a:pt x="441908" y="456004"/>
                    <a:pt x="441908" y="466301"/>
                  </a:cubicBezTo>
                  <a:lnTo>
                    <a:pt x="441908" y="549180"/>
                  </a:lnTo>
                  <a:lnTo>
                    <a:pt x="406622" y="549180"/>
                  </a:lnTo>
                  <a:lnTo>
                    <a:pt x="406622" y="481119"/>
                  </a:lnTo>
                  <a:cubicBezTo>
                    <a:pt x="406622" y="466720"/>
                    <a:pt x="405869" y="457407"/>
                    <a:pt x="404362" y="453179"/>
                  </a:cubicBezTo>
                  <a:cubicBezTo>
                    <a:pt x="402855" y="448951"/>
                    <a:pt x="400406" y="445665"/>
                    <a:pt x="397016" y="443321"/>
                  </a:cubicBezTo>
                  <a:cubicBezTo>
                    <a:pt x="393625" y="440977"/>
                    <a:pt x="389544" y="439805"/>
                    <a:pt x="384772" y="439805"/>
                  </a:cubicBezTo>
                  <a:cubicBezTo>
                    <a:pt x="378661" y="439805"/>
                    <a:pt x="373178" y="441480"/>
                    <a:pt x="368322" y="444828"/>
                  </a:cubicBezTo>
                  <a:cubicBezTo>
                    <a:pt x="363467" y="448177"/>
                    <a:pt x="360139" y="452614"/>
                    <a:pt x="358339" y="458139"/>
                  </a:cubicBezTo>
                  <a:cubicBezTo>
                    <a:pt x="356539" y="463664"/>
                    <a:pt x="355639" y="473878"/>
                    <a:pt x="355639" y="488779"/>
                  </a:cubicBezTo>
                  <a:lnTo>
                    <a:pt x="355639" y="549180"/>
                  </a:lnTo>
                  <a:lnTo>
                    <a:pt x="320353" y="549180"/>
                  </a:lnTo>
                  <a:lnTo>
                    <a:pt x="320353" y="415821"/>
                  </a:lnTo>
                  <a:lnTo>
                    <a:pt x="353128" y="415821"/>
                  </a:lnTo>
                  <a:lnTo>
                    <a:pt x="353128" y="435410"/>
                  </a:lnTo>
                  <a:cubicBezTo>
                    <a:pt x="364764" y="420341"/>
                    <a:pt x="379414" y="412807"/>
                    <a:pt x="397078" y="412807"/>
                  </a:cubicBezTo>
                  <a:close/>
                  <a:moveTo>
                    <a:pt x="219206" y="412807"/>
                  </a:moveTo>
                  <a:cubicBezTo>
                    <a:pt x="239381" y="412807"/>
                    <a:pt x="255915" y="419358"/>
                    <a:pt x="268807" y="432459"/>
                  </a:cubicBezTo>
                  <a:cubicBezTo>
                    <a:pt x="281699" y="445561"/>
                    <a:pt x="288146" y="462116"/>
                    <a:pt x="288146" y="482124"/>
                  </a:cubicBezTo>
                  <a:cubicBezTo>
                    <a:pt x="288146" y="502299"/>
                    <a:pt x="281637" y="519021"/>
                    <a:pt x="268619" y="532290"/>
                  </a:cubicBezTo>
                  <a:cubicBezTo>
                    <a:pt x="255601" y="545559"/>
                    <a:pt x="239214" y="552194"/>
                    <a:pt x="219457" y="552194"/>
                  </a:cubicBezTo>
                  <a:cubicBezTo>
                    <a:pt x="207234" y="552194"/>
                    <a:pt x="195577" y="549431"/>
                    <a:pt x="184484" y="543906"/>
                  </a:cubicBezTo>
                  <a:cubicBezTo>
                    <a:pt x="173392" y="538381"/>
                    <a:pt x="164958" y="530281"/>
                    <a:pt x="159181" y="519607"/>
                  </a:cubicBezTo>
                  <a:cubicBezTo>
                    <a:pt x="153405" y="508934"/>
                    <a:pt x="150517" y="495937"/>
                    <a:pt x="150517" y="480617"/>
                  </a:cubicBezTo>
                  <a:cubicBezTo>
                    <a:pt x="150517" y="468897"/>
                    <a:pt x="153405" y="457553"/>
                    <a:pt x="159181" y="446586"/>
                  </a:cubicBezTo>
                  <a:cubicBezTo>
                    <a:pt x="164958" y="435620"/>
                    <a:pt x="173141" y="427248"/>
                    <a:pt x="183731" y="421472"/>
                  </a:cubicBezTo>
                  <a:cubicBezTo>
                    <a:pt x="194321" y="415695"/>
                    <a:pt x="206146" y="412807"/>
                    <a:pt x="219206" y="412807"/>
                  </a:cubicBezTo>
                  <a:close/>
                  <a:moveTo>
                    <a:pt x="72689" y="412807"/>
                  </a:moveTo>
                  <a:cubicBezTo>
                    <a:pt x="88930" y="412807"/>
                    <a:pt x="101843" y="416302"/>
                    <a:pt x="111428" y="423292"/>
                  </a:cubicBezTo>
                  <a:cubicBezTo>
                    <a:pt x="121014" y="430283"/>
                    <a:pt x="127900" y="440936"/>
                    <a:pt x="132085" y="455251"/>
                  </a:cubicBezTo>
                  <a:lnTo>
                    <a:pt x="97301" y="461530"/>
                  </a:lnTo>
                  <a:cubicBezTo>
                    <a:pt x="96129" y="454581"/>
                    <a:pt x="93471" y="449349"/>
                    <a:pt x="89327" y="445833"/>
                  </a:cubicBezTo>
                  <a:cubicBezTo>
                    <a:pt x="85184" y="442317"/>
                    <a:pt x="79805" y="440559"/>
                    <a:pt x="73191" y="440559"/>
                  </a:cubicBezTo>
                  <a:cubicBezTo>
                    <a:pt x="64401" y="440559"/>
                    <a:pt x="57390" y="443594"/>
                    <a:pt x="52158" y="449663"/>
                  </a:cubicBezTo>
                  <a:cubicBezTo>
                    <a:pt x="46925" y="455732"/>
                    <a:pt x="44309" y="465883"/>
                    <a:pt x="44309" y="480115"/>
                  </a:cubicBezTo>
                  <a:cubicBezTo>
                    <a:pt x="44309" y="495937"/>
                    <a:pt x="46967" y="507113"/>
                    <a:pt x="52283" y="513643"/>
                  </a:cubicBezTo>
                  <a:cubicBezTo>
                    <a:pt x="57599" y="520173"/>
                    <a:pt x="64736" y="523437"/>
                    <a:pt x="73694" y="523437"/>
                  </a:cubicBezTo>
                  <a:cubicBezTo>
                    <a:pt x="80391" y="523437"/>
                    <a:pt x="85874" y="521533"/>
                    <a:pt x="90144" y="517724"/>
                  </a:cubicBezTo>
                  <a:cubicBezTo>
                    <a:pt x="94413" y="513915"/>
                    <a:pt x="97427" y="507364"/>
                    <a:pt x="99185" y="498072"/>
                  </a:cubicBezTo>
                  <a:lnTo>
                    <a:pt x="133843" y="503974"/>
                  </a:lnTo>
                  <a:cubicBezTo>
                    <a:pt x="130244" y="519880"/>
                    <a:pt x="123337" y="531893"/>
                    <a:pt x="113124" y="540013"/>
                  </a:cubicBezTo>
                  <a:cubicBezTo>
                    <a:pt x="102910" y="548134"/>
                    <a:pt x="89223" y="552194"/>
                    <a:pt x="72061" y="552194"/>
                  </a:cubicBezTo>
                  <a:cubicBezTo>
                    <a:pt x="52555" y="552194"/>
                    <a:pt x="37005" y="546041"/>
                    <a:pt x="25410" y="533735"/>
                  </a:cubicBezTo>
                  <a:cubicBezTo>
                    <a:pt x="13816" y="521428"/>
                    <a:pt x="8018" y="504392"/>
                    <a:pt x="8018" y="482626"/>
                  </a:cubicBezTo>
                  <a:cubicBezTo>
                    <a:pt x="8018" y="460609"/>
                    <a:pt x="13837" y="443468"/>
                    <a:pt x="25473" y="431204"/>
                  </a:cubicBezTo>
                  <a:cubicBezTo>
                    <a:pt x="37110" y="418939"/>
                    <a:pt x="52848" y="412807"/>
                    <a:pt x="72689" y="412807"/>
                  </a:cubicBezTo>
                  <a:close/>
                  <a:moveTo>
                    <a:pt x="270365" y="123187"/>
                  </a:moveTo>
                  <a:cubicBezTo>
                    <a:pt x="265845" y="124694"/>
                    <a:pt x="258687" y="126494"/>
                    <a:pt x="248892" y="128587"/>
                  </a:cubicBezTo>
                  <a:cubicBezTo>
                    <a:pt x="239097" y="130680"/>
                    <a:pt x="232693" y="132731"/>
                    <a:pt x="229679" y="134740"/>
                  </a:cubicBezTo>
                  <a:cubicBezTo>
                    <a:pt x="225075" y="138005"/>
                    <a:pt x="222773" y="142149"/>
                    <a:pt x="222773" y="147172"/>
                  </a:cubicBezTo>
                  <a:cubicBezTo>
                    <a:pt x="222773" y="152111"/>
                    <a:pt x="224615" y="156381"/>
                    <a:pt x="228298" y="159981"/>
                  </a:cubicBezTo>
                  <a:cubicBezTo>
                    <a:pt x="231982" y="163580"/>
                    <a:pt x="236670" y="165380"/>
                    <a:pt x="242362" y="165380"/>
                  </a:cubicBezTo>
                  <a:cubicBezTo>
                    <a:pt x="248725" y="165380"/>
                    <a:pt x="254794" y="163287"/>
                    <a:pt x="260571" y="159102"/>
                  </a:cubicBezTo>
                  <a:cubicBezTo>
                    <a:pt x="264840" y="155920"/>
                    <a:pt x="267644" y="152028"/>
                    <a:pt x="268984" y="147423"/>
                  </a:cubicBezTo>
                  <a:cubicBezTo>
                    <a:pt x="269905" y="144409"/>
                    <a:pt x="270365" y="138675"/>
                    <a:pt x="270365" y="130220"/>
                  </a:cubicBezTo>
                  <a:close/>
                  <a:moveTo>
                    <a:pt x="322953" y="53871"/>
                  </a:moveTo>
                  <a:lnTo>
                    <a:pt x="360499" y="53871"/>
                  </a:lnTo>
                  <a:lnTo>
                    <a:pt x="392395" y="148553"/>
                  </a:lnTo>
                  <a:lnTo>
                    <a:pt x="423537" y="53871"/>
                  </a:lnTo>
                  <a:lnTo>
                    <a:pt x="460079" y="53871"/>
                  </a:lnTo>
                  <a:lnTo>
                    <a:pt x="412989" y="182207"/>
                  </a:lnTo>
                  <a:lnTo>
                    <a:pt x="404576" y="205438"/>
                  </a:lnTo>
                  <a:cubicBezTo>
                    <a:pt x="401478" y="213224"/>
                    <a:pt x="398527" y="219168"/>
                    <a:pt x="395723" y="223270"/>
                  </a:cubicBezTo>
                  <a:cubicBezTo>
                    <a:pt x="392918" y="227372"/>
                    <a:pt x="389695" y="230700"/>
                    <a:pt x="386054" y="233253"/>
                  </a:cubicBezTo>
                  <a:cubicBezTo>
                    <a:pt x="382412" y="235806"/>
                    <a:pt x="377933" y="237794"/>
                    <a:pt x="372617" y="239218"/>
                  </a:cubicBezTo>
                  <a:cubicBezTo>
                    <a:pt x="367301" y="240641"/>
                    <a:pt x="361295" y="241352"/>
                    <a:pt x="354597" y="241352"/>
                  </a:cubicBezTo>
                  <a:cubicBezTo>
                    <a:pt x="347816" y="241352"/>
                    <a:pt x="341161" y="240641"/>
                    <a:pt x="334631" y="239218"/>
                  </a:cubicBezTo>
                  <a:lnTo>
                    <a:pt x="331492" y="211591"/>
                  </a:lnTo>
                  <a:cubicBezTo>
                    <a:pt x="337017" y="212680"/>
                    <a:pt x="341998" y="213224"/>
                    <a:pt x="346435" y="213224"/>
                  </a:cubicBezTo>
                  <a:cubicBezTo>
                    <a:pt x="354639" y="213224"/>
                    <a:pt x="360709" y="210817"/>
                    <a:pt x="364643" y="206003"/>
                  </a:cubicBezTo>
                  <a:cubicBezTo>
                    <a:pt x="368578" y="201190"/>
                    <a:pt x="371592" y="195058"/>
                    <a:pt x="373684" y="187607"/>
                  </a:cubicBezTo>
                  <a:close/>
                  <a:moveTo>
                    <a:pt x="248892" y="50857"/>
                  </a:moveTo>
                  <a:cubicBezTo>
                    <a:pt x="264631" y="50857"/>
                    <a:pt x="276351" y="52720"/>
                    <a:pt x="284053" y="56445"/>
                  </a:cubicBezTo>
                  <a:cubicBezTo>
                    <a:pt x="291755" y="60170"/>
                    <a:pt x="297175" y="64900"/>
                    <a:pt x="300315" y="70635"/>
                  </a:cubicBezTo>
                  <a:cubicBezTo>
                    <a:pt x="303454" y="76369"/>
                    <a:pt x="305024" y="86897"/>
                    <a:pt x="305024" y="102217"/>
                  </a:cubicBezTo>
                  <a:lnTo>
                    <a:pt x="304647" y="143405"/>
                  </a:lnTo>
                  <a:cubicBezTo>
                    <a:pt x="304647" y="155125"/>
                    <a:pt x="305212" y="163769"/>
                    <a:pt x="306342" y="169336"/>
                  </a:cubicBezTo>
                  <a:cubicBezTo>
                    <a:pt x="307472" y="174903"/>
                    <a:pt x="309586" y="180868"/>
                    <a:pt x="312684" y="187230"/>
                  </a:cubicBezTo>
                  <a:lnTo>
                    <a:pt x="277774" y="187230"/>
                  </a:lnTo>
                  <a:cubicBezTo>
                    <a:pt x="276853" y="184886"/>
                    <a:pt x="275723" y="181412"/>
                    <a:pt x="274384" y="176807"/>
                  </a:cubicBezTo>
                  <a:cubicBezTo>
                    <a:pt x="273798" y="174715"/>
                    <a:pt x="273379" y="173333"/>
                    <a:pt x="273128" y="172664"/>
                  </a:cubicBezTo>
                  <a:cubicBezTo>
                    <a:pt x="267100" y="178524"/>
                    <a:pt x="260654" y="182919"/>
                    <a:pt x="253790" y="185849"/>
                  </a:cubicBezTo>
                  <a:cubicBezTo>
                    <a:pt x="246925" y="188779"/>
                    <a:pt x="239600" y="190244"/>
                    <a:pt x="231814" y="190244"/>
                  </a:cubicBezTo>
                  <a:cubicBezTo>
                    <a:pt x="218085" y="190244"/>
                    <a:pt x="207264" y="186518"/>
                    <a:pt x="199353" y="179068"/>
                  </a:cubicBezTo>
                  <a:cubicBezTo>
                    <a:pt x="191442" y="171617"/>
                    <a:pt x="187487" y="162199"/>
                    <a:pt x="187487" y="150814"/>
                  </a:cubicBezTo>
                  <a:cubicBezTo>
                    <a:pt x="187487" y="143279"/>
                    <a:pt x="189286" y="136561"/>
                    <a:pt x="192886" y="130659"/>
                  </a:cubicBezTo>
                  <a:cubicBezTo>
                    <a:pt x="196486" y="124757"/>
                    <a:pt x="201530" y="120236"/>
                    <a:pt x="208018" y="117097"/>
                  </a:cubicBezTo>
                  <a:cubicBezTo>
                    <a:pt x="214506" y="113958"/>
                    <a:pt x="223861" y="111216"/>
                    <a:pt x="236084" y="108872"/>
                  </a:cubicBezTo>
                  <a:cubicBezTo>
                    <a:pt x="252576" y="105775"/>
                    <a:pt x="264003" y="102886"/>
                    <a:pt x="270365" y="100207"/>
                  </a:cubicBezTo>
                  <a:lnTo>
                    <a:pt x="270365" y="96691"/>
                  </a:lnTo>
                  <a:cubicBezTo>
                    <a:pt x="270365" y="89910"/>
                    <a:pt x="268691" y="85076"/>
                    <a:pt x="265342" y="82188"/>
                  </a:cubicBezTo>
                  <a:cubicBezTo>
                    <a:pt x="261994" y="79299"/>
                    <a:pt x="255673" y="77855"/>
                    <a:pt x="246381" y="77855"/>
                  </a:cubicBezTo>
                  <a:cubicBezTo>
                    <a:pt x="240102" y="77855"/>
                    <a:pt x="235205" y="79090"/>
                    <a:pt x="231689" y="81560"/>
                  </a:cubicBezTo>
                  <a:cubicBezTo>
                    <a:pt x="228172" y="84029"/>
                    <a:pt x="225326" y="88362"/>
                    <a:pt x="223150" y="94557"/>
                  </a:cubicBezTo>
                  <a:lnTo>
                    <a:pt x="191128" y="88780"/>
                  </a:lnTo>
                  <a:cubicBezTo>
                    <a:pt x="194728" y="75888"/>
                    <a:pt x="200923" y="66344"/>
                    <a:pt x="209713" y="60149"/>
                  </a:cubicBezTo>
                  <a:cubicBezTo>
                    <a:pt x="218503" y="53954"/>
                    <a:pt x="231563" y="50857"/>
                    <a:pt x="248892" y="50857"/>
                  </a:cubicBezTo>
                  <a:close/>
                  <a:moveTo>
                    <a:pt x="233949" y="0"/>
                  </a:moveTo>
                  <a:lnTo>
                    <a:pt x="266598" y="0"/>
                  </a:lnTo>
                  <a:lnTo>
                    <a:pt x="292592" y="37044"/>
                  </a:lnTo>
                  <a:lnTo>
                    <a:pt x="264212" y="37044"/>
                  </a:lnTo>
                  <a:lnTo>
                    <a:pt x="249646" y="18333"/>
                  </a:lnTo>
                  <a:lnTo>
                    <a:pt x="236084" y="37044"/>
                  </a:lnTo>
                  <a:lnTo>
                    <a:pt x="207578" y="37044"/>
                  </a:lnTo>
                  <a:close/>
                  <a:moveTo>
                    <a:pt x="86144" y="0"/>
                  </a:moveTo>
                  <a:cubicBezTo>
                    <a:pt x="108663" y="0"/>
                    <a:pt x="126955" y="6655"/>
                    <a:pt x="141020" y="19966"/>
                  </a:cubicBezTo>
                  <a:cubicBezTo>
                    <a:pt x="149391" y="27835"/>
                    <a:pt x="155670" y="39137"/>
                    <a:pt x="159856" y="53871"/>
                  </a:cubicBezTo>
                  <a:lnTo>
                    <a:pt x="123063" y="62661"/>
                  </a:lnTo>
                  <a:cubicBezTo>
                    <a:pt x="120886" y="53117"/>
                    <a:pt x="116344" y="45583"/>
                    <a:pt x="109438" y="40058"/>
                  </a:cubicBezTo>
                  <a:cubicBezTo>
                    <a:pt x="102531" y="34532"/>
                    <a:pt x="94139" y="31770"/>
                    <a:pt x="84260" y="31770"/>
                  </a:cubicBezTo>
                  <a:cubicBezTo>
                    <a:pt x="70615" y="31770"/>
                    <a:pt x="59543" y="36667"/>
                    <a:pt x="51046" y="46462"/>
                  </a:cubicBezTo>
                  <a:cubicBezTo>
                    <a:pt x="42549" y="56257"/>
                    <a:pt x="38300" y="72121"/>
                    <a:pt x="38300" y="94054"/>
                  </a:cubicBezTo>
                  <a:cubicBezTo>
                    <a:pt x="38300" y="117327"/>
                    <a:pt x="42486" y="133903"/>
                    <a:pt x="50858" y="143782"/>
                  </a:cubicBezTo>
                  <a:cubicBezTo>
                    <a:pt x="59229" y="153660"/>
                    <a:pt x="70112" y="158599"/>
                    <a:pt x="83507" y="158599"/>
                  </a:cubicBezTo>
                  <a:cubicBezTo>
                    <a:pt x="93385" y="158599"/>
                    <a:pt x="101883" y="155460"/>
                    <a:pt x="108998" y="149181"/>
                  </a:cubicBezTo>
                  <a:cubicBezTo>
                    <a:pt x="116114" y="142903"/>
                    <a:pt x="121221" y="133024"/>
                    <a:pt x="124318" y="119546"/>
                  </a:cubicBezTo>
                  <a:lnTo>
                    <a:pt x="160358" y="130973"/>
                  </a:lnTo>
                  <a:cubicBezTo>
                    <a:pt x="154833" y="151065"/>
                    <a:pt x="145645" y="165987"/>
                    <a:pt x="132795" y="175740"/>
                  </a:cubicBezTo>
                  <a:cubicBezTo>
                    <a:pt x="119944" y="185493"/>
                    <a:pt x="103641" y="190369"/>
                    <a:pt x="83884" y="190369"/>
                  </a:cubicBezTo>
                  <a:cubicBezTo>
                    <a:pt x="59439" y="190369"/>
                    <a:pt x="39347" y="182019"/>
                    <a:pt x="23608" y="165317"/>
                  </a:cubicBezTo>
                  <a:cubicBezTo>
                    <a:pt x="7870" y="148616"/>
                    <a:pt x="0" y="125783"/>
                    <a:pt x="0" y="96817"/>
                  </a:cubicBezTo>
                  <a:cubicBezTo>
                    <a:pt x="0" y="66177"/>
                    <a:pt x="7912" y="42381"/>
                    <a:pt x="23734" y="25428"/>
                  </a:cubicBezTo>
                  <a:cubicBezTo>
                    <a:pt x="39556" y="8476"/>
                    <a:pt x="60359" y="0"/>
                    <a:pt x="86144"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vi-VN" sz="2000" b="1" i="0" u="none" strike="noStrike" kern="1200" cap="none" spc="0" normalizeH="0" baseline="0" noProof="0">
                <a:ln>
                  <a:noFill/>
                </a:ln>
                <a:solidFill>
                  <a:srgbClr val="092D6C">
                    <a:lumMod val="50000"/>
                  </a:srgbClr>
                </a:solidFill>
                <a:effectLst/>
                <a:uLnTx/>
                <a:uFillTx/>
                <a:latin typeface="Arial"/>
                <a:ea typeface="+mn-ea"/>
                <a:cs typeface="+mn-cs"/>
              </a:endParaRPr>
            </a:p>
          </p:txBody>
        </p:sp>
        <p:sp>
          <p:nvSpPr>
            <p:cNvPr id="24" name="TextBox 23">
              <a:extLst>
                <a:ext uri="{FF2B5EF4-FFF2-40B4-BE49-F238E27FC236}">
                  <a16:creationId xmlns:a16="http://schemas.microsoft.com/office/drawing/2014/main" id="{B64D6613-E6F5-14C4-8552-D83C5B507084}"/>
                </a:ext>
              </a:extLst>
            </p:cNvPr>
            <p:cNvSpPr txBox="1">
              <a:spLocks noChangeAspect="1"/>
            </p:cNvSpPr>
            <p:nvPr>
              <p:custDataLst>
                <p:tags r:id="rId5"/>
              </p:custDataLst>
            </p:nvPr>
          </p:nvSpPr>
          <p:spPr>
            <a:xfrm>
              <a:off x="6276046" y="216128"/>
              <a:ext cx="965783" cy="241352"/>
            </a:xfrm>
            <a:custGeom>
              <a:avLst/>
              <a:gdLst/>
              <a:ahLst/>
              <a:cxnLst/>
              <a:rect l="l" t="t" r="r" b="b"/>
              <a:pathLst>
                <a:path w="965783" h="241352">
                  <a:moveTo>
                    <a:pt x="270365" y="123187"/>
                  </a:moveTo>
                  <a:cubicBezTo>
                    <a:pt x="265845" y="124694"/>
                    <a:pt x="258687" y="126494"/>
                    <a:pt x="248892" y="128587"/>
                  </a:cubicBezTo>
                  <a:cubicBezTo>
                    <a:pt x="239097" y="130680"/>
                    <a:pt x="232693" y="132731"/>
                    <a:pt x="229679" y="134740"/>
                  </a:cubicBezTo>
                  <a:cubicBezTo>
                    <a:pt x="225075" y="138005"/>
                    <a:pt x="222773" y="142149"/>
                    <a:pt x="222773" y="147172"/>
                  </a:cubicBezTo>
                  <a:cubicBezTo>
                    <a:pt x="222773" y="152111"/>
                    <a:pt x="224615" y="156381"/>
                    <a:pt x="228298" y="159981"/>
                  </a:cubicBezTo>
                  <a:cubicBezTo>
                    <a:pt x="231982" y="163580"/>
                    <a:pt x="236670" y="165380"/>
                    <a:pt x="242362" y="165380"/>
                  </a:cubicBezTo>
                  <a:cubicBezTo>
                    <a:pt x="248725" y="165380"/>
                    <a:pt x="254794" y="163287"/>
                    <a:pt x="260571" y="159102"/>
                  </a:cubicBezTo>
                  <a:cubicBezTo>
                    <a:pt x="264840" y="155920"/>
                    <a:pt x="267645" y="152028"/>
                    <a:pt x="268984" y="147423"/>
                  </a:cubicBezTo>
                  <a:cubicBezTo>
                    <a:pt x="269905" y="144409"/>
                    <a:pt x="270365" y="138675"/>
                    <a:pt x="270365" y="130220"/>
                  </a:cubicBezTo>
                  <a:close/>
                  <a:moveTo>
                    <a:pt x="743206" y="79613"/>
                  </a:moveTo>
                  <a:cubicBezTo>
                    <a:pt x="733997" y="79613"/>
                    <a:pt x="726254" y="83129"/>
                    <a:pt x="719975" y="90162"/>
                  </a:cubicBezTo>
                  <a:cubicBezTo>
                    <a:pt x="713696" y="97194"/>
                    <a:pt x="710557" y="107323"/>
                    <a:pt x="710557" y="120550"/>
                  </a:cubicBezTo>
                  <a:cubicBezTo>
                    <a:pt x="710557" y="133777"/>
                    <a:pt x="713696" y="143907"/>
                    <a:pt x="719975" y="150939"/>
                  </a:cubicBezTo>
                  <a:cubicBezTo>
                    <a:pt x="726254" y="157971"/>
                    <a:pt x="733997" y="161487"/>
                    <a:pt x="743206" y="161487"/>
                  </a:cubicBezTo>
                  <a:cubicBezTo>
                    <a:pt x="752415" y="161487"/>
                    <a:pt x="760138" y="157971"/>
                    <a:pt x="766374" y="150939"/>
                  </a:cubicBezTo>
                  <a:cubicBezTo>
                    <a:pt x="772611" y="143907"/>
                    <a:pt x="775730" y="133694"/>
                    <a:pt x="775730" y="120299"/>
                  </a:cubicBezTo>
                  <a:cubicBezTo>
                    <a:pt x="775730" y="107240"/>
                    <a:pt x="772611" y="97194"/>
                    <a:pt x="766374" y="90162"/>
                  </a:cubicBezTo>
                  <a:cubicBezTo>
                    <a:pt x="760138" y="83129"/>
                    <a:pt x="752415" y="79613"/>
                    <a:pt x="743206" y="79613"/>
                  </a:cubicBezTo>
                  <a:close/>
                  <a:moveTo>
                    <a:pt x="322953" y="53871"/>
                  </a:moveTo>
                  <a:lnTo>
                    <a:pt x="360499" y="53871"/>
                  </a:lnTo>
                  <a:lnTo>
                    <a:pt x="392395" y="148553"/>
                  </a:lnTo>
                  <a:lnTo>
                    <a:pt x="423537" y="53871"/>
                  </a:lnTo>
                  <a:lnTo>
                    <a:pt x="460079" y="53871"/>
                  </a:lnTo>
                  <a:lnTo>
                    <a:pt x="412989" y="182207"/>
                  </a:lnTo>
                  <a:lnTo>
                    <a:pt x="404576" y="205438"/>
                  </a:lnTo>
                  <a:cubicBezTo>
                    <a:pt x="401478" y="213224"/>
                    <a:pt x="398527" y="219168"/>
                    <a:pt x="395723" y="223270"/>
                  </a:cubicBezTo>
                  <a:cubicBezTo>
                    <a:pt x="392918" y="227372"/>
                    <a:pt x="389695" y="230699"/>
                    <a:pt x="386054" y="233253"/>
                  </a:cubicBezTo>
                  <a:cubicBezTo>
                    <a:pt x="382412" y="235806"/>
                    <a:pt x="377933" y="237794"/>
                    <a:pt x="372617" y="239218"/>
                  </a:cubicBezTo>
                  <a:cubicBezTo>
                    <a:pt x="367301" y="240641"/>
                    <a:pt x="361295" y="241352"/>
                    <a:pt x="354597" y="241352"/>
                  </a:cubicBezTo>
                  <a:cubicBezTo>
                    <a:pt x="347816" y="241352"/>
                    <a:pt x="341161" y="240641"/>
                    <a:pt x="334631" y="239218"/>
                  </a:cubicBezTo>
                  <a:lnTo>
                    <a:pt x="331492" y="211591"/>
                  </a:lnTo>
                  <a:cubicBezTo>
                    <a:pt x="337017" y="212680"/>
                    <a:pt x="341998" y="213224"/>
                    <a:pt x="346435" y="213224"/>
                  </a:cubicBezTo>
                  <a:cubicBezTo>
                    <a:pt x="354639" y="213224"/>
                    <a:pt x="360709" y="210817"/>
                    <a:pt x="364643" y="206003"/>
                  </a:cubicBezTo>
                  <a:cubicBezTo>
                    <a:pt x="368578" y="201190"/>
                    <a:pt x="371592" y="195057"/>
                    <a:pt x="373685" y="187607"/>
                  </a:cubicBezTo>
                  <a:close/>
                  <a:moveTo>
                    <a:pt x="920953" y="50857"/>
                  </a:moveTo>
                  <a:cubicBezTo>
                    <a:pt x="928739" y="50857"/>
                    <a:pt x="935855" y="52259"/>
                    <a:pt x="942301" y="55064"/>
                  </a:cubicBezTo>
                  <a:cubicBezTo>
                    <a:pt x="948747" y="57868"/>
                    <a:pt x="953624" y="61447"/>
                    <a:pt x="956930" y="65800"/>
                  </a:cubicBezTo>
                  <a:cubicBezTo>
                    <a:pt x="960237" y="70153"/>
                    <a:pt x="962539" y="75093"/>
                    <a:pt x="963837" y="80618"/>
                  </a:cubicBezTo>
                  <a:cubicBezTo>
                    <a:pt x="965134" y="86143"/>
                    <a:pt x="965783" y="94054"/>
                    <a:pt x="965783" y="104351"/>
                  </a:cubicBezTo>
                  <a:lnTo>
                    <a:pt x="965783" y="187230"/>
                  </a:lnTo>
                  <a:lnTo>
                    <a:pt x="930497" y="187230"/>
                  </a:lnTo>
                  <a:lnTo>
                    <a:pt x="930497" y="119169"/>
                  </a:lnTo>
                  <a:cubicBezTo>
                    <a:pt x="930497" y="104770"/>
                    <a:pt x="929744" y="95457"/>
                    <a:pt x="928237" y="91229"/>
                  </a:cubicBezTo>
                  <a:cubicBezTo>
                    <a:pt x="926730" y="87001"/>
                    <a:pt x="924281" y="83715"/>
                    <a:pt x="920891" y="81371"/>
                  </a:cubicBezTo>
                  <a:cubicBezTo>
                    <a:pt x="917500" y="79027"/>
                    <a:pt x="913419" y="77855"/>
                    <a:pt x="908647" y="77855"/>
                  </a:cubicBezTo>
                  <a:cubicBezTo>
                    <a:pt x="902536" y="77855"/>
                    <a:pt x="897053" y="79530"/>
                    <a:pt x="892197" y="82878"/>
                  </a:cubicBezTo>
                  <a:cubicBezTo>
                    <a:pt x="887342" y="86227"/>
                    <a:pt x="884014" y="90664"/>
                    <a:pt x="882214" y="96189"/>
                  </a:cubicBezTo>
                  <a:cubicBezTo>
                    <a:pt x="880414" y="101714"/>
                    <a:pt x="879514" y="111928"/>
                    <a:pt x="879514" y="126829"/>
                  </a:cubicBezTo>
                  <a:lnTo>
                    <a:pt x="879514" y="187230"/>
                  </a:lnTo>
                  <a:lnTo>
                    <a:pt x="844228" y="187230"/>
                  </a:lnTo>
                  <a:lnTo>
                    <a:pt x="844228" y="53871"/>
                  </a:lnTo>
                  <a:lnTo>
                    <a:pt x="877003" y="53871"/>
                  </a:lnTo>
                  <a:lnTo>
                    <a:pt x="877003" y="73460"/>
                  </a:lnTo>
                  <a:cubicBezTo>
                    <a:pt x="888639" y="58391"/>
                    <a:pt x="903289" y="50857"/>
                    <a:pt x="920953" y="50857"/>
                  </a:cubicBezTo>
                  <a:close/>
                  <a:moveTo>
                    <a:pt x="743081" y="50857"/>
                  </a:moveTo>
                  <a:cubicBezTo>
                    <a:pt x="763256" y="50857"/>
                    <a:pt x="779790" y="57408"/>
                    <a:pt x="792682" y="70509"/>
                  </a:cubicBezTo>
                  <a:cubicBezTo>
                    <a:pt x="805574" y="83611"/>
                    <a:pt x="812021" y="100166"/>
                    <a:pt x="812021" y="120174"/>
                  </a:cubicBezTo>
                  <a:cubicBezTo>
                    <a:pt x="812021" y="140349"/>
                    <a:pt x="805512" y="157071"/>
                    <a:pt x="792494" y="170340"/>
                  </a:cubicBezTo>
                  <a:cubicBezTo>
                    <a:pt x="779476" y="183609"/>
                    <a:pt x="763089" y="190244"/>
                    <a:pt x="743332" y="190244"/>
                  </a:cubicBezTo>
                  <a:cubicBezTo>
                    <a:pt x="731109" y="190244"/>
                    <a:pt x="719452" y="187481"/>
                    <a:pt x="708359" y="181956"/>
                  </a:cubicBezTo>
                  <a:cubicBezTo>
                    <a:pt x="697267" y="176431"/>
                    <a:pt x="688833" y="168331"/>
                    <a:pt x="683056" y="157657"/>
                  </a:cubicBezTo>
                  <a:cubicBezTo>
                    <a:pt x="677280" y="146984"/>
                    <a:pt x="674392" y="133987"/>
                    <a:pt x="674392" y="118667"/>
                  </a:cubicBezTo>
                  <a:cubicBezTo>
                    <a:pt x="674392" y="106947"/>
                    <a:pt x="677280" y="95603"/>
                    <a:pt x="683056" y="84636"/>
                  </a:cubicBezTo>
                  <a:cubicBezTo>
                    <a:pt x="688833" y="73670"/>
                    <a:pt x="697016" y="65298"/>
                    <a:pt x="707606" y="59522"/>
                  </a:cubicBezTo>
                  <a:cubicBezTo>
                    <a:pt x="718196" y="53745"/>
                    <a:pt x="730021" y="50857"/>
                    <a:pt x="743081" y="50857"/>
                  </a:cubicBezTo>
                  <a:close/>
                  <a:moveTo>
                    <a:pt x="596564" y="50857"/>
                  </a:moveTo>
                  <a:cubicBezTo>
                    <a:pt x="612805" y="50857"/>
                    <a:pt x="625718" y="54352"/>
                    <a:pt x="635303" y="61342"/>
                  </a:cubicBezTo>
                  <a:cubicBezTo>
                    <a:pt x="644889" y="68333"/>
                    <a:pt x="651774" y="78985"/>
                    <a:pt x="655960" y="93301"/>
                  </a:cubicBezTo>
                  <a:lnTo>
                    <a:pt x="621176" y="99580"/>
                  </a:lnTo>
                  <a:cubicBezTo>
                    <a:pt x="620004" y="92631"/>
                    <a:pt x="617346" y="87399"/>
                    <a:pt x="613202" y="83883"/>
                  </a:cubicBezTo>
                  <a:cubicBezTo>
                    <a:pt x="609058" y="80367"/>
                    <a:pt x="603680" y="78609"/>
                    <a:pt x="597066" y="78609"/>
                  </a:cubicBezTo>
                  <a:cubicBezTo>
                    <a:pt x="588276" y="78609"/>
                    <a:pt x="581265" y="81643"/>
                    <a:pt x="576033" y="87713"/>
                  </a:cubicBezTo>
                  <a:cubicBezTo>
                    <a:pt x="570800" y="93782"/>
                    <a:pt x="568184" y="103933"/>
                    <a:pt x="568184" y="118164"/>
                  </a:cubicBezTo>
                  <a:cubicBezTo>
                    <a:pt x="568184" y="133987"/>
                    <a:pt x="570842" y="145163"/>
                    <a:pt x="576158" y="151693"/>
                  </a:cubicBezTo>
                  <a:cubicBezTo>
                    <a:pt x="581474" y="158222"/>
                    <a:pt x="588611" y="161487"/>
                    <a:pt x="597569" y="161487"/>
                  </a:cubicBezTo>
                  <a:cubicBezTo>
                    <a:pt x="604266" y="161487"/>
                    <a:pt x="609749" y="159583"/>
                    <a:pt x="614019" y="155774"/>
                  </a:cubicBezTo>
                  <a:cubicBezTo>
                    <a:pt x="618288" y="151965"/>
                    <a:pt x="621302" y="145414"/>
                    <a:pt x="623060" y="136122"/>
                  </a:cubicBezTo>
                  <a:lnTo>
                    <a:pt x="657718" y="142023"/>
                  </a:lnTo>
                  <a:cubicBezTo>
                    <a:pt x="654119" y="157929"/>
                    <a:pt x="647212" y="169943"/>
                    <a:pt x="636999" y="178063"/>
                  </a:cubicBezTo>
                  <a:cubicBezTo>
                    <a:pt x="626785" y="186184"/>
                    <a:pt x="613098" y="190244"/>
                    <a:pt x="595936" y="190244"/>
                  </a:cubicBezTo>
                  <a:cubicBezTo>
                    <a:pt x="576430" y="190244"/>
                    <a:pt x="560880" y="184091"/>
                    <a:pt x="549285" y="171784"/>
                  </a:cubicBezTo>
                  <a:cubicBezTo>
                    <a:pt x="537691" y="159478"/>
                    <a:pt x="531893" y="142442"/>
                    <a:pt x="531893" y="120676"/>
                  </a:cubicBezTo>
                  <a:cubicBezTo>
                    <a:pt x="531893" y="98659"/>
                    <a:pt x="537712" y="81518"/>
                    <a:pt x="549348" y="69254"/>
                  </a:cubicBezTo>
                  <a:cubicBezTo>
                    <a:pt x="560985" y="56989"/>
                    <a:pt x="576723" y="50857"/>
                    <a:pt x="596564" y="50857"/>
                  </a:cubicBezTo>
                  <a:close/>
                  <a:moveTo>
                    <a:pt x="248892" y="50857"/>
                  </a:moveTo>
                  <a:cubicBezTo>
                    <a:pt x="264631" y="50857"/>
                    <a:pt x="276351" y="52720"/>
                    <a:pt x="284053" y="56445"/>
                  </a:cubicBezTo>
                  <a:cubicBezTo>
                    <a:pt x="291755" y="60170"/>
                    <a:pt x="297175" y="64900"/>
                    <a:pt x="300315" y="70635"/>
                  </a:cubicBezTo>
                  <a:cubicBezTo>
                    <a:pt x="303454" y="76369"/>
                    <a:pt x="305024" y="86897"/>
                    <a:pt x="305024" y="102217"/>
                  </a:cubicBezTo>
                  <a:lnTo>
                    <a:pt x="304647" y="143405"/>
                  </a:lnTo>
                  <a:cubicBezTo>
                    <a:pt x="304647" y="155125"/>
                    <a:pt x="305212" y="163769"/>
                    <a:pt x="306342" y="169336"/>
                  </a:cubicBezTo>
                  <a:cubicBezTo>
                    <a:pt x="307472" y="174903"/>
                    <a:pt x="309586" y="180868"/>
                    <a:pt x="312684" y="187230"/>
                  </a:cubicBezTo>
                  <a:lnTo>
                    <a:pt x="277774" y="187230"/>
                  </a:lnTo>
                  <a:cubicBezTo>
                    <a:pt x="276853" y="184886"/>
                    <a:pt x="275723" y="181412"/>
                    <a:pt x="274384" y="176807"/>
                  </a:cubicBezTo>
                  <a:cubicBezTo>
                    <a:pt x="273798" y="174715"/>
                    <a:pt x="273379" y="173333"/>
                    <a:pt x="273128" y="172663"/>
                  </a:cubicBezTo>
                  <a:cubicBezTo>
                    <a:pt x="267100" y="178524"/>
                    <a:pt x="260654" y="182919"/>
                    <a:pt x="253790" y="185849"/>
                  </a:cubicBezTo>
                  <a:cubicBezTo>
                    <a:pt x="246925" y="188779"/>
                    <a:pt x="239600" y="190244"/>
                    <a:pt x="231814" y="190244"/>
                  </a:cubicBezTo>
                  <a:cubicBezTo>
                    <a:pt x="218085" y="190244"/>
                    <a:pt x="207265" y="186518"/>
                    <a:pt x="199353" y="179068"/>
                  </a:cubicBezTo>
                  <a:cubicBezTo>
                    <a:pt x="191442" y="171617"/>
                    <a:pt x="187487" y="162199"/>
                    <a:pt x="187487" y="150814"/>
                  </a:cubicBezTo>
                  <a:cubicBezTo>
                    <a:pt x="187487" y="143279"/>
                    <a:pt x="189287" y="136561"/>
                    <a:pt x="192886" y="130659"/>
                  </a:cubicBezTo>
                  <a:cubicBezTo>
                    <a:pt x="196486" y="124757"/>
                    <a:pt x="201530" y="120236"/>
                    <a:pt x="208018" y="117097"/>
                  </a:cubicBezTo>
                  <a:cubicBezTo>
                    <a:pt x="214506" y="113958"/>
                    <a:pt x="223861" y="111216"/>
                    <a:pt x="236084" y="108872"/>
                  </a:cubicBezTo>
                  <a:cubicBezTo>
                    <a:pt x="252576" y="105775"/>
                    <a:pt x="264003" y="102886"/>
                    <a:pt x="270365" y="100207"/>
                  </a:cubicBezTo>
                  <a:lnTo>
                    <a:pt x="270365" y="96691"/>
                  </a:lnTo>
                  <a:cubicBezTo>
                    <a:pt x="270365" y="89910"/>
                    <a:pt x="268691" y="85076"/>
                    <a:pt x="265342" y="82188"/>
                  </a:cubicBezTo>
                  <a:cubicBezTo>
                    <a:pt x="261994" y="79299"/>
                    <a:pt x="255673" y="77855"/>
                    <a:pt x="246381" y="77855"/>
                  </a:cubicBezTo>
                  <a:cubicBezTo>
                    <a:pt x="240102" y="77855"/>
                    <a:pt x="235205" y="79090"/>
                    <a:pt x="231689" y="81560"/>
                  </a:cubicBezTo>
                  <a:cubicBezTo>
                    <a:pt x="228173" y="84029"/>
                    <a:pt x="225326" y="88362"/>
                    <a:pt x="223150" y="94557"/>
                  </a:cubicBezTo>
                  <a:lnTo>
                    <a:pt x="191128" y="88780"/>
                  </a:lnTo>
                  <a:cubicBezTo>
                    <a:pt x="194728" y="75888"/>
                    <a:pt x="200923" y="66344"/>
                    <a:pt x="209713" y="60149"/>
                  </a:cubicBezTo>
                  <a:cubicBezTo>
                    <a:pt x="218503" y="53954"/>
                    <a:pt x="231563" y="50857"/>
                    <a:pt x="248892" y="50857"/>
                  </a:cubicBezTo>
                  <a:close/>
                  <a:moveTo>
                    <a:pt x="233949" y="0"/>
                  </a:moveTo>
                  <a:lnTo>
                    <a:pt x="266598" y="0"/>
                  </a:lnTo>
                  <a:lnTo>
                    <a:pt x="292592" y="37044"/>
                  </a:lnTo>
                  <a:lnTo>
                    <a:pt x="264212" y="37044"/>
                  </a:lnTo>
                  <a:lnTo>
                    <a:pt x="249646" y="18333"/>
                  </a:lnTo>
                  <a:lnTo>
                    <a:pt x="236084" y="37044"/>
                  </a:lnTo>
                  <a:lnTo>
                    <a:pt x="207578" y="37044"/>
                  </a:lnTo>
                  <a:close/>
                  <a:moveTo>
                    <a:pt x="86144" y="0"/>
                  </a:moveTo>
                  <a:cubicBezTo>
                    <a:pt x="108664" y="0"/>
                    <a:pt x="126955" y="6655"/>
                    <a:pt x="141020" y="19966"/>
                  </a:cubicBezTo>
                  <a:cubicBezTo>
                    <a:pt x="149391" y="27835"/>
                    <a:pt x="155670" y="39137"/>
                    <a:pt x="159856" y="53871"/>
                  </a:cubicBezTo>
                  <a:lnTo>
                    <a:pt x="123063" y="62661"/>
                  </a:lnTo>
                  <a:cubicBezTo>
                    <a:pt x="120886" y="53117"/>
                    <a:pt x="116344" y="45583"/>
                    <a:pt x="109438" y="40058"/>
                  </a:cubicBezTo>
                  <a:cubicBezTo>
                    <a:pt x="102531" y="34532"/>
                    <a:pt x="94139" y="31770"/>
                    <a:pt x="84260" y="31770"/>
                  </a:cubicBezTo>
                  <a:cubicBezTo>
                    <a:pt x="70615" y="31770"/>
                    <a:pt x="59543" y="36667"/>
                    <a:pt x="51046" y="46462"/>
                  </a:cubicBezTo>
                  <a:cubicBezTo>
                    <a:pt x="42549" y="56257"/>
                    <a:pt x="38300" y="72121"/>
                    <a:pt x="38300" y="94054"/>
                  </a:cubicBezTo>
                  <a:cubicBezTo>
                    <a:pt x="38300" y="117327"/>
                    <a:pt x="42486" y="133903"/>
                    <a:pt x="50858" y="143782"/>
                  </a:cubicBezTo>
                  <a:cubicBezTo>
                    <a:pt x="59229" y="153660"/>
                    <a:pt x="70112" y="158599"/>
                    <a:pt x="83507" y="158599"/>
                  </a:cubicBezTo>
                  <a:cubicBezTo>
                    <a:pt x="93385" y="158599"/>
                    <a:pt x="101883" y="155460"/>
                    <a:pt x="108998" y="149181"/>
                  </a:cubicBezTo>
                  <a:cubicBezTo>
                    <a:pt x="116114" y="142902"/>
                    <a:pt x="121221" y="133024"/>
                    <a:pt x="124318" y="119546"/>
                  </a:cubicBezTo>
                  <a:lnTo>
                    <a:pt x="160358" y="130973"/>
                  </a:lnTo>
                  <a:cubicBezTo>
                    <a:pt x="154833" y="151065"/>
                    <a:pt x="145645" y="165987"/>
                    <a:pt x="132795" y="175740"/>
                  </a:cubicBezTo>
                  <a:cubicBezTo>
                    <a:pt x="119944" y="185493"/>
                    <a:pt x="103641" y="190369"/>
                    <a:pt x="83884" y="190369"/>
                  </a:cubicBezTo>
                  <a:cubicBezTo>
                    <a:pt x="59439" y="190369"/>
                    <a:pt x="39347" y="182019"/>
                    <a:pt x="23608" y="165317"/>
                  </a:cubicBezTo>
                  <a:cubicBezTo>
                    <a:pt x="7870" y="148616"/>
                    <a:pt x="0" y="125783"/>
                    <a:pt x="0" y="96817"/>
                  </a:cubicBezTo>
                  <a:cubicBezTo>
                    <a:pt x="0" y="66177"/>
                    <a:pt x="7912" y="42381"/>
                    <a:pt x="23734" y="25428"/>
                  </a:cubicBezTo>
                  <a:cubicBezTo>
                    <a:pt x="39556" y="8476"/>
                    <a:pt x="60359" y="0"/>
                    <a:pt x="86144"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vi-VN" sz="2000" b="1" i="0" u="none" strike="noStrike" kern="1200" cap="none" spc="0" normalizeH="0" baseline="0" noProof="0">
                <a:ln>
                  <a:noFill/>
                </a:ln>
                <a:solidFill>
                  <a:srgbClr val="092D6C">
                    <a:lumMod val="50000"/>
                  </a:srgbClr>
                </a:solidFill>
                <a:effectLst/>
                <a:uLnTx/>
                <a:uFillTx/>
                <a:latin typeface="Arial"/>
                <a:ea typeface="+mn-ea"/>
                <a:cs typeface="+mn-cs"/>
              </a:endParaRPr>
            </a:p>
          </p:txBody>
        </p:sp>
        <p:sp>
          <p:nvSpPr>
            <p:cNvPr id="25" name="TextBox 24">
              <a:extLst>
                <a:ext uri="{FF2B5EF4-FFF2-40B4-BE49-F238E27FC236}">
                  <a16:creationId xmlns:a16="http://schemas.microsoft.com/office/drawing/2014/main" id="{E0CC55B5-195D-6E3E-0192-56DE4633F195}"/>
                </a:ext>
              </a:extLst>
            </p:cNvPr>
            <p:cNvSpPr txBox="1">
              <a:spLocks noChangeAspect="1"/>
            </p:cNvSpPr>
            <p:nvPr>
              <p:custDataLst>
                <p:tags r:id="rId6"/>
              </p:custDataLst>
            </p:nvPr>
          </p:nvSpPr>
          <p:spPr>
            <a:xfrm>
              <a:off x="10405224" y="218734"/>
              <a:ext cx="860650" cy="923669"/>
            </a:xfrm>
            <a:custGeom>
              <a:avLst/>
              <a:gdLst/>
              <a:ahLst/>
              <a:cxnLst/>
              <a:rect l="l" t="t" r="r" b="b"/>
              <a:pathLst>
                <a:path w="860650" h="923669">
                  <a:moveTo>
                    <a:pt x="421528" y="856612"/>
                  </a:moveTo>
                  <a:cubicBezTo>
                    <a:pt x="417007" y="858119"/>
                    <a:pt x="409850" y="859919"/>
                    <a:pt x="400055" y="862012"/>
                  </a:cubicBezTo>
                  <a:cubicBezTo>
                    <a:pt x="390260" y="864105"/>
                    <a:pt x="383856" y="866156"/>
                    <a:pt x="380842" y="868165"/>
                  </a:cubicBezTo>
                  <a:cubicBezTo>
                    <a:pt x="376238" y="871430"/>
                    <a:pt x="373936" y="875574"/>
                    <a:pt x="373936" y="880597"/>
                  </a:cubicBezTo>
                  <a:cubicBezTo>
                    <a:pt x="373936" y="885536"/>
                    <a:pt x="375777" y="889806"/>
                    <a:pt x="379461" y="893406"/>
                  </a:cubicBezTo>
                  <a:cubicBezTo>
                    <a:pt x="383144" y="897005"/>
                    <a:pt x="387832" y="898805"/>
                    <a:pt x="393525" y="898805"/>
                  </a:cubicBezTo>
                  <a:cubicBezTo>
                    <a:pt x="399888" y="898805"/>
                    <a:pt x="405957" y="896712"/>
                    <a:pt x="411733" y="892527"/>
                  </a:cubicBezTo>
                  <a:cubicBezTo>
                    <a:pt x="416003" y="889345"/>
                    <a:pt x="418807" y="885453"/>
                    <a:pt x="420147" y="880848"/>
                  </a:cubicBezTo>
                  <a:cubicBezTo>
                    <a:pt x="421068" y="877834"/>
                    <a:pt x="421528" y="872100"/>
                    <a:pt x="421528" y="863645"/>
                  </a:cubicBezTo>
                  <a:close/>
                  <a:moveTo>
                    <a:pt x="567291" y="784282"/>
                  </a:moveTo>
                  <a:cubicBezTo>
                    <a:pt x="575077" y="784282"/>
                    <a:pt x="582193" y="785684"/>
                    <a:pt x="588639" y="788489"/>
                  </a:cubicBezTo>
                  <a:cubicBezTo>
                    <a:pt x="595085" y="791293"/>
                    <a:pt x="599961" y="794872"/>
                    <a:pt x="603268" y="799225"/>
                  </a:cubicBezTo>
                  <a:cubicBezTo>
                    <a:pt x="606575" y="803578"/>
                    <a:pt x="608877" y="808518"/>
                    <a:pt x="610175" y="814043"/>
                  </a:cubicBezTo>
                  <a:cubicBezTo>
                    <a:pt x="611472" y="819568"/>
                    <a:pt x="612121" y="827479"/>
                    <a:pt x="612121" y="837776"/>
                  </a:cubicBezTo>
                  <a:lnTo>
                    <a:pt x="612121" y="920655"/>
                  </a:lnTo>
                  <a:lnTo>
                    <a:pt x="576835" y="920655"/>
                  </a:lnTo>
                  <a:lnTo>
                    <a:pt x="576835" y="852594"/>
                  </a:lnTo>
                  <a:cubicBezTo>
                    <a:pt x="576835" y="838195"/>
                    <a:pt x="576081" y="828882"/>
                    <a:pt x="574574" y="824654"/>
                  </a:cubicBezTo>
                  <a:cubicBezTo>
                    <a:pt x="573068" y="820426"/>
                    <a:pt x="570619" y="817140"/>
                    <a:pt x="567228" y="814796"/>
                  </a:cubicBezTo>
                  <a:cubicBezTo>
                    <a:pt x="563838" y="812452"/>
                    <a:pt x="559757" y="811280"/>
                    <a:pt x="554985" y="811280"/>
                  </a:cubicBezTo>
                  <a:cubicBezTo>
                    <a:pt x="548874" y="811280"/>
                    <a:pt x="543390" y="812955"/>
                    <a:pt x="538535" y="816303"/>
                  </a:cubicBezTo>
                  <a:cubicBezTo>
                    <a:pt x="533679" y="819652"/>
                    <a:pt x="530352" y="824089"/>
                    <a:pt x="528552" y="829614"/>
                  </a:cubicBezTo>
                  <a:cubicBezTo>
                    <a:pt x="526752" y="835139"/>
                    <a:pt x="525852" y="845353"/>
                    <a:pt x="525852" y="860254"/>
                  </a:cubicBezTo>
                  <a:lnTo>
                    <a:pt x="525852" y="920655"/>
                  </a:lnTo>
                  <a:lnTo>
                    <a:pt x="490566" y="920655"/>
                  </a:lnTo>
                  <a:lnTo>
                    <a:pt x="490566" y="787296"/>
                  </a:lnTo>
                  <a:lnTo>
                    <a:pt x="523340" y="787296"/>
                  </a:lnTo>
                  <a:lnTo>
                    <a:pt x="523340" y="806885"/>
                  </a:lnTo>
                  <a:cubicBezTo>
                    <a:pt x="534977" y="791816"/>
                    <a:pt x="549627" y="784282"/>
                    <a:pt x="567291" y="784282"/>
                  </a:cubicBezTo>
                  <a:close/>
                  <a:moveTo>
                    <a:pt x="400055" y="784282"/>
                  </a:moveTo>
                  <a:cubicBezTo>
                    <a:pt x="415794" y="784282"/>
                    <a:pt x="427514" y="786145"/>
                    <a:pt x="435216" y="789870"/>
                  </a:cubicBezTo>
                  <a:cubicBezTo>
                    <a:pt x="442917" y="793595"/>
                    <a:pt x="448338" y="798325"/>
                    <a:pt x="451477" y="804060"/>
                  </a:cubicBezTo>
                  <a:cubicBezTo>
                    <a:pt x="454617" y="809794"/>
                    <a:pt x="456186" y="820322"/>
                    <a:pt x="456186" y="835642"/>
                  </a:cubicBezTo>
                  <a:lnTo>
                    <a:pt x="455810" y="876830"/>
                  </a:lnTo>
                  <a:cubicBezTo>
                    <a:pt x="455810" y="888550"/>
                    <a:pt x="456375" y="897194"/>
                    <a:pt x="457505" y="902761"/>
                  </a:cubicBezTo>
                  <a:cubicBezTo>
                    <a:pt x="458635" y="908328"/>
                    <a:pt x="460749" y="914293"/>
                    <a:pt x="463846" y="920655"/>
                  </a:cubicBezTo>
                  <a:lnTo>
                    <a:pt x="428937" y="920655"/>
                  </a:lnTo>
                  <a:cubicBezTo>
                    <a:pt x="428016" y="918311"/>
                    <a:pt x="426886" y="914837"/>
                    <a:pt x="425546" y="910232"/>
                  </a:cubicBezTo>
                  <a:cubicBezTo>
                    <a:pt x="424960" y="908140"/>
                    <a:pt x="424542" y="906758"/>
                    <a:pt x="424291" y="906089"/>
                  </a:cubicBezTo>
                  <a:cubicBezTo>
                    <a:pt x="418263" y="911949"/>
                    <a:pt x="411817" y="916344"/>
                    <a:pt x="404952" y="919274"/>
                  </a:cubicBezTo>
                  <a:cubicBezTo>
                    <a:pt x="398088" y="922204"/>
                    <a:pt x="390762" y="923669"/>
                    <a:pt x="382977" y="923669"/>
                  </a:cubicBezTo>
                  <a:cubicBezTo>
                    <a:pt x="369248" y="923669"/>
                    <a:pt x="358427" y="919944"/>
                    <a:pt x="350516" y="912493"/>
                  </a:cubicBezTo>
                  <a:cubicBezTo>
                    <a:pt x="342605" y="905042"/>
                    <a:pt x="338649" y="895624"/>
                    <a:pt x="338649" y="884239"/>
                  </a:cubicBezTo>
                  <a:cubicBezTo>
                    <a:pt x="338649" y="876704"/>
                    <a:pt x="340449" y="869986"/>
                    <a:pt x="344049" y="864084"/>
                  </a:cubicBezTo>
                  <a:cubicBezTo>
                    <a:pt x="347649" y="858182"/>
                    <a:pt x="352693" y="853662"/>
                    <a:pt x="359181" y="850522"/>
                  </a:cubicBezTo>
                  <a:cubicBezTo>
                    <a:pt x="365669" y="847383"/>
                    <a:pt x="375024" y="844641"/>
                    <a:pt x="387246" y="842297"/>
                  </a:cubicBezTo>
                  <a:cubicBezTo>
                    <a:pt x="403738" y="839200"/>
                    <a:pt x="415166" y="836311"/>
                    <a:pt x="421528" y="833632"/>
                  </a:cubicBezTo>
                  <a:lnTo>
                    <a:pt x="421528" y="830116"/>
                  </a:lnTo>
                  <a:cubicBezTo>
                    <a:pt x="421528" y="823335"/>
                    <a:pt x="419854" y="818501"/>
                    <a:pt x="416505" y="815613"/>
                  </a:cubicBezTo>
                  <a:cubicBezTo>
                    <a:pt x="413156" y="812724"/>
                    <a:pt x="406836" y="811280"/>
                    <a:pt x="397543" y="811280"/>
                  </a:cubicBezTo>
                  <a:cubicBezTo>
                    <a:pt x="391265" y="811280"/>
                    <a:pt x="386367" y="812515"/>
                    <a:pt x="382851" y="814985"/>
                  </a:cubicBezTo>
                  <a:cubicBezTo>
                    <a:pt x="379335" y="817454"/>
                    <a:pt x="376489" y="821787"/>
                    <a:pt x="374312" y="827982"/>
                  </a:cubicBezTo>
                  <a:lnTo>
                    <a:pt x="342291" y="822205"/>
                  </a:lnTo>
                  <a:cubicBezTo>
                    <a:pt x="345891" y="809313"/>
                    <a:pt x="352086" y="799769"/>
                    <a:pt x="360876" y="793574"/>
                  </a:cubicBezTo>
                  <a:cubicBezTo>
                    <a:pt x="369666" y="787379"/>
                    <a:pt x="382726" y="784282"/>
                    <a:pt x="400055" y="784282"/>
                  </a:cubicBezTo>
                  <a:close/>
                  <a:moveTo>
                    <a:pt x="137336" y="740206"/>
                  </a:moveTo>
                  <a:lnTo>
                    <a:pt x="137336" y="787296"/>
                  </a:lnTo>
                  <a:lnTo>
                    <a:pt x="161446" y="787296"/>
                  </a:lnTo>
                  <a:lnTo>
                    <a:pt x="161446" y="815424"/>
                  </a:lnTo>
                  <a:lnTo>
                    <a:pt x="137336" y="815424"/>
                  </a:lnTo>
                  <a:lnTo>
                    <a:pt x="137336" y="869170"/>
                  </a:lnTo>
                  <a:cubicBezTo>
                    <a:pt x="137336" y="880053"/>
                    <a:pt x="137566" y="886394"/>
                    <a:pt x="138027" y="888194"/>
                  </a:cubicBezTo>
                  <a:cubicBezTo>
                    <a:pt x="138487" y="889994"/>
                    <a:pt x="139534" y="891480"/>
                    <a:pt x="141166" y="892652"/>
                  </a:cubicBezTo>
                  <a:cubicBezTo>
                    <a:pt x="142799" y="893824"/>
                    <a:pt x="144787" y="894410"/>
                    <a:pt x="147131" y="894410"/>
                  </a:cubicBezTo>
                  <a:cubicBezTo>
                    <a:pt x="150396" y="894410"/>
                    <a:pt x="155126" y="893280"/>
                    <a:pt x="161321" y="891020"/>
                  </a:cubicBezTo>
                  <a:lnTo>
                    <a:pt x="164334" y="918395"/>
                  </a:lnTo>
                  <a:cubicBezTo>
                    <a:pt x="156130" y="921911"/>
                    <a:pt x="146838" y="923669"/>
                    <a:pt x="136457" y="923669"/>
                  </a:cubicBezTo>
                  <a:cubicBezTo>
                    <a:pt x="130095" y="923669"/>
                    <a:pt x="124360" y="922601"/>
                    <a:pt x="119254" y="920467"/>
                  </a:cubicBezTo>
                  <a:cubicBezTo>
                    <a:pt x="114147" y="918332"/>
                    <a:pt x="110401" y="915569"/>
                    <a:pt x="108015" y="912179"/>
                  </a:cubicBezTo>
                  <a:cubicBezTo>
                    <a:pt x="105629" y="908788"/>
                    <a:pt x="103975" y="904205"/>
                    <a:pt x="103054" y="898429"/>
                  </a:cubicBezTo>
                  <a:cubicBezTo>
                    <a:pt x="102301" y="894326"/>
                    <a:pt x="101924" y="886039"/>
                    <a:pt x="101924" y="873565"/>
                  </a:cubicBezTo>
                  <a:lnTo>
                    <a:pt x="101924" y="815424"/>
                  </a:lnTo>
                  <a:lnTo>
                    <a:pt x="85725" y="815424"/>
                  </a:lnTo>
                  <a:lnTo>
                    <a:pt x="85725" y="787296"/>
                  </a:lnTo>
                  <a:lnTo>
                    <a:pt x="101924" y="787296"/>
                  </a:lnTo>
                  <a:lnTo>
                    <a:pt x="101924" y="760800"/>
                  </a:lnTo>
                  <a:close/>
                  <a:moveTo>
                    <a:pt x="652616" y="736564"/>
                  </a:moveTo>
                  <a:lnTo>
                    <a:pt x="687902" y="736564"/>
                  </a:lnTo>
                  <a:lnTo>
                    <a:pt x="687902" y="804248"/>
                  </a:lnTo>
                  <a:cubicBezTo>
                    <a:pt x="699288" y="790937"/>
                    <a:pt x="712892" y="784282"/>
                    <a:pt x="728714" y="784282"/>
                  </a:cubicBezTo>
                  <a:cubicBezTo>
                    <a:pt x="736834" y="784282"/>
                    <a:pt x="744160" y="785789"/>
                    <a:pt x="750689" y="788803"/>
                  </a:cubicBezTo>
                  <a:cubicBezTo>
                    <a:pt x="757219" y="791816"/>
                    <a:pt x="762138" y="795667"/>
                    <a:pt x="765444" y="800355"/>
                  </a:cubicBezTo>
                  <a:cubicBezTo>
                    <a:pt x="768751" y="805043"/>
                    <a:pt x="771011" y="810234"/>
                    <a:pt x="772225" y="815927"/>
                  </a:cubicBezTo>
                  <a:cubicBezTo>
                    <a:pt x="773439" y="821619"/>
                    <a:pt x="774046" y="830451"/>
                    <a:pt x="774046" y="842423"/>
                  </a:cubicBezTo>
                  <a:lnTo>
                    <a:pt x="774046" y="920655"/>
                  </a:lnTo>
                  <a:lnTo>
                    <a:pt x="738760" y="920655"/>
                  </a:lnTo>
                  <a:lnTo>
                    <a:pt x="738760" y="850208"/>
                  </a:lnTo>
                  <a:cubicBezTo>
                    <a:pt x="738760" y="836228"/>
                    <a:pt x="738090" y="827354"/>
                    <a:pt x="736751" y="823587"/>
                  </a:cubicBezTo>
                  <a:cubicBezTo>
                    <a:pt x="735411" y="819819"/>
                    <a:pt x="733046" y="816826"/>
                    <a:pt x="729656" y="814608"/>
                  </a:cubicBezTo>
                  <a:cubicBezTo>
                    <a:pt x="726265" y="812390"/>
                    <a:pt x="722017" y="811280"/>
                    <a:pt x="716910" y="811280"/>
                  </a:cubicBezTo>
                  <a:cubicBezTo>
                    <a:pt x="711050" y="811280"/>
                    <a:pt x="705818" y="812703"/>
                    <a:pt x="701213" y="815550"/>
                  </a:cubicBezTo>
                  <a:cubicBezTo>
                    <a:pt x="696609" y="818396"/>
                    <a:pt x="693239" y="822687"/>
                    <a:pt x="691105" y="828421"/>
                  </a:cubicBezTo>
                  <a:cubicBezTo>
                    <a:pt x="688970" y="834156"/>
                    <a:pt x="687902" y="842632"/>
                    <a:pt x="687902" y="853850"/>
                  </a:cubicBezTo>
                  <a:lnTo>
                    <a:pt x="687902" y="920655"/>
                  </a:lnTo>
                  <a:lnTo>
                    <a:pt x="652616" y="920655"/>
                  </a:lnTo>
                  <a:close/>
                  <a:moveTo>
                    <a:pt x="185891" y="736564"/>
                  </a:moveTo>
                  <a:lnTo>
                    <a:pt x="221177" y="736564"/>
                  </a:lnTo>
                  <a:lnTo>
                    <a:pt x="221177" y="804248"/>
                  </a:lnTo>
                  <a:cubicBezTo>
                    <a:pt x="232563" y="790937"/>
                    <a:pt x="246167" y="784282"/>
                    <a:pt x="261989" y="784282"/>
                  </a:cubicBezTo>
                  <a:cubicBezTo>
                    <a:pt x="270109" y="784282"/>
                    <a:pt x="277435" y="785789"/>
                    <a:pt x="283964" y="788803"/>
                  </a:cubicBezTo>
                  <a:cubicBezTo>
                    <a:pt x="290494" y="791816"/>
                    <a:pt x="295412" y="795667"/>
                    <a:pt x="298719" y="800355"/>
                  </a:cubicBezTo>
                  <a:cubicBezTo>
                    <a:pt x="302026" y="805043"/>
                    <a:pt x="304286" y="810234"/>
                    <a:pt x="305500" y="815927"/>
                  </a:cubicBezTo>
                  <a:cubicBezTo>
                    <a:pt x="306714" y="821619"/>
                    <a:pt x="307321" y="830451"/>
                    <a:pt x="307321" y="842423"/>
                  </a:cubicBezTo>
                  <a:lnTo>
                    <a:pt x="307321" y="920655"/>
                  </a:lnTo>
                  <a:lnTo>
                    <a:pt x="272035" y="920655"/>
                  </a:lnTo>
                  <a:lnTo>
                    <a:pt x="272035" y="850208"/>
                  </a:lnTo>
                  <a:cubicBezTo>
                    <a:pt x="272035" y="836228"/>
                    <a:pt x="271365" y="827354"/>
                    <a:pt x="270026" y="823587"/>
                  </a:cubicBezTo>
                  <a:cubicBezTo>
                    <a:pt x="268686" y="819819"/>
                    <a:pt x="266321" y="816826"/>
                    <a:pt x="262931" y="814608"/>
                  </a:cubicBezTo>
                  <a:cubicBezTo>
                    <a:pt x="259540" y="812390"/>
                    <a:pt x="255292" y="811280"/>
                    <a:pt x="250185" y="811280"/>
                  </a:cubicBezTo>
                  <a:cubicBezTo>
                    <a:pt x="244325" y="811280"/>
                    <a:pt x="239093" y="812703"/>
                    <a:pt x="234488" y="815550"/>
                  </a:cubicBezTo>
                  <a:cubicBezTo>
                    <a:pt x="229884" y="818396"/>
                    <a:pt x="226514" y="822687"/>
                    <a:pt x="224380" y="828421"/>
                  </a:cubicBezTo>
                  <a:cubicBezTo>
                    <a:pt x="222245" y="834156"/>
                    <a:pt x="221177" y="842632"/>
                    <a:pt x="221177" y="853850"/>
                  </a:cubicBezTo>
                  <a:lnTo>
                    <a:pt x="221177" y="920655"/>
                  </a:lnTo>
                  <a:lnTo>
                    <a:pt x="185891" y="920655"/>
                  </a:lnTo>
                  <a:close/>
                  <a:moveTo>
                    <a:pt x="362132" y="733425"/>
                  </a:moveTo>
                  <a:lnTo>
                    <a:pt x="401687" y="733425"/>
                  </a:lnTo>
                  <a:lnTo>
                    <a:pt x="419017" y="770971"/>
                  </a:lnTo>
                  <a:lnTo>
                    <a:pt x="396790" y="770971"/>
                  </a:lnTo>
                  <a:close/>
                  <a:moveTo>
                    <a:pt x="456219" y="441563"/>
                  </a:moveTo>
                  <a:cubicBezTo>
                    <a:pt x="446675" y="441563"/>
                    <a:pt x="438932" y="445079"/>
                    <a:pt x="432988" y="452112"/>
                  </a:cubicBezTo>
                  <a:cubicBezTo>
                    <a:pt x="426709" y="459562"/>
                    <a:pt x="423570" y="469692"/>
                    <a:pt x="423570" y="482500"/>
                  </a:cubicBezTo>
                  <a:cubicBezTo>
                    <a:pt x="423570" y="495309"/>
                    <a:pt x="426709" y="505439"/>
                    <a:pt x="432988" y="512889"/>
                  </a:cubicBezTo>
                  <a:cubicBezTo>
                    <a:pt x="438932" y="519921"/>
                    <a:pt x="446675" y="523437"/>
                    <a:pt x="456219" y="523437"/>
                  </a:cubicBezTo>
                  <a:cubicBezTo>
                    <a:pt x="465762" y="523437"/>
                    <a:pt x="473464" y="519921"/>
                    <a:pt x="479324" y="512889"/>
                  </a:cubicBezTo>
                  <a:cubicBezTo>
                    <a:pt x="485603" y="505439"/>
                    <a:pt x="488742" y="495225"/>
                    <a:pt x="488742" y="482249"/>
                  </a:cubicBezTo>
                  <a:cubicBezTo>
                    <a:pt x="488742" y="469524"/>
                    <a:pt x="485603" y="459479"/>
                    <a:pt x="479324" y="452112"/>
                  </a:cubicBezTo>
                  <a:cubicBezTo>
                    <a:pt x="473464" y="445079"/>
                    <a:pt x="465762" y="441563"/>
                    <a:pt x="456219" y="441563"/>
                  </a:cubicBezTo>
                  <a:close/>
                  <a:moveTo>
                    <a:pt x="795854" y="439805"/>
                  </a:moveTo>
                  <a:cubicBezTo>
                    <a:pt x="787399" y="439805"/>
                    <a:pt x="780429" y="443091"/>
                    <a:pt x="774946" y="449663"/>
                  </a:cubicBezTo>
                  <a:cubicBezTo>
                    <a:pt x="769463" y="456235"/>
                    <a:pt x="766721" y="466260"/>
                    <a:pt x="766721" y="479738"/>
                  </a:cubicBezTo>
                  <a:cubicBezTo>
                    <a:pt x="766721" y="493886"/>
                    <a:pt x="769463" y="504246"/>
                    <a:pt x="774946" y="510817"/>
                  </a:cubicBezTo>
                  <a:cubicBezTo>
                    <a:pt x="780429" y="517389"/>
                    <a:pt x="787190" y="520675"/>
                    <a:pt x="795226" y="520675"/>
                  </a:cubicBezTo>
                  <a:cubicBezTo>
                    <a:pt x="803849" y="520675"/>
                    <a:pt x="811132" y="517305"/>
                    <a:pt x="817076" y="510566"/>
                  </a:cubicBezTo>
                  <a:cubicBezTo>
                    <a:pt x="823020" y="503827"/>
                    <a:pt x="825992" y="493844"/>
                    <a:pt x="825992" y="480617"/>
                  </a:cubicBezTo>
                  <a:cubicBezTo>
                    <a:pt x="825992" y="466804"/>
                    <a:pt x="823145" y="456548"/>
                    <a:pt x="817453" y="449851"/>
                  </a:cubicBezTo>
                  <a:cubicBezTo>
                    <a:pt x="811760" y="443154"/>
                    <a:pt x="804560" y="439805"/>
                    <a:pt x="795854" y="439805"/>
                  </a:cubicBezTo>
                  <a:close/>
                  <a:moveTo>
                    <a:pt x="204313" y="415821"/>
                  </a:moveTo>
                  <a:lnTo>
                    <a:pt x="239600" y="415821"/>
                  </a:lnTo>
                  <a:lnTo>
                    <a:pt x="239600" y="477101"/>
                  </a:lnTo>
                  <a:cubicBezTo>
                    <a:pt x="239600" y="494681"/>
                    <a:pt x="240269" y="506150"/>
                    <a:pt x="241609" y="511508"/>
                  </a:cubicBezTo>
                  <a:cubicBezTo>
                    <a:pt x="242530" y="515526"/>
                    <a:pt x="244874" y="518875"/>
                    <a:pt x="248641" y="521554"/>
                  </a:cubicBezTo>
                  <a:cubicBezTo>
                    <a:pt x="252073" y="524065"/>
                    <a:pt x="256427" y="525321"/>
                    <a:pt x="261701" y="525321"/>
                  </a:cubicBezTo>
                  <a:cubicBezTo>
                    <a:pt x="267644" y="525321"/>
                    <a:pt x="273023" y="523689"/>
                    <a:pt x="277837" y="520424"/>
                  </a:cubicBezTo>
                  <a:cubicBezTo>
                    <a:pt x="282650" y="517159"/>
                    <a:pt x="285936" y="513057"/>
                    <a:pt x="287694" y="508117"/>
                  </a:cubicBezTo>
                  <a:cubicBezTo>
                    <a:pt x="289452" y="503178"/>
                    <a:pt x="290331" y="491165"/>
                    <a:pt x="290331" y="472078"/>
                  </a:cubicBezTo>
                  <a:lnTo>
                    <a:pt x="290331" y="415821"/>
                  </a:lnTo>
                  <a:lnTo>
                    <a:pt x="325618" y="415821"/>
                  </a:lnTo>
                  <a:lnTo>
                    <a:pt x="325618" y="481370"/>
                  </a:lnTo>
                  <a:cubicBezTo>
                    <a:pt x="337254" y="479026"/>
                    <a:pt x="345416" y="474673"/>
                    <a:pt x="350104" y="468311"/>
                  </a:cubicBezTo>
                  <a:cubicBezTo>
                    <a:pt x="352951" y="464460"/>
                    <a:pt x="354458" y="458725"/>
                    <a:pt x="354625" y="451107"/>
                  </a:cubicBezTo>
                  <a:lnTo>
                    <a:pt x="337547" y="451107"/>
                  </a:lnTo>
                  <a:lnTo>
                    <a:pt x="337547" y="415821"/>
                  </a:lnTo>
                  <a:lnTo>
                    <a:pt x="372833" y="415821"/>
                  </a:lnTo>
                  <a:lnTo>
                    <a:pt x="372833" y="441061"/>
                  </a:lnTo>
                  <a:cubicBezTo>
                    <a:pt x="372833" y="451442"/>
                    <a:pt x="371933" y="459562"/>
                    <a:pt x="370134" y="465422"/>
                  </a:cubicBezTo>
                  <a:cubicBezTo>
                    <a:pt x="368334" y="471282"/>
                    <a:pt x="365006" y="476515"/>
                    <a:pt x="360150" y="481119"/>
                  </a:cubicBezTo>
                  <a:cubicBezTo>
                    <a:pt x="352700" y="488319"/>
                    <a:pt x="341189" y="493174"/>
                    <a:pt x="325618" y="495686"/>
                  </a:cubicBezTo>
                  <a:lnTo>
                    <a:pt x="325618" y="549180"/>
                  </a:lnTo>
                  <a:lnTo>
                    <a:pt x="292843" y="549180"/>
                  </a:lnTo>
                  <a:lnTo>
                    <a:pt x="292843" y="529214"/>
                  </a:lnTo>
                  <a:cubicBezTo>
                    <a:pt x="282378" y="544534"/>
                    <a:pt x="267644" y="552194"/>
                    <a:pt x="248641" y="552194"/>
                  </a:cubicBezTo>
                  <a:cubicBezTo>
                    <a:pt x="228968" y="552194"/>
                    <a:pt x="215782" y="544701"/>
                    <a:pt x="209085" y="529716"/>
                  </a:cubicBezTo>
                  <a:cubicBezTo>
                    <a:pt x="205904" y="522600"/>
                    <a:pt x="204313" y="512764"/>
                    <a:pt x="204313" y="500206"/>
                  </a:cubicBezTo>
                  <a:close/>
                  <a:moveTo>
                    <a:pt x="786813" y="412807"/>
                  </a:moveTo>
                  <a:cubicBezTo>
                    <a:pt x="803305" y="412807"/>
                    <a:pt x="816909" y="420048"/>
                    <a:pt x="827624" y="434531"/>
                  </a:cubicBezTo>
                  <a:lnTo>
                    <a:pt x="827624" y="415821"/>
                  </a:lnTo>
                  <a:lnTo>
                    <a:pt x="860650" y="415821"/>
                  </a:lnTo>
                  <a:lnTo>
                    <a:pt x="860650" y="535492"/>
                  </a:lnTo>
                  <a:cubicBezTo>
                    <a:pt x="860650" y="551231"/>
                    <a:pt x="859352" y="562993"/>
                    <a:pt x="856757" y="570779"/>
                  </a:cubicBezTo>
                  <a:cubicBezTo>
                    <a:pt x="854162" y="578564"/>
                    <a:pt x="850520" y="584676"/>
                    <a:pt x="845832" y="589112"/>
                  </a:cubicBezTo>
                  <a:cubicBezTo>
                    <a:pt x="841144" y="593549"/>
                    <a:pt x="834887" y="597024"/>
                    <a:pt x="827059" y="599535"/>
                  </a:cubicBezTo>
                  <a:cubicBezTo>
                    <a:pt x="819232" y="602047"/>
                    <a:pt x="809332" y="603302"/>
                    <a:pt x="797361" y="603302"/>
                  </a:cubicBezTo>
                  <a:cubicBezTo>
                    <a:pt x="774758" y="603302"/>
                    <a:pt x="758726" y="599430"/>
                    <a:pt x="749266" y="591687"/>
                  </a:cubicBezTo>
                  <a:cubicBezTo>
                    <a:pt x="739806" y="583943"/>
                    <a:pt x="735076" y="574127"/>
                    <a:pt x="735076" y="562240"/>
                  </a:cubicBezTo>
                  <a:cubicBezTo>
                    <a:pt x="735076" y="561068"/>
                    <a:pt x="735118" y="559645"/>
                    <a:pt x="735202" y="557970"/>
                  </a:cubicBezTo>
                  <a:lnTo>
                    <a:pt x="775511" y="562868"/>
                  </a:lnTo>
                  <a:cubicBezTo>
                    <a:pt x="776181" y="567556"/>
                    <a:pt x="777730" y="570779"/>
                    <a:pt x="780157" y="572537"/>
                  </a:cubicBezTo>
                  <a:cubicBezTo>
                    <a:pt x="783506" y="575048"/>
                    <a:pt x="788780" y="576304"/>
                    <a:pt x="795980" y="576304"/>
                  </a:cubicBezTo>
                  <a:cubicBezTo>
                    <a:pt x="805188" y="576304"/>
                    <a:pt x="812095" y="574923"/>
                    <a:pt x="816699" y="572160"/>
                  </a:cubicBezTo>
                  <a:cubicBezTo>
                    <a:pt x="819797" y="570318"/>
                    <a:pt x="822141" y="567346"/>
                    <a:pt x="823732" y="563244"/>
                  </a:cubicBezTo>
                  <a:cubicBezTo>
                    <a:pt x="824820" y="560314"/>
                    <a:pt x="825364" y="554915"/>
                    <a:pt x="825364" y="547045"/>
                  </a:cubicBezTo>
                  <a:lnTo>
                    <a:pt x="825364" y="527581"/>
                  </a:lnTo>
                  <a:cubicBezTo>
                    <a:pt x="814816" y="541980"/>
                    <a:pt x="801505" y="549180"/>
                    <a:pt x="785432" y="549180"/>
                  </a:cubicBezTo>
                  <a:cubicBezTo>
                    <a:pt x="767516" y="549180"/>
                    <a:pt x="753326" y="541604"/>
                    <a:pt x="742862" y="526451"/>
                  </a:cubicBezTo>
                  <a:cubicBezTo>
                    <a:pt x="734658" y="514480"/>
                    <a:pt x="730556" y="499578"/>
                    <a:pt x="730556" y="481747"/>
                  </a:cubicBezTo>
                  <a:cubicBezTo>
                    <a:pt x="730556" y="459395"/>
                    <a:pt x="735934" y="442317"/>
                    <a:pt x="746692" y="430513"/>
                  </a:cubicBezTo>
                  <a:cubicBezTo>
                    <a:pt x="757450" y="418709"/>
                    <a:pt x="770823" y="412807"/>
                    <a:pt x="786813" y="412807"/>
                  </a:cubicBezTo>
                  <a:close/>
                  <a:moveTo>
                    <a:pt x="653016" y="412807"/>
                  </a:moveTo>
                  <a:cubicBezTo>
                    <a:pt x="660802" y="412807"/>
                    <a:pt x="667918" y="414209"/>
                    <a:pt x="674364" y="417014"/>
                  </a:cubicBezTo>
                  <a:cubicBezTo>
                    <a:pt x="680810" y="419818"/>
                    <a:pt x="685686" y="423397"/>
                    <a:pt x="688993" y="427750"/>
                  </a:cubicBezTo>
                  <a:cubicBezTo>
                    <a:pt x="692300" y="432103"/>
                    <a:pt x="694602" y="437043"/>
                    <a:pt x="695900" y="442568"/>
                  </a:cubicBezTo>
                  <a:cubicBezTo>
                    <a:pt x="697197" y="448093"/>
                    <a:pt x="697846" y="456004"/>
                    <a:pt x="697846" y="466301"/>
                  </a:cubicBezTo>
                  <a:lnTo>
                    <a:pt x="697846" y="549180"/>
                  </a:lnTo>
                  <a:lnTo>
                    <a:pt x="662560" y="549180"/>
                  </a:lnTo>
                  <a:lnTo>
                    <a:pt x="662560" y="481119"/>
                  </a:lnTo>
                  <a:cubicBezTo>
                    <a:pt x="662560" y="466720"/>
                    <a:pt x="661806" y="457407"/>
                    <a:pt x="660300" y="453179"/>
                  </a:cubicBezTo>
                  <a:cubicBezTo>
                    <a:pt x="658793" y="448951"/>
                    <a:pt x="656344" y="445665"/>
                    <a:pt x="652953" y="443321"/>
                  </a:cubicBezTo>
                  <a:cubicBezTo>
                    <a:pt x="649563" y="440977"/>
                    <a:pt x="645482" y="439805"/>
                    <a:pt x="640710" y="439805"/>
                  </a:cubicBezTo>
                  <a:cubicBezTo>
                    <a:pt x="634599" y="439805"/>
                    <a:pt x="629115" y="441480"/>
                    <a:pt x="624260" y="444828"/>
                  </a:cubicBezTo>
                  <a:cubicBezTo>
                    <a:pt x="619404" y="448177"/>
                    <a:pt x="616077" y="452614"/>
                    <a:pt x="614277" y="458139"/>
                  </a:cubicBezTo>
                  <a:cubicBezTo>
                    <a:pt x="612477" y="463664"/>
                    <a:pt x="611577" y="473878"/>
                    <a:pt x="611577" y="488779"/>
                  </a:cubicBezTo>
                  <a:lnTo>
                    <a:pt x="611577" y="549180"/>
                  </a:lnTo>
                  <a:lnTo>
                    <a:pt x="576291" y="549180"/>
                  </a:lnTo>
                  <a:lnTo>
                    <a:pt x="576291" y="415821"/>
                  </a:lnTo>
                  <a:lnTo>
                    <a:pt x="609065" y="415821"/>
                  </a:lnTo>
                  <a:lnTo>
                    <a:pt x="609065" y="435410"/>
                  </a:lnTo>
                  <a:cubicBezTo>
                    <a:pt x="620702" y="420341"/>
                    <a:pt x="635352" y="412807"/>
                    <a:pt x="653016" y="412807"/>
                  </a:cubicBezTo>
                  <a:close/>
                  <a:moveTo>
                    <a:pt x="456093" y="412807"/>
                  </a:moveTo>
                  <a:cubicBezTo>
                    <a:pt x="476269" y="412807"/>
                    <a:pt x="492803" y="419337"/>
                    <a:pt x="505695" y="432396"/>
                  </a:cubicBezTo>
                  <a:cubicBezTo>
                    <a:pt x="517331" y="444284"/>
                    <a:pt x="523736" y="458976"/>
                    <a:pt x="524908" y="476473"/>
                  </a:cubicBezTo>
                  <a:cubicBezTo>
                    <a:pt x="535791" y="472036"/>
                    <a:pt x="541400" y="463581"/>
                    <a:pt x="541735" y="451107"/>
                  </a:cubicBezTo>
                  <a:lnTo>
                    <a:pt x="524657" y="451107"/>
                  </a:lnTo>
                  <a:lnTo>
                    <a:pt x="524657" y="415821"/>
                  </a:lnTo>
                  <a:lnTo>
                    <a:pt x="559943" y="415821"/>
                  </a:lnTo>
                  <a:lnTo>
                    <a:pt x="559943" y="441061"/>
                  </a:lnTo>
                  <a:cubicBezTo>
                    <a:pt x="559943" y="451442"/>
                    <a:pt x="559043" y="459562"/>
                    <a:pt x="557243" y="465422"/>
                  </a:cubicBezTo>
                  <a:cubicBezTo>
                    <a:pt x="555443" y="471282"/>
                    <a:pt x="552115" y="476515"/>
                    <a:pt x="547260" y="481119"/>
                  </a:cubicBezTo>
                  <a:cubicBezTo>
                    <a:pt x="541651" y="486561"/>
                    <a:pt x="533991" y="490830"/>
                    <a:pt x="524280" y="493928"/>
                  </a:cubicBezTo>
                  <a:cubicBezTo>
                    <a:pt x="522187" y="508913"/>
                    <a:pt x="515950" y="521679"/>
                    <a:pt x="505569" y="532228"/>
                  </a:cubicBezTo>
                  <a:cubicBezTo>
                    <a:pt x="492510" y="545538"/>
                    <a:pt x="476101" y="552194"/>
                    <a:pt x="456344" y="552194"/>
                  </a:cubicBezTo>
                  <a:cubicBezTo>
                    <a:pt x="443703" y="552194"/>
                    <a:pt x="432067" y="549431"/>
                    <a:pt x="421435" y="543906"/>
                  </a:cubicBezTo>
                  <a:cubicBezTo>
                    <a:pt x="410133" y="538046"/>
                    <a:pt x="401636" y="529863"/>
                    <a:pt x="395944" y="519356"/>
                  </a:cubicBezTo>
                  <a:cubicBezTo>
                    <a:pt x="390251" y="508850"/>
                    <a:pt x="387404" y="495937"/>
                    <a:pt x="387404" y="480617"/>
                  </a:cubicBezTo>
                  <a:cubicBezTo>
                    <a:pt x="387404" y="468562"/>
                    <a:pt x="390293" y="457218"/>
                    <a:pt x="396069" y="446586"/>
                  </a:cubicBezTo>
                  <a:cubicBezTo>
                    <a:pt x="402097" y="435452"/>
                    <a:pt x="410343" y="427039"/>
                    <a:pt x="420807" y="421346"/>
                  </a:cubicBezTo>
                  <a:cubicBezTo>
                    <a:pt x="431272" y="415653"/>
                    <a:pt x="443034" y="412807"/>
                    <a:pt x="456093" y="412807"/>
                  </a:cubicBezTo>
                  <a:close/>
                  <a:moveTo>
                    <a:pt x="161949" y="412807"/>
                  </a:moveTo>
                  <a:cubicBezTo>
                    <a:pt x="169985" y="412807"/>
                    <a:pt x="177729" y="415025"/>
                    <a:pt x="185180" y="419462"/>
                  </a:cubicBezTo>
                  <a:lnTo>
                    <a:pt x="174255" y="450228"/>
                  </a:lnTo>
                  <a:cubicBezTo>
                    <a:pt x="168311" y="446377"/>
                    <a:pt x="162786" y="444452"/>
                    <a:pt x="157679" y="444452"/>
                  </a:cubicBezTo>
                  <a:cubicBezTo>
                    <a:pt x="152740" y="444452"/>
                    <a:pt x="148554" y="445812"/>
                    <a:pt x="145122" y="448533"/>
                  </a:cubicBezTo>
                  <a:cubicBezTo>
                    <a:pt x="141689" y="451253"/>
                    <a:pt x="138990" y="456172"/>
                    <a:pt x="137022" y="463288"/>
                  </a:cubicBezTo>
                  <a:cubicBezTo>
                    <a:pt x="135055" y="470403"/>
                    <a:pt x="134071" y="485305"/>
                    <a:pt x="134071" y="507992"/>
                  </a:cubicBezTo>
                  <a:lnTo>
                    <a:pt x="134071" y="549180"/>
                  </a:lnTo>
                  <a:lnTo>
                    <a:pt x="98785" y="549180"/>
                  </a:lnTo>
                  <a:lnTo>
                    <a:pt x="98785" y="415821"/>
                  </a:lnTo>
                  <a:lnTo>
                    <a:pt x="131560" y="415821"/>
                  </a:lnTo>
                  <a:lnTo>
                    <a:pt x="131560" y="434782"/>
                  </a:lnTo>
                  <a:cubicBezTo>
                    <a:pt x="137169" y="425825"/>
                    <a:pt x="142213" y="419923"/>
                    <a:pt x="146691" y="417076"/>
                  </a:cubicBezTo>
                  <a:cubicBezTo>
                    <a:pt x="151170" y="414230"/>
                    <a:pt x="156256" y="412807"/>
                    <a:pt x="161949" y="412807"/>
                  </a:cubicBezTo>
                  <a:close/>
                  <a:moveTo>
                    <a:pt x="51611" y="368731"/>
                  </a:moveTo>
                  <a:lnTo>
                    <a:pt x="51611" y="415821"/>
                  </a:lnTo>
                  <a:lnTo>
                    <a:pt x="75721" y="415821"/>
                  </a:lnTo>
                  <a:lnTo>
                    <a:pt x="75721" y="443949"/>
                  </a:lnTo>
                  <a:lnTo>
                    <a:pt x="51611" y="443949"/>
                  </a:lnTo>
                  <a:lnTo>
                    <a:pt x="51611" y="497695"/>
                  </a:lnTo>
                  <a:cubicBezTo>
                    <a:pt x="51611" y="508578"/>
                    <a:pt x="51841" y="514919"/>
                    <a:pt x="52302" y="516719"/>
                  </a:cubicBezTo>
                  <a:cubicBezTo>
                    <a:pt x="52762" y="518519"/>
                    <a:pt x="53809" y="520005"/>
                    <a:pt x="55441" y="521177"/>
                  </a:cubicBezTo>
                  <a:cubicBezTo>
                    <a:pt x="57074" y="522349"/>
                    <a:pt x="59062" y="522935"/>
                    <a:pt x="61406" y="522935"/>
                  </a:cubicBezTo>
                  <a:cubicBezTo>
                    <a:pt x="64671" y="522935"/>
                    <a:pt x="69401" y="521805"/>
                    <a:pt x="75596" y="519545"/>
                  </a:cubicBezTo>
                  <a:lnTo>
                    <a:pt x="78609" y="546920"/>
                  </a:lnTo>
                  <a:cubicBezTo>
                    <a:pt x="70405" y="550436"/>
                    <a:pt x="61113" y="552194"/>
                    <a:pt x="50732" y="552194"/>
                  </a:cubicBezTo>
                  <a:cubicBezTo>
                    <a:pt x="44370" y="552194"/>
                    <a:pt x="38635" y="551126"/>
                    <a:pt x="33528" y="548992"/>
                  </a:cubicBezTo>
                  <a:cubicBezTo>
                    <a:pt x="28422" y="546857"/>
                    <a:pt x="24676" y="544094"/>
                    <a:pt x="22290" y="540704"/>
                  </a:cubicBezTo>
                  <a:cubicBezTo>
                    <a:pt x="19904" y="537313"/>
                    <a:pt x="18250" y="532730"/>
                    <a:pt x="17329" y="526953"/>
                  </a:cubicBezTo>
                  <a:cubicBezTo>
                    <a:pt x="16576" y="522851"/>
                    <a:pt x="16199" y="514564"/>
                    <a:pt x="16199" y="502090"/>
                  </a:cubicBezTo>
                  <a:lnTo>
                    <a:pt x="16199" y="443949"/>
                  </a:lnTo>
                  <a:lnTo>
                    <a:pt x="0" y="443949"/>
                  </a:lnTo>
                  <a:lnTo>
                    <a:pt x="0" y="415821"/>
                  </a:lnTo>
                  <a:lnTo>
                    <a:pt x="16199" y="415821"/>
                  </a:lnTo>
                  <a:lnTo>
                    <a:pt x="16199" y="389325"/>
                  </a:lnTo>
                  <a:close/>
                  <a:moveTo>
                    <a:pt x="449689" y="357555"/>
                  </a:moveTo>
                  <a:cubicBezTo>
                    <a:pt x="459986" y="357638"/>
                    <a:pt x="468400" y="359313"/>
                    <a:pt x="474929" y="362577"/>
                  </a:cubicBezTo>
                  <a:cubicBezTo>
                    <a:pt x="482129" y="366094"/>
                    <a:pt x="485812" y="370991"/>
                    <a:pt x="485980" y="377270"/>
                  </a:cubicBezTo>
                  <a:cubicBezTo>
                    <a:pt x="486315" y="385976"/>
                    <a:pt x="478697" y="391292"/>
                    <a:pt x="463126" y="393217"/>
                  </a:cubicBezTo>
                  <a:lnTo>
                    <a:pt x="463126" y="399496"/>
                  </a:lnTo>
                  <a:lnTo>
                    <a:pt x="449061" y="399496"/>
                  </a:lnTo>
                  <a:lnTo>
                    <a:pt x="449061" y="385683"/>
                  </a:lnTo>
                  <a:cubicBezTo>
                    <a:pt x="453833" y="385181"/>
                    <a:pt x="456889" y="384720"/>
                    <a:pt x="458228" y="384302"/>
                  </a:cubicBezTo>
                  <a:cubicBezTo>
                    <a:pt x="462665" y="383213"/>
                    <a:pt x="464925" y="381288"/>
                    <a:pt x="465009" y="378525"/>
                  </a:cubicBezTo>
                  <a:cubicBezTo>
                    <a:pt x="465093" y="376600"/>
                    <a:pt x="463921" y="374967"/>
                    <a:pt x="461493" y="373628"/>
                  </a:cubicBezTo>
                  <a:cubicBezTo>
                    <a:pt x="457977" y="371703"/>
                    <a:pt x="452410" y="370740"/>
                    <a:pt x="444792" y="370740"/>
                  </a:cubicBezTo>
                  <a:cubicBezTo>
                    <a:pt x="442196" y="370740"/>
                    <a:pt x="438262" y="370907"/>
                    <a:pt x="432988" y="371242"/>
                  </a:cubicBezTo>
                  <a:lnTo>
                    <a:pt x="431606" y="358434"/>
                  </a:lnTo>
                  <a:cubicBezTo>
                    <a:pt x="434871" y="357764"/>
                    <a:pt x="440899" y="357471"/>
                    <a:pt x="449689" y="357555"/>
                  </a:cubicBezTo>
                  <a:close/>
                  <a:moveTo>
                    <a:pt x="478678" y="123187"/>
                  </a:moveTo>
                  <a:cubicBezTo>
                    <a:pt x="474157" y="124694"/>
                    <a:pt x="467000" y="126494"/>
                    <a:pt x="457205" y="128587"/>
                  </a:cubicBezTo>
                  <a:cubicBezTo>
                    <a:pt x="447410" y="130680"/>
                    <a:pt x="441006" y="132731"/>
                    <a:pt x="437992" y="134740"/>
                  </a:cubicBezTo>
                  <a:cubicBezTo>
                    <a:pt x="433388" y="138005"/>
                    <a:pt x="431086" y="142149"/>
                    <a:pt x="431086" y="147172"/>
                  </a:cubicBezTo>
                  <a:cubicBezTo>
                    <a:pt x="431086" y="152111"/>
                    <a:pt x="432927" y="156381"/>
                    <a:pt x="436611" y="159981"/>
                  </a:cubicBezTo>
                  <a:cubicBezTo>
                    <a:pt x="440294" y="163580"/>
                    <a:pt x="444982" y="165380"/>
                    <a:pt x="450675" y="165380"/>
                  </a:cubicBezTo>
                  <a:cubicBezTo>
                    <a:pt x="457038" y="165380"/>
                    <a:pt x="463107" y="163287"/>
                    <a:pt x="468883" y="159102"/>
                  </a:cubicBezTo>
                  <a:cubicBezTo>
                    <a:pt x="473153" y="155920"/>
                    <a:pt x="475957" y="152028"/>
                    <a:pt x="477297" y="147423"/>
                  </a:cubicBezTo>
                  <a:cubicBezTo>
                    <a:pt x="478218" y="144409"/>
                    <a:pt x="478678" y="138675"/>
                    <a:pt x="478678" y="130220"/>
                  </a:cubicBezTo>
                  <a:close/>
                  <a:moveTo>
                    <a:pt x="531266" y="53871"/>
                  </a:moveTo>
                  <a:lnTo>
                    <a:pt x="568812" y="53871"/>
                  </a:lnTo>
                  <a:lnTo>
                    <a:pt x="600708" y="148553"/>
                  </a:lnTo>
                  <a:lnTo>
                    <a:pt x="631850" y="53871"/>
                  </a:lnTo>
                  <a:lnTo>
                    <a:pt x="668392" y="53871"/>
                  </a:lnTo>
                  <a:lnTo>
                    <a:pt x="621302" y="182207"/>
                  </a:lnTo>
                  <a:lnTo>
                    <a:pt x="612888" y="205438"/>
                  </a:lnTo>
                  <a:cubicBezTo>
                    <a:pt x="609791" y="213224"/>
                    <a:pt x="606840" y="219168"/>
                    <a:pt x="604036" y="223270"/>
                  </a:cubicBezTo>
                  <a:cubicBezTo>
                    <a:pt x="601231" y="227372"/>
                    <a:pt x="598008" y="230699"/>
                    <a:pt x="594366" y="233253"/>
                  </a:cubicBezTo>
                  <a:cubicBezTo>
                    <a:pt x="590725" y="235806"/>
                    <a:pt x="586246" y="237794"/>
                    <a:pt x="580930" y="239218"/>
                  </a:cubicBezTo>
                  <a:cubicBezTo>
                    <a:pt x="575614" y="240641"/>
                    <a:pt x="569607" y="241352"/>
                    <a:pt x="562910" y="241352"/>
                  </a:cubicBezTo>
                  <a:cubicBezTo>
                    <a:pt x="556129" y="241352"/>
                    <a:pt x="549474" y="240641"/>
                    <a:pt x="542944" y="239218"/>
                  </a:cubicBezTo>
                  <a:lnTo>
                    <a:pt x="539804" y="211591"/>
                  </a:lnTo>
                  <a:cubicBezTo>
                    <a:pt x="545330" y="212680"/>
                    <a:pt x="550311" y="213224"/>
                    <a:pt x="554748" y="213224"/>
                  </a:cubicBezTo>
                  <a:cubicBezTo>
                    <a:pt x="562952" y="213224"/>
                    <a:pt x="569021" y="210817"/>
                    <a:pt x="572956" y="206003"/>
                  </a:cubicBezTo>
                  <a:cubicBezTo>
                    <a:pt x="576891" y="201190"/>
                    <a:pt x="579904" y="195057"/>
                    <a:pt x="581997" y="187607"/>
                  </a:cubicBezTo>
                  <a:close/>
                  <a:moveTo>
                    <a:pt x="457205" y="50857"/>
                  </a:moveTo>
                  <a:cubicBezTo>
                    <a:pt x="472944" y="50857"/>
                    <a:pt x="484664" y="52720"/>
                    <a:pt x="492366" y="56445"/>
                  </a:cubicBezTo>
                  <a:cubicBezTo>
                    <a:pt x="500067" y="60170"/>
                    <a:pt x="505488" y="64900"/>
                    <a:pt x="508627" y="70635"/>
                  </a:cubicBezTo>
                  <a:cubicBezTo>
                    <a:pt x="511767" y="76369"/>
                    <a:pt x="513336" y="86897"/>
                    <a:pt x="513336" y="102217"/>
                  </a:cubicBezTo>
                  <a:lnTo>
                    <a:pt x="512960" y="143405"/>
                  </a:lnTo>
                  <a:cubicBezTo>
                    <a:pt x="512960" y="155125"/>
                    <a:pt x="513525" y="163769"/>
                    <a:pt x="514655" y="169336"/>
                  </a:cubicBezTo>
                  <a:cubicBezTo>
                    <a:pt x="515785" y="174903"/>
                    <a:pt x="517899" y="180868"/>
                    <a:pt x="520996" y="187230"/>
                  </a:cubicBezTo>
                  <a:lnTo>
                    <a:pt x="486087" y="187230"/>
                  </a:lnTo>
                  <a:cubicBezTo>
                    <a:pt x="485166" y="184886"/>
                    <a:pt x="484036" y="181412"/>
                    <a:pt x="482696" y="176807"/>
                  </a:cubicBezTo>
                  <a:cubicBezTo>
                    <a:pt x="482110" y="174715"/>
                    <a:pt x="481692" y="173333"/>
                    <a:pt x="481441" y="172663"/>
                  </a:cubicBezTo>
                  <a:cubicBezTo>
                    <a:pt x="475413" y="178524"/>
                    <a:pt x="468967" y="182919"/>
                    <a:pt x="462102" y="185849"/>
                  </a:cubicBezTo>
                  <a:cubicBezTo>
                    <a:pt x="455238" y="188779"/>
                    <a:pt x="447912" y="190244"/>
                    <a:pt x="440127" y="190244"/>
                  </a:cubicBezTo>
                  <a:cubicBezTo>
                    <a:pt x="426398" y="190244"/>
                    <a:pt x="415577" y="186518"/>
                    <a:pt x="407666" y="179068"/>
                  </a:cubicBezTo>
                  <a:cubicBezTo>
                    <a:pt x="399755" y="171617"/>
                    <a:pt x="395799" y="162199"/>
                    <a:pt x="395799" y="150814"/>
                  </a:cubicBezTo>
                  <a:cubicBezTo>
                    <a:pt x="395799" y="143279"/>
                    <a:pt x="397599" y="136561"/>
                    <a:pt x="401199" y="130659"/>
                  </a:cubicBezTo>
                  <a:cubicBezTo>
                    <a:pt x="404799" y="124757"/>
                    <a:pt x="409843" y="120236"/>
                    <a:pt x="416331" y="117097"/>
                  </a:cubicBezTo>
                  <a:cubicBezTo>
                    <a:pt x="422819" y="113958"/>
                    <a:pt x="432174" y="111216"/>
                    <a:pt x="444396" y="108872"/>
                  </a:cubicBezTo>
                  <a:cubicBezTo>
                    <a:pt x="460888" y="105775"/>
                    <a:pt x="472316" y="102886"/>
                    <a:pt x="478678" y="100207"/>
                  </a:cubicBezTo>
                  <a:lnTo>
                    <a:pt x="478678" y="96691"/>
                  </a:lnTo>
                  <a:cubicBezTo>
                    <a:pt x="478678" y="89910"/>
                    <a:pt x="477004" y="85076"/>
                    <a:pt x="473655" y="82188"/>
                  </a:cubicBezTo>
                  <a:cubicBezTo>
                    <a:pt x="470306" y="79299"/>
                    <a:pt x="463986" y="77855"/>
                    <a:pt x="454693" y="77855"/>
                  </a:cubicBezTo>
                  <a:cubicBezTo>
                    <a:pt x="448415" y="77855"/>
                    <a:pt x="443517" y="79090"/>
                    <a:pt x="440001" y="81560"/>
                  </a:cubicBezTo>
                  <a:cubicBezTo>
                    <a:pt x="436485" y="84029"/>
                    <a:pt x="433639" y="88362"/>
                    <a:pt x="431462" y="94557"/>
                  </a:cubicBezTo>
                  <a:lnTo>
                    <a:pt x="399441" y="88780"/>
                  </a:lnTo>
                  <a:cubicBezTo>
                    <a:pt x="403041" y="75888"/>
                    <a:pt x="409236" y="66344"/>
                    <a:pt x="418026" y="60149"/>
                  </a:cubicBezTo>
                  <a:cubicBezTo>
                    <a:pt x="426816" y="53954"/>
                    <a:pt x="439876" y="50857"/>
                    <a:pt x="457205" y="50857"/>
                  </a:cubicBezTo>
                  <a:close/>
                  <a:moveTo>
                    <a:pt x="442262" y="0"/>
                  </a:moveTo>
                  <a:lnTo>
                    <a:pt x="474911" y="0"/>
                  </a:lnTo>
                  <a:lnTo>
                    <a:pt x="500905" y="37044"/>
                  </a:lnTo>
                  <a:lnTo>
                    <a:pt x="472525" y="37044"/>
                  </a:lnTo>
                  <a:lnTo>
                    <a:pt x="457958" y="18333"/>
                  </a:lnTo>
                  <a:lnTo>
                    <a:pt x="444396" y="37044"/>
                  </a:lnTo>
                  <a:lnTo>
                    <a:pt x="415891" y="37044"/>
                  </a:lnTo>
                  <a:close/>
                  <a:moveTo>
                    <a:pt x="294457" y="0"/>
                  </a:moveTo>
                  <a:cubicBezTo>
                    <a:pt x="316976" y="0"/>
                    <a:pt x="335268" y="6655"/>
                    <a:pt x="349332" y="19966"/>
                  </a:cubicBezTo>
                  <a:cubicBezTo>
                    <a:pt x="357704" y="27835"/>
                    <a:pt x="363983" y="39137"/>
                    <a:pt x="368168" y="53871"/>
                  </a:cubicBezTo>
                  <a:lnTo>
                    <a:pt x="331375" y="62661"/>
                  </a:lnTo>
                  <a:cubicBezTo>
                    <a:pt x="329199" y="53117"/>
                    <a:pt x="324657" y="45583"/>
                    <a:pt x="317751" y="40058"/>
                  </a:cubicBezTo>
                  <a:cubicBezTo>
                    <a:pt x="310844" y="34532"/>
                    <a:pt x="302452" y="31770"/>
                    <a:pt x="292573" y="31770"/>
                  </a:cubicBezTo>
                  <a:cubicBezTo>
                    <a:pt x="278928" y="31770"/>
                    <a:pt x="267856" y="36667"/>
                    <a:pt x="259359" y="46462"/>
                  </a:cubicBezTo>
                  <a:cubicBezTo>
                    <a:pt x="250862" y="56257"/>
                    <a:pt x="246613" y="72121"/>
                    <a:pt x="246613" y="94054"/>
                  </a:cubicBezTo>
                  <a:cubicBezTo>
                    <a:pt x="246613" y="117327"/>
                    <a:pt x="250799" y="133903"/>
                    <a:pt x="259171" y="143782"/>
                  </a:cubicBezTo>
                  <a:cubicBezTo>
                    <a:pt x="267542" y="153660"/>
                    <a:pt x="278425" y="158599"/>
                    <a:pt x="291820" y="158599"/>
                  </a:cubicBezTo>
                  <a:cubicBezTo>
                    <a:pt x="301698" y="158599"/>
                    <a:pt x="310195" y="155460"/>
                    <a:pt x="317311" y="149181"/>
                  </a:cubicBezTo>
                  <a:cubicBezTo>
                    <a:pt x="324427" y="142902"/>
                    <a:pt x="329534" y="133024"/>
                    <a:pt x="332631" y="119546"/>
                  </a:cubicBezTo>
                  <a:lnTo>
                    <a:pt x="368671" y="130973"/>
                  </a:lnTo>
                  <a:cubicBezTo>
                    <a:pt x="363146" y="151065"/>
                    <a:pt x="353958" y="165987"/>
                    <a:pt x="341107" y="175740"/>
                  </a:cubicBezTo>
                  <a:cubicBezTo>
                    <a:pt x="328257" y="185493"/>
                    <a:pt x="311953" y="190369"/>
                    <a:pt x="292196" y="190369"/>
                  </a:cubicBezTo>
                  <a:cubicBezTo>
                    <a:pt x="267751" y="190369"/>
                    <a:pt x="247660" y="182019"/>
                    <a:pt x="231921" y="165317"/>
                  </a:cubicBezTo>
                  <a:cubicBezTo>
                    <a:pt x="216182" y="148616"/>
                    <a:pt x="208313" y="125783"/>
                    <a:pt x="208313" y="96817"/>
                  </a:cubicBezTo>
                  <a:cubicBezTo>
                    <a:pt x="208313" y="66177"/>
                    <a:pt x="216224" y="42381"/>
                    <a:pt x="232047" y="25428"/>
                  </a:cubicBezTo>
                  <a:cubicBezTo>
                    <a:pt x="247869" y="8476"/>
                    <a:pt x="268672" y="0"/>
                    <a:pt x="294457"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vi-VN" sz="2000" b="1" i="0" u="none" strike="noStrike" kern="1200" cap="none" spc="0" normalizeH="0" baseline="0" noProof="0">
                <a:ln>
                  <a:noFill/>
                </a:ln>
                <a:solidFill>
                  <a:srgbClr val="092D6C">
                    <a:lumMod val="50000"/>
                  </a:srgbClr>
                </a:solidFill>
                <a:effectLst/>
                <a:uLnTx/>
                <a:uFillTx/>
                <a:latin typeface="Arial"/>
                <a:ea typeface="+mn-ea"/>
                <a:cs typeface="+mn-cs"/>
              </a:endParaRPr>
            </a:p>
          </p:txBody>
        </p:sp>
        <p:sp>
          <p:nvSpPr>
            <p:cNvPr id="26" name="TextBox 25">
              <a:extLst>
                <a:ext uri="{FF2B5EF4-FFF2-40B4-BE49-F238E27FC236}">
                  <a16:creationId xmlns:a16="http://schemas.microsoft.com/office/drawing/2014/main" id="{8A7F7044-45F6-B777-4114-ED4305E13729}"/>
                </a:ext>
              </a:extLst>
            </p:cNvPr>
            <p:cNvSpPr txBox="1">
              <a:spLocks noChangeAspect="1"/>
            </p:cNvSpPr>
            <p:nvPr>
              <p:custDataLst>
                <p:tags r:id="rId7"/>
              </p:custDataLst>
            </p:nvPr>
          </p:nvSpPr>
          <p:spPr>
            <a:xfrm>
              <a:off x="11492815" y="2016173"/>
              <a:ext cx="439880" cy="549055"/>
            </a:xfrm>
            <a:custGeom>
              <a:avLst/>
              <a:gdLst/>
              <a:ahLst/>
              <a:cxnLst/>
              <a:rect l="l" t="t" r="r" b="b"/>
              <a:pathLst>
                <a:path w="439880" h="549055">
                  <a:moveTo>
                    <a:pt x="397562" y="481999"/>
                  </a:moveTo>
                  <a:cubicBezTo>
                    <a:pt x="393041" y="483505"/>
                    <a:pt x="385884" y="485305"/>
                    <a:pt x="376089" y="487398"/>
                  </a:cubicBezTo>
                  <a:cubicBezTo>
                    <a:pt x="366294" y="489491"/>
                    <a:pt x="359890" y="491542"/>
                    <a:pt x="356876" y="493551"/>
                  </a:cubicBezTo>
                  <a:cubicBezTo>
                    <a:pt x="352272" y="496816"/>
                    <a:pt x="349970" y="500960"/>
                    <a:pt x="349970" y="505983"/>
                  </a:cubicBezTo>
                  <a:cubicBezTo>
                    <a:pt x="349970" y="510922"/>
                    <a:pt x="351811" y="515192"/>
                    <a:pt x="355495" y="518792"/>
                  </a:cubicBezTo>
                  <a:cubicBezTo>
                    <a:pt x="359178" y="522391"/>
                    <a:pt x="363866" y="524191"/>
                    <a:pt x="369559" y="524191"/>
                  </a:cubicBezTo>
                  <a:cubicBezTo>
                    <a:pt x="375921" y="524191"/>
                    <a:pt x="381991" y="522098"/>
                    <a:pt x="387767" y="517913"/>
                  </a:cubicBezTo>
                  <a:cubicBezTo>
                    <a:pt x="392037" y="514731"/>
                    <a:pt x="394841" y="510839"/>
                    <a:pt x="396181" y="506234"/>
                  </a:cubicBezTo>
                  <a:cubicBezTo>
                    <a:pt x="397102" y="503221"/>
                    <a:pt x="397562" y="497486"/>
                    <a:pt x="397562" y="489031"/>
                  </a:cubicBezTo>
                  <a:close/>
                  <a:moveTo>
                    <a:pt x="222703" y="438424"/>
                  </a:moveTo>
                  <a:cubicBezTo>
                    <a:pt x="213494" y="438424"/>
                    <a:pt x="205751" y="441941"/>
                    <a:pt x="199472" y="448973"/>
                  </a:cubicBezTo>
                  <a:cubicBezTo>
                    <a:pt x="193193" y="456005"/>
                    <a:pt x="190054" y="466134"/>
                    <a:pt x="190054" y="479362"/>
                  </a:cubicBezTo>
                  <a:cubicBezTo>
                    <a:pt x="190054" y="492589"/>
                    <a:pt x="193193" y="502718"/>
                    <a:pt x="199472" y="509750"/>
                  </a:cubicBezTo>
                  <a:cubicBezTo>
                    <a:pt x="205751" y="516782"/>
                    <a:pt x="213494" y="520299"/>
                    <a:pt x="222703" y="520299"/>
                  </a:cubicBezTo>
                  <a:cubicBezTo>
                    <a:pt x="231912" y="520299"/>
                    <a:pt x="239634" y="516782"/>
                    <a:pt x="245871" y="509750"/>
                  </a:cubicBezTo>
                  <a:cubicBezTo>
                    <a:pt x="252108" y="502718"/>
                    <a:pt x="255227" y="492505"/>
                    <a:pt x="255227" y="479110"/>
                  </a:cubicBezTo>
                  <a:cubicBezTo>
                    <a:pt x="255227" y="466051"/>
                    <a:pt x="252108" y="456005"/>
                    <a:pt x="245871" y="448973"/>
                  </a:cubicBezTo>
                  <a:cubicBezTo>
                    <a:pt x="239634" y="441941"/>
                    <a:pt x="231912" y="438424"/>
                    <a:pt x="222703" y="438424"/>
                  </a:cubicBezTo>
                  <a:close/>
                  <a:moveTo>
                    <a:pt x="376089" y="409668"/>
                  </a:moveTo>
                  <a:cubicBezTo>
                    <a:pt x="391827" y="409668"/>
                    <a:pt x="403548" y="411531"/>
                    <a:pt x="411249" y="415256"/>
                  </a:cubicBezTo>
                  <a:cubicBezTo>
                    <a:pt x="418951" y="418981"/>
                    <a:pt x="424372" y="423711"/>
                    <a:pt x="427511" y="429446"/>
                  </a:cubicBezTo>
                  <a:cubicBezTo>
                    <a:pt x="430651" y="435180"/>
                    <a:pt x="432220" y="445708"/>
                    <a:pt x="432220" y="461028"/>
                  </a:cubicBezTo>
                  <a:lnTo>
                    <a:pt x="431844" y="502216"/>
                  </a:lnTo>
                  <a:cubicBezTo>
                    <a:pt x="431844" y="513936"/>
                    <a:pt x="432409" y="522580"/>
                    <a:pt x="433539" y="528147"/>
                  </a:cubicBezTo>
                  <a:cubicBezTo>
                    <a:pt x="434669" y="533714"/>
                    <a:pt x="436783" y="539679"/>
                    <a:pt x="439880" y="546041"/>
                  </a:cubicBezTo>
                  <a:lnTo>
                    <a:pt x="404971" y="546041"/>
                  </a:lnTo>
                  <a:cubicBezTo>
                    <a:pt x="404050" y="543697"/>
                    <a:pt x="402920" y="540223"/>
                    <a:pt x="401580" y="535619"/>
                  </a:cubicBezTo>
                  <a:cubicBezTo>
                    <a:pt x="400994" y="533526"/>
                    <a:pt x="400576" y="532144"/>
                    <a:pt x="400325" y="531475"/>
                  </a:cubicBezTo>
                  <a:cubicBezTo>
                    <a:pt x="394297" y="537335"/>
                    <a:pt x="387851" y="541730"/>
                    <a:pt x="380986" y="544660"/>
                  </a:cubicBezTo>
                  <a:cubicBezTo>
                    <a:pt x="374122" y="547590"/>
                    <a:pt x="366797" y="549055"/>
                    <a:pt x="359011" y="549055"/>
                  </a:cubicBezTo>
                  <a:cubicBezTo>
                    <a:pt x="345281" y="549055"/>
                    <a:pt x="334461" y="545330"/>
                    <a:pt x="326550" y="537879"/>
                  </a:cubicBezTo>
                  <a:cubicBezTo>
                    <a:pt x="318639" y="530428"/>
                    <a:pt x="314683" y="521010"/>
                    <a:pt x="314683" y="509625"/>
                  </a:cubicBezTo>
                  <a:cubicBezTo>
                    <a:pt x="314683" y="502090"/>
                    <a:pt x="316483" y="495372"/>
                    <a:pt x="320083" y="489470"/>
                  </a:cubicBezTo>
                  <a:cubicBezTo>
                    <a:pt x="323683" y="483568"/>
                    <a:pt x="328727" y="479048"/>
                    <a:pt x="335215" y="475908"/>
                  </a:cubicBezTo>
                  <a:cubicBezTo>
                    <a:pt x="341703" y="472769"/>
                    <a:pt x="351058" y="470027"/>
                    <a:pt x="363280" y="467683"/>
                  </a:cubicBezTo>
                  <a:cubicBezTo>
                    <a:pt x="379772" y="464586"/>
                    <a:pt x="391200" y="461697"/>
                    <a:pt x="397562" y="459019"/>
                  </a:cubicBezTo>
                  <a:lnTo>
                    <a:pt x="397562" y="455502"/>
                  </a:lnTo>
                  <a:cubicBezTo>
                    <a:pt x="397562" y="448722"/>
                    <a:pt x="395888" y="443887"/>
                    <a:pt x="392539" y="440999"/>
                  </a:cubicBezTo>
                  <a:cubicBezTo>
                    <a:pt x="389190" y="438111"/>
                    <a:pt x="382870" y="436666"/>
                    <a:pt x="373577" y="436666"/>
                  </a:cubicBezTo>
                  <a:cubicBezTo>
                    <a:pt x="367299" y="436666"/>
                    <a:pt x="362401" y="437901"/>
                    <a:pt x="358885" y="440371"/>
                  </a:cubicBezTo>
                  <a:cubicBezTo>
                    <a:pt x="355369" y="442840"/>
                    <a:pt x="352523" y="447173"/>
                    <a:pt x="350346" y="453368"/>
                  </a:cubicBezTo>
                  <a:lnTo>
                    <a:pt x="318325" y="447591"/>
                  </a:lnTo>
                  <a:cubicBezTo>
                    <a:pt x="321925" y="434699"/>
                    <a:pt x="328120" y="425155"/>
                    <a:pt x="336910" y="418961"/>
                  </a:cubicBezTo>
                  <a:cubicBezTo>
                    <a:pt x="345700" y="412766"/>
                    <a:pt x="358760" y="409668"/>
                    <a:pt x="376089" y="409668"/>
                  </a:cubicBezTo>
                  <a:close/>
                  <a:moveTo>
                    <a:pt x="222577" y="409668"/>
                  </a:moveTo>
                  <a:cubicBezTo>
                    <a:pt x="242753" y="409668"/>
                    <a:pt x="259287" y="416219"/>
                    <a:pt x="272179" y="429320"/>
                  </a:cubicBezTo>
                  <a:cubicBezTo>
                    <a:pt x="285071" y="442422"/>
                    <a:pt x="291517" y="458977"/>
                    <a:pt x="291517" y="478985"/>
                  </a:cubicBezTo>
                  <a:cubicBezTo>
                    <a:pt x="291517" y="499160"/>
                    <a:pt x="285008" y="515883"/>
                    <a:pt x="271991" y="529151"/>
                  </a:cubicBezTo>
                  <a:cubicBezTo>
                    <a:pt x="258973" y="542420"/>
                    <a:pt x="242585" y="549055"/>
                    <a:pt x="222829" y="549055"/>
                  </a:cubicBezTo>
                  <a:cubicBezTo>
                    <a:pt x="210606" y="549055"/>
                    <a:pt x="198949" y="546292"/>
                    <a:pt x="187856" y="540767"/>
                  </a:cubicBezTo>
                  <a:cubicBezTo>
                    <a:pt x="176764" y="535242"/>
                    <a:pt x="168329" y="527142"/>
                    <a:pt x="162553" y="516469"/>
                  </a:cubicBezTo>
                  <a:cubicBezTo>
                    <a:pt x="156777" y="505795"/>
                    <a:pt x="153889" y="492798"/>
                    <a:pt x="153889" y="477478"/>
                  </a:cubicBezTo>
                  <a:cubicBezTo>
                    <a:pt x="153889" y="465758"/>
                    <a:pt x="156777" y="454414"/>
                    <a:pt x="162553" y="443447"/>
                  </a:cubicBezTo>
                  <a:cubicBezTo>
                    <a:pt x="168329" y="432481"/>
                    <a:pt x="176513" y="424109"/>
                    <a:pt x="187103" y="418333"/>
                  </a:cubicBezTo>
                  <a:cubicBezTo>
                    <a:pt x="197693" y="412556"/>
                    <a:pt x="209518" y="409668"/>
                    <a:pt x="222577" y="409668"/>
                  </a:cubicBezTo>
                  <a:close/>
                  <a:moveTo>
                    <a:pt x="0" y="361950"/>
                  </a:moveTo>
                  <a:lnTo>
                    <a:pt x="35287" y="361950"/>
                  </a:lnTo>
                  <a:lnTo>
                    <a:pt x="35287" y="429634"/>
                  </a:lnTo>
                  <a:cubicBezTo>
                    <a:pt x="46672" y="416323"/>
                    <a:pt x="60276" y="409668"/>
                    <a:pt x="76098" y="409668"/>
                  </a:cubicBezTo>
                  <a:cubicBezTo>
                    <a:pt x="84218" y="409668"/>
                    <a:pt x="91544" y="411175"/>
                    <a:pt x="98073" y="414189"/>
                  </a:cubicBezTo>
                  <a:cubicBezTo>
                    <a:pt x="104603" y="417202"/>
                    <a:pt x="109521" y="421053"/>
                    <a:pt x="112828" y="425742"/>
                  </a:cubicBezTo>
                  <a:cubicBezTo>
                    <a:pt x="116135" y="430430"/>
                    <a:pt x="118395" y="435620"/>
                    <a:pt x="119609" y="441313"/>
                  </a:cubicBezTo>
                  <a:cubicBezTo>
                    <a:pt x="120823" y="447005"/>
                    <a:pt x="121430" y="455837"/>
                    <a:pt x="121430" y="467809"/>
                  </a:cubicBezTo>
                  <a:lnTo>
                    <a:pt x="121430" y="546041"/>
                  </a:lnTo>
                  <a:lnTo>
                    <a:pt x="86144" y="546041"/>
                  </a:lnTo>
                  <a:lnTo>
                    <a:pt x="86144" y="475594"/>
                  </a:lnTo>
                  <a:cubicBezTo>
                    <a:pt x="86144" y="461614"/>
                    <a:pt x="85474" y="452740"/>
                    <a:pt x="84135" y="448973"/>
                  </a:cubicBezTo>
                  <a:cubicBezTo>
                    <a:pt x="82795" y="445205"/>
                    <a:pt x="80430" y="442213"/>
                    <a:pt x="77040" y="439994"/>
                  </a:cubicBezTo>
                  <a:cubicBezTo>
                    <a:pt x="73649" y="437776"/>
                    <a:pt x="69401" y="436666"/>
                    <a:pt x="64294" y="436666"/>
                  </a:cubicBezTo>
                  <a:cubicBezTo>
                    <a:pt x="58434" y="436666"/>
                    <a:pt x="53202" y="438090"/>
                    <a:pt x="48597" y="440936"/>
                  </a:cubicBezTo>
                  <a:cubicBezTo>
                    <a:pt x="43993" y="443782"/>
                    <a:pt x="40623" y="448073"/>
                    <a:pt x="38489" y="453807"/>
                  </a:cubicBezTo>
                  <a:cubicBezTo>
                    <a:pt x="36354" y="459542"/>
                    <a:pt x="35287" y="468018"/>
                    <a:pt x="35287" y="479236"/>
                  </a:cubicBezTo>
                  <a:lnTo>
                    <a:pt x="35287" y="546041"/>
                  </a:lnTo>
                  <a:lnTo>
                    <a:pt x="0" y="546041"/>
                  </a:lnTo>
                  <a:close/>
                  <a:moveTo>
                    <a:pt x="330887" y="120049"/>
                  </a:moveTo>
                  <a:cubicBezTo>
                    <a:pt x="326366" y="121555"/>
                    <a:pt x="319209" y="123355"/>
                    <a:pt x="309414" y="125448"/>
                  </a:cubicBezTo>
                  <a:cubicBezTo>
                    <a:pt x="299619" y="127541"/>
                    <a:pt x="293215" y="129592"/>
                    <a:pt x="290201" y="131601"/>
                  </a:cubicBezTo>
                  <a:cubicBezTo>
                    <a:pt x="285597" y="134866"/>
                    <a:pt x="283295" y="139010"/>
                    <a:pt x="283295" y="144033"/>
                  </a:cubicBezTo>
                  <a:cubicBezTo>
                    <a:pt x="283295" y="148972"/>
                    <a:pt x="285136" y="153242"/>
                    <a:pt x="288820" y="156842"/>
                  </a:cubicBezTo>
                  <a:cubicBezTo>
                    <a:pt x="292503" y="160441"/>
                    <a:pt x="297191" y="162241"/>
                    <a:pt x="302884" y="162241"/>
                  </a:cubicBezTo>
                  <a:cubicBezTo>
                    <a:pt x="309247" y="162241"/>
                    <a:pt x="315316" y="160148"/>
                    <a:pt x="321092" y="155963"/>
                  </a:cubicBezTo>
                  <a:cubicBezTo>
                    <a:pt x="325362" y="152781"/>
                    <a:pt x="328166" y="148889"/>
                    <a:pt x="329506" y="144284"/>
                  </a:cubicBezTo>
                  <a:cubicBezTo>
                    <a:pt x="330427" y="141270"/>
                    <a:pt x="330887" y="135536"/>
                    <a:pt x="330887" y="127081"/>
                  </a:cubicBezTo>
                  <a:close/>
                  <a:moveTo>
                    <a:pt x="309414" y="47718"/>
                  </a:moveTo>
                  <a:cubicBezTo>
                    <a:pt x="325153" y="47718"/>
                    <a:pt x="336873" y="49581"/>
                    <a:pt x="344575" y="53306"/>
                  </a:cubicBezTo>
                  <a:cubicBezTo>
                    <a:pt x="352276" y="57031"/>
                    <a:pt x="357697" y="61761"/>
                    <a:pt x="360836" y="67496"/>
                  </a:cubicBezTo>
                  <a:cubicBezTo>
                    <a:pt x="363976" y="73230"/>
                    <a:pt x="365545" y="83758"/>
                    <a:pt x="365545" y="99078"/>
                  </a:cubicBezTo>
                  <a:lnTo>
                    <a:pt x="365169" y="140266"/>
                  </a:lnTo>
                  <a:cubicBezTo>
                    <a:pt x="365169" y="151986"/>
                    <a:pt x="365734" y="160630"/>
                    <a:pt x="366864" y="166197"/>
                  </a:cubicBezTo>
                  <a:cubicBezTo>
                    <a:pt x="367994" y="171764"/>
                    <a:pt x="370108" y="177729"/>
                    <a:pt x="373205" y="184091"/>
                  </a:cubicBezTo>
                  <a:lnTo>
                    <a:pt x="338296" y="184091"/>
                  </a:lnTo>
                  <a:cubicBezTo>
                    <a:pt x="337375" y="181747"/>
                    <a:pt x="336245" y="178273"/>
                    <a:pt x="334905" y="173669"/>
                  </a:cubicBezTo>
                  <a:cubicBezTo>
                    <a:pt x="334319" y="171576"/>
                    <a:pt x="333901" y="170194"/>
                    <a:pt x="333650" y="169525"/>
                  </a:cubicBezTo>
                  <a:cubicBezTo>
                    <a:pt x="327622" y="175385"/>
                    <a:pt x="321176" y="179780"/>
                    <a:pt x="314311" y="182710"/>
                  </a:cubicBezTo>
                  <a:cubicBezTo>
                    <a:pt x="307447" y="185640"/>
                    <a:pt x="300121" y="187105"/>
                    <a:pt x="292336" y="187105"/>
                  </a:cubicBezTo>
                  <a:cubicBezTo>
                    <a:pt x="278607" y="187105"/>
                    <a:pt x="267786" y="183380"/>
                    <a:pt x="259875" y="175929"/>
                  </a:cubicBezTo>
                  <a:cubicBezTo>
                    <a:pt x="251964" y="168478"/>
                    <a:pt x="248008" y="159060"/>
                    <a:pt x="248008" y="147675"/>
                  </a:cubicBezTo>
                  <a:cubicBezTo>
                    <a:pt x="248008" y="140140"/>
                    <a:pt x="249808" y="133422"/>
                    <a:pt x="253408" y="127520"/>
                  </a:cubicBezTo>
                  <a:cubicBezTo>
                    <a:pt x="257008" y="121618"/>
                    <a:pt x="262052" y="117098"/>
                    <a:pt x="268540" y="113958"/>
                  </a:cubicBezTo>
                  <a:cubicBezTo>
                    <a:pt x="275028" y="110819"/>
                    <a:pt x="284383" y="108077"/>
                    <a:pt x="296605" y="105733"/>
                  </a:cubicBezTo>
                  <a:cubicBezTo>
                    <a:pt x="313097" y="102636"/>
                    <a:pt x="324525" y="99747"/>
                    <a:pt x="330887" y="97069"/>
                  </a:cubicBezTo>
                  <a:lnTo>
                    <a:pt x="330887" y="93552"/>
                  </a:lnTo>
                  <a:cubicBezTo>
                    <a:pt x="330887" y="86771"/>
                    <a:pt x="329213" y="81937"/>
                    <a:pt x="325864" y="79049"/>
                  </a:cubicBezTo>
                  <a:cubicBezTo>
                    <a:pt x="322515" y="76160"/>
                    <a:pt x="316195" y="74716"/>
                    <a:pt x="306902" y="74716"/>
                  </a:cubicBezTo>
                  <a:cubicBezTo>
                    <a:pt x="300624" y="74716"/>
                    <a:pt x="295726" y="75951"/>
                    <a:pt x="292210" y="78421"/>
                  </a:cubicBezTo>
                  <a:cubicBezTo>
                    <a:pt x="288694" y="80890"/>
                    <a:pt x="285848" y="85223"/>
                    <a:pt x="283671" y="91418"/>
                  </a:cubicBezTo>
                  <a:lnTo>
                    <a:pt x="251650" y="85641"/>
                  </a:lnTo>
                  <a:cubicBezTo>
                    <a:pt x="255250" y="72749"/>
                    <a:pt x="261445" y="63205"/>
                    <a:pt x="270235" y="57010"/>
                  </a:cubicBezTo>
                  <a:cubicBezTo>
                    <a:pt x="279025" y="50815"/>
                    <a:pt x="292085" y="47718"/>
                    <a:pt x="309414" y="47718"/>
                  </a:cubicBezTo>
                  <a:close/>
                  <a:moveTo>
                    <a:pt x="104347" y="31142"/>
                  </a:moveTo>
                  <a:lnTo>
                    <a:pt x="104347" y="77856"/>
                  </a:lnTo>
                  <a:lnTo>
                    <a:pt x="131848" y="77856"/>
                  </a:lnTo>
                  <a:cubicBezTo>
                    <a:pt x="149680" y="77856"/>
                    <a:pt x="160814" y="77102"/>
                    <a:pt x="165251" y="75595"/>
                  </a:cubicBezTo>
                  <a:cubicBezTo>
                    <a:pt x="169688" y="74088"/>
                    <a:pt x="173162" y="71493"/>
                    <a:pt x="175673" y="67810"/>
                  </a:cubicBezTo>
                  <a:cubicBezTo>
                    <a:pt x="178185" y="64126"/>
                    <a:pt x="179440" y="59522"/>
                    <a:pt x="179440" y="53997"/>
                  </a:cubicBezTo>
                  <a:cubicBezTo>
                    <a:pt x="179440" y="47802"/>
                    <a:pt x="177787" y="42800"/>
                    <a:pt x="174480" y="38991"/>
                  </a:cubicBezTo>
                  <a:cubicBezTo>
                    <a:pt x="171174" y="35182"/>
                    <a:pt x="166506" y="32775"/>
                    <a:pt x="160479" y="31770"/>
                  </a:cubicBezTo>
                  <a:cubicBezTo>
                    <a:pt x="157465" y="31352"/>
                    <a:pt x="148424" y="31142"/>
                    <a:pt x="133355" y="31142"/>
                  </a:cubicBezTo>
                  <a:close/>
                  <a:moveTo>
                    <a:pt x="67178" y="0"/>
                  </a:moveTo>
                  <a:lnTo>
                    <a:pt x="145410" y="0"/>
                  </a:lnTo>
                  <a:cubicBezTo>
                    <a:pt x="165083" y="0"/>
                    <a:pt x="179378" y="1653"/>
                    <a:pt x="188293" y="4960"/>
                  </a:cubicBezTo>
                  <a:cubicBezTo>
                    <a:pt x="197209" y="8267"/>
                    <a:pt x="204346" y="14148"/>
                    <a:pt x="209704" y="22603"/>
                  </a:cubicBezTo>
                  <a:cubicBezTo>
                    <a:pt x="215061" y="31059"/>
                    <a:pt x="217740" y="40728"/>
                    <a:pt x="217740" y="51611"/>
                  </a:cubicBezTo>
                  <a:cubicBezTo>
                    <a:pt x="217740" y="65424"/>
                    <a:pt x="213680" y="76830"/>
                    <a:pt x="205560" y="85830"/>
                  </a:cubicBezTo>
                  <a:cubicBezTo>
                    <a:pt x="197439" y="94829"/>
                    <a:pt x="185301" y="100501"/>
                    <a:pt x="169143" y="102845"/>
                  </a:cubicBezTo>
                  <a:cubicBezTo>
                    <a:pt x="177180" y="107533"/>
                    <a:pt x="183815" y="112682"/>
                    <a:pt x="189047" y="118290"/>
                  </a:cubicBezTo>
                  <a:cubicBezTo>
                    <a:pt x="194279" y="123899"/>
                    <a:pt x="201332" y="133862"/>
                    <a:pt x="210206" y="148177"/>
                  </a:cubicBezTo>
                  <a:lnTo>
                    <a:pt x="232684" y="184091"/>
                  </a:lnTo>
                  <a:lnTo>
                    <a:pt x="188231" y="184091"/>
                  </a:lnTo>
                  <a:lnTo>
                    <a:pt x="161358" y="144033"/>
                  </a:lnTo>
                  <a:cubicBezTo>
                    <a:pt x="151814" y="129718"/>
                    <a:pt x="145284" y="120697"/>
                    <a:pt x="141768" y="116972"/>
                  </a:cubicBezTo>
                  <a:cubicBezTo>
                    <a:pt x="138252" y="113247"/>
                    <a:pt x="134527" y="110693"/>
                    <a:pt x="130592" y="109312"/>
                  </a:cubicBezTo>
                  <a:cubicBezTo>
                    <a:pt x="126658" y="107931"/>
                    <a:pt x="120421" y="107240"/>
                    <a:pt x="111882" y="107240"/>
                  </a:cubicBezTo>
                  <a:lnTo>
                    <a:pt x="104347" y="107240"/>
                  </a:lnTo>
                  <a:lnTo>
                    <a:pt x="104347" y="184091"/>
                  </a:lnTo>
                  <a:lnTo>
                    <a:pt x="67178" y="184091"/>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vi-VN" sz="2000" b="1" i="0" u="none" strike="noStrike" kern="1200" cap="none" spc="0" normalizeH="0" baseline="0" noProof="0">
                <a:ln>
                  <a:noFill/>
                </a:ln>
                <a:solidFill>
                  <a:srgbClr val="092D6C">
                    <a:lumMod val="50000"/>
                  </a:srgbClr>
                </a:solidFill>
                <a:effectLst/>
                <a:uLnTx/>
                <a:uFillTx/>
                <a:latin typeface="Arial"/>
                <a:ea typeface="+mn-ea"/>
                <a:cs typeface="+mn-cs"/>
              </a:endParaRPr>
            </a:p>
          </p:txBody>
        </p:sp>
        <p:sp>
          <p:nvSpPr>
            <p:cNvPr id="27" name="TextBox 26">
              <a:extLst>
                <a:ext uri="{FF2B5EF4-FFF2-40B4-BE49-F238E27FC236}">
                  <a16:creationId xmlns:a16="http://schemas.microsoft.com/office/drawing/2014/main" id="{4370C3DE-1800-FF40-826A-C6402059448D}"/>
                </a:ext>
              </a:extLst>
            </p:cNvPr>
            <p:cNvSpPr txBox="1">
              <a:spLocks noChangeAspect="1"/>
            </p:cNvSpPr>
            <p:nvPr>
              <p:custDataLst>
                <p:tags r:id="rId8"/>
              </p:custDataLst>
            </p:nvPr>
          </p:nvSpPr>
          <p:spPr>
            <a:xfrm>
              <a:off x="11219209" y="4990277"/>
              <a:ext cx="446786" cy="642105"/>
            </a:xfrm>
            <a:custGeom>
              <a:avLst/>
              <a:gdLst/>
              <a:ahLst/>
              <a:cxnLst/>
              <a:rect l="l" t="t" r="r" b="b"/>
              <a:pathLst>
                <a:path w="446786" h="642105">
                  <a:moveTo>
                    <a:pt x="404468" y="527331"/>
                  </a:moveTo>
                  <a:cubicBezTo>
                    <a:pt x="399947" y="528838"/>
                    <a:pt x="392790" y="530637"/>
                    <a:pt x="382995" y="532730"/>
                  </a:cubicBezTo>
                  <a:cubicBezTo>
                    <a:pt x="373200" y="534823"/>
                    <a:pt x="366796" y="536874"/>
                    <a:pt x="363782" y="538883"/>
                  </a:cubicBezTo>
                  <a:cubicBezTo>
                    <a:pt x="359178" y="542148"/>
                    <a:pt x="356876" y="546292"/>
                    <a:pt x="356876" y="551315"/>
                  </a:cubicBezTo>
                  <a:cubicBezTo>
                    <a:pt x="356876" y="556254"/>
                    <a:pt x="358717" y="560524"/>
                    <a:pt x="362401" y="564124"/>
                  </a:cubicBezTo>
                  <a:cubicBezTo>
                    <a:pt x="366084" y="567723"/>
                    <a:pt x="370772" y="569523"/>
                    <a:pt x="376465" y="569523"/>
                  </a:cubicBezTo>
                  <a:cubicBezTo>
                    <a:pt x="382827" y="569523"/>
                    <a:pt x="388897" y="567430"/>
                    <a:pt x="394673" y="563245"/>
                  </a:cubicBezTo>
                  <a:cubicBezTo>
                    <a:pt x="398943" y="560064"/>
                    <a:pt x="401747" y="556171"/>
                    <a:pt x="403087" y="551566"/>
                  </a:cubicBezTo>
                  <a:cubicBezTo>
                    <a:pt x="404008" y="548553"/>
                    <a:pt x="404468" y="542818"/>
                    <a:pt x="404468" y="534363"/>
                  </a:cubicBezTo>
                  <a:close/>
                  <a:moveTo>
                    <a:pt x="66051" y="482626"/>
                  </a:moveTo>
                  <a:cubicBezTo>
                    <a:pt x="57513" y="482626"/>
                    <a:pt x="50376" y="486017"/>
                    <a:pt x="44641" y="492798"/>
                  </a:cubicBezTo>
                  <a:cubicBezTo>
                    <a:pt x="38907" y="499579"/>
                    <a:pt x="36039" y="510336"/>
                    <a:pt x="36039" y="525070"/>
                  </a:cubicBezTo>
                  <a:cubicBezTo>
                    <a:pt x="36039" y="539721"/>
                    <a:pt x="38802" y="550290"/>
                    <a:pt x="44327" y="556778"/>
                  </a:cubicBezTo>
                  <a:cubicBezTo>
                    <a:pt x="49853" y="563266"/>
                    <a:pt x="56675" y="566510"/>
                    <a:pt x="64796" y="566510"/>
                  </a:cubicBezTo>
                  <a:cubicBezTo>
                    <a:pt x="72916" y="566510"/>
                    <a:pt x="80032" y="562868"/>
                    <a:pt x="86143" y="555585"/>
                  </a:cubicBezTo>
                  <a:cubicBezTo>
                    <a:pt x="92255" y="548301"/>
                    <a:pt x="95310" y="537460"/>
                    <a:pt x="95310" y="523061"/>
                  </a:cubicBezTo>
                  <a:cubicBezTo>
                    <a:pt x="95310" y="509415"/>
                    <a:pt x="92527" y="499265"/>
                    <a:pt x="86959" y="492609"/>
                  </a:cubicBezTo>
                  <a:cubicBezTo>
                    <a:pt x="81392" y="485954"/>
                    <a:pt x="74423" y="482626"/>
                    <a:pt x="66051" y="482626"/>
                  </a:cubicBezTo>
                  <a:close/>
                  <a:moveTo>
                    <a:pt x="168203" y="458014"/>
                  </a:moveTo>
                  <a:lnTo>
                    <a:pt x="203490" y="458014"/>
                  </a:lnTo>
                  <a:lnTo>
                    <a:pt x="203490" y="519294"/>
                  </a:lnTo>
                  <a:cubicBezTo>
                    <a:pt x="203490" y="538046"/>
                    <a:pt x="204138" y="549536"/>
                    <a:pt x="205436" y="553764"/>
                  </a:cubicBezTo>
                  <a:cubicBezTo>
                    <a:pt x="206734" y="557992"/>
                    <a:pt x="209099" y="561340"/>
                    <a:pt x="212531" y="563810"/>
                  </a:cubicBezTo>
                  <a:cubicBezTo>
                    <a:pt x="215963" y="566279"/>
                    <a:pt x="220316" y="567514"/>
                    <a:pt x="225591" y="567514"/>
                  </a:cubicBezTo>
                  <a:cubicBezTo>
                    <a:pt x="231618" y="567514"/>
                    <a:pt x="237018" y="565861"/>
                    <a:pt x="241790" y="562554"/>
                  </a:cubicBezTo>
                  <a:cubicBezTo>
                    <a:pt x="246561" y="559247"/>
                    <a:pt x="249826" y="555145"/>
                    <a:pt x="251584" y="550248"/>
                  </a:cubicBezTo>
                  <a:cubicBezTo>
                    <a:pt x="253342" y="545350"/>
                    <a:pt x="254221" y="533358"/>
                    <a:pt x="254221" y="514271"/>
                  </a:cubicBezTo>
                  <a:lnTo>
                    <a:pt x="254221" y="458014"/>
                  </a:lnTo>
                  <a:lnTo>
                    <a:pt x="289508" y="458014"/>
                  </a:lnTo>
                  <a:lnTo>
                    <a:pt x="289508" y="591373"/>
                  </a:lnTo>
                  <a:lnTo>
                    <a:pt x="256733" y="591373"/>
                  </a:lnTo>
                  <a:lnTo>
                    <a:pt x="256733" y="571407"/>
                  </a:lnTo>
                  <a:cubicBezTo>
                    <a:pt x="251877" y="578523"/>
                    <a:pt x="245494" y="584132"/>
                    <a:pt x="237583" y="588234"/>
                  </a:cubicBezTo>
                  <a:cubicBezTo>
                    <a:pt x="229672" y="592336"/>
                    <a:pt x="221321" y="594387"/>
                    <a:pt x="212531" y="594387"/>
                  </a:cubicBezTo>
                  <a:cubicBezTo>
                    <a:pt x="203573" y="594387"/>
                    <a:pt x="195537" y="592420"/>
                    <a:pt x="188421" y="588485"/>
                  </a:cubicBezTo>
                  <a:cubicBezTo>
                    <a:pt x="181305" y="584550"/>
                    <a:pt x="176156" y="579025"/>
                    <a:pt x="172975" y="571909"/>
                  </a:cubicBezTo>
                  <a:cubicBezTo>
                    <a:pt x="169794" y="564793"/>
                    <a:pt x="168203" y="554957"/>
                    <a:pt x="168203" y="542399"/>
                  </a:cubicBezTo>
                  <a:close/>
                  <a:moveTo>
                    <a:pt x="382995" y="455000"/>
                  </a:moveTo>
                  <a:cubicBezTo>
                    <a:pt x="398733" y="455000"/>
                    <a:pt x="410454" y="456863"/>
                    <a:pt x="418155" y="460588"/>
                  </a:cubicBezTo>
                  <a:cubicBezTo>
                    <a:pt x="425857" y="464314"/>
                    <a:pt x="431278" y="469043"/>
                    <a:pt x="434417" y="474778"/>
                  </a:cubicBezTo>
                  <a:cubicBezTo>
                    <a:pt x="437557" y="480513"/>
                    <a:pt x="439126" y="491040"/>
                    <a:pt x="439126" y="506360"/>
                  </a:cubicBezTo>
                  <a:lnTo>
                    <a:pt x="438750" y="547548"/>
                  </a:lnTo>
                  <a:cubicBezTo>
                    <a:pt x="438750" y="559268"/>
                    <a:pt x="439315" y="567912"/>
                    <a:pt x="440445" y="573479"/>
                  </a:cubicBezTo>
                  <a:cubicBezTo>
                    <a:pt x="441575" y="579046"/>
                    <a:pt x="443689" y="585011"/>
                    <a:pt x="446786" y="591373"/>
                  </a:cubicBezTo>
                  <a:lnTo>
                    <a:pt x="411877" y="591373"/>
                  </a:lnTo>
                  <a:cubicBezTo>
                    <a:pt x="410956" y="589029"/>
                    <a:pt x="409826" y="585555"/>
                    <a:pt x="408486" y="580951"/>
                  </a:cubicBezTo>
                  <a:cubicBezTo>
                    <a:pt x="407900" y="578858"/>
                    <a:pt x="407482" y="577476"/>
                    <a:pt x="407231" y="576807"/>
                  </a:cubicBezTo>
                  <a:cubicBezTo>
                    <a:pt x="401203" y="582667"/>
                    <a:pt x="394757" y="587062"/>
                    <a:pt x="387892" y="589992"/>
                  </a:cubicBezTo>
                  <a:cubicBezTo>
                    <a:pt x="381028" y="592922"/>
                    <a:pt x="373703" y="594387"/>
                    <a:pt x="365917" y="594387"/>
                  </a:cubicBezTo>
                  <a:cubicBezTo>
                    <a:pt x="352187" y="594387"/>
                    <a:pt x="341367" y="590662"/>
                    <a:pt x="333456" y="583211"/>
                  </a:cubicBezTo>
                  <a:cubicBezTo>
                    <a:pt x="325545" y="575760"/>
                    <a:pt x="321589" y="566342"/>
                    <a:pt x="321589" y="554957"/>
                  </a:cubicBezTo>
                  <a:cubicBezTo>
                    <a:pt x="321589" y="547422"/>
                    <a:pt x="323389" y="540704"/>
                    <a:pt x="326989" y="534802"/>
                  </a:cubicBezTo>
                  <a:cubicBezTo>
                    <a:pt x="330589" y="528900"/>
                    <a:pt x="335633" y="524380"/>
                    <a:pt x="342121" y="521240"/>
                  </a:cubicBezTo>
                  <a:cubicBezTo>
                    <a:pt x="348609" y="518101"/>
                    <a:pt x="357964" y="515359"/>
                    <a:pt x="370186" y="513015"/>
                  </a:cubicBezTo>
                  <a:cubicBezTo>
                    <a:pt x="386678" y="509918"/>
                    <a:pt x="398106" y="507030"/>
                    <a:pt x="404468" y="504351"/>
                  </a:cubicBezTo>
                  <a:lnTo>
                    <a:pt x="404468" y="500835"/>
                  </a:lnTo>
                  <a:cubicBezTo>
                    <a:pt x="404468" y="494054"/>
                    <a:pt x="402794" y="489219"/>
                    <a:pt x="399445" y="486331"/>
                  </a:cubicBezTo>
                  <a:cubicBezTo>
                    <a:pt x="396096" y="483443"/>
                    <a:pt x="389776" y="481998"/>
                    <a:pt x="380483" y="481998"/>
                  </a:cubicBezTo>
                  <a:cubicBezTo>
                    <a:pt x="374205" y="481998"/>
                    <a:pt x="369307" y="483233"/>
                    <a:pt x="365791" y="485703"/>
                  </a:cubicBezTo>
                  <a:cubicBezTo>
                    <a:pt x="362275" y="488173"/>
                    <a:pt x="359429" y="492505"/>
                    <a:pt x="357252" y="498700"/>
                  </a:cubicBezTo>
                  <a:lnTo>
                    <a:pt x="325231" y="492923"/>
                  </a:lnTo>
                  <a:cubicBezTo>
                    <a:pt x="328831" y="480031"/>
                    <a:pt x="335026" y="470488"/>
                    <a:pt x="343816" y="464293"/>
                  </a:cubicBezTo>
                  <a:cubicBezTo>
                    <a:pt x="352606" y="458098"/>
                    <a:pt x="365666" y="455000"/>
                    <a:pt x="382995" y="455000"/>
                  </a:cubicBezTo>
                  <a:close/>
                  <a:moveTo>
                    <a:pt x="56633" y="455000"/>
                  </a:moveTo>
                  <a:cubicBezTo>
                    <a:pt x="65507" y="455000"/>
                    <a:pt x="73188" y="456884"/>
                    <a:pt x="79676" y="460651"/>
                  </a:cubicBezTo>
                  <a:cubicBezTo>
                    <a:pt x="86164" y="464418"/>
                    <a:pt x="91920" y="470111"/>
                    <a:pt x="96943" y="477729"/>
                  </a:cubicBezTo>
                  <a:lnTo>
                    <a:pt x="96943" y="458014"/>
                  </a:lnTo>
                  <a:lnTo>
                    <a:pt x="129466" y="458014"/>
                  </a:lnTo>
                  <a:lnTo>
                    <a:pt x="129466" y="642105"/>
                  </a:lnTo>
                  <a:lnTo>
                    <a:pt x="94180" y="642105"/>
                  </a:lnTo>
                  <a:lnTo>
                    <a:pt x="94180" y="575049"/>
                  </a:lnTo>
                  <a:cubicBezTo>
                    <a:pt x="89576" y="580992"/>
                    <a:pt x="83841" y="585701"/>
                    <a:pt x="76976" y="589176"/>
                  </a:cubicBezTo>
                  <a:cubicBezTo>
                    <a:pt x="70112" y="592650"/>
                    <a:pt x="62703" y="594387"/>
                    <a:pt x="54750" y="594387"/>
                  </a:cubicBezTo>
                  <a:cubicBezTo>
                    <a:pt x="39597" y="594387"/>
                    <a:pt x="27124" y="588694"/>
                    <a:pt x="17329" y="577309"/>
                  </a:cubicBezTo>
                  <a:cubicBezTo>
                    <a:pt x="5776" y="563998"/>
                    <a:pt x="0" y="545957"/>
                    <a:pt x="0" y="523187"/>
                  </a:cubicBezTo>
                  <a:cubicBezTo>
                    <a:pt x="0" y="501755"/>
                    <a:pt x="5420" y="485033"/>
                    <a:pt x="16262" y="473020"/>
                  </a:cubicBezTo>
                  <a:cubicBezTo>
                    <a:pt x="27103" y="461007"/>
                    <a:pt x="40560" y="455000"/>
                    <a:pt x="56633" y="455000"/>
                  </a:cubicBezTo>
                  <a:close/>
                  <a:moveTo>
                    <a:pt x="376591" y="399748"/>
                  </a:moveTo>
                  <a:cubicBezTo>
                    <a:pt x="386888" y="399831"/>
                    <a:pt x="395301" y="401506"/>
                    <a:pt x="401831" y="404771"/>
                  </a:cubicBezTo>
                  <a:cubicBezTo>
                    <a:pt x="409031" y="408287"/>
                    <a:pt x="412714" y="413184"/>
                    <a:pt x="412881" y="419463"/>
                  </a:cubicBezTo>
                  <a:cubicBezTo>
                    <a:pt x="413216" y="428169"/>
                    <a:pt x="405598" y="433485"/>
                    <a:pt x="390027" y="435411"/>
                  </a:cubicBezTo>
                  <a:lnTo>
                    <a:pt x="390027" y="441689"/>
                  </a:lnTo>
                  <a:lnTo>
                    <a:pt x="375963" y="441689"/>
                  </a:lnTo>
                  <a:lnTo>
                    <a:pt x="375963" y="427876"/>
                  </a:lnTo>
                  <a:cubicBezTo>
                    <a:pt x="380735" y="427374"/>
                    <a:pt x="383790" y="426914"/>
                    <a:pt x="385130" y="426495"/>
                  </a:cubicBezTo>
                  <a:cubicBezTo>
                    <a:pt x="389567" y="425407"/>
                    <a:pt x="391827" y="423481"/>
                    <a:pt x="391911" y="420719"/>
                  </a:cubicBezTo>
                  <a:cubicBezTo>
                    <a:pt x="391994" y="418793"/>
                    <a:pt x="390822" y="417161"/>
                    <a:pt x="388395" y="415821"/>
                  </a:cubicBezTo>
                  <a:cubicBezTo>
                    <a:pt x="384879" y="413896"/>
                    <a:pt x="379311" y="412933"/>
                    <a:pt x="371693" y="412933"/>
                  </a:cubicBezTo>
                  <a:cubicBezTo>
                    <a:pt x="369098" y="412933"/>
                    <a:pt x="365163" y="413100"/>
                    <a:pt x="359889" y="413435"/>
                  </a:cubicBezTo>
                  <a:lnTo>
                    <a:pt x="358508" y="400627"/>
                  </a:lnTo>
                  <a:cubicBezTo>
                    <a:pt x="361773" y="399957"/>
                    <a:pt x="367801" y="399664"/>
                    <a:pt x="376591" y="399748"/>
                  </a:cubicBezTo>
                  <a:close/>
                  <a:moveTo>
                    <a:pt x="269574" y="120049"/>
                  </a:moveTo>
                  <a:cubicBezTo>
                    <a:pt x="261872" y="120049"/>
                    <a:pt x="255510" y="122853"/>
                    <a:pt x="250487" y="128462"/>
                  </a:cubicBezTo>
                  <a:cubicBezTo>
                    <a:pt x="245464" y="134071"/>
                    <a:pt x="242994" y="141689"/>
                    <a:pt x="243078" y="151316"/>
                  </a:cubicBezTo>
                  <a:lnTo>
                    <a:pt x="295819" y="151316"/>
                  </a:lnTo>
                  <a:cubicBezTo>
                    <a:pt x="295568" y="141103"/>
                    <a:pt x="292931" y="133338"/>
                    <a:pt x="287908" y="128022"/>
                  </a:cubicBezTo>
                  <a:cubicBezTo>
                    <a:pt x="282885" y="122707"/>
                    <a:pt x="276773" y="120049"/>
                    <a:pt x="269574" y="120049"/>
                  </a:cubicBezTo>
                  <a:close/>
                  <a:moveTo>
                    <a:pt x="267439" y="93050"/>
                  </a:moveTo>
                  <a:cubicBezTo>
                    <a:pt x="287280" y="93050"/>
                    <a:pt x="302935" y="99601"/>
                    <a:pt x="314404" y="112702"/>
                  </a:cubicBezTo>
                  <a:cubicBezTo>
                    <a:pt x="325873" y="125804"/>
                    <a:pt x="331356" y="145875"/>
                    <a:pt x="330854" y="172915"/>
                  </a:cubicBezTo>
                  <a:lnTo>
                    <a:pt x="242450" y="172915"/>
                  </a:lnTo>
                  <a:cubicBezTo>
                    <a:pt x="242701" y="183380"/>
                    <a:pt x="245547" y="191521"/>
                    <a:pt x="250989" y="197339"/>
                  </a:cubicBezTo>
                  <a:cubicBezTo>
                    <a:pt x="256431" y="203157"/>
                    <a:pt x="263211" y="206067"/>
                    <a:pt x="271332" y="206067"/>
                  </a:cubicBezTo>
                  <a:cubicBezTo>
                    <a:pt x="276857" y="206067"/>
                    <a:pt x="281503" y="204560"/>
                    <a:pt x="285271" y="201546"/>
                  </a:cubicBezTo>
                  <a:cubicBezTo>
                    <a:pt x="289038" y="198532"/>
                    <a:pt x="291884" y="193677"/>
                    <a:pt x="293810" y="186979"/>
                  </a:cubicBezTo>
                  <a:lnTo>
                    <a:pt x="328970" y="192881"/>
                  </a:lnTo>
                  <a:cubicBezTo>
                    <a:pt x="324450" y="205774"/>
                    <a:pt x="317313" y="215589"/>
                    <a:pt x="307560" y="222328"/>
                  </a:cubicBezTo>
                  <a:cubicBezTo>
                    <a:pt x="297807" y="229067"/>
                    <a:pt x="285605" y="232437"/>
                    <a:pt x="270955" y="232437"/>
                  </a:cubicBezTo>
                  <a:cubicBezTo>
                    <a:pt x="247766" y="232437"/>
                    <a:pt x="230604" y="224861"/>
                    <a:pt x="219470" y="209708"/>
                  </a:cubicBezTo>
                  <a:cubicBezTo>
                    <a:pt x="210680" y="197569"/>
                    <a:pt x="206285" y="182249"/>
                    <a:pt x="206285" y="163748"/>
                  </a:cubicBezTo>
                  <a:cubicBezTo>
                    <a:pt x="206285" y="141647"/>
                    <a:pt x="212061" y="124339"/>
                    <a:pt x="223614" y="111823"/>
                  </a:cubicBezTo>
                  <a:cubicBezTo>
                    <a:pt x="235167" y="99308"/>
                    <a:pt x="249775" y="93050"/>
                    <a:pt x="267439" y="93050"/>
                  </a:cubicBezTo>
                  <a:close/>
                  <a:moveTo>
                    <a:pt x="396501" y="48974"/>
                  </a:moveTo>
                  <a:lnTo>
                    <a:pt x="396501" y="96064"/>
                  </a:lnTo>
                  <a:lnTo>
                    <a:pt x="420611" y="96064"/>
                  </a:lnTo>
                  <a:lnTo>
                    <a:pt x="420611" y="124192"/>
                  </a:lnTo>
                  <a:lnTo>
                    <a:pt x="396501" y="124192"/>
                  </a:lnTo>
                  <a:lnTo>
                    <a:pt x="396501" y="177938"/>
                  </a:lnTo>
                  <a:cubicBezTo>
                    <a:pt x="396501" y="188821"/>
                    <a:pt x="396731" y="195163"/>
                    <a:pt x="397192" y="196962"/>
                  </a:cubicBezTo>
                  <a:cubicBezTo>
                    <a:pt x="397652" y="198762"/>
                    <a:pt x="398699" y="200248"/>
                    <a:pt x="400331" y="201420"/>
                  </a:cubicBezTo>
                  <a:cubicBezTo>
                    <a:pt x="401963" y="202592"/>
                    <a:pt x="403952" y="203178"/>
                    <a:pt x="406296" y="203178"/>
                  </a:cubicBezTo>
                  <a:cubicBezTo>
                    <a:pt x="409561" y="203178"/>
                    <a:pt x="414291" y="202048"/>
                    <a:pt x="420486" y="199788"/>
                  </a:cubicBezTo>
                  <a:lnTo>
                    <a:pt x="423499" y="227163"/>
                  </a:lnTo>
                  <a:cubicBezTo>
                    <a:pt x="415295" y="230679"/>
                    <a:pt x="406003" y="232437"/>
                    <a:pt x="395622" y="232437"/>
                  </a:cubicBezTo>
                  <a:cubicBezTo>
                    <a:pt x="389260" y="232437"/>
                    <a:pt x="383525" y="231370"/>
                    <a:pt x="378419" y="229235"/>
                  </a:cubicBezTo>
                  <a:cubicBezTo>
                    <a:pt x="373312" y="227100"/>
                    <a:pt x="369565" y="224337"/>
                    <a:pt x="367180" y="220947"/>
                  </a:cubicBezTo>
                  <a:cubicBezTo>
                    <a:pt x="364794" y="217557"/>
                    <a:pt x="363140" y="212973"/>
                    <a:pt x="362219" y="207197"/>
                  </a:cubicBezTo>
                  <a:cubicBezTo>
                    <a:pt x="361466" y="203095"/>
                    <a:pt x="361089" y="194807"/>
                    <a:pt x="361089" y="182333"/>
                  </a:cubicBezTo>
                  <a:lnTo>
                    <a:pt x="361089" y="124192"/>
                  </a:lnTo>
                  <a:lnTo>
                    <a:pt x="344890" y="124192"/>
                  </a:lnTo>
                  <a:lnTo>
                    <a:pt x="344890" y="96064"/>
                  </a:lnTo>
                  <a:lnTo>
                    <a:pt x="361089" y="96064"/>
                  </a:lnTo>
                  <a:lnTo>
                    <a:pt x="361089" y="69568"/>
                  </a:lnTo>
                  <a:close/>
                  <a:moveTo>
                    <a:pt x="26835" y="45332"/>
                  </a:moveTo>
                  <a:lnTo>
                    <a:pt x="64005" y="45332"/>
                  </a:lnTo>
                  <a:lnTo>
                    <a:pt x="64005" y="127081"/>
                  </a:lnTo>
                  <a:lnTo>
                    <a:pt x="139098" y="45332"/>
                  </a:lnTo>
                  <a:lnTo>
                    <a:pt x="189077" y="45332"/>
                  </a:lnTo>
                  <a:lnTo>
                    <a:pt x="119760" y="117035"/>
                  </a:lnTo>
                  <a:lnTo>
                    <a:pt x="192844" y="229423"/>
                  </a:lnTo>
                  <a:lnTo>
                    <a:pt x="144749" y="229423"/>
                  </a:lnTo>
                  <a:lnTo>
                    <a:pt x="94143" y="143029"/>
                  </a:lnTo>
                  <a:lnTo>
                    <a:pt x="64005" y="173794"/>
                  </a:lnTo>
                  <a:lnTo>
                    <a:pt x="64005" y="229423"/>
                  </a:lnTo>
                  <a:lnTo>
                    <a:pt x="26835" y="229423"/>
                  </a:lnTo>
                  <a:close/>
                  <a:moveTo>
                    <a:pt x="252496" y="42193"/>
                  </a:moveTo>
                  <a:lnTo>
                    <a:pt x="285145" y="42193"/>
                  </a:lnTo>
                  <a:lnTo>
                    <a:pt x="311139" y="79237"/>
                  </a:lnTo>
                  <a:lnTo>
                    <a:pt x="282759" y="79237"/>
                  </a:lnTo>
                  <a:lnTo>
                    <a:pt x="268193" y="60527"/>
                  </a:lnTo>
                  <a:lnTo>
                    <a:pt x="254631" y="79237"/>
                  </a:lnTo>
                  <a:lnTo>
                    <a:pt x="226125" y="79237"/>
                  </a:lnTo>
                  <a:close/>
                  <a:moveTo>
                    <a:pt x="268193" y="0"/>
                  </a:moveTo>
                  <a:lnTo>
                    <a:pt x="307748" y="0"/>
                  </a:lnTo>
                  <a:lnTo>
                    <a:pt x="274346" y="35412"/>
                  </a:lnTo>
                  <a:lnTo>
                    <a:pt x="251994" y="35412"/>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vi-VN" sz="2000" b="1" i="0" u="none" strike="noStrike" kern="1200" cap="none" spc="0" normalizeH="0" baseline="0" noProof="0">
                <a:ln>
                  <a:noFill/>
                </a:ln>
                <a:solidFill>
                  <a:srgbClr val="092D6C">
                    <a:lumMod val="50000"/>
                  </a:srgbClr>
                </a:solidFill>
                <a:effectLst/>
                <a:uLnTx/>
                <a:uFillTx/>
                <a:latin typeface="Arial"/>
                <a:ea typeface="+mn-ea"/>
                <a:cs typeface="+mn-cs"/>
              </a:endParaRPr>
            </a:p>
          </p:txBody>
        </p:sp>
        <p:sp>
          <p:nvSpPr>
            <p:cNvPr id="28" name="TextBox 27">
              <a:extLst>
                <a:ext uri="{FF2B5EF4-FFF2-40B4-BE49-F238E27FC236}">
                  <a16:creationId xmlns:a16="http://schemas.microsoft.com/office/drawing/2014/main" id="{E3716971-AED9-4E57-020E-36543069F4F5}"/>
                </a:ext>
              </a:extLst>
            </p:cNvPr>
            <p:cNvSpPr txBox="1">
              <a:spLocks noChangeAspect="1"/>
            </p:cNvSpPr>
            <p:nvPr>
              <p:custDataLst>
                <p:tags r:id="rId9"/>
              </p:custDataLst>
            </p:nvPr>
          </p:nvSpPr>
          <p:spPr>
            <a:xfrm>
              <a:off x="5219487" y="5454656"/>
              <a:ext cx="397041" cy="234446"/>
            </a:xfrm>
            <a:custGeom>
              <a:avLst/>
              <a:gdLst/>
              <a:ahLst/>
              <a:cxnLst/>
              <a:rect l="l" t="t" r="r" b="b"/>
              <a:pathLst>
                <a:path w="397041" h="234446">
                  <a:moveTo>
                    <a:pt x="220386" y="199160"/>
                  </a:moveTo>
                  <a:lnTo>
                    <a:pt x="255673" y="199160"/>
                  </a:lnTo>
                  <a:lnTo>
                    <a:pt x="255673" y="234446"/>
                  </a:lnTo>
                  <a:lnTo>
                    <a:pt x="220386" y="234446"/>
                  </a:lnTo>
                  <a:close/>
                  <a:moveTo>
                    <a:pt x="263709" y="120049"/>
                  </a:moveTo>
                  <a:cubicBezTo>
                    <a:pt x="259189" y="121556"/>
                    <a:pt x="252031" y="123355"/>
                    <a:pt x="242236" y="125448"/>
                  </a:cubicBezTo>
                  <a:cubicBezTo>
                    <a:pt x="232441" y="127541"/>
                    <a:pt x="226037" y="129592"/>
                    <a:pt x="223023" y="131601"/>
                  </a:cubicBezTo>
                  <a:cubicBezTo>
                    <a:pt x="218419" y="134866"/>
                    <a:pt x="216117" y="139010"/>
                    <a:pt x="216117" y="144033"/>
                  </a:cubicBezTo>
                  <a:cubicBezTo>
                    <a:pt x="216117" y="148972"/>
                    <a:pt x="217959" y="153242"/>
                    <a:pt x="221642" y="156842"/>
                  </a:cubicBezTo>
                  <a:cubicBezTo>
                    <a:pt x="225326" y="160442"/>
                    <a:pt x="230014" y="162241"/>
                    <a:pt x="235706" y="162241"/>
                  </a:cubicBezTo>
                  <a:cubicBezTo>
                    <a:pt x="242069" y="162241"/>
                    <a:pt x="248138" y="160149"/>
                    <a:pt x="253915" y="155963"/>
                  </a:cubicBezTo>
                  <a:cubicBezTo>
                    <a:pt x="258184" y="152782"/>
                    <a:pt x="260988" y="148889"/>
                    <a:pt x="262328" y="144284"/>
                  </a:cubicBezTo>
                  <a:cubicBezTo>
                    <a:pt x="263249" y="141271"/>
                    <a:pt x="263709" y="135536"/>
                    <a:pt x="263709" y="127081"/>
                  </a:cubicBezTo>
                  <a:close/>
                  <a:moveTo>
                    <a:pt x="242236" y="47718"/>
                  </a:moveTo>
                  <a:cubicBezTo>
                    <a:pt x="257975" y="47718"/>
                    <a:pt x="269695" y="49581"/>
                    <a:pt x="277397" y="53306"/>
                  </a:cubicBezTo>
                  <a:cubicBezTo>
                    <a:pt x="285099" y="57032"/>
                    <a:pt x="290519" y="61761"/>
                    <a:pt x="293659" y="67496"/>
                  </a:cubicBezTo>
                  <a:cubicBezTo>
                    <a:pt x="296798" y="73231"/>
                    <a:pt x="298368" y="83758"/>
                    <a:pt x="298368" y="99078"/>
                  </a:cubicBezTo>
                  <a:lnTo>
                    <a:pt x="297991" y="140266"/>
                  </a:lnTo>
                  <a:cubicBezTo>
                    <a:pt x="297991" y="151986"/>
                    <a:pt x="298556" y="160630"/>
                    <a:pt x="299686" y="166197"/>
                  </a:cubicBezTo>
                  <a:cubicBezTo>
                    <a:pt x="300816" y="171764"/>
                    <a:pt x="302930" y="177729"/>
                    <a:pt x="306028" y="184091"/>
                  </a:cubicBezTo>
                  <a:lnTo>
                    <a:pt x="271118" y="184091"/>
                  </a:lnTo>
                  <a:cubicBezTo>
                    <a:pt x="270197" y="181747"/>
                    <a:pt x="269067" y="178273"/>
                    <a:pt x="267728" y="173669"/>
                  </a:cubicBezTo>
                  <a:cubicBezTo>
                    <a:pt x="267142" y="171576"/>
                    <a:pt x="266723" y="170194"/>
                    <a:pt x="266472" y="169525"/>
                  </a:cubicBezTo>
                  <a:cubicBezTo>
                    <a:pt x="260444" y="175385"/>
                    <a:pt x="253998" y="179780"/>
                    <a:pt x="247134" y="182710"/>
                  </a:cubicBezTo>
                  <a:cubicBezTo>
                    <a:pt x="240269" y="185640"/>
                    <a:pt x="232944" y="187105"/>
                    <a:pt x="225158" y="187105"/>
                  </a:cubicBezTo>
                  <a:cubicBezTo>
                    <a:pt x="211429" y="187105"/>
                    <a:pt x="200608" y="183380"/>
                    <a:pt x="192697" y="175929"/>
                  </a:cubicBezTo>
                  <a:cubicBezTo>
                    <a:pt x="184786" y="168478"/>
                    <a:pt x="180831" y="159060"/>
                    <a:pt x="180831" y="147675"/>
                  </a:cubicBezTo>
                  <a:cubicBezTo>
                    <a:pt x="180831" y="140140"/>
                    <a:pt x="182630" y="133422"/>
                    <a:pt x="186230" y="127520"/>
                  </a:cubicBezTo>
                  <a:cubicBezTo>
                    <a:pt x="189830" y="121618"/>
                    <a:pt x="194874" y="117098"/>
                    <a:pt x="201362" y="113958"/>
                  </a:cubicBezTo>
                  <a:cubicBezTo>
                    <a:pt x="207850" y="110819"/>
                    <a:pt x="217205" y="108077"/>
                    <a:pt x="229428" y="105733"/>
                  </a:cubicBezTo>
                  <a:cubicBezTo>
                    <a:pt x="245920" y="102636"/>
                    <a:pt x="257347" y="99748"/>
                    <a:pt x="263709" y="97069"/>
                  </a:cubicBezTo>
                  <a:lnTo>
                    <a:pt x="263709" y="93553"/>
                  </a:lnTo>
                  <a:cubicBezTo>
                    <a:pt x="263709" y="86772"/>
                    <a:pt x="262035" y="81937"/>
                    <a:pt x="258686" y="79049"/>
                  </a:cubicBezTo>
                  <a:cubicBezTo>
                    <a:pt x="255338" y="76161"/>
                    <a:pt x="249017" y="74717"/>
                    <a:pt x="239725" y="74717"/>
                  </a:cubicBezTo>
                  <a:cubicBezTo>
                    <a:pt x="233446" y="74717"/>
                    <a:pt x="228549" y="75951"/>
                    <a:pt x="225033" y="78421"/>
                  </a:cubicBezTo>
                  <a:cubicBezTo>
                    <a:pt x="221516" y="80891"/>
                    <a:pt x="218670" y="85223"/>
                    <a:pt x="216494" y="91418"/>
                  </a:cubicBezTo>
                  <a:lnTo>
                    <a:pt x="184472" y="85641"/>
                  </a:lnTo>
                  <a:cubicBezTo>
                    <a:pt x="188072" y="72749"/>
                    <a:pt x="194267" y="63206"/>
                    <a:pt x="203057" y="57011"/>
                  </a:cubicBezTo>
                  <a:cubicBezTo>
                    <a:pt x="211847" y="50816"/>
                    <a:pt x="224907" y="47718"/>
                    <a:pt x="242236" y="47718"/>
                  </a:cubicBezTo>
                  <a:close/>
                  <a:moveTo>
                    <a:pt x="370042" y="3642"/>
                  </a:moveTo>
                  <a:lnTo>
                    <a:pt x="370042" y="50732"/>
                  </a:lnTo>
                  <a:lnTo>
                    <a:pt x="394152" y="50732"/>
                  </a:lnTo>
                  <a:lnTo>
                    <a:pt x="394152" y="78860"/>
                  </a:lnTo>
                  <a:lnTo>
                    <a:pt x="370042" y="78860"/>
                  </a:lnTo>
                  <a:lnTo>
                    <a:pt x="370042" y="132606"/>
                  </a:lnTo>
                  <a:cubicBezTo>
                    <a:pt x="370042" y="143489"/>
                    <a:pt x="370272" y="149831"/>
                    <a:pt x="370733" y="151630"/>
                  </a:cubicBezTo>
                  <a:cubicBezTo>
                    <a:pt x="371193" y="153430"/>
                    <a:pt x="372240" y="154916"/>
                    <a:pt x="373872" y="156088"/>
                  </a:cubicBezTo>
                  <a:cubicBezTo>
                    <a:pt x="375505" y="157260"/>
                    <a:pt x="377493" y="157846"/>
                    <a:pt x="379837" y="157846"/>
                  </a:cubicBezTo>
                  <a:cubicBezTo>
                    <a:pt x="383102" y="157846"/>
                    <a:pt x="387832" y="156716"/>
                    <a:pt x="394027" y="154456"/>
                  </a:cubicBezTo>
                  <a:lnTo>
                    <a:pt x="397041" y="181831"/>
                  </a:lnTo>
                  <a:cubicBezTo>
                    <a:pt x="388836" y="185347"/>
                    <a:pt x="379544" y="187105"/>
                    <a:pt x="369163" y="187105"/>
                  </a:cubicBezTo>
                  <a:cubicBezTo>
                    <a:pt x="362801" y="187105"/>
                    <a:pt x="357066" y="186038"/>
                    <a:pt x="351960" y="183903"/>
                  </a:cubicBezTo>
                  <a:cubicBezTo>
                    <a:pt x="346853" y="181768"/>
                    <a:pt x="343107" y="179005"/>
                    <a:pt x="340721" y="175615"/>
                  </a:cubicBezTo>
                  <a:cubicBezTo>
                    <a:pt x="338335" y="172225"/>
                    <a:pt x="336682" y="167641"/>
                    <a:pt x="335761" y="161865"/>
                  </a:cubicBezTo>
                  <a:cubicBezTo>
                    <a:pt x="335007" y="157763"/>
                    <a:pt x="334630" y="149475"/>
                    <a:pt x="334630" y="137001"/>
                  </a:cubicBezTo>
                  <a:lnTo>
                    <a:pt x="334630" y="78860"/>
                  </a:lnTo>
                  <a:lnTo>
                    <a:pt x="318431" y="78860"/>
                  </a:lnTo>
                  <a:lnTo>
                    <a:pt x="318431" y="50732"/>
                  </a:lnTo>
                  <a:lnTo>
                    <a:pt x="334630" y="50732"/>
                  </a:lnTo>
                  <a:lnTo>
                    <a:pt x="334630" y="24236"/>
                  </a:lnTo>
                  <a:close/>
                  <a:moveTo>
                    <a:pt x="0" y="0"/>
                  </a:moveTo>
                  <a:lnTo>
                    <a:pt x="37170" y="0"/>
                  </a:lnTo>
                  <a:lnTo>
                    <a:pt x="37170" y="72456"/>
                  </a:lnTo>
                  <a:lnTo>
                    <a:pt x="110002" y="72456"/>
                  </a:lnTo>
                  <a:lnTo>
                    <a:pt x="110002" y="0"/>
                  </a:lnTo>
                  <a:lnTo>
                    <a:pt x="147172" y="0"/>
                  </a:lnTo>
                  <a:lnTo>
                    <a:pt x="147172" y="184091"/>
                  </a:lnTo>
                  <a:lnTo>
                    <a:pt x="110002" y="184091"/>
                  </a:lnTo>
                  <a:lnTo>
                    <a:pt x="110002" y="103598"/>
                  </a:lnTo>
                  <a:lnTo>
                    <a:pt x="37170" y="103598"/>
                  </a:lnTo>
                  <a:lnTo>
                    <a:pt x="37170" y="184091"/>
                  </a:lnTo>
                  <a:lnTo>
                    <a:pt x="0" y="184091"/>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vi-VN" sz="2000" b="1" i="0" u="none" strike="noStrike" kern="1200" cap="none" spc="0" normalizeH="0" baseline="0" noProof="0">
                <a:ln>
                  <a:noFill/>
                </a:ln>
                <a:solidFill>
                  <a:srgbClr val="092D6C">
                    <a:lumMod val="50000"/>
                  </a:srgbClr>
                </a:solidFill>
                <a:effectLst/>
                <a:uLnTx/>
                <a:uFillTx/>
                <a:latin typeface="Arial"/>
                <a:ea typeface="+mn-ea"/>
                <a:cs typeface="+mn-cs"/>
              </a:endParaRPr>
            </a:p>
          </p:txBody>
        </p:sp>
        <p:sp>
          <p:nvSpPr>
            <p:cNvPr id="29" name="TextBox 28">
              <a:extLst>
                <a:ext uri="{FF2B5EF4-FFF2-40B4-BE49-F238E27FC236}">
                  <a16:creationId xmlns:a16="http://schemas.microsoft.com/office/drawing/2014/main" id="{9B8C7575-CA88-DAC8-85A6-7DD45F31AC01}"/>
                </a:ext>
              </a:extLst>
            </p:cNvPr>
            <p:cNvSpPr txBox="1">
              <a:spLocks noChangeAspect="1"/>
            </p:cNvSpPr>
            <p:nvPr>
              <p:custDataLst>
                <p:tags r:id="rId10"/>
              </p:custDataLst>
            </p:nvPr>
          </p:nvSpPr>
          <p:spPr>
            <a:xfrm>
              <a:off x="4338328" y="2858218"/>
              <a:ext cx="577146" cy="920530"/>
            </a:xfrm>
            <a:custGeom>
              <a:avLst/>
              <a:gdLst/>
              <a:ahLst/>
              <a:cxnLst/>
              <a:rect l="l" t="t" r="r" b="b"/>
              <a:pathLst>
                <a:path w="577146" h="920530">
                  <a:moveTo>
                    <a:pt x="323873" y="853474"/>
                  </a:moveTo>
                  <a:cubicBezTo>
                    <a:pt x="319353" y="854980"/>
                    <a:pt x="312195" y="856780"/>
                    <a:pt x="302400" y="858873"/>
                  </a:cubicBezTo>
                  <a:cubicBezTo>
                    <a:pt x="292605" y="860966"/>
                    <a:pt x="286201" y="863017"/>
                    <a:pt x="283187" y="865026"/>
                  </a:cubicBezTo>
                  <a:cubicBezTo>
                    <a:pt x="278583" y="868291"/>
                    <a:pt x="276281" y="872435"/>
                    <a:pt x="276281" y="877458"/>
                  </a:cubicBezTo>
                  <a:cubicBezTo>
                    <a:pt x="276281" y="882397"/>
                    <a:pt x="278123" y="886667"/>
                    <a:pt x="281806" y="890267"/>
                  </a:cubicBezTo>
                  <a:cubicBezTo>
                    <a:pt x="285490" y="893866"/>
                    <a:pt x="290178" y="895666"/>
                    <a:pt x="295870" y="895666"/>
                  </a:cubicBezTo>
                  <a:cubicBezTo>
                    <a:pt x="302233" y="895666"/>
                    <a:pt x="308302" y="893573"/>
                    <a:pt x="314078" y="889388"/>
                  </a:cubicBezTo>
                  <a:cubicBezTo>
                    <a:pt x="318348" y="886206"/>
                    <a:pt x="321152" y="882314"/>
                    <a:pt x="322492" y="877709"/>
                  </a:cubicBezTo>
                  <a:cubicBezTo>
                    <a:pt x="323413" y="874696"/>
                    <a:pt x="323873" y="868961"/>
                    <a:pt x="323873" y="860506"/>
                  </a:cubicBezTo>
                  <a:close/>
                  <a:moveTo>
                    <a:pt x="455088" y="781143"/>
                  </a:moveTo>
                  <a:cubicBezTo>
                    <a:pt x="463627" y="781143"/>
                    <a:pt x="471036" y="782901"/>
                    <a:pt x="477315" y="786417"/>
                  </a:cubicBezTo>
                  <a:cubicBezTo>
                    <a:pt x="483594" y="789933"/>
                    <a:pt x="488742" y="795249"/>
                    <a:pt x="492761" y="802365"/>
                  </a:cubicBezTo>
                  <a:cubicBezTo>
                    <a:pt x="498621" y="795249"/>
                    <a:pt x="504941" y="789933"/>
                    <a:pt x="511722" y="786417"/>
                  </a:cubicBezTo>
                  <a:cubicBezTo>
                    <a:pt x="518503" y="782901"/>
                    <a:pt x="525745" y="781143"/>
                    <a:pt x="533446" y="781143"/>
                  </a:cubicBezTo>
                  <a:cubicBezTo>
                    <a:pt x="543241" y="781143"/>
                    <a:pt x="551529" y="783131"/>
                    <a:pt x="558310" y="787108"/>
                  </a:cubicBezTo>
                  <a:cubicBezTo>
                    <a:pt x="565091" y="791084"/>
                    <a:pt x="570156" y="796924"/>
                    <a:pt x="573504" y="804625"/>
                  </a:cubicBezTo>
                  <a:cubicBezTo>
                    <a:pt x="575932" y="810318"/>
                    <a:pt x="577146" y="819527"/>
                    <a:pt x="577146" y="832252"/>
                  </a:cubicBezTo>
                  <a:lnTo>
                    <a:pt x="577146" y="917516"/>
                  </a:lnTo>
                  <a:lnTo>
                    <a:pt x="541860" y="917516"/>
                  </a:lnTo>
                  <a:lnTo>
                    <a:pt x="541860" y="841293"/>
                  </a:lnTo>
                  <a:cubicBezTo>
                    <a:pt x="541860" y="828066"/>
                    <a:pt x="540646" y="819527"/>
                    <a:pt x="538218" y="815676"/>
                  </a:cubicBezTo>
                  <a:cubicBezTo>
                    <a:pt x="534953" y="810653"/>
                    <a:pt x="529930" y="808141"/>
                    <a:pt x="523149" y="808141"/>
                  </a:cubicBezTo>
                  <a:cubicBezTo>
                    <a:pt x="518210" y="808141"/>
                    <a:pt x="513564" y="809648"/>
                    <a:pt x="509211" y="812662"/>
                  </a:cubicBezTo>
                  <a:cubicBezTo>
                    <a:pt x="504857" y="815676"/>
                    <a:pt x="501718" y="820092"/>
                    <a:pt x="499793" y="825910"/>
                  </a:cubicBezTo>
                  <a:cubicBezTo>
                    <a:pt x="497867" y="831728"/>
                    <a:pt x="496904" y="840916"/>
                    <a:pt x="496904" y="853474"/>
                  </a:cubicBezTo>
                  <a:lnTo>
                    <a:pt x="496904" y="917516"/>
                  </a:lnTo>
                  <a:lnTo>
                    <a:pt x="461618" y="917516"/>
                  </a:lnTo>
                  <a:lnTo>
                    <a:pt x="461618" y="844432"/>
                  </a:lnTo>
                  <a:cubicBezTo>
                    <a:pt x="461618" y="831456"/>
                    <a:pt x="460990" y="823085"/>
                    <a:pt x="459735" y="819317"/>
                  </a:cubicBezTo>
                  <a:cubicBezTo>
                    <a:pt x="458479" y="815550"/>
                    <a:pt x="456533" y="812746"/>
                    <a:pt x="453895" y="810904"/>
                  </a:cubicBezTo>
                  <a:cubicBezTo>
                    <a:pt x="451258" y="809062"/>
                    <a:pt x="447680" y="808141"/>
                    <a:pt x="443159" y="808141"/>
                  </a:cubicBezTo>
                  <a:cubicBezTo>
                    <a:pt x="437717" y="808141"/>
                    <a:pt x="432820" y="809606"/>
                    <a:pt x="428467" y="812537"/>
                  </a:cubicBezTo>
                  <a:cubicBezTo>
                    <a:pt x="424114" y="815467"/>
                    <a:pt x="420995" y="819694"/>
                    <a:pt x="419112" y="825219"/>
                  </a:cubicBezTo>
                  <a:cubicBezTo>
                    <a:pt x="417228" y="830745"/>
                    <a:pt x="416286" y="839912"/>
                    <a:pt x="416286" y="852720"/>
                  </a:cubicBezTo>
                  <a:lnTo>
                    <a:pt x="416286" y="917516"/>
                  </a:lnTo>
                  <a:lnTo>
                    <a:pt x="381000" y="917516"/>
                  </a:lnTo>
                  <a:lnTo>
                    <a:pt x="381000" y="784157"/>
                  </a:lnTo>
                  <a:lnTo>
                    <a:pt x="413524" y="784157"/>
                  </a:lnTo>
                  <a:lnTo>
                    <a:pt x="413524" y="802365"/>
                  </a:lnTo>
                  <a:cubicBezTo>
                    <a:pt x="425160" y="788217"/>
                    <a:pt x="439015" y="781143"/>
                    <a:pt x="455088" y="781143"/>
                  </a:cubicBezTo>
                  <a:close/>
                  <a:moveTo>
                    <a:pt x="302400" y="781143"/>
                  </a:moveTo>
                  <a:cubicBezTo>
                    <a:pt x="318139" y="781143"/>
                    <a:pt x="329859" y="783006"/>
                    <a:pt x="337561" y="786731"/>
                  </a:cubicBezTo>
                  <a:cubicBezTo>
                    <a:pt x="345263" y="790456"/>
                    <a:pt x="350683" y="795186"/>
                    <a:pt x="353823" y="800921"/>
                  </a:cubicBezTo>
                  <a:cubicBezTo>
                    <a:pt x="356962" y="806655"/>
                    <a:pt x="358532" y="817183"/>
                    <a:pt x="358532" y="832503"/>
                  </a:cubicBezTo>
                  <a:lnTo>
                    <a:pt x="358155" y="873691"/>
                  </a:lnTo>
                  <a:cubicBezTo>
                    <a:pt x="358155" y="885411"/>
                    <a:pt x="358720" y="894055"/>
                    <a:pt x="359850" y="899622"/>
                  </a:cubicBezTo>
                  <a:cubicBezTo>
                    <a:pt x="360980" y="905189"/>
                    <a:pt x="363094" y="911154"/>
                    <a:pt x="366192" y="917516"/>
                  </a:cubicBezTo>
                  <a:lnTo>
                    <a:pt x="331282" y="917516"/>
                  </a:lnTo>
                  <a:cubicBezTo>
                    <a:pt x="330361" y="915172"/>
                    <a:pt x="329231" y="911698"/>
                    <a:pt x="327892" y="907094"/>
                  </a:cubicBezTo>
                  <a:cubicBezTo>
                    <a:pt x="327306" y="905001"/>
                    <a:pt x="326887" y="903619"/>
                    <a:pt x="326636" y="902950"/>
                  </a:cubicBezTo>
                  <a:cubicBezTo>
                    <a:pt x="320608" y="908810"/>
                    <a:pt x="314162" y="913205"/>
                    <a:pt x="307297" y="916135"/>
                  </a:cubicBezTo>
                  <a:cubicBezTo>
                    <a:pt x="300433" y="919065"/>
                    <a:pt x="293108" y="920530"/>
                    <a:pt x="285322" y="920530"/>
                  </a:cubicBezTo>
                  <a:cubicBezTo>
                    <a:pt x="271593" y="920530"/>
                    <a:pt x="260773" y="916805"/>
                    <a:pt x="252861" y="909354"/>
                  </a:cubicBezTo>
                  <a:cubicBezTo>
                    <a:pt x="244950" y="901903"/>
                    <a:pt x="240995" y="892485"/>
                    <a:pt x="240995" y="881100"/>
                  </a:cubicBezTo>
                  <a:cubicBezTo>
                    <a:pt x="240995" y="873565"/>
                    <a:pt x="242794" y="866847"/>
                    <a:pt x="246394" y="860945"/>
                  </a:cubicBezTo>
                  <a:cubicBezTo>
                    <a:pt x="249994" y="855043"/>
                    <a:pt x="255038" y="850523"/>
                    <a:pt x="261526" y="847383"/>
                  </a:cubicBezTo>
                  <a:cubicBezTo>
                    <a:pt x="268014" y="844244"/>
                    <a:pt x="277369" y="841502"/>
                    <a:pt x="289592" y="839158"/>
                  </a:cubicBezTo>
                  <a:cubicBezTo>
                    <a:pt x="306084" y="836061"/>
                    <a:pt x="317511" y="833172"/>
                    <a:pt x="323873" y="830494"/>
                  </a:cubicBezTo>
                  <a:lnTo>
                    <a:pt x="323873" y="826977"/>
                  </a:lnTo>
                  <a:cubicBezTo>
                    <a:pt x="323873" y="820197"/>
                    <a:pt x="322199" y="815362"/>
                    <a:pt x="318850" y="812474"/>
                  </a:cubicBezTo>
                  <a:cubicBezTo>
                    <a:pt x="315502" y="809586"/>
                    <a:pt x="309181" y="808141"/>
                    <a:pt x="299889" y="808141"/>
                  </a:cubicBezTo>
                  <a:cubicBezTo>
                    <a:pt x="293610" y="808141"/>
                    <a:pt x="288713" y="809376"/>
                    <a:pt x="285197" y="811846"/>
                  </a:cubicBezTo>
                  <a:cubicBezTo>
                    <a:pt x="281681" y="814315"/>
                    <a:pt x="278834" y="818648"/>
                    <a:pt x="276658" y="824843"/>
                  </a:cubicBezTo>
                  <a:lnTo>
                    <a:pt x="244636" y="819066"/>
                  </a:lnTo>
                  <a:cubicBezTo>
                    <a:pt x="248236" y="806174"/>
                    <a:pt x="254431" y="796631"/>
                    <a:pt x="263221" y="790436"/>
                  </a:cubicBezTo>
                  <a:cubicBezTo>
                    <a:pt x="272011" y="784241"/>
                    <a:pt x="285071" y="781143"/>
                    <a:pt x="302400" y="781143"/>
                  </a:cubicBezTo>
                  <a:close/>
                  <a:moveTo>
                    <a:pt x="74089" y="781143"/>
                  </a:moveTo>
                  <a:cubicBezTo>
                    <a:pt x="82628" y="781143"/>
                    <a:pt x="90036" y="782901"/>
                    <a:pt x="96315" y="786417"/>
                  </a:cubicBezTo>
                  <a:cubicBezTo>
                    <a:pt x="102594" y="789933"/>
                    <a:pt x="107742" y="795249"/>
                    <a:pt x="111761" y="802365"/>
                  </a:cubicBezTo>
                  <a:cubicBezTo>
                    <a:pt x="117621" y="795249"/>
                    <a:pt x="123941" y="789933"/>
                    <a:pt x="130722" y="786417"/>
                  </a:cubicBezTo>
                  <a:cubicBezTo>
                    <a:pt x="137503" y="782901"/>
                    <a:pt x="144745" y="781143"/>
                    <a:pt x="152447" y="781143"/>
                  </a:cubicBezTo>
                  <a:cubicBezTo>
                    <a:pt x="162241" y="781143"/>
                    <a:pt x="170529" y="783131"/>
                    <a:pt x="177310" y="787108"/>
                  </a:cubicBezTo>
                  <a:cubicBezTo>
                    <a:pt x="184091" y="791084"/>
                    <a:pt x="189156" y="796924"/>
                    <a:pt x="192505" y="804625"/>
                  </a:cubicBezTo>
                  <a:cubicBezTo>
                    <a:pt x="194932" y="810318"/>
                    <a:pt x="196146" y="819527"/>
                    <a:pt x="196146" y="832252"/>
                  </a:cubicBezTo>
                  <a:lnTo>
                    <a:pt x="196146" y="917516"/>
                  </a:lnTo>
                  <a:lnTo>
                    <a:pt x="160860" y="917516"/>
                  </a:lnTo>
                  <a:lnTo>
                    <a:pt x="160860" y="841293"/>
                  </a:lnTo>
                  <a:cubicBezTo>
                    <a:pt x="160860" y="828066"/>
                    <a:pt x="159646" y="819527"/>
                    <a:pt x="157218" y="815676"/>
                  </a:cubicBezTo>
                  <a:cubicBezTo>
                    <a:pt x="153953" y="810653"/>
                    <a:pt x="148930" y="808141"/>
                    <a:pt x="142149" y="808141"/>
                  </a:cubicBezTo>
                  <a:cubicBezTo>
                    <a:pt x="137210" y="808141"/>
                    <a:pt x="132564" y="809648"/>
                    <a:pt x="128211" y="812662"/>
                  </a:cubicBezTo>
                  <a:cubicBezTo>
                    <a:pt x="123858" y="815676"/>
                    <a:pt x="120718" y="820092"/>
                    <a:pt x="118793" y="825910"/>
                  </a:cubicBezTo>
                  <a:cubicBezTo>
                    <a:pt x="116867" y="831728"/>
                    <a:pt x="115905" y="840916"/>
                    <a:pt x="115905" y="853474"/>
                  </a:cubicBezTo>
                  <a:lnTo>
                    <a:pt x="115905" y="917516"/>
                  </a:lnTo>
                  <a:lnTo>
                    <a:pt x="80618" y="917516"/>
                  </a:lnTo>
                  <a:lnTo>
                    <a:pt x="80618" y="844432"/>
                  </a:lnTo>
                  <a:cubicBezTo>
                    <a:pt x="80618" y="831456"/>
                    <a:pt x="79991" y="823085"/>
                    <a:pt x="78735" y="819317"/>
                  </a:cubicBezTo>
                  <a:cubicBezTo>
                    <a:pt x="77479" y="815550"/>
                    <a:pt x="75533" y="812746"/>
                    <a:pt x="72896" y="810904"/>
                  </a:cubicBezTo>
                  <a:cubicBezTo>
                    <a:pt x="70259" y="809062"/>
                    <a:pt x="66680" y="808141"/>
                    <a:pt x="62159" y="808141"/>
                  </a:cubicBezTo>
                  <a:cubicBezTo>
                    <a:pt x="56718" y="808141"/>
                    <a:pt x="51820" y="809606"/>
                    <a:pt x="47467" y="812537"/>
                  </a:cubicBezTo>
                  <a:cubicBezTo>
                    <a:pt x="43114" y="815467"/>
                    <a:pt x="39995" y="819694"/>
                    <a:pt x="38112" y="825219"/>
                  </a:cubicBezTo>
                  <a:cubicBezTo>
                    <a:pt x="36228" y="830745"/>
                    <a:pt x="35286" y="839912"/>
                    <a:pt x="35286" y="852720"/>
                  </a:cubicBezTo>
                  <a:lnTo>
                    <a:pt x="35286" y="917516"/>
                  </a:lnTo>
                  <a:lnTo>
                    <a:pt x="0" y="917516"/>
                  </a:lnTo>
                  <a:lnTo>
                    <a:pt x="0" y="784157"/>
                  </a:lnTo>
                  <a:lnTo>
                    <a:pt x="32524" y="784157"/>
                  </a:lnTo>
                  <a:lnTo>
                    <a:pt x="32524" y="802365"/>
                  </a:lnTo>
                  <a:cubicBezTo>
                    <a:pt x="44160" y="788217"/>
                    <a:pt x="58015" y="781143"/>
                    <a:pt x="74089" y="781143"/>
                  </a:cubicBezTo>
                  <a:close/>
                  <a:moveTo>
                    <a:pt x="287457" y="730286"/>
                  </a:moveTo>
                  <a:lnTo>
                    <a:pt x="320106" y="730286"/>
                  </a:lnTo>
                  <a:lnTo>
                    <a:pt x="346100" y="767330"/>
                  </a:lnTo>
                  <a:lnTo>
                    <a:pt x="317720" y="767330"/>
                  </a:lnTo>
                  <a:lnTo>
                    <a:pt x="303154" y="748619"/>
                  </a:lnTo>
                  <a:lnTo>
                    <a:pt x="289592" y="767330"/>
                  </a:lnTo>
                  <a:lnTo>
                    <a:pt x="261086" y="767330"/>
                  </a:lnTo>
                  <a:close/>
                  <a:moveTo>
                    <a:pt x="263598" y="688093"/>
                  </a:moveTo>
                  <a:lnTo>
                    <a:pt x="303154" y="688093"/>
                  </a:lnTo>
                  <a:lnTo>
                    <a:pt x="320483" y="723505"/>
                  </a:lnTo>
                  <a:lnTo>
                    <a:pt x="298256" y="723505"/>
                  </a:lnTo>
                  <a:close/>
                  <a:moveTo>
                    <a:pt x="323873" y="481999"/>
                  </a:moveTo>
                  <a:cubicBezTo>
                    <a:pt x="319353" y="483505"/>
                    <a:pt x="312195" y="485305"/>
                    <a:pt x="302400" y="487398"/>
                  </a:cubicBezTo>
                  <a:cubicBezTo>
                    <a:pt x="292605" y="489491"/>
                    <a:pt x="286201" y="491542"/>
                    <a:pt x="283187" y="493551"/>
                  </a:cubicBezTo>
                  <a:cubicBezTo>
                    <a:pt x="278583" y="496816"/>
                    <a:pt x="276281" y="500960"/>
                    <a:pt x="276281" y="505983"/>
                  </a:cubicBezTo>
                  <a:cubicBezTo>
                    <a:pt x="276281" y="510922"/>
                    <a:pt x="278123" y="515192"/>
                    <a:pt x="281806" y="518792"/>
                  </a:cubicBezTo>
                  <a:cubicBezTo>
                    <a:pt x="285490" y="522391"/>
                    <a:pt x="290178" y="524191"/>
                    <a:pt x="295870" y="524191"/>
                  </a:cubicBezTo>
                  <a:cubicBezTo>
                    <a:pt x="302233" y="524191"/>
                    <a:pt x="308302" y="522098"/>
                    <a:pt x="314078" y="517913"/>
                  </a:cubicBezTo>
                  <a:cubicBezTo>
                    <a:pt x="318348" y="514731"/>
                    <a:pt x="321152" y="510839"/>
                    <a:pt x="322492" y="506234"/>
                  </a:cubicBezTo>
                  <a:cubicBezTo>
                    <a:pt x="323413" y="503221"/>
                    <a:pt x="323873" y="497486"/>
                    <a:pt x="323873" y="489031"/>
                  </a:cubicBezTo>
                  <a:close/>
                  <a:moveTo>
                    <a:pt x="376461" y="412682"/>
                  </a:moveTo>
                  <a:lnTo>
                    <a:pt x="414007" y="412682"/>
                  </a:lnTo>
                  <a:lnTo>
                    <a:pt x="445903" y="507364"/>
                  </a:lnTo>
                  <a:lnTo>
                    <a:pt x="477045" y="412682"/>
                  </a:lnTo>
                  <a:lnTo>
                    <a:pt x="513587" y="412682"/>
                  </a:lnTo>
                  <a:lnTo>
                    <a:pt x="466497" y="541018"/>
                  </a:lnTo>
                  <a:lnTo>
                    <a:pt x="458084" y="564249"/>
                  </a:lnTo>
                  <a:cubicBezTo>
                    <a:pt x="454986" y="572035"/>
                    <a:pt x="452035" y="577979"/>
                    <a:pt x="449231" y="582081"/>
                  </a:cubicBezTo>
                  <a:cubicBezTo>
                    <a:pt x="446426" y="586183"/>
                    <a:pt x="443203" y="589511"/>
                    <a:pt x="439561" y="592064"/>
                  </a:cubicBezTo>
                  <a:cubicBezTo>
                    <a:pt x="435920" y="594617"/>
                    <a:pt x="431441" y="596606"/>
                    <a:pt x="426125" y="598029"/>
                  </a:cubicBezTo>
                  <a:cubicBezTo>
                    <a:pt x="420809" y="599452"/>
                    <a:pt x="414803" y="600163"/>
                    <a:pt x="408105" y="600163"/>
                  </a:cubicBezTo>
                  <a:cubicBezTo>
                    <a:pt x="401324" y="600163"/>
                    <a:pt x="394669" y="599452"/>
                    <a:pt x="388139" y="598029"/>
                  </a:cubicBezTo>
                  <a:lnTo>
                    <a:pt x="385000" y="570402"/>
                  </a:lnTo>
                  <a:cubicBezTo>
                    <a:pt x="390525" y="571491"/>
                    <a:pt x="395506" y="572035"/>
                    <a:pt x="399943" y="572035"/>
                  </a:cubicBezTo>
                  <a:cubicBezTo>
                    <a:pt x="408147" y="572035"/>
                    <a:pt x="414217" y="569628"/>
                    <a:pt x="418151" y="564814"/>
                  </a:cubicBezTo>
                  <a:cubicBezTo>
                    <a:pt x="422086" y="560001"/>
                    <a:pt x="425100" y="553869"/>
                    <a:pt x="427192" y="546418"/>
                  </a:cubicBezTo>
                  <a:close/>
                  <a:moveTo>
                    <a:pt x="302400" y="409668"/>
                  </a:moveTo>
                  <a:cubicBezTo>
                    <a:pt x="318139" y="409668"/>
                    <a:pt x="329859" y="411531"/>
                    <a:pt x="337561" y="415256"/>
                  </a:cubicBezTo>
                  <a:cubicBezTo>
                    <a:pt x="345263" y="418981"/>
                    <a:pt x="350683" y="423711"/>
                    <a:pt x="353823" y="429446"/>
                  </a:cubicBezTo>
                  <a:cubicBezTo>
                    <a:pt x="356962" y="435180"/>
                    <a:pt x="358532" y="445708"/>
                    <a:pt x="358532" y="461028"/>
                  </a:cubicBezTo>
                  <a:lnTo>
                    <a:pt x="358155" y="502216"/>
                  </a:lnTo>
                  <a:cubicBezTo>
                    <a:pt x="358155" y="513936"/>
                    <a:pt x="358720" y="522580"/>
                    <a:pt x="359850" y="528147"/>
                  </a:cubicBezTo>
                  <a:cubicBezTo>
                    <a:pt x="360980" y="533714"/>
                    <a:pt x="363094" y="539679"/>
                    <a:pt x="366192" y="546041"/>
                  </a:cubicBezTo>
                  <a:lnTo>
                    <a:pt x="331282" y="546041"/>
                  </a:lnTo>
                  <a:cubicBezTo>
                    <a:pt x="330361" y="543697"/>
                    <a:pt x="329231" y="540223"/>
                    <a:pt x="327892" y="535619"/>
                  </a:cubicBezTo>
                  <a:cubicBezTo>
                    <a:pt x="327306" y="533526"/>
                    <a:pt x="326887" y="532144"/>
                    <a:pt x="326636" y="531475"/>
                  </a:cubicBezTo>
                  <a:cubicBezTo>
                    <a:pt x="320608" y="537335"/>
                    <a:pt x="314162" y="541730"/>
                    <a:pt x="307297" y="544660"/>
                  </a:cubicBezTo>
                  <a:cubicBezTo>
                    <a:pt x="300433" y="547590"/>
                    <a:pt x="293108" y="549055"/>
                    <a:pt x="285322" y="549055"/>
                  </a:cubicBezTo>
                  <a:cubicBezTo>
                    <a:pt x="271593" y="549055"/>
                    <a:pt x="260772" y="545330"/>
                    <a:pt x="252861" y="537879"/>
                  </a:cubicBezTo>
                  <a:cubicBezTo>
                    <a:pt x="244950" y="530428"/>
                    <a:pt x="240995" y="521010"/>
                    <a:pt x="240995" y="509625"/>
                  </a:cubicBezTo>
                  <a:cubicBezTo>
                    <a:pt x="240995" y="502090"/>
                    <a:pt x="242794" y="495372"/>
                    <a:pt x="246394" y="489470"/>
                  </a:cubicBezTo>
                  <a:cubicBezTo>
                    <a:pt x="249994" y="483568"/>
                    <a:pt x="255038" y="479048"/>
                    <a:pt x="261526" y="475908"/>
                  </a:cubicBezTo>
                  <a:cubicBezTo>
                    <a:pt x="268014" y="472769"/>
                    <a:pt x="277369" y="470027"/>
                    <a:pt x="289592" y="467683"/>
                  </a:cubicBezTo>
                  <a:cubicBezTo>
                    <a:pt x="306084" y="464586"/>
                    <a:pt x="317511" y="461697"/>
                    <a:pt x="323873" y="459019"/>
                  </a:cubicBezTo>
                  <a:lnTo>
                    <a:pt x="323873" y="455502"/>
                  </a:lnTo>
                  <a:cubicBezTo>
                    <a:pt x="323873" y="448722"/>
                    <a:pt x="322199" y="443887"/>
                    <a:pt x="318850" y="440999"/>
                  </a:cubicBezTo>
                  <a:cubicBezTo>
                    <a:pt x="315502" y="438111"/>
                    <a:pt x="309181" y="436666"/>
                    <a:pt x="299889" y="436666"/>
                  </a:cubicBezTo>
                  <a:cubicBezTo>
                    <a:pt x="293610" y="436666"/>
                    <a:pt x="288713" y="437901"/>
                    <a:pt x="285197" y="440371"/>
                  </a:cubicBezTo>
                  <a:cubicBezTo>
                    <a:pt x="281681" y="442840"/>
                    <a:pt x="278834" y="447173"/>
                    <a:pt x="276658" y="453368"/>
                  </a:cubicBezTo>
                  <a:lnTo>
                    <a:pt x="244636" y="447591"/>
                  </a:lnTo>
                  <a:cubicBezTo>
                    <a:pt x="248236" y="434699"/>
                    <a:pt x="254431" y="425155"/>
                    <a:pt x="263221" y="418961"/>
                  </a:cubicBezTo>
                  <a:cubicBezTo>
                    <a:pt x="272011" y="412766"/>
                    <a:pt x="285071" y="409668"/>
                    <a:pt x="302400" y="409668"/>
                  </a:cubicBezTo>
                  <a:close/>
                  <a:moveTo>
                    <a:pt x="164836" y="409668"/>
                  </a:moveTo>
                  <a:cubicBezTo>
                    <a:pt x="172622" y="409668"/>
                    <a:pt x="179738" y="411070"/>
                    <a:pt x="186184" y="413875"/>
                  </a:cubicBezTo>
                  <a:cubicBezTo>
                    <a:pt x="192630" y="416679"/>
                    <a:pt x="197507" y="420258"/>
                    <a:pt x="200813" y="424611"/>
                  </a:cubicBezTo>
                  <a:cubicBezTo>
                    <a:pt x="204120" y="428965"/>
                    <a:pt x="206422" y="433904"/>
                    <a:pt x="207720" y="439429"/>
                  </a:cubicBezTo>
                  <a:cubicBezTo>
                    <a:pt x="209018" y="444954"/>
                    <a:pt x="209666" y="452865"/>
                    <a:pt x="209666" y="463162"/>
                  </a:cubicBezTo>
                  <a:lnTo>
                    <a:pt x="209666" y="546041"/>
                  </a:lnTo>
                  <a:lnTo>
                    <a:pt x="174380" y="546041"/>
                  </a:lnTo>
                  <a:lnTo>
                    <a:pt x="174380" y="477980"/>
                  </a:lnTo>
                  <a:cubicBezTo>
                    <a:pt x="174380" y="463581"/>
                    <a:pt x="173627" y="454268"/>
                    <a:pt x="172120" y="450040"/>
                  </a:cubicBezTo>
                  <a:cubicBezTo>
                    <a:pt x="170613" y="445812"/>
                    <a:pt x="168164" y="442527"/>
                    <a:pt x="164774" y="440183"/>
                  </a:cubicBezTo>
                  <a:cubicBezTo>
                    <a:pt x="161383" y="437838"/>
                    <a:pt x="157302" y="436666"/>
                    <a:pt x="152530" y="436666"/>
                  </a:cubicBezTo>
                  <a:cubicBezTo>
                    <a:pt x="146419" y="436666"/>
                    <a:pt x="140936" y="438341"/>
                    <a:pt x="136080" y="441689"/>
                  </a:cubicBezTo>
                  <a:cubicBezTo>
                    <a:pt x="131225" y="445038"/>
                    <a:pt x="127897" y="449475"/>
                    <a:pt x="126097" y="455000"/>
                  </a:cubicBezTo>
                  <a:cubicBezTo>
                    <a:pt x="124297" y="460525"/>
                    <a:pt x="123397" y="470739"/>
                    <a:pt x="123397" y="485640"/>
                  </a:cubicBezTo>
                  <a:lnTo>
                    <a:pt x="123397" y="546041"/>
                  </a:lnTo>
                  <a:lnTo>
                    <a:pt x="88111" y="546041"/>
                  </a:lnTo>
                  <a:lnTo>
                    <a:pt x="88111" y="412682"/>
                  </a:lnTo>
                  <a:lnTo>
                    <a:pt x="120886" y="412682"/>
                  </a:lnTo>
                  <a:lnTo>
                    <a:pt x="120886" y="432271"/>
                  </a:lnTo>
                  <a:cubicBezTo>
                    <a:pt x="132522" y="417202"/>
                    <a:pt x="147172" y="409668"/>
                    <a:pt x="164836" y="409668"/>
                  </a:cubicBezTo>
                  <a:close/>
                  <a:moveTo>
                    <a:pt x="295996" y="354416"/>
                  </a:moveTo>
                  <a:cubicBezTo>
                    <a:pt x="306293" y="354499"/>
                    <a:pt x="314706" y="356174"/>
                    <a:pt x="321236" y="359439"/>
                  </a:cubicBezTo>
                  <a:cubicBezTo>
                    <a:pt x="328436" y="362955"/>
                    <a:pt x="332119" y="367852"/>
                    <a:pt x="332287" y="374131"/>
                  </a:cubicBezTo>
                  <a:cubicBezTo>
                    <a:pt x="332622" y="382837"/>
                    <a:pt x="325003" y="388153"/>
                    <a:pt x="309432" y="390079"/>
                  </a:cubicBezTo>
                  <a:lnTo>
                    <a:pt x="309432" y="396357"/>
                  </a:lnTo>
                  <a:lnTo>
                    <a:pt x="295368" y="396357"/>
                  </a:lnTo>
                  <a:lnTo>
                    <a:pt x="295368" y="382544"/>
                  </a:lnTo>
                  <a:cubicBezTo>
                    <a:pt x="300140" y="382042"/>
                    <a:pt x="303195" y="381581"/>
                    <a:pt x="304535" y="381163"/>
                  </a:cubicBezTo>
                  <a:cubicBezTo>
                    <a:pt x="308972" y="380075"/>
                    <a:pt x="311232" y="378149"/>
                    <a:pt x="311316" y="375386"/>
                  </a:cubicBezTo>
                  <a:cubicBezTo>
                    <a:pt x="311400" y="373461"/>
                    <a:pt x="310228" y="371829"/>
                    <a:pt x="307800" y="370489"/>
                  </a:cubicBezTo>
                  <a:cubicBezTo>
                    <a:pt x="304284" y="368564"/>
                    <a:pt x="298717" y="367601"/>
                    <a:pt x="291098" y="367601"/>
                  </a:cubicBezTo>
                  <a:cubicBezTo>
                    <a:pt x="288503" y="367601"/>
                    <a:pt x="284569" y="367768"/>
                    <a:pt x="279295" y="368103"/>
                  </a:cubicBezTo>
                  <a:lnTo>
                    <a:pt x="277913" y="355295"/>
                  </a:lnTo>
                  <a:cubicBezTo>
                    <a:pt x="281178" y="354625"/>
                    <a:pt x="287206" y="354332"/>
                    <a:pt x="295996" y="354416"/>
                  </a:cubicBezTo>
                  <a:close/>
                  <a:moveTo>
                    <a:pt x="318650" y="199160"/>
                  </a:moveTo>
                  <a:lnTo>
                    <a:pt x="353937" y="199160"/>
                  </a:lnTo>
                  <a:lnTo>
                    <a:pt x="353937" y="234446"/>
                  </a:lnTo>
                  <a:lnTo>
                    <a:pt x="318650" y="234446"/>
                  </a:lnTo>
                  <a:close/>
                  <a:moveTo>
                    <a:pt x="361973" y="120049"/>
                  </a:moveTo>
                  <a:cubicBezTo>
                    <a:pt x="357453" y="121555"/>
                    <a:pt x="350295" y="123355"/>
                    <a:pt x="340500" y="125448"/>
                  </a:cubicBezTo>
                  <a:cubicBezTo>
                    <a:pt x="330705" y="127541"/>
                    <a:pt x="324301" y="129592"/>
                    <a:pt x="321287" y="131601"/>
                  </a:cubicBezTo>
                  <a:cubicBezTo>
                    <a:pt x="316683" y="134866"/>
                    <a:pt x="314381" y="139010"/>
                    <a:pt x="314381" y="144033"/>
                  </a:cubicBezTo>
                  <a:cubicBezTo>
                    <a:pt x="314381" y="148972"/>
                    <a:pt x="316223" y="153242"/>
                    <a:pt x="319906" y="156842"/>
                  </a:cubicBezTo>
                  <a:cubicBezTo>
                    <a:pt x="323590" y="160441"/>
                    <a:pt x="328278" y="162241"/>
                    <a:pt x="333970" y="162241"/>
                  </a:cubicBezTo>
                  <a:cubicBezTo>
                    <a:pt x="340333" y="162241"/>
                    <a:pt x="346402" y="160148"/>
                    <a:pt x="352178" y="155963"/>
                  </a:cubicBezTo>
                  <a:cubicBezTo>
                    <a:pt x="356448" y="152781"/>
                    <a:pt x="359252" y="148889"/>
                    <a:pt x="360592" y="144284"/>
                  </a:cubicBezTo>
                  <a:cubicBezTo>
                    <a:pt x="361513" y="141270"/>
                    <a:pt x="361973" y="135536"/>
                    <a:pt x="361973" y="127081"/>
                  </a:cubicBezTo>
                  <a:close/>
                  <a:moveTo>
                    <a:pt x="340500" y="47718"/>
                  </a:moveTo>
                  <a:cubicBezTo>
                    <a:pt x="356239" y="47718"/>
                    <a:pt x="367959" y="49581"/>
                    <a:pt x="375661" y="53306"/>
                  </a:cubicBezTo>
                  <a:cubicBezTo>
                    <a:pt x="383363" y="57031"/>
                    <a:pt x="388783" y="61761"/>
                    <a:pt x="391923" y="67496"/>
                  </a:cubicBezTo>
                  <a:cubicBezTo>
                    <a:pt x="395062" y="73230"/>
                    <a:pt x="396632" y="83758"/>
                    <a:pt x="396632" y="99078"/>
                  </a:cubicBezTo>
                  <a:lnTo>
                    <a:pt x="396255" y="140266"/>
                  </a:lnTo>
                  <a:cubicBezTo>
                    <a:pt x="396255" y="151986"/>
                    <a:pt x="396820" y="160630"/>
                    <a:pt x="397950" y="166197"/>
                  </a:cubicBezTo>
                  <a:cubicBezTo>
                    <a:pt x="399080" y="171764"/>
                    <a:pt x="401194" y="177729"/>
                    <a:pt x="404292" y="184091"/>
                  </a:cubicBezTo>
                  <a:lnTo>
                    <a:pt x="369382" y="184091"/>
                  </a:lnTo>
                  <a:cubicBezTo>
                    <a:pt x="368461" y="181747"/>
                    <a:pt x="367331" y="178273"/>
                    <a:pt x="365992" y="173669"/>
                  </a:cubicBezTo>
                  <a:cubicBezTo>
                    <a:pt x="365406" y="171576"/>
                    <a:pt x="364987" y="170194"/>
                    <a:pt x="364736" y="169525"/>
                  </a:cubicBezTo>
                  <a:cubicBezTo>
                    <a:pt x="358708" y="175385"/>
                    <a:pt x="352262" y="179780"/>
                    <a:pt x="345397" y="182710"/>
                  </a:cubicBezTo>
                  <a:cubicBezTo>
                    <a:pt x="338533" y="185640"/>
                    <a:pt x="331208" y="187105"/>
                    <a:pt x="323422" y="187105"/>
                  </a:cubicBezTo>
                  <a:cubicBezTo>
                    <a:pt x="309693" y="187105"/>
                    <a:pt x="298872" y="183380"/>
                    <a:pt x="290961" y="175929"/>
                  </a:cubicBezTo>
                  <a:cubicBezTo>
                    <a:pt x="283050" y="168478"/>
                    <a:pt x="279095" y="159060"/>
                    <a:pt x="279095" y="147675"/>
                  </a:cubicBezTo>
                  <a:cubicBezTo>
                    <a:pt x="279095" y="140140"/>
                    <a:pt x="280894" y="133422"/>
                    <a:pt x="284494" y="127520"/>
                  </a:cubicBezTo>
                  <a:cubicBezTo>
                    <a:pt x="288094" y="121618"/>
                    <a:pt x="293138" y="117098"/>
                    <a:pt x="299626" y="113958"/>
                  </a:cubicBezTo>
                  <a:cubicBezTo>
                    <a:pt x="306114" y="110819"/>
                    <a:pt x="315469" y="108077"/>
                    <a:pt x="327692" y="105733"/>
                  </a:cubicBezTo>
                  <a:cubicBezTo>
                    <a:pt x="344184" y="102636"/>
                    <a:pt x="355611" y="99747"/>
                    <a:pt x="361973" y="97069"/>
                  </a:cubicBezTo>
                  <a:lnTo>
                    <a:pt x="361973" y="93552"/>
                  </a:lnTo>
                  <a:cubicBezTo>
                    <a:pt x="361973" y="86771"/>
                    <a:pt x="360299" y="81937"/>
                    <a:pt x="356950" y="79049"/>
                  </a:cubicBezTo>
                  <a:cubicBezTo>
                    <a:pt x="353602" y="76161"/>
                    <a:pt x="347281" y="74716"/>
                    <a:pt x="337989" y="74716"/>
                  </a:cubicBezTo>
                  <a:cubicBezTo>
                    <a:pt x="331710" y="74716"/>
                    <a:pt x="326813" y="75951"/>
                    <a:pt x="323297" y="78421"/>
                  </a:cubicBezTo>
                  <a:cubicBezTo>
                    <a:pt x="319780" y="80890"/>
                    <a:pt x="316934" y="85223"/>
                    <a:pt x="314758" y="91418"/>
                  </a:cubicBezTo>
                  <a:lnTo>
                    <a:pt x="282736" y="85641"/>
                  </a:lnTo>
                  <a:cubicBezTo>
                    <a:pt x="286336" y="72749"/>
                    <a:pt x="292531" y="63205"/>
                    <a:pt x="301321" y="57011"/>
                  </a:cubicBezTo>
                  <a:cubicBezTo>
                    <a:pt x="310111" y="50816"/>
                    <a:pt x="323171" y="47718"/>
                    <a:pt x="340500" y="47718"/>
                  </a:cubicBezTo>
                  <a:close/>
                  <a:moveTo>
                    <a:pt x="468306" y="3642"/>
                  </a:moveTo>
                  <a:lnTo>
                    <a:pt x="468306" y="50732"/>
                  </a:lnTo>
                  <a:lnTo>
                    <a:pt x="492416" y="50732"/>
                  </a:lnTo>
                  <a:lnTo>
                    <a:pt x="492416" y="78860"/>
                  </a:lnTo>
                  <a:lnTo>
                    <a:pt x="468306" y="78860"/>
                  </a:lnTo>
                  <a:lnTo>
                    <a:pt x="468306" y="132606"/>
                  </a:lnTo>
                  <a:cubicBezTo>
                    <a:pt x="468306" y="143489"/>
                    <a:pt x="468536" y="149830"/>
                    <a:pt x="468997" y="151630"/>
                  </a:cubicBezTo>
                  <a:cubicBezTo>
                    <a:pt x="469457" y="153430"/>
                    <a:pt x="470504" y="154916"/>
                    <a:pt x="472136" y="156088"/>
                  </a:cubicBezTo>
                  <a:cubicBezTo>
                    <a:pt x="473769" y="157260"/>
                    <a:pt x="475757" y="157846"/>
                    <a:pt x="478101" y="157846"/>
                  </a:cubicBezTo>
                  <a:cubicBezTo>
                    <a:pt x="481366" y="157846"/>
                    <a:pt x="486096" y="156716"/>
                    <a:pt x="492291" y="154456"/>
                  </a:cubicBezTo>
                  <a:lnTo>
                    <a:pt x="495305" y="181831"/>
                  </a:lnTo>
                  <a:cubicBezTo>
                    <a:pt x="487100" y="185347"/>
                    <a:pt x="477808" y="187105"/>
                    <a:pt x="467427" y="187105"/>
                  </a:cubicBezTo>
                  <a:cubicBezTo>
                    <a:pt x="461065" y="187105"/>
                    <a:pt x="455330" y="186038"/>
                    <a:pt x="450224" y="183903"/>
                  </a:cubicBezTo>
                  <a:cubicBezTo>
                    <a:pt x="445117" y="181768"/>
                    <a:pt x="441371" y="179005"/>
                    <a:pt x="438985" y="175615"/>
                  </a:cubicBezTo>
                  <a:cubicBezTo>
                    <a:pt x="436599" y="172224"/>
                    <a:pt x="434945" y="167641"/>
                    <a:pt x="434025" y="161865"/>
                  </a:cubicBezTo>
                  <a:cubicBezTo>
                    <a:pt x="433271" y="157763"/>
                    <a:pt x="432894" y="149475"/>
                    <a:pt x="432894" y="137001"/>
                  </a:cubicBezTo>
                  <a:lnTo>
                    <a:pt x="432894" y="78860"/>
                  </a:lnTo>
                  <a:lnTo>
                    <a:pt x="416695" y="78860"/>
                  </a:lnTo>
                  <a:lnTo>
                    <a:pt x="416695" y="50732"/>
                  </a:lnTo>
                  <a:lnTo>
                    <a:pt x="432894" y="50732"/>
                  </a:lnTo>
                  <a:lnTo>
                    <a:pt x="432894" y="24236"/>
                  </a:lnTo>
                  <a:close/>
                  <a:moveTo>
                    <a:pt x="98264" y="0"/>
                  </a:moveTo>
                  <a:lnTo>
                    <a:pt x="135434" y="0"/>
                  </a:lnTo>
                  <a:lnTo>
                    <a:pt x="135434" y="72456"/>
                  </a:lnTo>
                  <a:lnTo>
                    <a:pt x="208266" y="72456"/>
                  </a:lnTo>
                  <a:lnTo>
                    <a:pt x="208266" y="0"/>
                  </a:lnTo>
                  <a:lnTo>
                    <a:pt x="245436" y="0"/>
                  </a:lnTo>
                  <a:lnTo>
                    <a:pt x="245436" y="184091"/>
                  </a:lnTo>
                  <a:lnTo>
                    <a:pt x="208266" y="184091"/>
                  </a:lnTo>
                  <a:lnTo>
                    <a:pt x="208266" y="103598"/>
                  </a:lnTo>
                  <a:lnTo>
                    <a:pt x="135434" y="103598"/>
                  </a:lnTo>
                  <a:lnTo>
                    <a:pt x="135434" y="184091"/>
                  </a:lnTo>
                  <a:lnTo>
                    <a:pt x="98264" y="184091"/>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vi-VN" sz="2000" b="1" i="0" u="none" strike="noStrike" kern="1200" cap="none" spc="0" normalizeH="0" baseline="0" noProof="0">
                <a:ln>
                  <a:noFill/>
                </a:ln>
                <a:solidFill>
                  <a:srgbClr val="092D6C">
                    <a:lumMod val="50000"/>
                  </a:srgbClr>
                </a:solidFill>
                <a:effectLst/>
                <a:uLnTx/>
                <a:uFillTx/>
                <a:latin typeface="Arial"/>
                <a:ea typeface="+mn-ea"/>
                <a:cs typeface="+mn-cs"/>
              </a:endParaRPr>
            </a:p>
          </p:txBody>
        </p:sp>
      </p:grpSp>
      <p:grpSp>
        <p:nvGrpSpPr>
          <p:cNvPr id="30" name="Group 29">
            <a:extLst>
              <a:ext uri="{FF2B5EF4-FFF2-40B4-BE49-F238E27FC236}">
                <a16:creationId xmlns:a16="http://schemas.microsoft.com/office/drawing/2014/main" id="{8A70DE58-E72A-23FF-0491-0CBDC844BB58}"/>
              </a:ext>
            </a:extLst>
          </p:cNvPr>
          <p:cNvGrpSpPr/>
          <p:nvPr/>
        </p:nvGrpSpPr>
        <p:grpSpPr>
          <a:xfrm>
            <a:off x="6859217" y="2501219"/>
            <a:ext cx="4016445" cy="3084671"/>
            <a:chOff x="3766299" y="301851"/>
            <a:chExt cx="8143508" cy="6254298"/>
          </a:xfrm>
        </p:grpSpPr>
        <p:pic>
          <p:nvPicPr>
            <p:cNvPr id="31" name="Picture 30">
              <a:extLst>
                <a:ext uri="{FF2B5EF4-FFF2-40B4-BE49-F238E27FC236}">
                  <a16:creationId xmlns:a16="http://schemas.microsoft.com/office/drawing/2014/main" id="{77850649-748F-48E8-F2EE-76755A70A89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789892" y="301851"/>
              <a:ext cx="8119915" cy="6254298"/>
            </a:xfrm>
            <a:prstGeom prst="rect">
              <a:avLst/>
            </a:prstGeom>
          </p:spPr>
        </p:pic>
        <p:sp>
          <p:nvSpPr>
            <p:cNvPr id="32" name="TextBox 31">
              <a:extLst>
                <a:ext uri="{FF2B5EF4-FFF2-40B4-BE49-F238E27FC236}">
                  <a16:creationId xmlns:a16="http://schemas.microsoft.com/office/drawing/2014/main" id="{C29D2711-4E41-7590-342E-521BE8E60116}"/>
                </a:ext>
              </a:extLst>
            </p:cNvPr>
            <p:cNvSpPr txBox="1">
              <a:spLocks noChangeAspect="1"/>
            </p:cNvSpPr>
            <p:nvPr>
              <p:custDataLst>
                <p:tags r:id="rId1"/>
              </p:custDataLst>
            </p:nvPr>
          </p:nvSpPr>
          <p:spPr>
            <a:xfrm>
              <a:off x="4860101" y="477470"/>
              <a:ext cx="1100389" cy="599535"/>
            </a:xfrm>
            <a:custGeom>
              <a:avLst/>
              <a:gdLst/>
              <a:ahLst/>
              <a:cxnLst/>
              <a:rect l="l" t="t" r="r" b="b"/>
              <a:pathLst>
                <a:path w="1100389" h="599535">
                  <a:moveTo>
                    <a:pt x="375837" y="564249"/>
                  </a:moveTo>
                  <a:lnTo>
                    <a:pt x="411124" y="564249"/>
                  </a:lnTo>
                  <a:lnTo>
                    <a:pt x="411124" y="599535"/>
                  </a:lnTo>
                  <a:lnTo>
                    <a:pt x="375837" y="599535"/>
                  </a:lnTo>
                  <a:close/>
                  <a:moveTo>
                    <a:pt x="641584" y="415821"/>
                  </a:moveTo>
                  <a:lnTo>
                    <a:pt x="676870" y="415821"/>
                  </a:lnTo>
                  <a:lnTo>
                    <a:pt x="676870" y="549180"/>
                  </a:lnTo>
                  <a:lnTo>
                    <a:pt x="641584" y="549180"/>
                  </a:lnTo>
                  <a:close/>
                  <a:moveTo>
                    <a:pt x="336031" y="415821"/>
                  </a:moveTo>
                  <a:lnTo>
                    <a:pt x="371317" y="415821"/>
                  </a:lnTo>
                  <a:lnTo>
                    <a:pt x="371317" y="477101"/>
                  </a:lnTo>
                  <a:cubicBezTo>
                    <a:pt x="371317" y="495853"/>
                    <a:pt x="371966" y="507343"/>
                    <a:pt x="373263" y="511571"/>
                  </a:cubicBezTo>
                  <a:cubicBezTo>
                    <a:pt x="374561" y="515798"/>
                    <a:pt x="376926" y="519147"/>
                    <a:pt x="380358" y="521617"/>
                  </a:cubicBezTo>
                  <a:cubicBezTo>
                    <a:pt x="383790" y="524086"/>
                    <a:pt x="388144" y="525321"/>
                    <a:pt x="393418" y="525321"/>
                  </a:cubicBezTo>
                  <a:cubicBezTo>
                    <a:pt x="399445" y="525321"/>
                    <a:pt x="404845" y="523668"/>
                    <a:pt x="409617" y="520361"/>
                  </a:cubicBezTo>
                  <a:cubicBezTo>
                    <a:pt x="414389" y="517054"/>
                    <a:pt x="417654" y="512952"/>
                    <a:pt x="419412" y="508055"/>
                  </a:cubicBezTo>
                  <a:cubicBezTo>
                    <a:pt x="421170" y="503157"/>
                    <a:pt x="422049" y="491165"/>
                    <a:pt x="422049" y="472078"/>
                  </a:cubicBezTo>
                  <a:lnTo>
                    <a:pt x="422049" y="415821"/>
                  </a:lnTo>
                  <a:lnTo>
                    <a:pt x="457335" y="415821"/>
                  </a:lnTo>
                  <a:lnTo>
                    <a:pt x="457335" y="549180"/>
                  </a:lnTo>
                  <a:lnTo>
                    <a:pt x="424560" y="549180"/>
                  </a:lnTo>
                  <a:lnTo>
                    <a:pt x="424560" y="529214"/>
                  </a:lnTo>
                  <a:cubicBezTo>
                    <a:pt x="419705" y="536330"/>
                    <a:pt x="413321" y="541939"/>
                    <a:pt x="405410" y="546041"/>
                  </a:cubicBezTo>
                  <a:cubicBezTo>
                    <a:pt x="397499" y="550143"/>
                    <a:pt x="389148" y="552194"/>
                    <a:pt x="380358" y="552194"/>
                  </a:cubicBezTo>
                  <a:cubicBezTo>
                    <a:pt x="371401" y="552194"/>
                    <a:pt x="363364" y="550226"/>
                    <a:pt x="356248" y="546292"/>
                  </a:cubicBezTo>
                  <a:cubicBezTo>
                    <a:pt x="349132" y="542357"/>
                    <a:pt x="343984" y="536832"/>
                    <a:pt x="340802" y="529716"/>
                  </a:cubicBezTo>
                  <a:cubicBezTo>
                    <a:pt x="337621" y="522600"/>
                    <a:pt x="336031" y="512764"/>
                    <a:pt x="336031" y="500206"/>
                  </a:cubicBezTo>
                  <a:close/>
                  <a:moveTo>
                    <a:pt x="794258" y="412807"/>
                  </a:moveTo>
                  <a:cubicBezTo>
                    <a:pt x="802044" y="412807"/>
                    <a:pt x="809160" y="414209"/>
                    <a:pt x="815606" y="417014"/>
                  </a:cubicBezTo>
                  <a:cubicBezTo>
                    <a:pt x="822052" y="419818"/>
                    <a:pt x="826929" y="423397"/>
                    <a:pt x="830235" y="427750"/>
                  </a:cubicBezTo>
                  <a:cubicBezTo>
                    <a:pt x="833542" y="432103"/>
                    <a:pt x="835844" y="437043"/>
                    <a:pt x="837142" y="442568"/>
                  </a:cubicBezTo>
                  <a:cubicBezTo>
                    <a:pt x="838440" y="448093"/>
                    <a:pt x="839088" y="456004"/>
                    <a:pt x="839088" y="466301"/>
                  </a:cubicBezTo>
                  <a:lnTo>
                    <a:pt x="839088" y="549180"/>
                  </a:lnTo>
                  <a:lnTo>
                    <a:pt x="803802" y="549180"/>
                  </a:lnTo>
                  <a:lnTo>
                    <a:pt x="803802" y="481119"/>
                  </a:lnTo>
                  <a:cubicBezTo>
                    <a:pt x="803802" y="466720"/>
                    <a:pt x="803049" y="457407"/>
                    <a:pt x="801542" y="453179"/>
                  </a:cubicBezTo>
                  <a:cubicBezTo>
                    <a:pt x="800035" y="448951"/>
                    <a:pt x="797586" y="445665"/>
                    <a:pt x="794196" y="443321"/>
                  </a:cubicBezTo>
                  <a:cubicBezTo>
                    <a:pt x="790805" y="440977"/>
                    <a:pt x="786724" y="439805"/>
                    <a:pt x="781952" y="439805"/>
                  </a:cubicBezTo>
                  <a:cubicBezTo>
                    <a:pt x="775841" y="439805"/>
                    <a:pt x="770358" y="441480"/>
                    <a:pt x="765502" y="444828"/>
                  </a:cubicBezTo>
                  <a:cubicBezTo>
                    <a:pt x="760647" y="448177"/>
                    <a:pt x="757319" y="452614"/>
                    <a:pt x="755519" y="458139"/>
                  </a:cubicBezTo>
                  <a:cubicBezTo>
                    <a:pt x="753719" y="463664"/>
                    <a:pt x="752819" y="473878"/>
                    <a:pt x="752819" y="488779"/>
                  </a:cubicBezTo>
                  <a:lnTo>
                    <a:pt x="752819" y="549180"/>
                  </a:lnTo>
                  <a:lnTo>
                    <a:pt x="717533" y="549180"/>
                  </a:lnTo>
                  <a:lnTo>
                    <a:pt x="717533" y="415821"/>
                  </a:lnTo>
                  <a:lnTo>
                    <a:pt x="750308" y="415821"/>
                  </a:lnTo>
                  <a:lnTo>
                    <a:pt x="750308" y="435410"/>
                  </a:lnTo>
                  <a:cubicBezTo>
                    <a:pt x="761944" y="420341"/>
                    <a:pt x="776594" y="412807"/>
                    <a:pt x="794258" y="412807"/>
                  </a:cubicBezTo>
                  <a:close/>
                  <a:moveTo>
                    <a:pt x="592903" y="368731"/>
                  </a:moveTo>
                  <a:lnTo>
                    <a:pt x="592903" y="415821"/>
                  </a:lnTo>
                  <a:lnTo>
                    <a:pt x="617013" y="415821"/>
                  </a:lnTo>
                  <a:lnTo>
                    <a:pt x="617013" y="443949"/>
                  </a:lnTo>
                  <a:lnTo>
                    <a:pt x="592903" y="443949"/>
                  </a:lnTo>
                  <a:lnTo>
                    <a:pt x="592903" y="497695"/>
                  </a:lnTo>
                  <a:cubicBezTo>
                    <a:pt x="592903" y="508578"/>
                    <a:pt x="593134" y="514919"/>
                    <a:pt x="593594" y="516719"/>
                  </a:cubicBezTo>
                  <a:cubicBezTo>
                    <a:pt x="594054" y="518519"/>
                    <a:pt x="595101" y="520005"/>
                    <a:pt x="596733" y="521177"/>
                  </a:cubicBezTo>
                  <a:cubicBezTo>
                    <a:pt x="598366" y="522349"/>
                    <a:pt x="600354" y="522935"/>
                    <a:pt x="602698" y="522935"/>
                  </a:cubicBezTo>
                  <a:cubicBezTo>
                    <a:pt x="605963" y="522935"/>
                    <a:pt x="610693" y="521805"/>
                    <a:pt x="616888" y="519545"/>
                  </a:cubicBezTo>
                  <a:lnTo>
                    <a:pt x="619902" y="546920"/>
                  </a:lnTo>
                  <a:cubicBezTo>
                    <a:pt x="611698" y="550436"/>
                    <a:pt x="602405" y="552194"/>
                    <a:pt x="592024" y="552194"/>
                  </a:cubicBezTo>
                  <a:cubicBezTo>
                    <a:pt x="585662" y="552194"/>
                    <a:pt x="579927" y="551126"/>
                    <a:pt x="574821" y="548992"/>
                  </a:cubicBezTo>
                  <a:cubicBezTo>
                    <a:pt x="569714" y="546857"/>
                    <a:pt x="565968" y="544094"/>
                    <a:pt x="563582" y="540704"/>
                  </a:cubicBezTo>
                  <a:cubicBezTo>
                    <a:pt x="561196" y="537313"/>
                    <a:pt x="559543" y="532730"/>
                    <a:pt x="558622" y="526953"/>
                  </a:cubicBezTo>
                  <a:cubicBezTo>
                    <a:pt x="557868" y="522851"/>
                    <a:pt x="557492" y="514564"/>
                    <a:pt x="557492" y="502090"/>
                  </a:cubicBezTo>
                  <a:lnTo>
                    <a:pt x="557492" y="443949"/>
                  </a:lnTo>
                  <a:lnTo>
                    <a:pt x="541292" y="443949"/>
                  </a:lnTo>
                  <a:lnTo>
                    <a:pt x="541292" y="415821"/>
                  </a:lnTo>
                  <a:lnTo>
                    <a:pt x="557492" y="415821"/>
                  </a:lnTo>
                  <a:lnTo>
                    <a:pt x="557492" y="389325"/>
                  </a:lnTo>
                  <a:close/>
                  <a:moveTo>
                    <a:pt x="126178" y="368731"/>
                  </a:moveTo>
                  <a:lnTo>
                    <a:pt x="126178" y="415821"/>
                  </a:lnTo>
                  <a:lnTo>
                    <a:pt x="150288" y="415821"/>
                  </a:lnTo>
                  <a:lnTo>
                    <a:pt x="150288" y="443949"/>
                  </a:lnTo>
                  <a:lnTo>
                    <a:pt x="126178" y="443949"/>
                  </a:lnTo>
                  <a:lnTo>
                    <a:pt x="126178" y="497695"/>
                  </a:lnTo>
                  <a:cubicBezTo>
                    <a:pt x="126178" y="508578"/>
                    <a:pt x="126409" y="514919"/>
                    <a:pt x="126869" y="516719"/>
                  </a:cubicBezTo>
                  <a:cubicBezTo>
                    <a:pt x="127329" y="518519"/>
                    <a:pt x="128376" y="520005"/>
                    <a:pt x="130008" y="521177"/>
                  </a:cubicBezTo>
                  <a:cubicBezTo>
                    <a:pt x="131641" y="522349"/>
                    <a:pt x="133629" y="522935"/>
                    <a:pt x="135973" y="522935"/>
                  </a:cubicBezTo>
                  <a:cubicBezTo>
                    <a:pt x="139238" y="522935"/>
                    <a:pt x="143968" y="521805"/>
                    <a:pt x="150163" y="519545"/>
                  </a:cubicBezTo>
                  <a:lnTo>
                    <a:pt x="153177" y="546920"/>
                  </a:lnTo>
                  <a:cubicBezTo>
                    <a:pt x="144973" y="550436"/>
                    <a:pt x="135680" y="552194"/>
                    <a:pt x="125299" y="552194"/>
                  </a:cubicBezTo>
                  <a:cubicBezTo>
                    <a:pt x="118937" y="552194"/>
                    <a:pt x="113202" y="551126"/>
                    <a:pt x="108096" y="548992"/>
                  </a:cubicBezTo>
                  <a:cubicBezTo>
                    <a:pt x="102989" y="546857"/>
                    <a:pt x="99243" y="544094"/>
                    <a:pt x="96857" y="540704"/>
                  </a:cubicBezTo>
                  <a:cubicBezTo>
                    <a:pt x="94471" y="537313"/>
                    <a:pt x="92818" y="532730"/>
                    <a:pt x="91897" y="526953"/>
                  </a:cubicBezTo>
                  <a:cubicBezTo>
                    <a:pt x="91143" y="522851"/>
                    <a:pt x="90767" y="514564"/>
                    <a:pt x="90767" y="502090"/>
                  </a:cubicBezTo>
                  <a:lnTo>
                    <a:pt x="90767" y="443949"/>
                  </a:lnTo>
                  <a:lnTo>
                    <a:pt x="74568" y="443949"/>
                  </a:lnTo>
                  <a:lnTo>
                    <a:pt x="74568" y="415821"/>
                  </a:lnTo>
                  <a:lnTo>
                    <a:pt x="90767" y="415821"/>
                  </a:lnTo>
                  <a:lnTo>
                    <a:pt x="90767" y="389325"/>
                  </a:lnTo>
                  <a:close/>
                  <a:moveTo>
                    <a:pt x="879584" y="365089"/>
                  </a:moveTo>
                  <a:lnTo>
                    <a:pt x="914870" y="365089"/>
                  </a:lnTo>
                  <a:lnTo>
                    <a:pt x="914870" y="432773"/>
                  </a:lnTo>
                  <a:cubicBezTo>
                    <a:pt x="926255" y="419462"/>
                    <a:pt x="939859" y="412807"/>
                    <a:pt x="955681" y="412807"/>
                  </a:cubicBezTo>
                  <a:cubicBezTo>
                    <a:pt x="963802" y="412807"/>
                    <a:pt x="971127" y="414314"/>
                    <a:pt x="977657" y="417328"/>
                  </a:cubicBezTo>
                  <a:cubicBezTo>
                    <a:pt x="984186" y="420341"/>
                    <a:pt x="989105" y="424192"/>
                    <a:pt x="992412" y="428880"/>
                  </a:cubicBezTo>
                  <a:cubicBezTo>
                    <a:pt x="995718" y="433568"/>
                    <a:pt x="997979" y="438759"/>
                    <a:pt x="999192" y="444452"/>
                  </a:cubicBezTo>
                  <a:cubicBezTo>
                    <a:pt x="1000406" y="450144"/>
                    <a:pt x="1001013" y="458976"/>
                    <a:pt x="1001013" y="470948"/>
                  </a:cubicBezTo>
                  <a:lnTo>
                    <a:pt x="1001013" y="549180"/>
                  </a:lnTo>
                  <a:lnTo>
                    <a:pt x="965727" y="549180"/>
                  </a:lnTo>
                  <a:lnTo>
                    <a:pt x="965727" y="478733"/>
                  </a:lnTo>
                  <a:cubicBezTo>
                    <a:pt x="965727" y="464753"/>
                    <a:pt x="965057" y="455879"/>
                    <a:pt x="963718" y="452112"/>
                  </a:cubicBezTo>
                  <a:cubicBezTo>
                    <a:pt x="962378" y="448344"/>
                    <a:pt x="960013" y="445351"/>
                    <a:pt x="956623" y="443133"/>
                  </a:cubicBezTo>
                  <a:cubicBezTo>
                    <a:pt x="953233" y="440915"/>
                    <a:pt x="948984" y="439805"/>
                    <a:pt x="943877" y="439805"/>
                  </a:cubicBezTo>
                  <a:cubicBezTo>
                    <a:pt x="938017" y="439805"/>
                    <a:pt x="932785" y="441228"/>
                    <a:pt x="928181" y="444075"/>
                  </a:cubicBezTo>
                  <a:cubicBezTo>
                    <a:pt x="923576" y="446921"/>
                    <a:pt x="920207" y="451212"/>
                    <a:pt x="918072" y="456946"/>
                  </a:cubicBezTo>
                  <a:cubicBezTo>
                    <a:pt x="915937" y="462681"/>
                    <a:pt x="914870" y="471157"/>
                    <a:pt x="914870" y="482375"/>
                  </a:cubicBezTo>
                  <a:lnTo>
                    <a:pt x="914870" y="549180"/>
                  </a:lnTo>
                  <a:lnTo>
                    <a:pt x="879584" y="549180"/>
                  </a:lnTo>
                  <a:close/>
                  <a:moveTo>
                    <a:pt x="174734" y="365089"/>
                  </a:moveTo>
                  <a:lnTo>
                    <a:pt x="210020" y="365089"/>
                  </a:lnTo>
                  <a:lnTo>
                    <a:pt x="210020" y="432773"/>
                  </a:lnTo>
                  <a:cubicBezTo>
                    <a:pt x="221405" y="419462"/>
                    <a:pt x="235009" y="412807"/>
                    <a:pt x="250831" y="412807"/>
                  </a:cubicBezTo>
                  <a:cubicBezTo>
                    <a:pt x="258952" y="412807"/>
                    <a:pt x="266277" y="414314"/>
                    <a:pt x="272807" y="417328"/>
                  </a:cubicBezTo>
                  <a:cubicBezTo>
                    <a:pt x="279336" y="420341"/>
                    <a:pt x="284255" y="424192"/>
                    <a:pt x="287561" y="428880"/>
                  </a:cubicBezTo>
                  <a:cubicBezTo>
                    <a:pt x="290868" y="433568"/>
                    <a:pt x="293129" y="438759"/>
                    <a:pt x="294342" y="444452"/>
                  </a:cubicBezTo>
                  <a:cubicBezTo>
                    <a:pt x="295556" y="450144"/>
                    <a:pt x="296163" y="458976"/>
                    <a:pt x="296163" y="470948"/>
                  </a:cubicBezTo>
                  <a:lnTo>
                    <a:pt x="296163" y="549180"/>
                  </a:lnTo>
                  <a:lnTo>
                    <a:pt x="260877" y="549180"/>
                  </a:lnTo>
                  <a:lnTo>
                    <a:pt x="260877" y="478733"/>
                  </a:lnTo>
                  <a:cubicBezTo>
                    <a:pt x="260877" y="464753"/>
                    <a:pt x="260207" y="455879"/>
                    <a:pt x="258868" y="452112"/>
                  </a:cubicBezTo>
                  <a:cubicBezTo>
                    <a:pt x="257528" y="448344"/>
                    <a:pt x="255163" y="445351"/>
                    <a:pt x="251773" y="443133"/>
                  </a:cubicBezTo>
                  <a:cubicBezTo>
                    <a:pt x="248382" y="440915"/>
                    <a:pt x="244134" y="439805"/>
                    <a:pt x="239027" y="439805"/>
                  </a:cubicBezTo>
                  <a:cubicBezTo>
                    <a:pt x="233167" y="439805"/>
                    <a:pt x="227935" y="441228"/>
                    <a:pt x="223331" y="444075"/>
                  </a:cubicBezTo>
                  <a:cubicBezTo>
                    <a:pt x="218726" y="446921"/>
                    <a:pt x="215357" y="451212"/>
                    <a:pt x="213222" y="456946"/>
                  </a:cubicBezTo>
                  <a:cubicBezTo>
                    <a:pt x="211087" y="462681"/>
                    <a:pt x="210020" y="471157"/>
                    <a:pt x="210020" y="482375"/>
                  </a:cubicBezTo>
                  <a:lnTo>
                    <a:pt x="210020" y="549180"/>
                  </a:lnTo>
                  <a:lnTo>
                    <a:pt x="174734" y="549180"/>
                  </a:lnTo>
                  <a:close/>
                  <a:moveTo>
                    <a:pt x="656276" y="361950"/>
                  </a:moveTo>
                  <a:lnTo>
                    <a:pt x="695832" y="361950"/>
                  </a:lnTo>
                  <a:lnTo>
                    <a:pt x="661299" y="399496"/>
                  </a:lnTo>
                  <a:lnTo>
                    <a:pt x="638947" y="399496"/>
                  </a:lnTo>
                  <a:close/>
                  <a:moveTo>
                    <a:pt x="1058070" y="123187"/>
                  </a:moveTo>
                  <a:cubicBezTo>
                    <a:pt x="1053550" y="124694"/>
                    <a:pt x="1046392" y="126494"/>
                    <a:pt x="1036597" y="128587"/>
                  </a:cubicBezTo>
                  <a:cubicBezTo>
                    <a:pt x="1026802" y="130680"/>
                    <a:pt x="1020398" y="132731"/>
                    <a:pt x="1017384" y="134740"/>
                  </a:cubicBezTo>
                  <a:cubicBezTo>
                    <a:pt x="1012780" y="138005"/>
                    <a:pt x="1010478" y="142149"/>
                    <a:pt x="1010478" y="147172"/>
                  </a:cubicBezTo>
                  <a:cubicBezTo>
                    <a:pt x="1010478" y="152111"/>
                    <a:pt x="1012320" y="156381"/>
                    <a:pt x="1016003" y="159981"/>
                  </a:cubicBezTo>
                  <a:cubicBezTo>
                    <a:pt x="1019687" y="163580"/>
                    <a:pt x="1024375" y="165380"/>
                    <a:pt x="1030067" y="165380"/>
                  </a:cubicBezTo>
                  <a:cubicBezTo>
                    <a:pt x="1036430" y="165380"/>
                    <a:pt x="1042499" y="163287"/>
                    <a:pt x="1048276" y="159102"/>
                  </a:cubicBezTo>
                  <a:cubicBezTo>
                    <a:pt x="1052545" y="155920"/>
                    <a:pt x="1055350" y="152028"/>
                    <a:pt x="1056689" y="147423"/>
                  </a:cubicBezTo>
                  <a:cubicBezTo>
                    <a:pt x="1057610" y="144409"/>
                    <a:pt x="1058070" y="138675"/>
                    <a:pt x="1058070" y="130220"/>
                  </a:cubicBezTo>
                  <a:close/>
                  <a:moveTo>
                    <a:pt x="880197" y="77855"/>
                  </a:moveTo>
                  <a:cubicBezTo>
                    <a:pt x="871826" y="77855"/>
                    <a:pt x="864815" y="81183"/>
                    <a:pt x="859164" y="87838"/>
                  </a:cubicBezTo>
                  <a:cubicBezTo>
                    <a:pt x="853513" y="94494"/>
                    <a:pt x="850688" y="104435"/>
                    <a:pt x="850688" y="117662"/>
                  </a:cubicBezTo>
                  <a:cubicBezTo>
                    <a:pt x="850688" y="131894"/>
                    <a:pt x="852655" y="142191"/>
                    <a:pt x="856590" y="148553"/>
                  </a:cubicBezTo>
                  <a:cubicBezTo>
                    <a:pt x="862282" y="157762"/>
                    <a:pt x="870235" y="162366"/>
                    <a:pt x="880449" y="162366"/>
                  </a:cubicBezTo>
                  <a:cubicBezTo>
                    <a:pt x="888569" y="162366"/>
                    <a:pt x="895476" y="158913"/>
                    <a:pt x="901168" y="152007"/>
                  </a:cubicBezTo>
                  <a:cubicBezTo>
                    <a:pt x="906861" y="145100"/>
                    <a:pt x="909707" y="134782"/>
                    <a:pt x="909707" y="121053"/>
                  </a:cubicBezTo>
                  <a:cubicBezTo>
                    <a:pt x="909707" y="105733"/>
                    <a:pt x="906945" y="94703"/>
                    <a:pt x="901419" y="87964"/>
                  </a:cubicBezTo>
                  <a:cubicBezTo>
                    <a:pt x="895894" y="81225"/>
                    <a:pt x="888820" y="77855"/>
                    <a:pt x="880197" y="77855"/>
                  </a:cubicBezTo>
                  <a:close/>
                  <a:moveTo>
                    <a:pt x="679921" y="77855"/>
                  </a:moveTo>
                  <a:cubicBezTo>
                    <a:pt x="671466" y="77855"/>
                    <a:pt x="664497" y="81141"/>
                    <a:pt x="659013" y="87713"/>
                  </a:cubicBezTo>
                  <a:cubicBezTo>
                    <a:pt x="653530" y="94285"/>
                    <a:pt x="650788" y="104310"/>
                    <a:pt x="650788" y="117788"/>
                  </a:cubicBezTo>
                  <a:cubicBezTo>
                    <a:pt x="650788" y="131936"/>
                    <a:pt x="653530" y="142296"/>
                    <a:pt x="659013" y="148867"/>
                  </a:cubicBezTo>
                  <a:cubicBezTo>
                    <a:pt x="664497" y="155439"/>
                    <a:pt x="671257" y="158725"/>
                    <a:pt x="679293" y="158725"/>
                  </a:cubicBezTo>
                  <a:cubicBezTo>
                    <a:pt x="687916" y="158725"/>
                    <a:pt x="695199" y="155355"/>
                    <a:pt x="701143" y="148616"/>
                  </a:cubicBezTo>
                  <a:cubicBezTo>
                    <a:pt x="707087" y="141877"/>
                    <a:pt x="710059" y="131894"/>
                    <a:pt x="710059" y="118667"/>
                  </a:cubicBezTo>
                  <a:cubicBezTo>
                    <a:pt x="710059" y="104854"/>
                    <a:pt x="707213" y="94598"/>
                    <a:pt x="701520" y="87901"/>
                  </a:cubicBezTo>
                  <a:cubicBezTo>
                    <a:pt x="695827" y="81204"/>
                    <a:pt x="688628" y="77855"/>
                    <a:pt x="679921" y="77855"/>
                  </a:cubicBezTo>
                  <a:close/>
                  <a:moveTo>
                    <a:pt x="278881" y="53871"/>
                  </a:moveTo>
                  <a:lnTo>
                    <a:pt x="314167" y="53871"/>
                  </a:lnTo>
                  <a:lnTo>
                    <a:pt x="314167" y="115151"/>
                  </a:lnTo>
                  <a:cubicBezTo>
                    <a:pt x="314167" y="132731"/>
                    <a:pt x="314837" y="144200"/>
                    <a:pt x="316176" y="149558"/>
                  </a:cubicBezTo>
                  <a:cubicBezTo>
                    <a:pt x="317097" y="153576"/>
                    <a:pt x="319441" y="156925"/>
                    <a:pt x="323208" y="159604"/>
                  </a:cubicBezTo>
                  <a:cubicBezTo>
                    <a:pt x="326640" y="162115"/>
                    <a:pt x="330994" y="163371"/>
                    <a:pt x="336268" y="163371"/>
                  </a:cubicBezTo>
                  <a:cubicBezTo>
                    <a:pt x="342212" y="163371"/>
                    <a:pt x="347590" y="161739"/>
                    <a:pt x="352404" y="158474"/>
                  </a:cubicBezTo>
                  <a:cubicBezTo>
                    <a:pt x="357218" y="155209"/>
                    <a:pt x="360504" y="151107"/>
                    <a:pt x="362262" y="146167"/>
                  </a:cubicBezTo>
                  <a:cubicBezTo>
                    <a:pt x="364020" y="141228"/>
                    <a:pt x="364899" y="129215"/>
                    <a:pt x="364899" y="110128"/>
                  </a:cubicBezTo>
                  <a:lnTo>
                    <a:pt x="364899" y="53871"/>
                  </a:lnTo>
                  <a:lnTo>
                    <a:pt x="400185" y="53871"/>
                  </a:lnTo>
                  <a:lnTo>
                    <a:pt x="400185" y="119420"/>
                  </a:lnTo>
                  <a:cubicBezTo>
                    <a:pt x="411821" y="117076"/>
                    <a:pt x="419984" y="112723"/>
                    <a:pt x="424672" y="106361"/>
                  </a:cubicBezTo>
                  <a:cubicBezTo>
                    <a:pt x="427518" y="102510"/>
                    <a:pt x="429025" y="96775"/>
                    <a:pt x="429192" y="89157"/>
                  </a:cubicBezTo>
                  <a:lnTo>
                    <a:pt x="412114" y="89157"/>
                  </a:lnTo>
                  <a:lnTo>
                    <a:pt x="412114" y="53871"/>
                  </a:lnTo>
                  <a:lnTo>
                    <a:pt x="447401" y="53871"/>
                  </a:lnTo>
                  <a:lnTo>
                    <a:pt x="447401" y="79111"/>
                  </a:lnTo>
                  <a:cubicBezTo>
                    <a:pt x="447401" y="89492"/>
                    <a:pt x="446501" y="97612"/>
                    <a:pt x="444701" y="103472"/>
                  </a:cubicBezTo>
                  <a:cubicBezTo>
                    <a:pt x="442901" y="109332"/>
                    <a:pt x="439573" y="114565"/>
                    <a:pt x="434718" y="119169"/>
                  </a:cubicBezTo>
                  <a:cubicBezTo>
                    <a:pt x="427267" y="126369"/>
                    <a:pt x="415756" y="131224"/>
                    <a:pt x="400185" y="133736"/>
                  </a:cubicBezTo>
                  <a:lnTo>
                    <a:pt x="400185" y="187230"/>
                  </a:lnTo>
                  <a:lnTo>
                    <a:pt x="367410" y="187230"/>
                  </a:lnTo>
                  <a:lnTo>
                    <a:pt x="367410" y="167264"/>
                  </a:lnTo>
                  <a:cubicBezTo>
                    <a:pt x="356946" y="182584"/>
                    <a:pt x="342212" y="190244"/>
                    <a:pt x="323208" y="190244"/>
                  </a:cubicBezTo>
                  <a:cubicBezTo>
                    <a:pt x="303535" y="190244"/>
                    <a:pt x="290350" y="182751"/>
                    <a:pt x="283652" y="167766"/>
                  </a:cubicBezTo>
                  <a:cubicBezTo>
                    <a:pt x="280471" y="160650"/>
                    <a:pt x="278881" y="150814"/>
                    <a:pt x="278881" y="138256"/>
                  </a:cubicBezTo>
                  <a:close/>
                  <a:moveTo>
                    <a:pt x="1036597" y="50857"/>
                  </a:moveTo>
                  <a:cubicBezTo>
                    <a:pt x="1052336" y="50857"/>
                    <a:pt x="1064056" y="52720"/>
                    <a:pt x="1071758" y="56445"/>
                  </a:cubicBezTo>
                  <a:cubicBezTo>
                    <a:pt x="1079460" y="60170"/>
                    <a:pt x="1084880" y="64900"/>
                    <a:pt x="1088020" y="70635"/>
                  </a:cubicBezTo>
                  <a:cubicBezTo>
                    <a:pt x="1091159" y="76369"/>
                    <a:pt x="1092729" y="86897"/>
                    <a:pt x="1092729" y="102217"/>
                  </a:cubicBezTo>
                  <a:lnTo>
                    <a:pt x="1092352" y="143405"/>
                  </a:lnTo>
                  <a:cubicBezTo>
                    <a:pt x="1092352" y="155125"/>
                    <a:pt x="1092917" y="163769"/>
                    <a:pt x="1094047" y="169336"/>
                  </a:cubicBezTo>
                  <a:cubicBezTo>
                    <a:pt x="1095177" y="174903"/>
                    <a:pt x="1097291" y="180868"/>
                    <a:pt x="1100389" y="187230"/>
                  </a:cubicBezTo>
                  <a:lnTo>
                    <a:pt x="1065479" y="187230"/>
                  </a:lnTo>
                  <a:cubicBezTo>
                    <a:pt x="1064558" y="184886"/>
                    <a:pt x="1063428" y="181412"/>
                    <a:pt x="1062089" y="176807"/>
                  </a:cubicBezTo>
                  <a:cubicBezTo>
                    <a:pt x="1061503" y="174715"/>
                    <a:pt x="1061084" y="173333"/>
                    <a:pt x="1060833" y="172663"/>
                  </a:cubicBezTo>
                  <a:cubicBezTo>
                    <a:pt x="1054805" y="178524"/>
                    <a:pt x="1048359" y="182919"/>
                    <a:pt x="1041495" y="185849"/>
                  </a:cubicBezTo>
                  <a:cubicBezTo>
                    <a:pt x="1034630" y="188779"/>
                    <a:pt x="1027305" y="190244"/>
                    <a:pt x="1019519" y="190244"/>
                  </a:cubicBezTo>
                  <a:cubicBezTo>
                    <a:pt x="1005790" y="190244"/>
                    <a:pt x="994969" y="186518"/>
                    <a:pt x="987058" y="179068"/>
                  </a:cubicBezTo>
                  <a:cubicBezTo>
                    <a:pt x="979147" y="171617"/>
                    <a:pt x="975192" y="162199"/>
                    <a:pt x="975192" y="150814"/>
                  </a:cubicBezTo>
                  <a:cubicBezTo>
                    <a:pt x="975192" y="143279"/>
                    <a:pt x="976992" y="136561"/>
                    <a:pt x="980591" y="130659"/>
                  </a:cubicBezTo>
                  <a:cubicBezTo>
                    <a:pt x="984191" y="124757"/>
                    <a:pt x="989235" y="120236"/>
                    <a:pt x="995723" y="117097"/>
                  </a:cubicBezTo>
                  <a:cubicBezTo>
                    <a:pt x="1002211" y="113958"/>
                    <a:pt x="1011566" y="111216"/>
                    <a:pt x="1023789" y="108872"/>
                  </a:cubicBezTo>
                  <a:cubicBezTo>
                    <a:pt x="1040281" y="105775"/>
                    <a:pt x="1051708" y="102886"/>
                    <a:pt x="1058070" y="100207"/>
                  </a:cubicBezTo>
                  <a:lnTo>
                    <a:pt x="1058070" y="96691"/>
                  </a:lnTo>
                  <a:cubicBezTo>
                    <a:pt x="1058070" y="89910"/>
                    <a:pt x="1056396" y="85076"/>
                    <a:pt x="1053047" y="82188"/>
                  </a:cubicBezTo>
                  <a:cubicBezTo>
                    <a:pt x="1049699" y="79299"/>
                    <a:pt x="1043378" y="77855"/>
                    <a:pt x="1034086" y="77855"/>
                  </a:cubicBezTo>
                  <a:cubicBezTo>
                    <a:pt x="1027807" y="77855"/>
                    <a:pt x="1022910" y="79090"/>
                    <a:pt x="1019394" y="81560"/>
                  </a:cubicBezTo>
                  <a:cubicBezTo>
                    <a:pt x="1015878" y="84029"/>
                    <a:pt x="1013031" y="88362"/>
                    <a:pt x="1010855" y="94557"/>
                  </a:cubicBezTo>
                  <a:lnTo>
                    <a:pt x="978833" y="88780"/>
                  </a:lnTo>
                  <a:cubicBezTo>
                    <a:pt x="982433" y="75888"/>
                    <a:pt x="988628" y="66344"/>
                    <a:pt x="997418" y="60149"/>
                  </a:cubicBezTo>
                  <a:cubicBezTo>
                    <a:pt x="1006208" y="53954"/>
                    <a:pt x="1019268" y="50857"/>
                    <a:pt x="1036597" y="50857"/>
                  </a:cubicBezTo>
                  <a:close/>
                  <a:moveTo>
                    <a:pt x="670880" y="50857"/>
                  </a:moveTo>
                  <a:cubicBezTo>
                    <a:pt x="687372" y="50857"/>
                    <a:pt x="700976" y="58098"/>
                    <a:pt x="711691" y="72581"/>
                  </a:cubicBezTo>
                  <a:lnTo>
                    <a:pt x="711691" y="53871"/>
                  </a:lnTo>
                  <a:lnTo>
                    <a:pt x="744717" y="53871"/>
                  </a:lnTo>
                  <a:lnTo>
                    <a:pt x="744717" y="173543"/>
                  </a:lnTo>
                  <a:cubicBezTo>
                    <a:pt x="744717" y="189281"/>
                    <a:pt x="743420" y="201043"/>
                    <a:pt x="740824" y="208829"/>
                  </a:cubicBezTo>
                  <a:cubicBezTo>
                    <a:pt x="738229" y="216614"/>
                    <a:pt x="734588" y="222726"/>
                    <a:pt x="729900" y="227162"/>
                  </a:cubicBezTo>
                  <a:cubicBezTo>
                    <a:pt x="725211" y="231599"/>
                    <a:pt x="718954" y="235074"/>
                    <a:pt x="711126" y="237585"/>
                  </a:cubicBezTo>
                  <a:cubicBezTo>
                    <a:pt x="703299" y="240097"/>
                    <a:pt x="693399" y="241352"/>
                    <a:pt x="681428" y="241352"/>
                  </a:cubicBezTo>
                  <a:cubicBezTo>
                    <a:pt x="658825" y="241352"/>
                    <a:pt x="642793" y="237480"/>
                    <a:pt x="633333" y="229737"/>
                  </a:cubicBezTo>
                  <a:cubicBezTo>
                    <a:pt x="623874" y="221993"/>
                    <a:pt x="619144" y="212177"/>
                    <a:pt x="619144" y="200290"/>
                  </a:cubicBezTo>
                  <a:cubicBezTo>
                    <a:pt x="619144" y="199118"/>
                    <a:pt x="619185" y="197695"/>
                    <a:pt x="619269" y="196020"/>
                  </a:cubicBezTo>
                  <a:lnTo>
                    <a:pt x="659578" y="200918"/>
                  </a:lnTo>
                  <a:cubicBezTo>
                    <a:pt x="660248" y="205606"/>
                    <a:pt x="661797" y="208829"/>
                    <a:pt x="664224" y="210587"/>
                  </a:cubicBezTo>
                  <a:cubicBezTo>
                    <a:pt x="667573" y="213098"/>
                    <a:pt x="672847" y="214354"/>
                    <a:pt x="680047" y="214354"/>
                  </a:cubicBezTo>
                  <a:cubicBezTo>
                    <a:pt x="689256" y="214354"/>
                    <a:pt x="696162" y="212973"/>
                    <a:pt x="700766" y="210210"/>
                  </a:cubicBezTo>
                  <a:cubicBezTo>
                    <a:pt x="703864" y="208368"/>
                    <a:pt x="706208" y="205396"/>
                    <a:pt x="707799" y="201294"/>
                  </a:cubicBezTo>
                  <a:cubicBezTo>
                    <a:pt x="708887" y="198364"/>
                    <a:pt x="709431" y="192965"/>
                    <a:pt x="709431" y="185095"/>
                  </a:cubicBezTo>
                  <a:lnTo>
                    <a:pt x="709431" y="165631"/>
                  </a:lnTo>
                  <a:cubicBezTo>
                    <a:pt x="698883" y="180030"/>
                    <a:pt x="685572" y="187230"/>
                    <a:pt x="669499" y="187230"/>
                  </a:cubicBezTo>
                  <a:cubicBezTo>
                    <a:pt x="651583" y="187230"/>
                    <a:pt x="637394" y="179654"/>
                    <a:pt x="626929" y="164501"/>
                  </a:cubicBezTo>
                  <a:cubicBezTo>
                    <a:pt x="618725" y="152530"/>
                    <a:pt x="614623" y="137628"/>
                    <a:pt x="614623" y="119797"/>
                  </a:cubicBezTo>
                  <a:cubicBezTo>
                    <a:pt x="614623" y="97445"/>
                    <a:pt x="620002" y="80367"/>
                    <a:pt x="630759" y="68563"/>
                  </a:cubicBezTo>
                  <a:cubicBezTo>
                    <a:pt x="641517" y="56759"/>
                    <a:pt x="654890" y="50857"/>
                    <a:pt x="670880" y="50857"/>
                  </a:cubicBezTo>
                  <a:close/>
                  <a:moveTo>
                    <a:pt x="546608" y="50857"/>
                  </a:moveTo>
                  <a:cubicBezTo>
                    <a:pt x="554394" y="50857"/>
                    <a:pt x="561510" y="52259"/>
                    <a:pt x="567956" y="55064"/>
                  </a:cubicBezTo>
                  <a:cubicBezTo>
                    <a:pt x="574402" y="57868"/>
                    <a:pt x="579279" y="61447"/>
                    <a:pt x="582585" y="65800"/>
                  </a:cubicBezTo>
                  <a:cubicBezTo>
                    <a:pt x="585892" y="70153"/>
                    <a:pt x="588194" y="75093"/>
                    <a:pt x="589492" y="80618"/>
                  </a:cubicBezTo>
                  <a:cubicBezTo>
                    <a:pt x="590789" y="86143"/>
                    <a:pt x="591438" y="94054"/>
                    <a:pt x="591438" y="104351"/>
                  </a:cubicBezTo>
                  <a:lnTo>
                    <a:pt x="591438" y="187230"/>
                  </a:lnTo>
                  <a:lnTo>
                    <a:pt x="556152" y="187230"/>
                  </a:lnTo>
                  <a:lnTo>
                    <a:pt x="556152" y="119169"/>
                  </a:lnTo>
                  <a:cubicBezTo>
                    <a:pt x="556152" y="104770"/>
                    <a:pt x="555399" y="95457"/>
                    <a:pt x="553892" y="91229"/>
                  </a:cubicBezTo>
                  <a:cubicBezTo>
                    <a:pt x="552385" y="87001"/>
                    <a:pt x="549936" y="83715"/>
                    <a:pt x="546546" y="81371"/>
                  </a:cubicBezTo>
                  <a:cubicBezTo>
                    <a:pt x="543155" y="79027"/>
                    <a:pt x="539074" y="77855"/>
                    <a:pt x="534302" y="77855"/>
                  </a:cubicBezTo>
                  <a:cubicBezTo>
                    <a:pt x="528191" y="77855"/>
                    <a:pt x="522708" y="79530"/>
                    <a:pt x="517852" y="82878"/>
                  </a:cubicBezTo>
                  <a:cubicBezTo>
                    <a:pt x="512997" y="86227"/>
                    <a:pt x="509669" y="90664"/>
                    <a:pt x="507869" y="96189"/>
                  </a:cubicBezTo>
                  <a:cubicBezTo>
                    <a:pt x="506069" y="101714"/>
                    <a:pt x="505169" y="111928"/>
                    <a:pt x="505169" y="126829"/>
                  </a:cubicBezTo>
                  <a:lnTo>
                    <a:pt x="505169" y="187230"/>
                  </a:lnTo>
                  <a:lnTo>
                    <a:pt x="469883" y="187230"/>
                  </a:lnTo>
                  <a:lnTo>
                    <a:pt x="469883" y="53871"/>
                  </a:lnTo>
                  <a:lnTo>
                    <a:pt x="502658" y="53871"/>
                  </a:lnTo>
                  <a:lnTo>
                    <a:pt x="502658" y="73460"/>
                  </a:lnTo>
                  <a:cubicBezTo>
                    <a:pt x="514294" y="58391"/>
                    <a:pt x="528944" y="50857"/>
                    <a:pt x="546608" y="50857"/>
                  </a:cubicBezTo>
                  <a:close/>
                  <a:moveTo>
                    <a:pt x="236516" y="50857"/>
                  </a:moveTo>
                  <a:cubicBezTo>
                    <a:pt x="244552" y="50857"/>
                    <a:pt x="252296" y="53075"/>
                    <a:pt x="259747" y="57512"/>
                  </a:cubicBezTo>
                  <a:lnTo>
                    <a:pt x="248822" y="88278"/>
                  </a:lnTo>
                  <a:cubicBezTo>
                    <a:pt x="242878" y="84427"/>
                    <a:pt x="237353" y="82502"/>
                    <a:pt x="232246" y="82502"/>
                  </a:cubicBezTo>
                  <a:cubicBezTo>
                    <a:pt x="227307" y="82502"/>
                    <a:pt x="223121" y="83862"/>
                    <a:pt x="219689" y="86583"/>
                  </a:cubicBezTo>
                  <a:cubicBezTo>
                    <a:pt x="216257" y="89303"/>
                    <a:pt x="213557" y="94222"/>
                    <a:pt x="211589" y="101338"/>
                  </a:cubicBezTo>
                  <a:cubicBezTo>
                    <a:pt x="209622" y="108453"/>
                    <a:pt x="208638" y="123355"/>
                    <a:pt x="208638" y="146042"/>
                  </a:cubicBezTo>
                  <a:lnTo>
                    <a:pt x="208638" y="187230"/>
                  </a:lnTo>
                  <a:lnTo>
                    <a:pt x="173352" y="187230"/>
                  </a:lnTo>
                  <a:lnTo>
                    <a:pt x="173352" y="53871"/>
                  </a:lnTo>
                  <a:lnTo>
                    <a:pt x="206127" y="53871"/>
                  </a:lnTo>
                  <a:lnTo>
                    <a:pt x="206127" y="72832"/>
                  </a:lnTo>
                  <a:cubicBezTo>
                    <a:pt x="211736" y="63875"/>
                    <a:pt x="216780" y="57973"/>
                    <a:pt x="221259" y="55126"/>
                  </a:cubicBezTo>
                  <a:cubicBezTo>
                    <a:pt x="225737" y="52280"/>
                    <a:pt x="230823" y="50857"/>
                    <a:pt x="236516" y="50857"/>
                  </a:cubicBezTo>
                  <a:close/>
                  <a:moveTo>
                    <a:pt x="1064977" y="3892"/>
                  </a:moveTo>
                  <a:lnTo>
                    <a:pt x="1081301" y="3892"/>
                  </a:lnTo>
                  <a:cubicBezTo>
                    <a:pt x="1081218" y="15194"/>
                    <a:pt x="1079104" y="23273"/>
                    <a:pt x="1074960" y="28128"/>
                  </a:cubicBezTo>
                  <a:cubicBezTo>
                    <a:pt x="1070816" y="32984"/>
                    <a:pt x="1065479" y="35411"/>
                    <a:pt x="1058949" y="35411"/>
                  </a:cubicBezTo>
                  <a:cubicBezTo>
                    <a:pt x="1056103" y="35411"/>
                    <a:pt x="1053298" y="35118"/>
                    <a:pt x="1050536" y="34532"/>
                  </a:cubicBezTo>
                  <a:cubicBezTo>
                    <a:pt x="1048610" y="34030"/>
                    <a:pt x="1043797" y="32314"/>
                    <a:pt x="1036095" y="29384"/>
                  </a:cubicBezTo>
                  <a:cubicBezTo>
                    <a:pt x="1028393" y="26454"/>
                    <a:pt x="1022784" y="24989"/>
                    <a:pt x="1019268" y="24989"/>
                  </a:cubicBezTo>
                  <a:cubicBezTo>
                    <a:pt x="1016589" y="24989"/>
                    <a:pt x="1014496" y="25805"/>
                    <a:pt x="1012989" y="27437"/>
                  </a:cubicBezTo>
                  <a:cubicBezTo>
                    <a:pt x="1011482" y="29070"/>
                    <a:pt x="1010687" y="31895"/>
                    <a:pt x="1010603" y="35914"/>
                  </a:cubicBezTo>
                  <a:lnTo>
                    <a:pt x="994530" y="35914"/>
                  </a:lnTo>
                  <a:cubicBezTo>
                    <a:pt x="994446" y="33988"/>
                    <a:pt x="994404" y="32481"/>
                    <a:pt x="994404" y="31393"/>
                  </a:cubicBezTo>
                  <a:cubicBezTo>
                    <a:pt x="994404" y="22603"/>
                    <a:pt x="996539" y="15843"/>
                    <a:pt x="1000809" y="11113"/>
                  </a:cubicBezTo>
                  <a:cubicBezTo>
                    <a:pt x="1005078" y="6383"/>
                    <a:pt x="1010562" y="4018"/>
                    <a:pt x="1017259" y="4018"/>
                  </a:cubicBezTo>
                  <a:cubicBezTo>
                    <a:pt x="1020189" y="4018"/>
                    <a:pt x="1022910" y="4332"/>
                    <a:pt x="1025421" y="4960"/>
                  </a:cubicBezTo>
                  <a:cubicBezTo>
                    <a:pt x="1027933" y="5588"/>
                    <a:pt x="1032516" y="7388"/>
                    <a:pt x="1039171" y="10359"/>
                  </a:cubicBezTo>
                  <a:cubicBezTo>
                    <a:pt x="1045827" y="13331"/>
                    <a:pt x="1051038" y="14817"/>
                    <a:pt x="1054805" y="14817"/>
                  </a:cubicBezTo>
                  <a:cubicBezTo>
                    <a:pt x="1057484" y="14817"/>
                    <a:pt x="1059724" y="13980"/>
                    <a:pt x="1061524" y="12306"/>
                  </a:cubicBezTo>
                  <a:cubicBezTo>
                    <a:pt x="1063323" y="10631"/>
                    <a:pt x="1064475" y="7827"/>
                    <a:pt x="1064977" y="3892"/>
                  </a:cubicBezTo>
                  <a:close/>
                  <a:moveTo>
                    <a:pt x="909582" y="3139"/>
                  </a:moveTo>
                  <a:lnTo>
                    <a:pt x="944868" y="3139"/>
                  </a:lnTo>
                  <a:lnTo>
                    <a:pt x="944868" y="16199"/>
                  </a:lnTo>
                  <a:lnTo>
                    <a:pt x="958807" y="16199"/>
                  </a:lnTo>
                  <a:lnTo>
                    <a:pt x="958807" y="39681"/>
                  </a:lnTo>
                  <a:lnTo>
                    <a:pt x="944868" y="39681"/>
                  </a:lnTo>
                  <a:lnTo>
                    <a:pt x="944868" y="187230"/>
                  </a:lnTo>
                  <a:lnTo>
                    <a:pt x="912093" y="187230"/>
                  </a:lnTo>
                  <a:lnTo>
                    <a:pt x="912093" y="167641"/>
                  </a:lnTo>
                  <a:cubicBezTo>
                    <a:pt x="906652" y="175259"/>
                    <a:pt x="900226" y="180930"/>
                    <a:pt x="892818" y="184656"/>
                  </a:cubicBezTo>
                  <a:cubicBezTo>
                    <a:pt x="885409" y="188381"/>
                    <a:pt x="877937" y="190244"/>
                    <a:pt x="870403" y="190244"/>
                  </a:cubicBezTo>
                  <a:cubicBezTo>
                    <a:pt x="855083" y="190244"/>
                    <a:pt x="841960" y="184070"/>
                    <a:pt x="831035" y="171722"/>
                  </a:cubicBezTo>
                  <a:cubicBezTo>
                    <a:pt x="820110" y="159374"/>
                    <a:pt x="814648" y="142149"/>
                    <a:pt x="814648" y="120048"/>
                  </a:cubicBezTo>
                  <a:cubicBezTo>
                    <a:pt x="814648" y="97445"/>
                    <a:pt x="819964" y="80262"/>
                    <a:pt x="830596" y="68500"/>
                  </a:cubicBezTo>
                  <a:cubicBezTo>
                    <a:pt x="841228" y="56738"/>
                    <a:pt x="854664" y="50857"/>
                    <a:pt x="870905" y="50857"/>
                  </a:cubicBezTo>
                  <a:cubicBezTo>
                    <a:pt x="885806" y="50857"/>
                    <a:pt x="898699" y="57052"/>
                    <a:pt x="909582" y="69442"/>
                  </a:cubicBezTo>
                  <a:lnTo>
                    <a:pt x="909582" y="39681"/>
                  </a:lnTo>
                  <a:lnTo>
                    <a:pt x="871533" y="39681"/>
                  </a:lnTo>
                  <a:lnTo>
                    <a:pt x="871533" y="16199"/>
                  </a:lnTo>
                  <a:lnTo>
                    <a:pt x="909582" y="16199"/>
                  </a:lnTo>
                  <a:close/>
                  <a:moveTo>
                    <a:pt x="0" y="3139"/>
                  </a:moveTo>
                  <a:lnTo>
                    <a:pt x="146293" y="3139"/>
                  </a:lnTo>
                  <a:lnTo>
                    <a:pt x="146293" y="34281"/>
                  </a:lnTo>
                  <a:lnTo>
                    <a:pt x="91794" y="34281"/>
                  </a:lnTo>
                  <a:lnTo>
                    <a:pt x="91794" y="187230"/>
                  </a:lnTo>
                  <a:lnTo>
                    <a:pt x="54625" y="187230"/>
                  </a:lnTo>
                  <a:lnTo>
                    <a:pt x="54625" y="34281"/>
                  </a:lnTo>
                  <a:lnTo>
                    <a:pt x="0" y="34281"/>
                  </a:lnTo>
                  <a:close/>
                  <a:moveTo>
                    <a:pt x="339030" y="0"/>
                  </a:moveTo>
                  <a:lnTo>
                    <a:pt x="378586" y="0"/>
                  </a:lnTo>
                  <a:lnTo>
                    <a:pt x="344053" y="37546"/>
                  </a:lnTo>
                  <a:lnTo>
                    <a:pt x="321701" y="37546"/>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vi-VN" sz="2000" b="1" i="0" u="none" strike="noStrike" kern="1200" cap="none" spc="0" normalizeH="0" baseline="0" noProof="0">
                <a:ln>
                  <a:noFill/>
                </a:ln>
                <a:solidFill>
                  <a:srgbClr val="092D6C">
                    <a:lumMod val="50000"/>
                  </a:srgbClr>
                </a:solidFill>
                <a:effectLst/>
                <a:uLnTx/>
                <a:uFillTx/>
                <a:latin typeface="Arial"/>
                <a:ea typeface="+mn-ea"/>
                <a:cs typeface="+mn-cs"/>
              </a:endParaRPr>
            </a:p>
          </p:txBody>
        </p:sp>
        <p:sp>
          <p:nvSpPr>
            <p:cNvPr id="33" name="TextBox 32">
              <a:extLst>
                <a:ext uri="{FF2B5EF4-FFF2-40B4-BE49-F238E27FC236}">
                  <a16:creationId xmlns:a16="http://schemas.microsoft.com/office/drawing/2014/main" id="{4F55D283-EF39-2700-056D-B9650630E60A}"/>
                </a:ext>
              </a:extLst>
            </p:cNvPr>
            <p:cNvSpPr txBox="1">
              <a:spLocks noChangeAspect="1"/>
            </p:cNvSpPr>
            <p:nvPr>
              <p:custDataLst>
                <p:tags r:id="rId2"/>
              </p:custDataLst>
            </p:nvPr>
          </p:nvSpPr>
          <p:spPr>
            <a:xfrm>
              <a:off x="9339294" y="3516656"/>
              <a:ext cx="1064568" cy="285554"/>
            </a:xfrm>
            <a:custGeom>
              <a:avLst/>
              <a:gdLst/>
              <a:ahLst/>
              <a:cxnLst/>
              <a:rect l="l" t="t" r="r" b="b"/>
              <a:pathLst>
                <a:path w="1064568" h="285554">
                  <a:moveTo>
                    <a:pt x="999772" y="122057"/>
                  </a:moveTo>
                  <a:cubicBezTo>
                    <a:pt x="991317" y="122057"/>
                    <a:pt x="984347" y="125343"/>
                    <a:pt x="978864" y="131915"/>
                  </a:cubicBezTo>
                  <a:cubicBezTo>
                    <a:pt x="973381" y="138487"/>
                    <a:pt x="970639" y="148512"/>
                    <a:pt x="970639" y="161990"/>
                  </a:cubicBezTo>
                  <a:cubicBezTo>
                    <a:pt x="970639" y="176138"/>
                    <a:pt x="973381" y="186498"/>
                    <a:pt x="978864" y="193069"/>
                  </a:cubicBezTo>
                  <a:cubicBezTo>
                    <a:pt x="984347" y="199641"/>
                    <a:pt x="991108" y="202927"/>
                    <a:pt x="999144" y="202927"/>
                  </a:cubicBezTo>
                  <a:cubicBezTo>
                    <a:pt x="1007767" y="202927"/>
                    <a:pt x="1015050" y="199557"/>
                    <a:pt x="1020994" y="192818"/>
                  </a:cubicBezTo>
                  <a:cubicBezTo>
                    <a:pt x="1026938" y="186079"/>
                    <a:pt x="1029910" y="176096"/>
                    <a:pt x="1029910" y="162869"/>
                  </a:cubicBezTo>
                  <a:cubicBezTo>
                    <a:pt x="1029910" y="149056"/>
                    <a:pt x="1027063" y="138801"/>
                    <a:pt x="1021371" y="132103"/>
                  </a:cubicBezTo>
                  <a:cubicBezTo>
                    <a:pt x="1015678" y="125406"/>
                    <a:pt x="1008478" y="122057"/>
                    <a:pt x="999772" y="122057"/>
                  </a:cubicBezTo>
                  <a:close/>
                  <a:moveTo>
                    <a:pt x="617781" y="98073"/>
                  </a:moveTo>
                  <a:lnTo>
                    <a:pt x="653068" y="98073"/>
                  </a:lnTo>
                  <a:lnTo>
                    <a:pt x="653068" y="159353"/>
                  </a:lnTo>
                  <a:cubicBezTo>
                    <a:pt x="653068" y="178105"/>
                    <a:pt x="653716" y="189595"/>
                    <a:pt x="655014" y="193823"/>
                  </a:cubicBezTo>
                  <a:cubicBezTo>
                    <a:pt x="656312" y="198050"/>
                    <a:pt x="658676" y="201399"/>
                    <a:pt x="662109" y="203869"/>
                  </a:cubicBezTo>
                  <a:cubicBezTo>
                    <a:pt x="665541" y="206338"/>
                    <a:pt x="669894" y="207573"/>
                    <a:pt x="675168" y="207573"/>
                  </a:cubicBezTo>
                  <a:cubicBezTo>
                    <a:pt x="681196" y="207573"/>
                    <a:pt x="686596" y="205920"/>
                    <a:pt x="691368" y="202613"/>
                  </a:cubicBezTo>
                  <a:cubicBezTo>
                    <a:pt x="696139" y="199306"/>
                    <a:pt x="699404" y="195204"/>
                    <a:pt x="701162" y="190307"/>
                  </a:cubicBezTo>
                  <a:cubicBezTo>
                    <a:pt x="702920" y="185409"/>
                    <a:pt x="703799" y="173417"/>
                    <a:pt x="703799" y="154330"/>
                  </a:cubicBezTo>
                  <a:lnTo>
                    <a:pt x="703799" y="98073"/>
                  </a:lnTo>
                  <a:lnTo>
                    <a:pt x="739086" y="98073"/>
                  </a:lnTo>
                  <a:lnTo>
                    <a:pt x="739086" y="231432"/>
                  </a:lnTo>
                  <a:lnTo>
                    <a:pt x="706311" y="231432"/>
                  </a:lnTo>
                  <a:lnTo>
                    <a:pt x="706311" y="211466"/>
                  </a:lnTo>
                  <a:cubicBezTo>
                    <a:pt x="701455" y="218582"/>
                    <a:pt x="695072" y="224191"/>
                    <a:pt x="687161" y="228293"/>
                  </a:cubicBezTo>
                  <a:cubicBezTo>
                    <a:pt x="679250" y="232395"/>
                    <a:pt x="670899" y="234446"/>
                    <a:pt x="662109" y="234446"/>
                  </a:cubicBezTo>
                  <a:cubicBezTo>
                    <a:pt x="653151" y="234446"/>
                    <a:pt x="645115" y="232479"/>
                    <a:pt x="637999" y="228544"/>
                  </a:cubicBezTo>
                  <a:cubicBezTo>
                    <a:pt x="630883" y="224609"/>
                    <a:pt x="625734" y="219084"/>
                    <a:pt x="622553" y="211968"/>
                  </a:cubicBezTo>
                  <a:cubicBezTo>
                    <a:pt x="619372" y="204852"/>
                    <a:pt x="617781" y="195016"/>
                    <a:pt x="617781" y="182458"/>
                  </a:cubicBezTo>
                  <a:close/>
                  <a:moveTo>
                    <a:pt x="198681" y="98073"/>
                  </a:moveTo>
                  <a:lnTo>
                    <a:pt x="233968" y="98073"/>
                  </a:lnTo>
                  <a:lnTo>
                    <a:pt x="233968" y="159353"/>
                  </a:lnTo>
                  <a:cubicBezTo>
                    <a:pt x="233968" y="178105"/>
                    <a:pt x="234616" y="189595"/>
                    <a:pt x="235914" y="193823"/>
                  </a:cubicBezTo>
                  <a:cubicBezTo>
                    <a:pt x="237212" y="198050"/>
                    <a:pt x="239577" y="201399"/>
                    <a:pt x="243009" y="203869"/>
                  </a:cubicBezTo>
                  <a:cubicBezTo>
                    <a:pt x="246441" y="206338"/>
                    <a:pt x="250795" y="207573"/>
                    <a:pt x="256069" y="207573"/>
                  </a:cubicBezTo>
                  <a:cubicBezTo>
                    <a:pt x="262096" y="207573"/>
                    <a:pt x="267496" y="205920"/>
                    <a:pt x="272268" y="202613"/>
                  </a:cubicBezTo>
                  <a:cubicBezTo>
                    <a:pt x="277039" y="199306"/>
                    <a:pt x="280304" y="195204"/>
                    <a:pt x="282062" y="190307"/>
                  </a:cubicBezTo>
                  <a:cubicBezTo>
                    <a:pt x="283820" y="185409"/>
                    <a:pt x="284699" y="173417"/>
                    <a:pt x="284699" y="154330"/>
                  </a:cubicBezTo>
                  <a:lnTo>
                    <a:pt x="284699" y="98073"/>
                  </a:lnTo>
                  <a:lnTo>
                    <a:pt x="319986" y="98073"/>
                  </a:lnTo>
                  <a:lnTo>
                    <a:pt x="319986" y="231432"/>
                  </a:lnTo>
                  <a:lnTo>
                    <a:pt x="287211" y="231432"/>
                  </a:lnTo>
                  <a:lnTo>
                    <a:pt x="287211" y="211466"/>
                  </a:lnTo>
                  <a:cubicBezTo>
                    <a:pt x="282355" y="218582"/>
                    <a:pt x="275972" y="224191"/>
                    <a:pt x="268061" y="228293"/>
                  </a:cubicBezTo>
                  <a:cubicBezTo>
                    <a:pt x="260150" y="232395"/>
                    <a:pt x="251799" y="234446"/>
                    <a:pt x="243009" y="234446"/>
                  </a:cubicBezTo>
                  <a:cubicBezTo>
                    <a:pt x="234051" y="234446"/>
                    <a:pt x="226015" y="232479"/>
                    <a:pt x="218899" y="228544"/>
                  </a:cubicBezTo>
                  <a:cubicBezTo>
                    <a:pt x="211783" y="224609"/>
                    <a:pt x="206634" y="219084"/>
                    <a:pt x="203453" y="211968"/>
                  </a:cubicBezTo>
                  <a:cubicBezTo>
                    <a:pt x="200272" y="204852"/>
                    <a:pt x="198681" y="195016"/>
                    <a:pt x="198681" y="182458"/>
                  </a:cubicBezTo>
                  <a:close/>
                  <a:moveTo>
                    <a:pt x="990731" y="95059"/>
                  </a:moveTo>
                  <a:cubicBezTo>
                    <a:pt x="1007223" y="95059"/>
                    <a:pt x="1020827" y="102300"/>
                    <a:pt x="1031542" y="116783"/>
                  </a:cubicBezTo>
                  <a:lnTo>
                    <a:pt x="1031542" y="98073"/>
                  </a:lnTo>
                  <a:lnTo>
                    <a:pt x="1064568" y="98073"/>
                  </a:lnTo>
                  <a:lnTo>
                    <a:pt x="1064568" y="217745"/>
                  </a:lnTo>
                  <a:cubicBezTo>
                    <a:pt x="1064568" y="233483"/>
                    <a:pt x="1063270" y="245245"/>
                    <a:pt x="1060675" y="253031"/>
                  </a:cubicBezTo>
                  <a:cubicBezTo>
                    <a:pt x="1058080" y="260816"/>
                    <a:pt x="1054438" y="266928"/>
                    <a:pt x="1049750" y="271365"/>
                  </a:cubicBezTo>
                  <a:cubicBezTo>
                    <a:pt x="1045062" y="275802"/>
                    <a:pt x="1038805" y="279276"/>
                    <a:pt x="1030977" y="281787"/>
                  </a:cubicBezTo>
                  <a:cubicBezTo>
                    <a:pt x="1023150" y="284299"/>
                    <a:pt x="1013250" y="285554"/>
                    <a:pt x="1001279" y="285554"/>
                  </a:cubicBezTo>
                  <a:cubicBezTo>
                    <a:pt x="978676" y="285554"/>
                    <a:pt x="962644" y="281683"/>
                    <a:pt x="953184" y="273939"/>
                  </a:cubicBezTo>
                  <a:cubicBezTo>
                    <a:pt x="943724" y="266195"/>
                    <a:pt x="938994" y="256379"/>
                    <a:pt x="938994" y="244492"/>
                  </a:cubicBezTo>
                  <a:cubicBezTo>
                    <a:pt x="938994" y="243320"/>
                    <a:pt x="939036" y="241897"/>
                    <a:pt x="939120" y="240222"/>
                  </a:cubicBezTo>
                  <a:lnTo>
                    <a:pt x="979429" y="245120"/>
                  </a:lnTo>
                  <a:cubicBezTo>
                    <a:pt x="980099" y="249808"/>
                    <a:pt x="981648" y="253031"/>
                    <a:pt x="984075" y="254789"/>
                  </a:cubicBezTo>
                  <a:cubicBezTo>
                    <a:pt x="987424" y="257300"/>
                    <a:pt x="992698" y="258556"/>
                    <a:pt x="999898" y="258556"/>
                  </a:cubicBezTo>
                  <a:cubicBezTo>
                    <a:pt x="1009106" y="258556"/>
                    <a:pt x="1016013" y="257175"/>
                    <a:pt x="1020617" y="254412"/>
                  </a:cubicBezTo>
                  <a:cubicBezTo>
                    <a:pt x="1023715" y="252570"/>
                    <a:pt x="1026059" y="249598"/>
                    <a:pt x="1027650" y="245496"/>
                  </a:cubicBezTo>
                  <a:cubicBezTo>
                    <a:pt x="1028738" y="242566"/>
                    <a:pt x="1029282" y="237167"/>
                    <a:pt x="1029282" y="229297"/>
                  </a:cubicBezTo>
                  <a:lnTo>
                    <a:pt x="1029282" y="209833"/>
                  </a:lnTo>
                  <a:cubicBezTo>
                    <a:pt x="1018734" y="224233"/>
                    <a:pt x="1005423" y="231432"/>
                    <a:pt x="989350" y="231432"/>
                  </a:cubicBezTo>
                  <a:cubicBezTo>
                    <a:pt x="971434" y="231432"/>
                    <a:pt x="957244" y="223856"/>
                    <a:pt x="946780" y="208703"/>
                  </a:cubicBezTo>
                  <a:cubicBezTo>
                    <a:pt x="938576" y="196732"/>
                    <a:pt x="934474" y="181831"/>
                    <a:pt x="934474" y="163999"/>
                  </a:cubicBezTo>
                  <a:cubicBezTo>
                    <a:pt x="934474" y="141647"/>
                    <a:pt x="939852" y="124569"/>
                    <a:pt x="950610" y="112765"/>
                  </a:cubicBezTo>
                  <a:cubicBezTo>
                    <a:pt x="961368" y="100961"/>
                    <a:pt x="974741" y="95059"/>
                    <a:pt x="990731" y="95059"/>
                  </a:cubicBezTo>
                  <a:close/>
                  <a:moveTo>
                    <a:pt x="856934" y="95059"/>
                  </a:moveTo>
                  <a:cubicBezTo>
                    <a:pt x="864720" y="95059"/>
                    <a:pt x="871836" y="96461"/>
                    <a:pt x="878282" y="99266"/>
                  </a:cubicBezTo>
                  <a:cubicBezTo>
                    <a:pt x="884728" y="102070"/>
                    <a:pt x="889604" y="105649"/>
                    <a:pt x="892911" y="110002"/>
                  </a:cubicBezTo>
                  <a:cubicBezTo>
                    <a:pt x="896218" y="114356"/>
                    <a:pt x="898520" y="119295"/>
                    <a:pt x="899818" y="124820"/>
                  </a:cubicBezTo>
                  <a:cubicBezTo>
                    <a:pt x="901115" y="130345"/>
                    <a:pt x="901764" y="138256"/>
                    <a:pt x="901764" y="148553"/>
                  </a:cubicBezTo>
                  <a:lnTo>
                    <a:pt x="901764" y="231432"/>
                  </a:lnTo>
                  <a:lnTo>
                    <a:pt x="866478" y="231432"/>
                  </a:lnTo>
                  <a:lnTo>
                    <a:pt x="866478" y="163371"/>
                  </a:lnTo>
                  <a:cubicBezTo>
                    <a:pt x="866478" y="148972"/>
                    <a:pt x="865724" y="139659"/>
                    <a:pt x="864218" y="135431"/>
                  </a:cubicBezTo>
                  <a:cubicBezTo>
                    <a:pt x="862711" y="131203"/>
                    <a:pt x="860262" y="127918"/>
                    <a:pt x="856872" y="125573"/>
                  </a:cubicBezTo>
                  <a:cubicBezTo>
                    <a:pt x="853481" y="123229"/>
                    <a:pt x="849400" y="122057"/>
                    <a:pt x="844628" y="122057"/>
                  </a:cubicBezTo>
                  <a:cubicBezTo>
                    <a:pt x="838517" y="122057"/>
                    <a:pt x="833033" y="123732"/>
                    <a:pt x="828178" y="127080"/>
                  </a:cubicBezTo>
                  <a:cubicBezTo>
                    <a:pt x="823322" y="130429"/>
                    <a:pt x="819995" y="134866"/>
                    <a:pt x="818195" y="140391"/>
                  </a:cubicBezTo>
                  <a:cubicBezTo>
                    <a:pt x="816395" y="145916"/>
                    <a:pt x="815495" y="156130"/>
                    <a:pt x="815495" y="171031"/>
                  </a:cubicBezTo>
                  <a:lnTo>
                    <a:pt x="815495" y="231432"/>
                  </a:lnTo>
                  <a:lnTo>
                    <a:pt x="780209" y="231432"/>
                  </a:lnTo>
                  <a:lnTo>
                    <a:pt x="780209" y="98073"/>
                  </a:lnTo>
                  <a:lnTo>
                    <a:pt x="812983" y="98073"/>
                  </a:lnTo>
                  <a:lnTo>
                    <a:pt x="812983" y="117662"/>
                  </a:lnTo>
                  <a:cubicBezTo>
                    <a:pt x="824620" y="102593"/>
                    <a:pt x="839270" y="95059"/>
                    <a:pt x="856934" y="95059"/>
                  </a:cubicBezTo>
                  <a:close/>
                  <a:moveTo>
                    <a:pt x="575416" y="95059"/>
                  </a:moveTo>
                  <a:cubicBezTo>
                    <a:pt x="583453" y="95059"/>
                    <a:pt x="591197" y="97278"/>
                    <a:pt x="598648" y="101714"/>
                  </a:cubicBezTo>
                  <a:lnTo>
                    <a:pt x="587723" y="132480"/>
                  </a:lnTo>
                  <a:cubicBezTo>
                    <a:pt x="581779" y="128629"/>
                    <a:pt x="576254" y="126704"/>
                    <a:pt x="571147" y="126704"/>
                  </a:cubicBezTo>
                  <a:cubicBezTo>
                    <a:pt x="566208" y="126704"/>
                    <a:pt x="562022" y="128064"/>
                    <a:pt x="558590" y="130785"/>
                  </a:cubicBezTo>
                  <a:cubicBezTo>
                    <a:pt x="555157" y="133506"/>
                    <a:pt x="552457" y="138424"/>
                    <a:pt x="550490" y="145540"/>
                  </a:cubicBezTo>
                  <a:cubicBezTo>
                    <a:pt x="548523" y="152656"/>
                    <a:pt x="547539" y="167557"/>
                    <a:pt x="547539" y="190244"/>
                  </a:cubicBezTo>
                  <a:lnTo>
                    <a:pt x="547539" y="231432"/>
                  </a:lnTo>
                  <a:lnTo>
                    <a:pt x="512253" y="231432"/>
                  </a:lnTo>
                  <a:lnTo>
                    <a:pt x="512253" y="98073"/>
                  </a:lnTo>
                  <a:lnTo>
                    <a:pt x="545028" y="98073"/>
                  </a:lnTo>
                  <a:lnTo>
                    <a:pt x="545028" y="117034"/>
                  </a:lnTo>
                  <a:cubicBezTo>
                    <a:pt x="550637" y="108077"/>
                    <a:pt x="555681" y="102175"/>
                    <a:pt x="560159" y="99329"/>
                  </a:cubicBezTo>
                  <a:cubicBezTo>
                    <a:pt x="564638" y="96482"/>
                    <a:pt x="569724" y="95059"/>
                    <a:pt x="575416" y="95059"/>
                  </a:cubicBezTo>
                  <a:close/>
                  <a:moveTo>
                    <a:pt x="90916" y="90287"/>
                  </a:moveTo>
                  <a:lnTo>
                    <a:pt x="66052" y="158599"/>
                  </a:lnTo>
                  <a:lnTo>
                    <a:pt x="116282" y="158599"/>
                  </a:lnTo>
                  <a:close/>
                  <a:moveTo>
                    <a:pt x="465079" y="50983"/>
                  </a:moveTo>
                  <a:lnTo>
                    <a:pt x="465079" y="98073"/>
                  </a:lnTo>
                  <a:lnTo>
                    <a:pt x="489189" y="98073"/>
                  </a:lnTo>
                  <a:lnTo>
                    <a:pt x="489189" y="126201"/>
                  </a:lnTo>
                  <a:lnTo>
                    <a:pt x="465079" y="126201"/>
                  </a:lnTo>
                  <a:lnTo>
                    <a:pt x="465079" y="179947"/>
                  </a:lnTo>
                  <a:cubicBezTo>
                    <a:pt x="465079" y="190830"/>
                    <a:pt x="465309" y="197171"/>
                    <a:pt x="465770" y="198971"/>
                  </a:cubicBezTo>
                  <a:cubicBezTo>
                    <a:pt x="466230" y="200771"/>
                    <a:pt x="467277" y="202257"/>
                    <a:pt x="468909" y="203429"/>
                  </a:cubicBezTo>
                  <a:cubicBezTo>
                    <a:pt x="470542" y="204601"/>
                    <a:pt x="472530" y="205187"/>
                    <a:pt x="474874" y="205187"/>
                  </a:cubicBezTo>
                  <a:cubicBezTo>
                    <a:pt x="478139" y="205187"/>
                    <a:pt x="482869" y="204057"/>
                    <a:pt x="489064" y="201797"/>
                  </a:cubicBezTo>
                  <a:lnTo>
                    <a:pt x="492077" y="229172"/>
                  </a:lnTo>
                  <a:cubicBezTo>
                    <a:pt x="483873" y="232688"/>
                    <a:pt x="474581" y="234446"/>
                    <a:pt x="464200" y="234446"/>
                  </a:cubicBezTo>
                  <a:cubicBezTo>
                    <a:pt x="457838" y="234446"/>
                    <a:pt x="452103" y="233379"/>
                    <a:pt x="446996" y="231244"/>
                  </a:cubicBezTo>
                  <a:cubicBezTo>
                    <a:pt x="441890" y="229109"/>
                    <a:pt x="438144" y="226346"/>
                    <a:pt x="435758" y="222956"/>
                  </a:cubicBezTo>
                  <a:cubicBezTo>
                    <a:pt x="433372" y="219565"/>
                    <a:pt x="431718" y="214982"/>
                    <a:pt x="430797" y="209206"/>
                  </a:cubicBezTo>
                  <a:cubicBezTo>
                    <a:pt x="430044" y="205104"/>
                    <a:pt x="429667" y="196816"/>
                    <a:pt x="429667" y="184342"/>
                  </a:cubicBezTo>
                  <a:lnTo>
                    <a:pt x="429667" y="126201"/>
                  </a:lnTo>
                  <a:lnTo>
                    <a:pt x="413468" y="126201"/>
                  </a:lnTo>
                  <a:lnTo>
                    <a:pt x="413468" y="98073"/>
                  </a:lnTo>
                  <a:lnTo>
                    <a:pt x="429667" y="98073"/>
                  </a:lnTo>
                  <a:lnTo>
                    <a:pt x="429667" y="71577"/>
                  </a:lnTo>
                  <a:close/>
                  <a:moveTo>
                    <a:pt x="71703" y="47341"/>
                  </a:moveTo>
                  <a:lnTo>
                    <a:pt x="111008" y="47341"/>
                  </a:lnTo>
                  <a:lnTo>
                    <a:pt x="184719" y="231432"/>
                  </a:lnTo>
                  <a:lnTo>
                    <a:pt x="144285" y="231432"/>
                  </a:lnTo>
                  <a:lnTo>
                    <a:pt x="128211" y="189616"/>
                  </a:lnTo>
                  <a:lnTo>
                    <a:pt x="54625" y="189616"/>
                  </a:lnTo>
                  <a:lnTo>
                    <a:pt x="39431" y="231432"/>
                  </a:lnTo>
                  <a:lnTo>
                    <a:pt x="0" y="231432"/>
                  </a:lnTo>
                  <a:close/>
                  <a:moveTo>
                    <a:pt x="639380" y="44202"/>
                  </a:moveTo>
                  <a:lnTo>
                    <a:pt x="678936" y="44202"/>
                  </a:lnTo>
                  <a:lnTo>
                    <a:pt x="696265" y="81748"/>
                  </a:lnTo>
                  <a:lnTo>
                    <a:pt x="674038" y="81748"/>
                  </a:lnTo>
                  <a:close/>
                  <a:moveTo>
                    <a:pt x="79614" y="24738"/>
                  </a:moveTo>
                  <a:lnTo>
                    <a:pt x="101966" y="24738"/>
                  </a:lnTo>
                  <a:lnTo>
                    <a:pt x="129341" y="41062"/>
                  </a:lnTo>
                  <a:lnTo>
                    <a:pt x="104603" y="41062"/>
                  </a:lnTo>
                  <a:lnTo>
                    <a:pt x="90790" y="31770"/>
                  </a:lnTo>
                  <a:lnTo>
                    <a:pt x="76977" y="41062"/>
                  </a:lnTo>
                  <a:lnTo>
                    <a:pt x="52239" y="41062"/>
                  </a:lnTo>
                  <a:close/>
                  <a:moveTo>
                    <a:pt x="90790" y="0"/>
                  </a:moveTo>
                  <a:lnTo>
                    <a:pt x="130346" y="0"/>
                  </a:lnTo>
                  <a:lnTo>
                    <a:pt x="97948" y="20468"/>
                  </a:lnTo>
                  <a:lnTo>
                    <a:pt x="75596" y="20468"/>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vi-VN" sz="2000" b="1" i="0" u="none" strike="noStrike" kern="1200" cap="none" spc="0" normalizeH="0" baseline="0" noProof="0">
                <a:ln>
                  <a:noFill/>
                </a:ln>
                <a:solidFill>
                  <a:srgbClr val="092D6C">
                    <a:lumMod val="50000"/>
                  </a:srgbClr>
                </a:solidFill>
                <a:effectLst/>
                <a:uLnTx/>
                <a:uFillTx/>
                <a:latin typeface="Arial"/>
                <a:ea typeface="+mn-ea"/>
                <a:cs typeface="+mn-cs"/>
              </a:endParaRPr>
            </a:p>
          </p:txBody>
        </p:sp>
        <p:sp>
          <p:nvSpPr>
            <p:cNvPr id="34" name="TextBox 33">
              <a:extLst>
                <a:ext uri="{FF2B5EF4-FFF2-40B4-BE49-F238E27FC236}">
                  <a16:creationId xmlns:a16="http://schemas.microsoft.com/office/drawing/2014/main" id="{DBBE5130-CF1E-4068-0406-B9BA7CFC4E1A}"/>
                </a:ext>
              </a:extLst>
            </p:cNvPr>
            <p:cNvSpPr txBox="1">
              <a:spLocks noChangeAspect="1"/>
            </p:cNvSpPr>
            <p:nvPr>
              <p:custDataLst>
                <p:tags r:id="rId3"/>
              </p:custDataLst>
            </p:nvPr>
          </p:nvSpPr>
          <p:spPr>
            <a:xfrm>
              <a:off x="3766299" y="2102193"/>
              <a:ext cx="860650" cy="967871"/>
            </a:xfrm>
            <a:custGeom>
              <a:avLst/>
              <a:gdLst/>
              <a:ahLst/>
              <a:cxnLst/>
              <a:rect l="l" t="t" r="r" b="b"/>
              <a:pathLst>
                <a:path w="860650" h="967871">
                  <a:moveTo>
                    <a:pt x="421528" y="900815"/>
                  </a:moveTo>
                  <a:cubicBezTo>
                    <a:pt x="417008" y="902321"/>
                    <a:pt x="409850" y="904121"/>
                    <a:pt x="400055" y="906214"/>
                  </a:cubicBezTo>
                  <a:cubicBezTo>
                    <a:pt x="390260" y="908307"/>
                    <a:pt x="383856" y="910358"/>
                    <a:pt x="380842" y="912367"/>
                  </a:cubicBezTo>
                  <a:cubicBezTo>
                    <a:pt x="376238" y="915632"/>
                    <a:pt x="373936" y="919776"/>
                    <a:pt x="373936" y="924799"/>
                  </a:cubicBezTo>
                  <a:cubicBezTo>
                    <a:pt x="373936" y="929738"/>
                    <a:pt x="375777" y="934008"/>
                    <a:pt x="379461" y="937608"/>
                  </a:cubicBezTo>
                  <a:cubicBezTo>
                    <a:pt x="383145" y="941207"/>
                    <a:pt x="387833" y="943007"/>
                    <a:pt x="393525" y="943007"/>
                  </a:cubicBezTo>
                  <a:cubicBezTo>
                    <a:pt x="399888" y="943007"/>
                    <a:pt x="405957" y="940914"/>
                    <a:pt x="411733" y="936729"/>
                  </a:cubicBezTo>
                  <a:cubicBezTo>
                    <a:pt x="416003" y="933547"/>
                    <a:pt x="418807" y="929655"/>
                    <a:pt x="420147" y="925050"/>
                  </a:cubicBezTo>
                  <a:cubicBezTo>
                    <a:pt x="421068" y="922037"/>
                    <a:pt x="421528" y="916302"/>
                    <a:pt x="421528" y="907847"/>
                  </a:cubicBezTo>
                  <a:close/>
                  <a:moveTo>
                    <a:pt x="567291" y="828484"/>
                  </a:moveTo>
                  <a:cubicBezTo>
                    <a:pt x="575077" y="828484"/>
                    <a:pt x="582193" y="829886"/>
                    <a:pt x="588639" y="832691"/>
                  </a:cubicBezTo>
                  <a:cubicBezTo>
                    <a:pt x="595085" y="835495"/>
                    <a:pt x="599962" y="839074"/>
                    <a:pt x="603268" y="843427"/>
                  </a:cubicBezTo>
                  <a:cubicBezTo>
                    <a:pt x="606575" y="847781"/>
                    <a:pt x="608877" y="852720"/>
                    <a:pt x="610175" y="858245"/>
                  </a:cubicBezTo>
                  <a:cubicBezTo>
                    <a:pt x="611472" y="863770"/>
                    <a:pt x="612121" y="871681"/>
                    <a:pt x="612121" y="881978"/>
                  </a:cubicBezTo>
                  <a:lnTo>
                    <a:pt x="612121" y="964857"/>
                  </a:lnTo>
                  <a:lnTo>
                    <a:pt x="576835" y="964857"/>
                  </a:lnTo>
                  <a:lnTo>
                    <a:pt x="576835" y="896796"/>
                  </a:lnTo>
                  <a:cubicBezTo>
                    <a:pt x="576835" y="882397"/>
                    <a:pt x="576082" y="873084"/>
                    <a:pt x="574575" y="868856"/>
                  </a:cubicBezTo>
                  <a:cubicBezTo>
                    <a:pt x="573068" y="864628"/>
                    <a:pt x="570619" y="861343"/>
                    <a:pt x="567229" y="858999"/>
                  </a:cubicBezTo>
                  <a:cubicBezTo>
                    <a:pt x="563838" y="856654"/>
                    <a:pt x="559757" y="855482"/>
                    <a:pt x="554985" y="855482"/>
                  </a:cubicBezTo>
                  <a:cubicBezTo>
                    <a:pt x="548874" y="855482"/>
                    <a:pt x="543391" y="857157"/>
                    <a:pt x="538535" y="860505"/>
                  </a:cubicBezTo>
                  <a:cubicBezTo>
                    <a:pt x="533680" y="863854"/>
                    <a:pt x="530352" y="868291"/>
                    <a:pt x="528552" y="873816"/>
                  </a:cubicBezTo>
                  <a:cubicBezTo>
                    <a:pt x="526752" y="879341"/>
                    <a:pt x="525852" y="889555"/>
                    <a:pt x="525852" y="904456"/>
                  </a:cubicBezTo>
                  <a:lnTo>
                    <a:pt x="525852" y="964857"/>
                  </a:lnTo>
                  <a:lnTo>
                    <a:pt x="490566" y="964857"/>
                  </a:lnTo>
                  <a:lnTo>
                    <a:pt x="490566" y="831498"/>
                  </a:lnTo>
                  <a:lnTo>
                    <a:pt x="523341" y="831498"/>
                  </a:lnTo>
                  <a:lnTo>
                    <a:pt x="523341" y="851087"/>
                  </a:lnTo>
                  <a:cubicBezTo>
                    <a:pt x="534977" y="836019"/>
                    <a:pt x="549627" y="828484"/>
                    <a:pt x="567291" y="828484"/>
                  </a:cubicBezTo>
                  <a:close/>
                  <a:moveTo>
                    <a:pt x="400055" y="828484"/>
                  </a:moveTo>
                  <a:cubicBezTo>
                    <a:pt x="415794" y="828484"/>
                    <a:pt x="427514" y="830347"/>
                    <a:pt x="435216" y="834072"/>
                  </a:cubicBezTo>
                  <a:cubicBezTo>
                    <a:pt x="442918" y="837797"/>
                    <a:pt x="448338" y="842527"/>
                    <a:pt x="451478" y="848262"/>
                  </a:cubicBezTo>
                  <a:cubicBezTo>
                    <a:pt x="454617" y="853996"/>
                    <a:pt x="456187" y="864524"/>
                    <a:pt x="456187" y="879844"/>
                  </a:cubicBezTo>
                  <a:lnTo>
                    <a:pt x="455810" y="921032"/>
                  </a:lnTo>
                  <a:cubicBezTo>
                    <a:pt x="455810" y="932752"/>
                    <a:pt x="456375" y="941396"/>
                    <a:pt x="457505" y="946963"/>
                  </a:cubicBezTo>
                  <a:cubicBezTo>
                    <a:pt x="458635" y="952530"/>
                    <a:pt x="460749" y="958495"/>
                    <a:pt x="463847" y="964857"/>
                  </a:cubicBezTo>
                  <a:lnTo>
                    <a:pt x="428937" y="964857"/>
                  </a:lnTo>
                  <a:cubicBezTo>
                    <a:pt x="428016" y="962513"/>
                    <a:pt x="426886" y="959039"/>
                    <a:pt x="425547" y="954435"/>
                  </a:cubicBezTo>
                  <a:cubicBezTo>
                    <a:pt x="424961" y="952342"/>
                    <a:pt x="424542" y="950960"/>
                    <a:pt x="424291" y="950291"/>
                  </a:cubicBezTo>
                  <a:cubicBezTo>
                    <a:pt x="418263" y="956151"/>
                    <a:pt x="411817" y="960546"/>
                    <a:pt x="404952" y="963476"/>
                  </a:cubicBezTo>
                  <a:cubicBezTo>
                    <a:pt x="398088" y="966406"/>
                    <a:pt x="390763" y="967871"/>
                    <a:pt x="382977" y="967871"/>
                  </a:cubicBezTo>
                  <a:cubicBezTo>
                    <a:pt x="369248" y="967871"/>
                    <a:pt x="358427" y="964146"/>
                    <a:pt x="350516" y="956695"/>
                  </a:cubicBezTo>
                  <a:cubicBezTo>
                    <a:pt x="342605" y="949244"/>
                    <a:pt x="338650" y="939826"/>
                    <a:pt x="338650" y="928441"/>
                  </a:cubicBezTo>
                  <a:cubicBezTo>
                    <a:pt x="338650" y="920906"/>
                    <a:pt x="340449" y="914188"/>
                    <a:pt x="344049" y="908286"/>
                  </a:cubicBezTo>
                  <a:cubicBezTo>
                    <a:pt x="347649" y="902384"/>
                    <a:pt x="352693" y="897864"/>
                    <a:pt x="359181" y="894724"/>
                  </a:cubicBezTo>
                  <a:cubicBezTo>
                    <a:pt x="365669" y="891585"/>
                    <a:pt x="375024" y="888843"/>
                    <a:pt x="387247" y="886499"/>
                  </a:cubicBezTo>
                  <a:cubicBezTo>
                    <a:pt x="403739" y="883402"/>
                    <a:pt x="415166" y="880513"/>
                    <a:pt x="421528" y="877835"/>
                  </a:cubicBezTo>
                  <a:lnTo>
                    <a:pt x="421528" y="874318"/>
                  </a:lnTo>
                  <a:cubicBezTo>
                    <a:pt x="421528" y="867538"/>
                    <a:pt x="419854" y="862703"/>
                    <a:pt x="416505" y="859815"/>
                  </a:cubicBezTo>
                  <a:cubicBezTo>
                    <a:pt x="413157" y="856927"/>
                    <a:pt x="406836" y="855482"/>
                    <a:pt x="397544" y="855482"/>
                  </a:cubicBezTo>
                  <a:cubicBezTo>
                    <a:pt x="391265" y="855482"/>
                    <a:pt x="386368" y="856717"/>
                    <a:pt x="382852" y="859187"/>
                  </a:cubicBezTo>
                  <a:cubicBezTo>
                    <a:pt x="379335" y="861656"/>
                    <a:pt x="376489" y="865989"/>
                    <a:pt x="374313" y="872184"/>
                  </a:cubicBezTo>
                  <a:lnTo>
                    <a:pt x="342291" y="866407"/>
                  </a:lnTo>
                  <a:cubicBezTo>
                    <a:pt x="345891" y="853515"/>
                    <a:pt x="352086" y="843972"/>
                    <a:pt x="360876" y="837777"/>
                  </a:cubicBezTo>
                  <a:cubicBezTo>
                    <a:pt x="369666" y="831582"/>
                    <a:pt x="382726" y="828484"/>
                    <a:pt x="400055" y="828484"/>
                  </a:cubicBezTo>
                  <a:close/>
                  <a:moveTo>
                    <a:pt x="137336" y="784408"/>
                  </a:moveTo>
                  <a:lnTo>
                    <a:pt x="137336" y="831498"/>
                  </a:lnTo>
                  <a:lnTo>
                    <a:pt x="161446" y="831498"/>
                  </a:lnTo>
                  <a:lnTo>
                    <a:pt x="161446" y="859626"/>
                  </a:lnTo>
                  <a:lnTo>
                    <a:pt x="137336" y="859626"/>
                  </a:lnTo>
                  <a:lnTo>
                    <a:pt x="137336" y="913372"/>
                  </a:lnTo>
                  <a:cubicBezTo>
                    <a:pt x="137336" y="924255"/>
                    <a:pt x="137567" y="930596"/>
                    <a:pt x="138027" y="932396"/>
                  </a:cubicBezTo>
                  <a:cubicBezTo>
                    <a:pt x="138487" y="934196"/>
                    <a:pt x="139534" y="935682"/>
                    <a:pt x="141166" y="936854"/>
                  </a:cubicBezTo>
                  <a:cubicBezTo>
                    <a:pt x="142799" y="938026"/>
                    <a:pt x="144787" y="938612"/>
                    <a:pt x="147131" y="938612"/>
                  </a:cubicBezTo>
                  <a:cubicBezTo>
                    <a:pt x="150396" y="938612"/>
                    <a:pt x="155126" y="937482"/>
                    <a:pt x="161321" y="935222"/>
                  </a:cubicBezTo>
                  <a:lnTo>
                    <a:pt x="164335" y="962597"/>
                  </a:lnTo>
                  <a:cubicBezTo>
                    <a:pt x="156130" y="966113"/>
                    <a:pt x="146838" y="967871"/>
                    <a:pt x="136457" y="967871"/>
                  </a:cubicBezTo>
                  <a:cubicBezTo>
                    <a:pt x="130095" y="967871"/>
                    <a:pt x="124360" y="966804"/>
                    <a:pt x="119254" y="964669"/>
                  </a:cubicBezTo>
                  <a:cubicBezTo>
                    <a:pt x="114147" y="962534"/>
                    <a:pt x="110401" y="959771"/>
                    <a:pt x="108015" y="956381"/>
                  </a:cubicBezTo>
                  <a:cubicBezTo>
                    <a:pt x="105629" y="952990"/>
                    <a:pt x="103975" y="948407"/>
                    <a:pt x="103055" y="942631"/>
                  </a:cubicBezTo>
                  <a:cubicBezTo>
                    <a:pt x="102301" y="938529"/>
                    <a:pt x="101924" y="930241"/>
                    <a:pt x="101924" y="917767"/>
                  </a:cubicBezTo>
                  <a:lnTo>
                    <a:pt x="101924" y="859626"/>
                  </a:lnTo>
                  <a:lnTo>
                    <a:pt x="85725" y="859626"/>
                  </a:lnTo>
                  <a:lnTo>
                    <a:pt x="85725" y="831498"/>
                  </a:lnTo>
                  <a:lnTo>
                    <a:pt x="101924" y="831498"/>
                  </a:lnTo>
                  <a:lnTo>
                    <a:pt x="101924" y="805002"/>
                  </a:lnTo>
                  <a:close/>
                  <a:moveTo>
                    <a:pt x="652616" y="780766"/>
                  </a:moveTo>
                  <a:lnTo>
                    <a:pt x="687903" y="780766"/>
                  </a:lnTo>
                  <a:lnTo>
                    <a:pt x="687903" y="848450"/>
                  </a:lnTo>
                  <a:cubicBezTo>
                    <a:pt x="699288" y="835139"/>
                    <a:pt x="712892" y="828484"/>
                    <a:pt x="728714" y="828484"/>
                  </a:cubicBezTo>
                  <a:cubicBezTo>
                    <a:pt x="736835" y="828484"/>
                    <a:pt x="744160" y="829991"/>
                    <a:pt x="750690" y="833005"/>
                  </a:cubicBezTo>
                  <a:cubicBezTo>
                    <a:pt x="757219" y="836019"/>
                    <a:pt x="762138" y="839869"/>
                    <a:pt x="765444" y="844558"/>
                  </a:cubicBezTo>
                  <a:cubicBezTo>
                    <a:pt x="768751" y="849246"/>
                    <a:pt x="771012" y="854436"/>
                    <a:pt x="772225" y="860129"/>
                  </a:cubicBezTo>
                  <a:cubicBezTo>
                    <a:pt x="773439" y="865821"/>
                    <a:pt x="774046" y="874653"/>
                    <a:pt x="774046" y="886625"/>
                  </a:cubicBezTo>
                  <a:lnTo>
                    <a:pt x="774046" y="964857"/>
                  </a:lnTo>
                  <a:lnTo>
                    <a:pt x="738760" y="964857"/>
                  </a:lnTo>
                  <a:lnTo>
                    <a:pt x="738760" y="894410"/>
                  </a:lnTo>
                  <a:cubicBezTo>
                    <a:pt x="738760" y="880430"/>
                    <a:pt x="738090" y="871556"/>
                    <a:pt x="736751" y="867789"/>
                  </a:cubicBezTo>
                  <a:cubicBezTo>
                    <a:pt x="735411" y="864021"/>
                    <a:pt x="733046" y="861029"/>
                    <a:pt x="729656" y="858810"/>
                  </a:cubicBezTo>
                  <a:cubicBezTo>
                    <a:pt x="726265" y="856592"/>
                    <a:pt x="722017" y="855482"/>
                    <a:pt x="716910" y="855482"/>
                  </a:cubicBezTo>
                  <a:cubicBezTo>
                    <a:pt x="711050" y="855482"/>
                    <a:pt x="705818" y="856906"/>
                    <a:pt x="701213" y="859752"/>
                  </a:cubicBezTo>
                  <a:cubicBezTo>
                    <a:pt x="696609" y="862598"/>
                    <a:pt x="693240" y="866889"/>
                    <a:pt x="691105" y="872623"/>
                  </a:cubicBezTo>
                  <a:cubicBezTo>
                    <a:pt x="688970" y="878358"/>
                    <a:pt x="687903" y="886834"/>
                    <a:pt x="687903" y="898052"/>
                  </a:cubicBezTo>
                  <a:lnTo>
                    <a:pt x="687903" y="964857"/>
                  </a:lnTo>
                  <a:lnTo>
                    <a:pt x="652616" y="964857"/>
                  </a:lnTo>
                  <a:close/>
                  <a:moveTo>
                    <a:pt x="185891" y="780766"/>
                  </a:moveTo>
                  <a:lnTo>
                    <a:pt x="221178" y="780766"/>
                  </a:lnTo>
                  <a:lnTo>
                    <a:pt x="221178" y="848450"/>
                  </a:lnTo>
                  <a:cubicBezTo>
                    <a:pt x="232563" y="835139"/>
                    <a:pt x="246167" y="828484"/>
                    <a:pt x="261989" y="828484"/>
                  </a:cubicBezTo>
                  <a:cubicBezTo>
                    <a:pt x="270110" y="828484"/>
                    <a:pt x="277435" y="829991"/>
                    <a:pt x="283965" y="833005"/>
                  </a:cubicBezTo>
                  <a:cubicBezTo>
                    <a:pt x="290494" y="836019"/>
                    <a:pt x="295413" y="839869"/>
                    <a:pt x="298719" y="844558"/>
                  </a:cubicBezTo>
                  <a:cubicBezTo>
                    <a:pt x="302026" y="849246"/>
                    <a:pt x="304286" y="854436"/>
                    <a:pt x="305500" y="860129"/>
                  </a:cubicBezTo>
                  <a:cubicBezTo>
                    <a:pt x="306714" y="865821"/>
                    <a:pt x="307321" y="874653"/>
                    <a:pt x="307321" y="886625"/>
                  </a:cubicBezTo>
                  <a:lnTo>
                    <a:pt x="307321" y="964857"/>
                  </a:lnTo>
                  <a:lnTo>
                    <a:pt x="272035" y="964857"/>
                  </a:lnTo>
                  <a:lnTo>
                    <a:pt x="272035" y="894410"/>
                  </a:lnTo>
                  <a:cubicBezTo>
                    <a:pt x="272035" y="880430"/>
                    <a:pt x="271365" y="871556"/>
                    <a:pt x="270026" y="867789"/>
                  </a:cubicBezTo>
                  <a:cubicBezTo>
                    <a:pt x="268686" y="864021"/>
                    <a:pt x="266321" y="861029"/>
                    <a:pt x="262931" y="858810"/>
                  </a:cubicBezTo>
                  <a:cubicBezTo>
                    <a:pt x="259540" y="856592"/>
                    <a:pt x="255292" y="855482"/>
                    <a:pt x="250185" y="855482"/>
                  </a:cubicBezTo>
                  <a:cubicBezTo>
                    <a:pt x="244325" y="855482"/>
                    <a:pt x="239093" y="856906"/>
                    <a:pt x="234488" y="859752"/>
                  </a:cubicBezTo>
                  <a:cubicBezTo>
                    <a:pt x="229884" y="862598"/>
                    <a:pt x="226514" y="866889"/>
                    <a:pt x="224380" y="872623"/>
                  </a:cubicBezTo>
                  <a:cubicBezTo>
                    <a:pt x="222245" y="878358"/>
                    <a:pt x="221178" y="886834"/>
                    <a:pt x="221178" y="898052"/>
                  </a:cubicBezTo>
                  <a:lnTo>
                    <a:pt x="221178" y="964857"/>
                  </a:lnTo>
                  <a:lnTo>
                    <a:pt x="185891" y="964857"/>
                  </a:lnTo>
                  <a:close/>
                  <a:moveTo>
                    <a:pt x="362132" y="777627"/>
                  </a:moveTo>
                  <a:lnTo>
                    <a:pt x="401688" y="777627"/>
                  </a:lnTo>
                  <a:lnTo>
                    <a:pt x="419017" y="815173"/>
                  </a:lnTo>
                  <a:lnTo>
                    <a:pt x="396790" y="815173"/>
                  </a:lnTo>
                  <a:close/>
                  <a:moveTo>
                    <a:pt x="456219" y="485765"/>
                  </a:moveTo>
                  <a:cubicBezTo>
                    <a:pt x="446676" y="485765"/>
                    <a:pt x="438932" y="489282"/>
                    <a:pt x="432988" y="496314"/>
                  </a:cubicBezTo>
                  <a:cubicBezTo>
                    <a:pt x="426709" y="503764"/>
                    <a:pt x="423570" y="513894"/>
                    <a:pt x="423570" y="526703"/>
                  </a:cubicBezTo>
                  <a:cubicBezTo>
                    <a:pt x="423570" y="539511"/>
                    <a:pt x="426709" y="549641"/>
                    <a:pt x="432988" y="557091"/>
                  </a:cubicBezTo>
                  <a:cubicBezTo>
                    <a:pt x="438932" y="564123"/>
                    <a:pt x="446676" y="567640"/>
                    <a:pt x="456219" y="567640"/>
                  </a:cubicBezTo>
                  <a:cubicBezTo>
                    <a:pt x="465763" y="567640"/>
                    <a:pt x="473465" y="564123"/>
                    <a:pt x="479325" y="557091"/>
                  </a:cubicBezTo>
                  <a:cubicBezTo>
                    <a:pt x="485603" y="549641"/>
                    <a:pt x="488743" y="539427"/>
                    <a:pt x="488743" y="526451"/>
                  </a:cubicBezTo>
                  <a:cubicBezTo>
                    <a:pt x="488743" y="513727"/>
                    <a:pt x="485603" y="503681"/>
                    <a:pt x="479325" y="496314"/>
                  </a:cubicBezTo>
                  <a:cubicBezTo>
                    <a:pt x="473465" y="489282"/>
                    <a:pt x="465763" y="485765"/>
                    <a:pt x="456219" y="485765"/>
                  </a:cubicBezTo>
                  <a:close/>
                  <a:moveTo>
                    <a:pt x="795854" y="484007"/>
                  </a:moveTo>
                  <a:cubicBezTo>
                    <a:pt x="787399" y="484007"/>
                    <a:pt x="780430" y="487293"/>
                    <a:pt x="774946" y="493865"/>
                  </a:cubicBezTo>
                  <a:cubicBezTo>
                    <a:pt x="769463" y="500437"/>
                    <a:pt x="766721" y="510462"/>
                    <a:pt x="766721" y="523940"/>
                  </a:cubicBezTo>
                  <a:cubicBezTo>
                    <a:pt x="766721" y="538088"/>
                    <a:pt x="769463" y="548448"/>
                    <a:pt x="774946" y="555019"/>
                  </a:cubicBezTo>
                  <a:cubicBezTo>
                    <a:pt x="780430" y="561591"/>
                    <a:pt x="787190" y="564877"/>
                    <a:pt x="795226" y="564877"/>
                  </a:cubicBezTo>
                  <a:cubicBezTo>
                    <a:pt x="803849" y="564877"/>
                    <a:pt x="811132" y="561507"/>
                    <a:pt x="817076" y="554768"/>
                  </a:cubicBezTo>
                  <a:cubicBezTo>
                    <a:pt x="823020" y="548029"/>
                    <a:pt x="825992" y="538046"/>
                    <a:pt x="825992" y="524819"/>
                  </a:cubicBezTo>
                  <a:cubicBezTo>
                    <a:pt x="825992" y="511006"/>
                    <a:pt x="823146" y="500751"/>
                    <a:pt x="817453" y="494053"/>
                  </a:cubicBezTo>
                  <a:cubicBezTo>
                    <a:pt x="811760" y="487356"/>
                    <a:pt x="804561" y="484007"/>
                    <a:pt x="795854" y="484007"/>
                  </a:cubicBezTo>
                  <a:close/>
                  <a:moveTo>
                    <a:pt x="204314" y="460023"/>
                  </a:moveTo>
                  <a:lnTo>
                    <a:pt x="239600" y="460023"/>
                  </a:lnTo>
                  <a:lnTo>
                    <a:pt x="239600" y="521303"/>
                  </a:lnTo>
                  <a:cubicBezTo>
                    <a:pt x="239600" y="538883"/>
                    <a:pt x="240269" y="550352"/>
                    <a:pt x="241609" y="555710"/>
                  </a:cubicBezTo>
                  <a:cubicBezTo>
                    <a:pt x="242530" y="559728"/>
                    <a:pt x="244874" y="563077"/>
                    <a:pt x="248641" y="565756"/>
                  </a:cubicBezTo>
                  <a:cubicBezTo>
                    <a:pt x="252073" y="568267"/>
                    <a:pt x="256427" y="569523"/>
                    <a:pt x="261701" y="569523"/>
                  </a:cubicBezTo>
                  <a:cubicBezTo>
                    <a:pt x="267645" y="569523"/>
                    <a:pt x="273023" y="567891"/>
                    <a:pt x="277837" y="564626"/>
                  </a:cubicBezTo>
                  <a:cubicBezTo>
                    <a:pt x="282651" y="561361"/>
                    <a:pt x="285937" y="557259"/>
                    <a:pt x="287695" y="552320"/>
                  </a:cubicBezTo>
                  <a:cubicBezTo>
                    <a:pt x="289453" y="547380"/>
                    <a:pt x="290332" y="535367"/>
                    <a:pt x="290332" y="516280"/>
                  </a:cubicBezTo>
                  <a:lnTo>
                    <a:pt x="290332" y="460023"/>
                  </a:lnTo>
                  <a:lnTo>
                    <a:pt x="325618" y="460023"/>
                  </a:lnTo>
                  <a:lnTo>
                    <a:pt x="325618" y="525572"/>
                  </a:lnTo>
                  <a:cubicBezTo>
                    <a:pt x="337254" y="523228"/>
                    <a:pt x="345417" y="518875"/>
                    <a:pt x="350105" y="512513"/>
                  </a:cubicBezTo>
                  <a:cubicBezTo>
                    <a:pt x="352951" y="508662"/>
                    <a:pt x="354458" y="502927"/>
                    <a:pt x="354625" y="495309"/>
                  </a:cubicBezTo>
                  <a:lnTo>
                    <a:pt x="337547" y="495309"/>
                  </a:lnTo>
                  <a:lnTo>
                    <a:pt x="337547" y="460023"/>
                  </a:lnTo>
                  <a:lnTo>
                    <a:pt x="372833" y="460023"/>
                  </a:lnTo>
                  <a:lnTo>
                    <a:pt x="372833" y="485263"/>
                  </a:lnTo>
                  <a:cubicBezTo>
                    <a:pt x="372833" y="495644"/>
                    <a:pt x="371934" y="503764"/>
                    <a:pt x="370134" y="509624"/>
                  </a:cubicBezTo>
                  <a:cubicBezTo>
                    <a:pt x="368334" y="515485"/>
                    <a:pt x="365006" y="520717"/>
                    <a:pt x="360151" y="525321"/>
                  </a:cubicBezTo>
                  <a:cubicBezTo>
                    <a:pt x="352700" y="532521"/>
                    <a:pt x="341189" y="537376"/>
                    <a:pt x="325618" y="539888"/>
                  </a:cubicBezTo>
                  <a:lnTo>
                    <a:pt x="325618" y="593382"/>
                  </a:lnTo>
                  <a:lnTo>
                    <a:pt x="292843" y="593382"/>
                  </a:lnTo>
                  <a:lnTo>
                    <a:pt x="292843" y="573416"/>
                  </a:lnTo>
                  <a:cubicBezTo>
                    <a:pt x="282379" y="588736"/>
                    <a:pt x="267645" y="596396"/>
                    <a:pt x="248641" y="596396"/>
                  </a:cubicBezTo>
                  <a:cubicBezTo>
                    <a:pt x="228968" y="596396"/>
                    <a:pt x="215783" y="588903"/>
                    <a:pt x="209085" y="573918"/>
                  </a:cubicBezTo>
                  <a:cubicBezTo>
                    <a:pt x="205904" y="566802"/>
                    <a:pt x="204314" y="556966"/>
                    <a:pt x="204314" y="544408"/>
                  </a:cubicBezTo>
                  <a:close/>
                  <a:moveTo>
                    <a:pt x="786813" y="457009"/>
                  </a:moveTo>
                  <a:cubicBezTo>
                    <a:pt x="803305" y="457009"/>
                    <a:pt x="816909" y="464250"/>
                    <a:pt x="827624" y="478733"/>
                  </a:cubicBezTo>
                  <a:lnTo>
                    <a:pt x="827624" y="460023"/>
                  </a:lnTo>
                  <a:lnTo>
                    <a:pt x="860650" y="460023"/>
                  </a:lnTo>
                  <a:lnTo>
                    <a:pt x="860650" y="579695"/>
                  </a:lnTo>
                  <a:cubicBezTo>
                    <a:pt x="860650" y="595433"/>
                    <a:pt x="859353" y="607195"/>
                    <a:pt x="856758" y="614981"/>
                  </a:cubicBezTo>
                  <a:cubicBezTo>
                    <a:pt x="854162" y="622766"/>
                    <a:pt x="850521" y="628878"/>
                    <a:pt x="845833" y="633315"/>
                  </a:cubicBezTo>
                  <a:cubicBezTo>
                    <a:pt x="841145" y="637752"/>
                    <a:pt x="834887" y="641226"/>
                    <a:pt x="827059" y="643737"/>
                  </a:cubicBezTo>
                  <a:cubicBezTo>
                    <a:pt x="819232" y="646249"/>
                    <a:pt x="809333" y="647504"/>
                    <a:pt x="797361" y="647504"/>
                  </a:cubicBezTo>
                  <a:cubicBezTo>
                    <a:pt x="774758" y="647504"/>
                    <a:pt x="758726" y="643633"/>
                    <a:pt x="749266" y="635889"/>
                  </a:cubicBezTo>
                  <a:cubicBezTo>
                    <a:pt x="739807" y="628145"/>
                    <a:pt x="735077" y="618329"/>
                    <a:pt x="735077" y="606442"/>
                  </a:cubicBezTo>
                  <a:cubicBezTo>
                    <a:pt x="735077" y="605270"/>
                    <a:pt x="735118" y="603847"/>
                    <a:pt x="735202" y="602172"/>
                  </a:cubicBezTo>
                  <a:lnTo>
                    <a:pt x="775511" y="607070"/>
                  </a:lnTo>
                  <a:cubicBezTo>
                    <a:pt x="776181" y="611758"/>
                    <a:pt x="777730" y="614981"/>
                    <a:pt x="780158" y="616739"/>
                  </a:cubicBezTo>
                  <a:cubicBezTo>
                    <a:pt x="783506" y="619250"/>
                    <a:pt x="788780" y="620506"/>
                    <a:pt x="795980" y="620506"/>
                  </a:cubicBezTo>
                  <a:cubicBezTo>
                    <a:pt x="805189" y="620506"/>
                    <a:pt x="812095" y="619125"/>
                    <a:pt x="816699" y="616362"/>
                  </a:cubicBezTo>
                  <a:cubicBezTo>
                    <a:pt x="819797" y="614520"/>
                    <a:pt x="822141" y="611548"/>
                    <a:pt x="823732" y="607446"/>
                  </a:cubicBezTo>
                  <a:cubicBezTo>
                    <a:pt x="824820" y="604516"/>
                    <a:pt x="825364" y="599117"/>
                    <a:pt x="825364" y="591247"/>
                  </a:cubicBezTo>
                  <a:lnTo>
                    <a:pt x="825364" y="571783"/>
                  </a:lnTo>
                  <a:cubicBezTo>
                    <a:pt x="814816" y="586183"/>
                    <a:pt x="801505" y="593382"/>
                    <a:pt x="785432" y="593382"/>
                  </a:cubicBezTo>
                  <a:cubicBezTo>
                    <a:pt x="767516" y="593382"/>
                    <a:pt x="753327" y="585806"/>
                    <a:pt x="742862" y="570653"/>
                  </a:cubicBezTo>
                  <a:cubicBezTo>
                    <a:pt x="734658" y="558682"/>
                    <a:pt x="730556" y="543781"/>
                    <a:pt x="730556" y="525949"/>
                  </a:cubicBezTo>
                  <a:cubicBezTo>
                    <a:pt x="730556" y="503597"/>
                    <a:pt x="735935" y="486519"/>
                    <a:pt x="746692" y="474715"/>
                  </a:cubicBezTo>
                  <a:cubicBezTo>
                    <a:pt x="757450" y="462911"/>
                    <a:pt x="770823" y="457009"/>
                    <a:pt x="786813" y="457009"/>
                  </a:cubicBezTo>
                  <a:close/>
                  <a:moveTo>
                    <a:pt x="653016" y="457009"/>
                  </a:moveTo>
                  <a:cubicBezTo>
                    <a:pt x="660802" y="457009"/>
                    <a:pt x="667918" y="458411"/>
                    <a:pt x="674364" y="461216"/>
                  </a:cubicBezTo>
                  <a:cubicBezTo>
                    <a:pt x="680810" y="464020"/>
                    <a:pt x="685686" y="467599"/>
                    <a:pt x="688993" y="471952"/>
                  </a:cubicBezTo>
                  <a:cubicBezTo>
                    <a:pt x="692300" y="476306"/>
                    <a:pt x="694602" y="481245"/>
                    <a:pt x="695900" y="486770"/>
                  </a:cubicBezTo>
                  <a:cubicBezTo>
                    <a:pt x="697197" y="492295"/>
                    <a:pt x="697846" y="500206"/>
                    <a:pt x="697846" y="510503"/>
                  </a:cubicBezTo>
                  <a:lnTo>
                    <a:pt x="697846" y="593382"/>
                  </a:lnTo>
                  <a:lnTo>
                    <a:pt x="662560" y="593382"/>
                  </a:lnTo>
                  <a:lnTo>
                    <a:pt x="662560" y="525321"/>
                  </a:lnTo>
                  <a:cubicBezTo>
                    <a:pt x="662560" y="510922"/>
                    <a:pt x="661807" y="501609"/>
                    <a:pt x="660300" y="497381"/>
                  </a:cubicBezTo>
                  <a:cubicBezTo>
                    <a:pt x="658793" y="493153"/>
                    <a:pt x="656344" y="489868"/>
                    <a:pt x="652954" y="487524"/>
                  </a:cubicBezTo>
                  <a:cubicBezTo>
                    <a:pt x="649563" y="485179"/>
                    <a:pt x="645482" y="484007"/>
                    <a:pt x="640710" y="484007"/>
                  </a:cubicBezTo>
                  <a:cubicBezTo>
                    <a:pt x="634599" y="484007"/>
                    <a:pt x="629116" y="485682"/>
                    <a:pt x="624260" y="489030"/>
                  </a:cubicBezTo>
                  <a:cubicBezTo>
                    <a:pt x="619404" y="492379"/>
                    <a:pt x="616077" y="496816"/>
                    <a:pt x="614277" y="502341"/>
                  </a:cubicBezTo>
                  <a:cubicBezTo>
                    <a:pt x="612477" y="507866"/>
                    <a:pt x="611577" y="518080"/>
                    <a:pt x="611577" y="532981"/>
                  </a:cubicBezTo>
                  <a:lnTo>
                    <a:pt x="611577" y="593382"/>
                  </a:lnTo>
                  <a:lnTo>
                    <a:pt x="576291" y="593382"/>
                  </a:lnTo>
                  <a:lnTo>
                    <a:pt x="576291" y="460023"/>
                  </a:lnTo>
                  <a:lnTo>
                    <a:pt x="609066" y="460023"/>
                  </a:lnTo>
                  <a:lnTo>
                    <a:pt x="609066" y="479612"/>
                  </a:lnTo>
                  <a:cubicBezTo>
                    <a:pt x="620702" y="464543"/>
                    <a:pt x="635352" y="457009"/>
                    <a:pt x="653016" y="457009"/>
                  </a:cubicBezTo>
                  <a:close/>
                  <a:moveTo>
                    <a:pt x="456094" y="457009"/>
                  </a:moveTo>
                  <a:cubicBezTo>
                    <a:pt x="476269" y="457009"/>
                    <a:pt x="492803" y="463539"/>
                    <a:pt x="505695" y="476599"/>
                  </a:cubicBezTo>
                  <a:cubicBezTo>
                    <a:pt x="517332" y="488486"/>
                    <a:pt x="523736" y="503178"/>
                    <a:pt x="524908" y="520675"/>
                  </a:cubicBezTo>
                  <a:cubicBezTo>
                    <a:pt x="535791" y="516238"/>
                    <a:pt x="541400" y="507783"/>
                    <a:pt x="541735" y="495309"/>
                  </a:cubicBezTo>
                  <a:lnTo>
                    <a:pt x="524657" y="495309"/>
                  </a:lnTo>
                  <a:lnTo>
                    <a:pt x="524657" y="460023"/>
                  </a:lnTo>
                  <a:lnTo>
                    <a:pt x="559943" y="460023"/>
                  </a:lnTo>
                  <a:lnTo>
                    <a:pt x="559943" y="485263"/>
                  </a:lnTo>
                  <a:cubicBezTo>
                    <a:pt x="559943" y="495644"/>
                    <a:pt x="559043" y="503764"/>
                    <a:pt x="557243" y="509624"/>
                  </a:cubicBezTo>
                  <a:cubicBezTo>
                    <a:pt x="555443" y="515485"/>
                    <a:pt x="552116" y="520717"/>
                    <a:pt x="547260" y="525321"/>
                  </a:cubicBezTo>
                  <a:cubicBezTo>
                    <a:pt x="541651" y="530763"/>
                    <a:pt x="533991" y="535032"/>
                    <a:pt x="524280" y="538130"/>
                  </a:cubicBezTo>
                  <a:cubicBezTo>
                    <a:pt x="522187" y="553115"/>
                    <a:pt x="515950" y="565882"/>
                    <a:pt x="505570" y="576430"/>
                  </a:cubicBezTo>
                  <a:cubicBezTo>
                    <a:pt x="492510" y="589741"/>
                    <a:pt x="476102" y="596396"/>
                    <a:pt x="456345" y="596396"/>
                  </a:cubicBezTo>
                  <a:cubicBezTo>
                    <a:pt x="443704" y="596396"/>
                    <a:pt x="432067" y="593633"/>
                    <a:pt x="421435" y="588108"/>
                  </a:cubicBezTo>
                  <a:cubicBezTo>
                    <a:pt x="410134" y="582248"/>
                    <a:pt x="401636" y="574065"/>
                    <a:pt x="395944" y="563558"/>
                  </a:cubicBezTo>
                  <a:cubicBezTo>
                    <a:pt x="390251" y="553052"/>
                    <a:pt x="387405" y="540139"/>
                    <a:pt x="387405" y="524819"/>
                  </a:cubicBezTo>
                  <a:cubicBezTo>
                    <a:pt x="387405" y="512764"/>
                    <a:pt x="390293" y="501420"/>
                    <a:pt x="396069" y="490788"/>
                  </a:cubicBezTo>
                  <a:cubicBezTo>
                    <a:pt x="402097" y="479654"/>
                    <a:pt x="410343" y="471241"/>
                    <a:pt x="420807" y="465548"/>
                  </a:cubicBezTo>
                  <a:cubicBezTo>
                    <a:pt x="431272" y="459855"/>
                    <a:pt x="443034" y="457009"/>
                    <a:pt x="456094" y="457009"/>
                  </a:cubicBezTo>
                  <a:close/>
                  <a:moveTo>
                    <a:pt x="161949" y="457009"/>
                  </a:moveTo>
                  <a:cubicBezTo>
                    <a:pt x="169985" y="457009"/>
                    <a:pt x="177729" y="459228"/>
                    <a:pt x="185180" y="463664"/>
                  </a:cubicBezTo>
                  <a:lnTo>
                    <a:pt x="174255" y="494430"/>
                  </a:lnTo>
                  <a:cubicBezTo>
                    <a:pt x="168311" y="490579"/>
                    <a:pt x="162786" y="488654"/>
                    <a:pt x="157679" y="488654"/>
                  </a:cubicBezTo>
                  <a:cubicBezTo>
                    <a:pt x="152740" y="488654"/>
                    <a:pt x="148554" y="490014"/>
                    <a:pt x="145122" y="492735"/>
                  </a:cubicBezTo>
                  <a:cubicBezTo>
                    <a:pt x="141690" y="495456"/>
                    <a:pt x="138990" y="500374"/>
                    <a:pt x="137022" y="507490"/>
                  </a:cubicBezTo>
                  <a:cubicBezTo>
                    <a:pt x="135055" y="514606"/>
                    <a:pt x="134071" y="529507"/>
                    <a:pt x="134071" y="552194"/>
                  </a:cubicBezTo>
                  <a:lnTo>
                    <a:pt x="134071" y="593382"/>
                  </a:lnTo>
                  <a:lnTo>
                    <a:pt x="98785" y="593382"/>
                  </a:lnTo>
                  <a:lnTo>
                    <a:pt x="98785" y="460023"/>
                  </a:lnTo>
                  <a:lnTo>
                    <a:pt x="131560" y="460023"/>
                  </a:lnTo>
                  <a:lnTo>
                    <a:pt x="131560" y="478984"/>
                  </a:lnTo>
                  <a:cubicBezTo>
                    <a:pt x="137169" y="470027"/>
                    <a:pt x="142213" y="464125"/>
                    <a:pt x="146691" y="461279"/>
                  </a:cubicBezTo>
                  <a:cubicBezTo>
                    <a:pt x="151170" y="458432"/>
                    <a:pt x="156256" y="457009"/>
                    <a:pt x="161949" y="457009"/>
                  </a:cubicBezTo>
                  <a:close/>
                  <a:moveTo>
                    <a:pt x="51611" y="412933"/>
                  </a:moveTo>
                  <a:lnTo>
                    <a:pt x="51611" y="460023"/>
                  </a:lnTo>
                  <a:lnTo>
                    <a:pt x="75721" y="460023"/>
                  </a:lnTo>
                  <a:lnTo>
                    <a:pt x="75721" y="488151"/>
                  </a:lnTo>
                  <a:lnTo>
                    <a:pt x="51611" y="488151"/>
                  </a:lnTo>
                  <a:lnTo>
                    <a:pt x="51611" y="541897"/>
                  </a:lnTo>
                  <a:cubicBezTo>
                    <a:pt x="51611" y="552780"/>
                    <a:pt x="51841" y="559121"/>
                    <a:pt x="52302" y="560921"/>
                  </a:cubicBezTo>
                  <a:cubicBezTo>
                    <a:pt x="52762" y="562721"/>
                    <a:pt x="53809" y="564207"/>
                    <a:pt x="55441" y="565379"/>
                  </a:cubicBezTo>
                  <a:cubicBezTo>
                    <a:pt x="57074" y="566551"/>
                    <a:pt x="59062" y="567137"/>
                    <a:pt x="61406" y="567137"/>
                  </a:cubicBezTo>
                  <a:cubicBezTo>
                    <a:pt x="64671" y="567137"/>
                    <a:pt x="69401" y="566007"/>
                    <a:pt x="75596" y="563747"/>
                  </a:cubicBezTo>
                  <a:lnTo>
                    <a:pt x="78610" y="591122"/>
                  </a:lnTo>
                  <a:cubicBezTo>
                    <a:pt x="70405" y="594638"/>
                    <a:pt x="61113" y="596396"/>
                    <a:pt x="50732" y="596396"/>
                  </a:cubicBezTo>
                  <a:cubicBezTo>
                    <a:pt x="44370" y="596396"/>
                    <a:pt x="38635" y="595329"/>
                    <a:pt x="33529" y="593194"/>
                  </a:cubicBezTo>
                  <a:cubicBezTo>
                    <a:pt x="28422" y="591059"/>
                    <a:pt x="24676" y="588296"/>
                    <a:pt x="22290" y="584906"/>
                  </a:cubicBezTo>
                  <a:cubicBezTo>
                    <a:pt x="19904" y="581515"/>
                    <a:pt x="18250" y="576932"/>
                    <a:pt x="17330" y="571156"/>
                  </a:cubicBezTo>
                  <a:cubicBezTo>
                    <a:pt x="16576" y="567054"/>
                    <a:pt x="16199" y="558766"/>
                    <a:pt x="16199" y="546292"/>
                  </a:cubicBezTo>
                  <a:lnTo>
                    <a:pt x="16199" y="488151"/>
                  </a:lnTo>
                  <a:lnTo>
                    <a:pt x="0" y="488151"/>
                  </a:lnTo>
                  <a:lnTo>
                    <a:pt x="0" y="460023"/>
                  </a:lnTo>
                  <a:lnTo>
                    <a:pt x="16199" y="460023"/>
                  </a:lnTo>
                  <a:lnTo>
                    <a:pt x="16199" y="433527"/>
                  </a:lnTo>
                  <a:close/>
                  <a:moveTo>
                    <a:pt x="449689" y="401757"/>
                  </a:moveTo>
                  <a:cubicBezTo>
                    <a:pt x="459986" y="401840"/>
                    <a:pt x="468400" y="403515"/>
                    <a:pt x="474930" y="406780"/>
                  </a:cubicBezTo>
                  <a:cubicBezTo>
                    <a:pt x="482129" y="410296"/>
                    <a:pt x="485813" y="415193"/>
                    <a:pt x="485980" y="421472"/>
                  </a:cubicBezTo>
                  <a:cubicBezTo>
                    <a:pt x="486315" y="430178"/>
                    <a:pt x="478697" y="435494"/>
                    <a:pt x="463126" y="437420"/>
                  </a:cubicBezTo>
                  <a:lnTo>
                    <a:pt x="463126" y="443698"/>
                  </a:lnTo>
                  <a:lnTo>
                    <a:pt x="449061" y="443698"/>
                  </a:lnTo>
                  <a:lnTo>
                    <a:pt x="449061" y="429885"/>
                  </a:lnTo>
                  <a:cubicBezTo>
                    <a:pt x="453833" y="429383"/>
                    <a:pt x="456889" y="428922"/>
                    <a:pt x="458228" y="428504"/>
                  </a:cubicBezTo>
                  <a:cubicBezTo>
                    <a:pt x="462665" y="427416"/>
                    <a:pt x="464926" y="425490"/>
                    <a:pt x="465009" y="422727"/>
                  </a:cubicBezTo>
                  <a:cubicBezTo>
                    <a:pt x="465093" y="420802"/>
                    <a:pt x="463921" y="419170"/>
                    <a:pt x="461493" y="417830"/>
                  </a:cubicBezTo>
                  <a:cubicBezTo>
                    <a:pt x="457977" y="415905"/>
                    <a:pt x="452410" y="414942"/>
                    <a:pt x="444792" y="414942"/>
                  </a:cubicBezTo>
                  <a:cubicBezTo>
                    <a:pt x="442197" y="414942"/>
                    <a:pt x="438262" y="415109"/>
                    <a:pt x="432988" y="415444"/>
                  </a:cubicBezTo>
                  <a:lnTo>
                    <a:pt x="431607" y="402636"/>
                  </a:lnTo>
                  <a:cubicBezTo>
                    <a:pt x="434872" y="401966"/>
                    <a:pt x="440899" y="401673"/>
                    <a:pt x="449689" y="401757"/>
                  </a:cubicBezTo>
                  <a:close/>
                  <a:moveTo>
                    <a:pt x="442927" y="95059"/>
                  </a:moveTo>
                  <a:cubicBezTo>
                    <a:pt x="459168" y="95059"/>
                    <a:pt x="472081" y="98554"/>
                    <a:pt x="481666" y="105544"/>
                  </a:cubicBezTo>
                  <a:cubicBezTo>
                    <a:pt x="491252" y="112535"/>
                    <a:pt x="498138" y="123188"/>
                    <a:pt x="502323" y="137503"/>
                  </a:cubicBezTo>
                  <a:lnTo>
                    <a:pt x="467539" y="143782"/>
                  </a:lnTo>
                  <a:cubicBezTo>
                    <a:pt x="466367" y="136833"/>
                    <a:pt x="463709" y="131601"/>
                    <a:pt x="459565" y="128085"/>
                  </a:cubicBezTo>
                  <a:cubicBezTo>
                    <a:pt x="455422" y="124569"/>
                    <a:pt x="450043" y="122811"/>
                    <a:pt x="443429" y="122811"/>
                  </a:cubicBezTo>
                  <a:cubicBezTo>
                    <a:pt x="434639" y="122811"/>
                    <a:pt x="427628" y="125846"/>
                    <a:pt x="422396" y="131915"/>
                  </a:cubicBezTo>
                  <a:cubicBezTo>
                    <a:pt x="417163" y="137984"/>
                    <a:pt x="414547" y="148135"/>
                    <a:pt x="414547" y="162367"/>
                  </a:cubicBezTo>
                  <a:cubicBezTo>
                    <a:pt x="414547" y="178189"/>
                    <a:pt x="417205" y="189365"/>
                    <a:pt x="422521" y="195895"/>
                  </a:cubicBezTo>
                  <a:cubicBezTo>
                    <a:pt x="427837" y="202425"/>
                    <a:pt x="434974" y="205690"/>
                    <a:pt x="443932" y="205690"/>
                  </a:cubicBezTo>
                  <a:cubicBezTo>
                    <a:pt x="450629" y="205690"/>
                    <a:pt x="456112" y="203785"/>
                    <a:pt x="460382" y="199976"/>
                  </a:cubicBezTo>
                  <a:cubicBezTo>
                    <a:pt x="464651" y="196167"/>
                    <a:pt x="467665" y="189616"/>
                    <a:pt x="469423" y="180324"/>
                  </a:cubicBezTo>
                  <a:lnTo>
                    <a:pt x="504081" y="186226"/>
                  </a:lnTo>
                  <a:cubicBezTo>
                    <a:pt x="500482" y="202132"/>
                    <a:pt x="493575" y="214145"/>
                    <a:pt x="483362" y="222265"/>
                  </a:cubicBezTo>
                  <a:cubicBezTo>
                    <a:pt x="473148" y="230386"/>
                    <a:pt x="459461" y="234446"/>
                    <a:pt x="442299" y="234446"/>
                  </a:cubicBezTo>
                  <a:cubicBezTo>
                    <a:pt x="422793" y="234446"/>
                    <a:pt x="407243" y="228293"/>
                    <a:pt x="395648" y="215987"/>
                  </a:cubicBezTo>
                  <a:cubicBezTo>
                    <a:pt x="384054" y="203680"/>
                    <a:pt x="378256" y="186644"/>
                    <a:pt x="378256" y="164878"/>
                  </a:cubicBezTo>
                  <a:cubicBezTo>
                    <a:pt x="378256" y="142861"/>
                    <a:pt x="384075" y="125720"/>
                    <a:pt x="395711" y="113456"/>
                  </a:cubicBezTo>
                  <a:cubicBezTo>
                    <a:pt x="407348" y="101191"/>
                    <a:pt x="423086" y="95059"/>
                    <a:pt x="442927" y="95059"/>
                  </a:cubicBezTo>
                  <a:close/>
                  <a:moveTo>
                    <a:pt x="528791" y="47341"/>
                  </a:moveTo>
                  <a:lnTo>
                    <a:pt x="564078" y="47341"/>
                  </a:lnTo>
                  <a:lnTo>
                    <a:pt x="564078" y="115025"/>
                  </a:lnTo>
                  <a:cubicBezTo>
                    <a:pt x="575463" y="101714"/>
                    <a:pt x="589067" y="95059"/>
                    <a:pt x="604889" y="95059"/>
                  </a:cubicBezTo>
                  <a:cubicBezTo>
                    <a:pt x="613010" y="95059"/>
                    <a:pt x="620335" y="96566"/>
                    <a:pt x="626865" y="99580"/>
                  </a:cubicBezTo>
                  <a:cubicBezTo>
                    <a:pt x="633394" y="102593"/>
                    <a:pt x="638313" y="106444"/>
                    <a:pt x="641619" y="111132"/>
                  </a:cubicBezTo>
                  <a:cubicBezTo>
                    <a:pt x="644926" y="115821"/>
                    <a:pt x="647187" y="121011"/>
                    <a:pt x="648400" y="126704"/>
                  </a:cubicBezTo>
                  <a:cubicBezTo>
                    <a:pt x="649614" y="132396"/>
                    <a:pt x="650221" y="141228"/>
                    <a:pt x="650221" y="153200"/>
                  </a:cubicBezTo>
                  <a:lnTo>
                    <a:pt x="650221" y="231432"/>
                  </a:lnTo>
                  <a:lnTo>
                    <a:pt x="614935" y="231432"/>
                  </a:lnTo>
                  <a:lnTo>
                    <a:pt x="614935" y="160985"/>
                  </a:lnTo>
                  <a:cubicBezTo>
                    <a:pt x="614935" y="147005"/>
                    <a:pt x="614265" y="138131"/>
                    <a:pt x="612926" y="134364"/>
                  </a:cubicBezTo>
                  <a:cubicBezTo>
                    <a:pt x="611586" y="130596"/>
                    <a:pt x="609221" y="127604"/>
                    <a:pt x="605831" y="125385"/>
                  </a:cubicBezTo>
                  <a:cubicBezTo>
                    <a:pt x="602440" y="123167"/>
                    <a:pt x="598192" y="122057"/>
                    <a:pt x="593085" y="122057"/>
                  </a:cubicBezTo>
                  <a:cubicBezTo>
                    <a:pt x="587225" y="122057"/>
                    <a:pt x="581993" y="123481"/>
                    <a:pt x="577388" y="126327"/>
                  </a:cubicBezTo>
                  <a:cubicBezTo>
                    <a:pt x="572784" y="129173"/>
                    <a:pt x="569415" y="133464"/>
                    <a:pt x="567280" y="139198"/>
                  </a:cubicBezTo>
                  <a:cubicBezTo>
                    <a:pt x="565145" y="144933"/>
                    <a:pt x="564078" y="153409"/>
                    <a:pt x="564078" y="164627"/>
                  </a:cubicBezTo>
                  <a:lnTo>
                    <a:pt x="564078" y="231432"/>
                  </a:lnTo>
                  <a:lnTo>
                    <a:pt x="528791" y="231432"/>
                  </a:lnTo>
                  <a:close/>
                  <a:moveTo>
                    <a:pt x="214843" y="47341"/>
                  </a:moveTo>
                  <a:lnTo>
                    <a:pt x="351342" y="47341"/>
                  </a:lnTo>
                  <a:lnTo>
                    <a:pt x="351342" y="78483"/>
                  </a:lnTo>
                  <a:lnTo>
                    <a:pt x="252013" y="78483"/>
                  </a:lnTo>
                  <a:lnTo>
                    <a:pt x="252013" y="119295"/>
                  </a:lnTo>
                  <a:lnTo>
                    <a:pt x="344435" y="119295"/>
                  </a:lnTo>
                  <a:lnTo>
                    <a:pt x="344435" y="150312"/>
                  </a:lnTo>
                  <a:lnTo>
                    <a:pt x="252013" y="150312"/>
                  </a:lnTo>
                  <a:lnTo>
                    <a:pt x="252013" y="200415"/>
                  </a:lnTo>
                  <a:lnTo>
                    <a:pt x="354858" y="200415"/>
                  </a:lnTo>
                  <a:lnTo>
                    <a:pt x="354858" y="231432"/>
                  </a:lnTo>
                  <a:lnTo>
                    <a:pt x="214843" y="231432"/>
                  </a:lnTo>
                  <a:close/>
                  <a:moveTo>
                    <a:pt x="275746" y="24738"/>
                  </a:moveTo>
                  <a:lnTo>
                    <a:pt x="298099" y="24738"/>
                  </a:lnTo>
                  <a:lnTo>
                    <a:pt x="325474" y="41062"/>
                  </a:lnTo>
                  <a:lnTo>
                    <a:pt x="300736" y="41062"/>
                  </a:lnTo>
                  <a:lnTo>
                    <a:pt x="286923" y="31770"/>
                  </a:lnTo>
                  <a:lnTo>
                    <a:pt x="273109" y="41062"/>
                  </a:lnTo>
                  <a:lnTo>
                    <a:pt x="248371" y="41062"/>
                  </a:lnTo>
                  <a:close/>
                  <a:moveTo>
                    <a:pt x="286923" y="0"/>
                  </a:moveTo>
                  <a:lnTo>
                    <a:pt x="326478" y="0"/>
                  </a:lnTo>
                  <a:lnTo>
                    <a:pt x="294080" y="20468"/>
                  </a:lnTo>
                  <a:lnTo>
                    <a:pt x="271728" y="20468"/>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vi-VN" sz="2000" b="1" i="0" u="none" strike="noStrike" kern="1200" cap="none" spc="0" normalizeH="0" baseline="0" noProof="0">
                <a:ln>
                  <a:noFill/>
                </a:ln>
                <a:solidFill>
                  <a:srgbClr val="092D6C">
                    <a:lumMod val="50000"/>
                  </a:srgbClr>
                </a:solidFill>
                <a:effectLst/>
                <a:uLnTx/>
                <a:uFillTx/>
                <a:latin typeface="Arial"/>
                <a:ea typeface="+mn-ea"/>
                <a:cs typeface="+mn-cs"/>
              </a:endParaRPr>
            </a:p>
          </p:txBody>
        </p:sp>
      </p:grpSp>
      <p:sp>
        <p:nvSpPr>
          <p:cNvPr id="35" name="TextBox 34">
            <a:extLst>
              <a:ext uri="{FF2B5EF4-FFF2-40B4-BE49-F238E27FC236}">
                <a16:creationId xmlns:a16="http://schemas.microsoft.com/office/drawing/2014/main" id="{A2FB5D7C-5622-45F2-E789-5492DA6E1190}"/>
              </a:ext>
            </a:extLst>
          </p:cNvPr>
          <p:cNvSpPr txBox="1"/>
          <p:nvPr/>
        </p:nvSpPr>
        <p:spPr>
          <a:xfrm>
            <a:off x="1593500" y="5632380"/>
            <a:ext cx="28956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1" u="none" strike="noStrike" kern="1200" cap="none" spc="0" normalizeH="0" baseline="0" noProof="0" dirty="0">
                <a:ln>
                  <a:noFill/>
                </a:ln>
                <a:solidFill>
                  <a:prstClr val="black"/>
                </a:solidFill>
                <a:effectLst/>
                <a:uLnTx/>
                <a:uFillTx/>
                <a:latin typeface="Arial"/>
                <a:ea typeface="+mn-ea"/>
                <a:cs typeface="+mn-cs"/>
              </a:rPr>
              <a:t>a) Vòng đời của cây cam</a:t>
            </a:r>
            <a:endParaRPr kumimoji="0" lang="vi-VN"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TextBox 35">
            <a:extLst>
              <a:ext uri="{FF2B5EF4-FFF2-40B4-BE49-F238E27FC236}">
                <a16:creationId xmlns:a16="http://schemas.microsoft.com/office/drawing/2014/main" id="{97A083D0-832B-D937-C0A7-CE2D3C93CEDD}"/>
              </a:ext>
            </a:extLst>
          </p:cNvPr>
          <p:cNvSpPr txBox="1"/>
          <p:nvPr/>
        </p:nvSpPr>
        <p:spPr>
          <a:xfrm>
            <a:off x="7689500" y="5628205"/>
            <a:ext cx="28956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1" u="none" strike="noStrike" kern="1200" cap="none" spc="0" normalizeH="0" baseline="0" noProof="0" dirty="0">
                <a:ln>
                  <a:noFill/>
                </a:ln>
                <a:solidFill>
                  <a:prstClr val="black"/>
                </a:solidFill>
                <a:effectLst/>
                <a:uLnTx/>
                <a:uFillTx/>
                <a:latin typeface="Arial"/>
                <a:ea typeface="+mn-ea"/>
                <a:cs typeface="+mn-cs"/>
              </a:rPr>
              <a:t>b) Vòng đời của ếch</a:t>
            </a:r>
            <a:endParaRPr kumimoji="0" lang="vi-VN"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extBox 36">
            <a:extLst>
              <a:ext uri="{FF2B5EF4-FFF2-40B4-BE49-F238E27FC236}">
                <a16:creationId xmlns:a16="http://schemas.microsoft.com/office/drawing/2014/main" id="{A22971FD-406B-5CDF-38C6-F04807AB1886}"/>
              </a:ext>
            </a:extLst>
          </p:cNvPr>
          <p:cNvSpPr txBox="1"/>
          <p:nvPr/>
        </p:nvSpPr>
        <p:spPr>
          <a:xfrm>
            <a:off x="2829494" y="6056373"/>
            <a:ext cx="8046167"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1" u="none" strike="noStrike" kern="1200" cap="none" spc="0" normalizeH="0" baseline="0" noProof="0" dirty="0">
                <a:ln>
                  <a:noFill/>
                </a:ln>
                <a:solidFill>
                  <a:prstClr val="black"/>
                </a:solidFill>
                <a:effectLst/>
                <a:uLnTx/>
                <a:uFillTx/>
                <a:latin typeface="Arial"/>
                <a:ea typeface="+mn-ea"/>
                <a:cs typeface="+mn-cs"/>
              </a:rPr>
              <a:t>Hình 36.1. </a:t>
            </a:r>
            <a:r>
              <a:rPr kumimoji="0" lang="vi-VN" sz="1800" b="0" i="1" u="none" strike="noStrike" kern="1200" cap="none" spc="0" normalizeH="0" baseline="0" noProof="0" dirty="0">
                <a:ln>
                  <a:noFill/>
                </a:ln>
                <a:solidFill>
                  <a:prstClr val="black"/>
                </a:solidFill>
                <a:effectLst/>
                <a:uLnTx/>
                <a:uFillTx/>
                <a:latin typeface="Arial"/>
                <a:ea typeface="+mn-ea"/>
                <a:cs typeface="+mn-cs"/>
              </a:rPr>
              <a:t>Quá trình sinh trưởng và phát triển trong vòng đời của sinh vật</a:t>
            </a:r>
            <a:endParaRPr kumimoji="0" lang="vi-VN"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8" name="TextBox 37">
            <a:extLst>
              <a:ext uri="{FF2B5EF4-FFF2-40B4-BE49-F238E27FC236}">
                <a16:creationId xmlns:a16="http://schemas.microsoft.com/office/drawing/2014/main" id="{5B825312-7D33-4F8A-FD7D-07A0F8507AA9}"/>
              </a:ext>
            </a:extLst>
          </p:cNvPr>
          <p:cNvSpPr txBox="1"/>
          <p:nvPr/>
        </p:nvSpPr>
        <p:spPr>
          <a:xfrm>
            <a:off x="1603910" y="914213"/>
            <a:ext cx="9826089" cy="1024319"/>
          </a:xfrm>
          <a:prstGeom prst="rect">
            <a:avLst/>
          </a:prstGeom>
          <a:noFill/>
        </p:spPr>
        <p:txBody>
          <a:bodyPr wrap="square" lIns="0" tIns="0" rIns="0" bIns="0" rtlCol="0">
            <a:spAutoFit/>
          </a:bodyPr>
          <a:lstStyle/>
          <a:p>
            <a:pPr algn="just">
              <a:lnSpc>
                <a:spcPct val="125000"/>
              </a:lnSpc>
            </a:pPr>
            <a:r>
              <a:rPr lang="vi-VN" sz="2800" b="1" dirty="0">
                <a:solidFill>
                  <a:schemeClr val="accent6">
                    <a:lumMod val="50000"/>
                  </a:schemeClr>
                </a:solidFill>
                <a:latin typeface="Arial" panose="020B0604020202020204" pitchFamily="34" charset="0"/>
                <a:cs typeface="Arial" panose="020B0604020202020204" pitchFamily="34" charset="0"/>
              </a:rPr>
              <a:t>Câu hỏi 2: </a:t>
            </a:r>
            <a:r>
              <a:rPr lang="vi-VN" sz="2800" b="1" dirty="0">
                <a:latin typeface="Arial" panose="020B0604020202020204" pitchFamily="34" charset="0"/>
                <a:cs typeface="Arial" panose="020B0604020202020204" pitchFamily="34" charset="0"/>
              </a:rPr>
              <a:t>Sinh trưởng và phát triển có mối quan hệ với nhau như thế nào?</a:t>
            </a:r>
            <a:endParaRPr lang="vi-VN" sz="2800" b="1" dirty="0"/>
          </a:p>
        </p:txBody>
      </p:sp>
    </p:spTree>
    <p:extLst>
      <p:ext uri="{BB962C8B-B14F-4D97-AF65-F5344CB8AC3E}">
        <p14:creationId xmlns:p14="http://schemas.microsoft.com/office/powerpoint/2010/main" val="24912597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Round stages dog growth set from puppy Royalty Free Vector">
            <a:extLst>
              <a:ext uri="{FF2B5EF4-FFF2-40B4-BE49-F238E27FC236}">
                <a16:creationId xmlns:a16="http://schemas.microsoft.com/office/drawing/2014/main" id="{21737008-6805-45F0-BA02-F33A089FB2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556"/>
          <a:stretch/>
        </p:blipFill>
        <p:spPr bwMode="auto">
          <a:xfrm>
            <a:off x="8255000" y="2915078"/>
            <a:ext cx="3937000" cy="380314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DAE280E-45A7-4E26-9900-840866C5B96C}"/>
              </a:ext>
            </a:extLst>
          </p:cNvPr>
          <p:cNvSpPr txBox="1"/>
          <p:nvPr/>
        </p:nvSpPr>
        <p:spPr>
          <a:xfrm>
            <a:off x="1676400" y="761842"/>
            <a:ext cx="9791700" cy="2262927"/>
          </a:xfrm>
          <a:prstGeom prst="rect">
            <a:avLst/>
          </a:prstGeom>
          <a:noFill/>
        </p:spPr>
        <p:txBody>
          <a:bodyPr wrap="square" lIns="0" tIns="0" rIns="0" bIns="0" rtlCol="0">
            <a:spAutoFit/>
          </a:bodyPr>
          <a:lstStyle/>
          <a:p>
            <a:pPr algn="just">
              <a:lnSpc>
                <a:spcPct val="125000"/>
              </a:lnSpc>
            </a:pPr>
            <a:r>
              <a:rPr lang="vi-VN" sz="2400" b="1" dirty="0">
                <a:latin typeface="Arial" panose="020B0604020202020204" pitchFamily="34" charset="0"/>
                <a:cs typeface="Arial" panose="020B0604020202020204" pitchFamily="34" charset="0"/>
              </a:rPr>
              <a:t>Trả lời: </a:t>
            </a:r>
            <a:r>
              <a:rPr lang="vi-VN" sz="2400" dirty="0">
                <a:latin typeface="Arial" panose="020B0604020202020204" pitchFamily="34" charset="0"/>
                <a:cs typeface="Arial" panose="020B0604020202020204" pitchFamily="34" charset="0"/>
              </a:rPr>
              <a:t>Trong vòng đời của sinh vật, các giai đoạn sinh trưởng và phát triển diễn ra </a:t>
            </a:r>
            <a:r>
              <a:rPr lang="vi-VN" sz="2400" b="1" dirty="0">
                <a:solidFill>
                  <a:srgbClr val="FF0000"/>
                </a:solidFill>
                <a:latin typeface="Arial" panose="020B0604020202020204" pitchFamily="34" charset="0"/>
                <a:cs typeface="Arial" panose="020B0604020202020204" pitchFamily="34" charset="0"/>
              </a:rPr>
              <a:t>đan xen với nhau</a:t>
            </a:r>
            <a:r>
              <a:rPr lang="vi-VN" sz="2400" dirty="0">
                <a:latin typeface="Arial" panose="020B0604020202020204" pitchFamily="34" charset="0"/>
                <a:cs typeface="Arial" panose="020B0604020202020204" pitchFamily="34" charset="0"/>
              </a:rPr>
              <a:t>. Sinh trưởng gắn với phát triển và phát triển dựa trên cơ sở của sinh trưởng. </a:t>
            </a:r>
          </a:p>
          <a:p>
            <a:pPr algn="just">
              <a:lnSpc>
                <a:spcPct val="125000"/>
              </a:lnSpc>
            </a:pPr>
            <a:r>
              <a:rPr lang="vi-VN" sz="2400" dirty="0">
                <a:latin typeface="Arial" panose="020B0604020202020204" pitchFamily="34" charset="0"/>
                <a:cs typeface="Arial" panose="020B0604020202020204" pitchFamily="34" charset="0"/>
                <a:sym typeface="Wingdings" panose="05000000000000000000" pitchFamily="2" charset="2"/>
              </a:rPr>
              <a:t>       </a:t>
            </a:r>
            <a:r>
              <a:rPr lang="vi-VN" sz="2400" dirty="0">
                <a:latin typeface="Arial" panose="020B0604020202020204" pitchFamily="34" charset="0"/>
                <a:cs typeface="Arial" panose="020B0604020202020204" pitchFamily="34" charset="0"/>
              </a:rPr>
              <a:t>Do đó, </a:t>
            </a:r>
            <a:r>
              <a:rPr lang="vi-VN" sz="2400" b="1" dirty="0">
                <a:solidFill>
                  <a:srgbClr val="FF0000"/>
                </a:solidFill>
                <a:latin typeface="Arial" panose="020B0604020202020204" pitchFamily="34" charset="0"/>
                <a:cs typeface="Arial" panose="020B0604020202020204" pitchFamily="34" charset="0"/>
              </a:rPr>
              <a:t>nếu không có sinh trưởng sẽ không có phát triển và ngược lại.</a:t>
            </a:r>
            <a:endParaRPr lang="vi-VN" sz="2400" b="1" dirty="0">
              <a:solidFill>
                <a:srgbClr val="FF0000"/>
              </a:solidFill>
            </a:endParaRPr>
          </a:p>
        </p:txBody>
      </p:sp>
      <p:pic>
        <p:nvPicPr>
          <p:cNvPr id="9" name="Picture 8">
            <a:extLst>
              <a:ext uri="{FF2B5EF4-FFF2-40B4-BE49-F238E27FC236}">
                <a16:creationId xmlns:a16="http://schemas.microsoft.com/office/drawing/2014/main" id="{3F3DF685-C68F-4129-8254-BA33E2B253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143000"/>
            <a:ext cx="914400" cy="914400"/>
          </a:xfrm>
          <a:prstGeom prst="rect">
            <a:avLst/>
          </a:prstGeom>
        </p:spPr>
      </p:pic>
      <p:pic>
        <p:nvPicPr>
          <p:cNvPr id="2050" name="Picture 2" descr="Age from baby to adult human growth Royalty Free Vector">
            <a:extLst>
              <a:ext uri="{FF2B5EF4-FFF2-40B4-BE49-F238E27FC236}">
                <a16:creationId xmlns:a16="http://schemas.microsoft.com/office/drawing/2014/main" id="{E64DE0E7-2E48-4698-86DD-7094A983954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643" r="4451" b="54104"/>
          <a:stretch/>
        </p:blipFill>
        <p:spPr bwMode="auto">
          <a:xfrm>
            <a:off x="152400" y="3936922"/>
            <a:ext cx="4724400" cy="22352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et of with phases plant growth Royalty Free Vector Image">
            <a:extLst>
              <a:ext uri="{FF2B5EF4-FFF2-40B4-BE49-F238E27FC236}">
                <a16:creationId xmlns:a16="http://schemas.microsoft.com/office/drawing/2014/main" id="{E9E0CE06-A49D-4A3B-A035-75E7C0912BE6}"/>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8519"/>
          <a:stretch/>
        </p:blipFill>
        <p:spPr bwMode="auto">
          <a:xfrm>
            <a:off x="4729996" y="2959100"/>
            <a:ext cx="3689089" cy="3644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73608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View from the Top | Spring Into Education">
            <a:extLst>
              <a:ext uri="{FF2B5EF4-FFF2-40B4-BE49-F238E27FC236}">
                <a16:creationId xmlns:a16="http://schemas.microsoft.com/office/drawing/2014/main" id="{AD65E765-2446-46BF-B842-4E5F1FE6DD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8464" b="17536"/>
          <a:stretch/>
        </p:blipFill>
        <p:spPr bwMode="auto">
          <a:xfrm>
            <a:off x="0" y="3154680"/>
            <a:ext cx="12192000" cy="370332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49412DF-7D12-4EFD-889E-4192A9BCDE48}"/>
              </a:ext>
            </a:extLst>
          </p:cNvPr>
          <p:cNvSpPr/>
          <p:nvPr/>
        </p:nvSpPr>
        <p:spPr>
          <a:xfrm>
            <a:off x="0" y="182880"/>
            <a:ext cx="12192000" cy="27889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6FC8435-32E1-4D57-A73C-5C2DAD1D77B4}"/>
              </a:ext>
            </a:extLst>
          </p:cNvPr>
          <p:cNvSpPr txBox="1"/>
          <p:nvPr/>
        </p:nvSpPr>
        <p:spPr>
          <a:xfrm>
            <a:off x="1491291" y="1274452"/>
            <a:ext cx="9209444" cy="1409425"/>
          </a:xfrm>
          <a:prstGeom prst="rect">
            <a:avLst/>
          </a:prstGeom>
          <a:noFill/>
        </p:spPr>
        <p:txBody>
          <a:bodyPr wrap="none" lIns="0" tIns="0" rIns="0" bIns="0" rtlCol="0">
            <a:spAutoFit/>
          </a:bodyPr>
          <a:lstStyle/>
          <a:p>
            <a:pPr algn="ctr">
              <a:lnSpc>
                <a:spcPct val="120000"/>
              </a:lnSpc>
            </a:pPr>
            <a:r>
              <a:rPr lang="en-US" sz="4000" b="1">
                <a:solidFill>
                  <a:schemeClr val="tx2">
                    <a:lumMod val="50000"/>
                  </a:schemeClr>
                </a:solidFill>
              </a:rPr>
              <a:t>MÔ PHÂN SINH</a:t>
            </a:r>
          </a:p>
          <a:p>
            <a:pPr algn="ctr">
              <a:lnSpc>
                <a:spcPct val="120000"/>
              </a:lnSpc>
            </a:pPr>
            <a:r>
              <a:rPr lang="en-US" sz="4000" b="1">
                <a:solidFill>
                  <a:schemeClr val="tx2">
                    <a:lumMod val="50000"/>
                  </a:schemeClr>
                </a:solidFill>
              </a:rPr>
              <a:t>VÀ CHỨC NĂNG CỦA MÔ PHÂN SINH</a:t>
            </a:r>
          </a:p>
        </p:txBody>
      </p:sp>
      <p:sp>
        <p:nvSpPr>
          <p:cNvPr id="8" name="TextBox 7">
            <a:extLst>
              <a:ext uri="{FF2B5EF4-FFF2-40B4-BE49-F238E27FC236}">
                <a16:creationId xmlns:a16="http://schemas.microsoft.com/office/drawing/2014/main" id="{9EC4B225-BD05-4FBF-9264-DA469A82B7FC}"/>
              </a:ext>
            </a:extLst>
          </p:cNvPr>
          <p:cNvSpPr txBox="1"/>
          <p:nvPr/>
        </p:nvSpPr>
        <p:spPr>
          <a:xfrm>
            <a:off x="4763103" y="402482"/>
            <a:ext cx="2665794" cy="871970"/>
          </a:xfrm>
          <a:prstGeom prst="rect">
            <a:avLst/>
          </a:prstGeom>
          <a:noFill/>
        </p:spPr>
        <p:txBody>
          <a:bodyPr wrap="none" lIns="0" tIns="0" rIns="0" bIns="0" rtlCol="0">
            <a:spAutoFit/>
          </a:bodyPr>
          <a:lstStyle/>
          <a:p>
            <a:pPr algn="ctr">
              <a:lnSpc>
                <a:spcPct val="120000"/>
              </a:lnSpc>
            </a:pPr>
            <a:r>
              <a:rPr lang="en-US" sz="5200" b="1">
                <a:solidFill>
                  <a:schemeClr val="accent6">
                    <a:lumMod val="50000"/>
                  </a:schemeClr>
                </a:solidFill>
              </a:rPr>
              <a:t>PHẦN 2:</a:t>
            </a:r>
          </a:p>
        </p:txBody>
      </p:sp>
      <p:sp>
        <p:nvSpPr>
          <p:cNvPr id="9" name="Rectangle 8">
            <a:extLst>
              <a:ext uri="{FF2B5EF4-FFF2-40B4-BE49-F238E27FC236}">
                <a16:creationId xmlns:a16="http://schemas.microsoft.com/office/drawing/2014/main" id="{56258741-EB21-44FB-AD71-9E35E47D9F78}"/>
              </a:ext>
            </a:extLst>
          </p:cNvPr>
          <p:cNvSpPr/>
          <p:nvPr/>
        </p:nvSpPr>
        <p:spPr>
          <a:xfrm>
            <a:off x="0" y="2971800"/>
            <a:ext cx="1219200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31222FF-0579-4180-B388-DD09E378D9C0}"/>
              </a:ext>
            </a:extLst>
          </p:cNvPr>
          <p:cNvSpPr/>
          <p:nvPr/>
        </p:nvSpPr>
        <p:spPr>
          <a:xfrm>
            <a:off x="0" y="0"/>
            <a:ext cx="12192000" cy="182880"/>
          </a:xfrm>
          <a:prstGeom prst="rect">
            <a:avLst/>
          </a:prstGeom>
          <a:solidFill>
            <a:srgbClr val="FDA8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0038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1BE75983-84ED-4F40-3874-EC9FFB029A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 y="710417"/>
            <a:ext cx="11506200" cy="576658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E065988-6835-A9BF-997D-24CA9E32A298}"/>
              </a:ext>
            </a:extLst>
          </p:cNvPr>
          <p:cNvSpPr txBox="1"/>
          <p:nvPr/>
        </p:nvSpPr>
        <p:spPr>
          <a:xfrm>
            <a:off x="5562600" y="381000"/>
            <a:ext cx="6477000" cy="2329099"/>
          </a:xfrm>
          <a:prstGeom prst="rect">
            <a:avLst/>
          </a:prstGeom>
          <a:noFill/>
        </p:spPr>
        <p:txBody>
          <a:bodyPr wrap="square" lIns="0" tIns="0" rIns="0" bIns="0" rtlCol="0">
            <a:spAutoFit/>
          </a:bodyPr>
          <a:lstStyle/>
          <a:p>
            <a:pPr algn="l">
              <a:lnSpc>
                <a:spcPct val="120000"/>
              </a:lnSpc>
              <a:spcAft>
                <a:spcPts val="600"/>
              </a:spcAft>
            </a:pPr>
            <a:r>
              <a:rPr lang="vi-VN" sz="2400" b="1" i="1" dirty="0">
                <a:solidFill>
                  <a:srgbClr val="C00000"/>
                </a:solidFill>
              </a:rPr>
              <a:t>Trả lời câu hỏi:</a:t>
            </a:r>
          </a:p>
          <a:p>
            <a:pPr marL="800100" lvl="1" indent="-342900">
              <a:lnSpc>
                <a:spcPct val="120000"/>
              </a:lnSpc>
              <a:spcAft>
                <a:spcPts val="600"/>
              </a:spcAft>
              <a:buAutoNum type="arabicPeriod"/>
            </a:pPr>
            <a:r>
              <a:rPr lang="vi-VN" sz="2400" b="1" dirty="0"/>
              <a:t>Thực vật phát triển nhờ hoạt động của mô nào?</a:t>
            </a:r>
          </a:p>
          <a:p>
            <a:pPr marL="800100" lvl="1" indent="-342900">
              <a:lnSpc>
                <a:spcPct val="120000"/>
              </a:lnSpc>
              <a:spcAft>
                <a:spcPts val="600"/>
              </a:spcAft>
              <a:buAutoNum type="arabicPeriod"/>
            </a:pPr>
            <a:r>
              <a:rPr lang="vi-VN" sz="2400" b="1" dirty="0"/>
              <a:t>Phân loại và nêu đặc điểm của từng loại mô?</a:t>
            </a:r>
            <a:endParaRPr lang="en-US" sz="2400" b="1" dirty="0"/>
          </a:p>
        </p:txBody>
      </p:sp>
    </p:spTree>
    <p:extLst>
      <p:ext uri="{BB962C8B-B14F-4D97-AF65-F5344CB8AC3E}">
        <p14:creationId xmlns:p14="http://schemas.microsoft.com/office/powerpoint/2010/main" val="2187790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rowing Plant Wallpapers - Top Free Growing Plant Backgrounds -  WallpaperAccess">
            <a:extLst>
              <a:ext uri="{FF2B5EF4-FFF2-40B4-BE49-F238E27FC236}">
                <a16:creationId xmlns:a16="http://schemas.microsoft.com/office/drawing/2014/main" id="{F96F2904-35BC-49FF-833D-4F06153039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58"/>
            <a:ext cx="13188336" cy="741843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A5F53DB-DA40-473E-B7DF-5FAC95087CCB}"/>
              </a:ext>
            </a:extLst>
          </p:cNvPr>
          <p:cNvSpPr/>
          <p:nvPr/>
        </p:nvSpPr>
        <p:spPr>
          <a:xfrm>
            <a:off x="0" y="876300"/>
            <a:ext cx="8153400" cy="1409842"/>
          </a:xfrm>
          <a:prstGeom prst="rect">
            <a:avLst/>
          </a:prstGeom>
          <a:solidFill>
            <a:schemeClr val="accent5">
              <a:lumMod val="20000"/>
              <a:lumOff val="80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2">
            <a:extLst>
              <a:ext uri="{FF2B5EF4-FFF2-40B4-BE49-F238E27FC236}">
                <a16:creationId xmlns:a16="http://schemas.microsoft.com/office/drawing/2014/main" id="{D8AB93CF-B888-4AFC-B67F-8A5ABC6B3445}"/>
              </a:ext>
            </a:extLst>
          </p:cNvPr>
          <p:cNvSpPr txBox="1"/>
          <p:nvPr/>
        </p:nvSpPr>
        <p:spPr>
          <a:xfrm>
            <a:off x="209550" y="1105642"/>
            <a:ext cx="7734300" cy="951158"/>
          </a:xfrm>
          <a:prstGeom prst="rect">
            <a:avLst/>
          </a:prstGeom>
          <a:noFill/>
        </p:spPr>
        <p:txBody>
          <a:bodyPr wrap="square" lIns="0" tIns="0" rIns="0" bIns="0" rtlCol="0">
            <a:spAutoFit/>
          </a:bodyPr>
          <a:lstStyle/>
          <a:p>
            <a:pPr>
              <a:lnSpc>
                <a:spcPct val="125000"/>
              </a:lnSpc>
            </a:pPr>
            <a:r>
              <a:rPr lang="vi-VN" sz="2600" b="1">
                <a:latin typeface="Arial" panose="020B0604020202020204" pitchFamily="34" charset="0"/>
                <a:cs typeface="Arial" panose="020B0604020202020204" pitchFamily="34" charset="0"/>
              </a:rPr>
              <a:t>Mỗi sinh vật từ khi hình thành, sinh ra và lớn lên đều trải qua quá trình </a:t>
            </a:r>
            <a:r>
              <a:rPr lang="vi-VN" sz="2600" b="1">
                <a:solidFill>
                  <a:schemeClr val="accent6">
                    <a:lumMod val="50000"/>
                  </a:schemeClr>
                </a:solidFill>
                <a:latin typeface="Arial" panose="020B0604020202020204" pitchFamily="34" charset="0"/>
                <a:cs typeface="Arial" panose="020B0604020202020204" pitchFamily="34" charset="0"/>
              </a:rPr>
              <a:t>sinh trưởng </a:t>
            </a:r>
            <a:r>
              <a:rPr lang="vi-VN" sz="2600" b="1">
                <a:latin typeface="Arial" panose="020B0604020202020204" pitchFamily="34" charset="0"/>
                <a:cs typeface="Arial" panose="020B0604020202020204" pitchFamily="34" charset="0"/>
              </a:rPr>
              <a:t>và </a:t>
            </a:r>
            <a:r>
              <a:rPr lang="vi-VN" sz="2600" b="1">
                <a:solidFill>
                  <a:schemeClr val="accent6">
                    <a:lumMod val="50000"/>
                  </a:schemeClr>
                </a:solidFill>
                <a:latin typeface="Arial" panose="020B0604020202020204" pitchFamily="34" charset="0"/>
                <a:cs typeface="Arial" panose="020B0604020202020204" pitchFamily="34" charset="0"/>
              </a:rPr>
              <a:t>phát triển</a:t>
            </a:r>
            <a:r>
              <a:rPr lang="vi-VN" sz="2600" b="1">
                <a:latin typeface="Arial" panose="020B0604020202020204" pitchFamily="34" charset="0"/>
                <a:cs typeface="Arial" panose="020B0604020202020204" pitchFamily="34" charset="0"/>
              </a:rPr>
              <a:t>.</a:t>
            </a:r>
            <a:endParaRPr lang="vi-VN" sz="2600" b="1"/>
          </a:p>
        </p:txBody>
      </p:sp>
    </p:spTree>
    <p:extLst>
      <p:ext uri="{BB962C8B-B14F-4D97-AF65-F5344CB8AC3E}">
        <p14:creationId xmlns:p14="http://schemas.microsoft.com/office/powerpoint/2010/main" val="2735744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C9BA78-A033-4694-A275-C2DA26398227}"/>
              </a:ext>
            </a:extLst>
          </p:cNvPr>
          <p:cNvPicPr>
            <a:picLocks noChangeAspect="1"/>
          </p:cNvPicPr>
          <p:nvPr/>
        </p:nvPicPr>
        <p:blipFill rotWithShape="1">
          <a:blip r:embed="rId2">
            <a:extLst>
              <a:ext uri="{28A0092B-C50C-407E-A947-70E740481C1C}">
                <a14:useLocalDpi xmlns:a14="http://schemas.microsoft.com/office/drawing/2010/main" val="0"/>
              </a:ext>
            </a:extLst>
          </a:blip>
          <a:srcRect t="3806" b="16626"/>
          <a:stretch/>
        </p:blipFill>
        <p:spPr>
          <a:xfrm>
            <a:off x="1" y="0"/>
            <a:ext cx="12192000" cy="6858000"/>
          </a:xfrm>
          <a:prstGeom prst="rect">
            <a:avLst/>
          </a:prstGeom>
        </p:spPr>
      </p:pic>
      <p:sp>
        <p:nvSpPr>
          <p:cNvPr id="8" name="Rectangle 7">
            <a:extLst>
              <a:ext uri="{FF2B5EF4-FFF2-40B4-BE49-F238E27FC236}">
                <a16:creationId xmlns:a16="http://schemas.microsoft.com/office/drawing/2014/main" id="{71604760-7209-4C6C-8060-7CCA09C30DCA}"/>
              </a:ext>
            </a:extLst>
          </p:cNvPr>
          <p:cNvSpPr/>
          <p:nvPr/>
        </p:nvSpPr>
        <p:spPr>
          <a:xfrm>
            <a:off x="-1" y="2724079"/>
            <a:ext cx="12191999" cy="1409842"/>
          </a:xfrm>
          <a:prstGeom prst="rect">
            <a:avLst/>
          </a:prstGeom>
          <a:solidFill>
            <a:schemeClr val="accent5">
              <a:lumMod val="20000"/>
              <a:lumOff val="80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2">
            <a:extLst>
              <a:ext uri="{FF2B5EF4-FFF2-40B4-BE49-F238E27FC236}">
                <a16:creationId xmlns:a16="http://schemas.microsoft.com/office/drawing/2014/main" id="{84DB9C18-F9B4-496A-8A59-B4B034F9D986}"/>
              </a:ext>
            </a:extLst>
          </p:cNvPr>
          <p:cNvSpPr txBox="1"/>
          <p:nvPr/>
        </p:nvSpPr>
        <p:spPr>
          <a:xfrm>
            <a:off x="380998" y="2916841"/>
            <a:ext cx="11430000" cy="1024319"/>
          </a:xfrm>
          <a:prstGeom prst="rect">
            <a:avLst/>
          </a:prstGeom>
          <a:noFill/>
        </p:spPr>
        <p:txBody>
          <a:bodyPr wrap="square" lIns="0" tIns="0" rIns="0" bIns="0" rtlCol="0">
            <a:spAutoFit/>
          </a:bodyPr>
          <a:lstStyle/>
          <a:p>
            <a:pPr algn="ctr">
              <a:lnSpc>
                <a:spcPct val="125000"/>
              </a:lnSpc>
            </a:pPr>
            <a:r>
              <a:rPr lang="vi-VN" sz="2800">
                <a:latin typeface="Arial" panose="020B0604020202020204" pitchFamily="34" charset="0"/>
                <a:cs typeface="Arial" panose="020B0604020202020204" pitchFamily="34" charset="0"/>
              </a:rPr>
              <a:t>Thực vật sinh trưởng nhờ hoạt động của </a:t>
            </a:r>
            <a:r>
              <a:rPr lang="vi-VN" sz="2800" b="1">
                <a:solidFill>
                  <a:schemeClr val="accent6">
                    <a:lumMod val="50000"/>
                  </a:schemeClr>
                </a:solidFill>
                <a:latin typeface="Arial" panose="020B0604020202020204" pitchFamily="34" charset="0"/>
                <a:cs typeface="Arial" panose="020B0604020202020204" pitchFamily="34" charset="0"/>
              </a:rPr>
              <a:t>mô phân sinh </a:t>
            </a:r>
            <a:r>
              <a:rPr lang="vi-VN" sz="2800">
                <a:latin typeface="Arial" panose="020B0604020202020204" pitchFamily="34" charset="0"/>
                <a:cs typeface="Arial" panose="020B0604020202020204" pitchFamily="34" charset="0"/>
              </a:rPr>
              <a:t>- nhóm tế bào chưa phân hóa nên còn duy trì được khả năng phân chia. </a:t>
            </a:r>
            <a:endParaRPr lang="vi-VN" sz="2800"/>
          </a:p>
        </p:txBody>
      </p:sp>
    </p:spTree>
    <p:extLst>
      <p:ext uri="{BB962C8B-B14F-4D97-AF65-F5344CB8AC3E}">
        <p14:creationId xmlns:p14="http://schemas.microsoft.com/office/powerpoint/2010/main" val="3639167652"/>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0B62F96-1786-437D-80AC-AEA24FAB5146}"/>
              </a:ext>
            </a:extLst>
          </p:cNvPr>
          <p:cNvGrpSpPr/>
          <p:nvPr/>
        </p:nvGrpSpPr>
        <p:grpSpPr>
          <a:xfrm>
            <a:off x="648321" y="5715000"/>
            <a:ext cx="10895358" cy="914400"/>
            <a:chOff x="762000" y="5499099"/>
            <a:chExt cx="10895358" cy="914400"/>
          </a:xfrm>
        </p:grpSpPr>
        <p:sp>
          <p:nvSpPr>
            <p:cNvPr id="5" name="TextBox 4">
              <a:extLst>
                <a:ext uri="{FF2B5EF4-FFF2-40B4-BE49-F238E27FC236}">
                  <a16:creationId xmlns:a16="http://schemas.microsoft.com/office/drawing/2014/main" id="{337BEE8A-F7FC-4EED-821C-1A60EA320E88}"/>
                </a:ext>
              </a:extLst>
            </p:cNvPr>
            <p:cNvSpPr txBox="1"/>
            <p:nvPr/>
          </p:nvSpPr>
          <p:spPr>
            <a:xfrm>
              <a:off x="1905000" y="5765510"/>
              <a:ext cx="9752358" cy="381579"/>
            </a:xfrm>
            <a:prstGeom prst="rect">
              <a:avLst/>
            </a:prstGeom>
            <a:noFill/>
          </p:spPr>
          <p:txBody>
            <a:bodyPr wrap="square" lIns="0" tIns="0" rIns="0" bIns="0" rtlCol="0">
              <a:spAutoFit/>
            </a:bodyPr>
            <a:lstStyle/>
            <a:p>
              <a:pPr>
                <a:lnSpc>
                  <a:spcPct val="125000"/>
                </a:lnSpc>
              </a:pPr>
              <a:r>
                <a:rPr lang="vi-VN" sz="2200" dirty="0">
                  <a:latin typeface="Arial" panose="020B0604020202020204" pitchFamily="34" charset="0"/>
                  <a:cs typeface="Arial" panose="020B0604020202020204" pitchFamily="34" charset="0"/>
                </a:rPr>
                <a:t>Có hai loại mô phân sinh chính là </a:t>
              </a:r>
              <a:r>
                <a:rPr lang="vi-VN" sz="2200" b="1" dirty="0">
                  <a:solidFill>
                    <a:schemeClr val="accent6">
                      <a:lumMod val="50000"/>
                    </a:schemeClr>
                  </a:solidFill>
                  <a:latin typeface="Arial" panose="020B0604020202020204" pitchFamily="34" charset="0"/>
                  <a:cs typeface="Arial" panose="020B0604020202020204" pitchFamily="34" charset="0"/>
                </a:rPr>
                <a:t>mô phân sinh đỉnh </a:t>
              </a:r>
              <a:r>
                <a:rPr lang="vi-VN" sz="2200" dirty="0">
                  <a:latin typeface="Arial" panose="020B0604020202020204" pitchFamily="34" charset="0"/>
                  <a:cs typeface="Arial" panose="020B0604020202020204" pitchFamily="34" charset="0"/>
                </a:rPr>
                <a:t>và </a:t>
              </a:r>
              <a:r>
                <a:rPr lang="vi-VN" sz="2200" b="1" dirty="0">
                  <a:solidFill>
                    <a:schemeClr val="accent6">
                      <a:lumMod val="50000"/>
                    </a:schemeClr>
                  </a:solidFill>
                  <a:latin typeface="Arial" panose="020B0604020202020204" pitchFamily="34" charset="0"/>
                  <a:cs typeface="Arial" panose="020B0604020202020204" pitchFamily="34" charset="0"/>
                </a:rPr>
                <a:t>mô phân sinh bên.</a:t>
              </a:r>
              <a:endParaRPr lang="vi-VN" sz="2200" b="1" dirty="0">
                <a:solidFill>
                  <a:schemeClr val="accent6">
                    <a:lumMod val="50000"/>
                  </a:schemeClr>
                </a:solidFill>
              </a:endParaRPr>
            </a:p>
          </p:txBody>
        </p:sp>
        <p:pic>
          <p:nvPicPr>
            <p:cNvPr id="6" name="Picture 5">
              <a:extLst>
                <a:ext uri="{FF2B5EF4-FFF2-40B4-BE49-F238E27FC236}">
                  <a16:creationId xmlns:a16="http://schemas.microsoft.com/office/drawing/2014/main" id="{4FF6DB4F-1BAD-48C0-AB73-AEC3EED284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2000" y="5499099"/>
              <a:ext cx="914400" cy="914400"/>
            </a:xfrm>
            <a:prstGeom prst="rect">
              <a:avLst/>
            </a:prstGeom>
          </p:spPr>
        </p:pic>
      </p:grpSp>
      <p:grpSp>
        <p:nvGrpSpPr>
          <p:cNvPr id="33" name="Group 32">
            <a:extLst>
              <a:ext uri="{FF2B5EF4-FFF2-40B4-BE49-F238E27FC236}">
                <a16:creationId xmlns:a16="http://schemas.microsoft.com/office/drawing/2014/main" id="{83233F14-F615-4D8E-9E47-20E321AF1755}"/>
              </a:ext>
            </a:extLst>
          </p:cNvPr>
          <p:cNvGrpSpPr/>
          <p:nvPr/>
        </p:nvGrpSpPr>
        <p:grpSpPr>
          <a:xfrm>
            <a:off x="1799848" y="0"/>
            <a:ext cx="10392152" cy="5486399"/>
            <a:chOff x="1799848" y="0"/>
            <a:chExt cx="10392152" cy="5486399"/>
          </a:xfrm>
        </p:grpSpPr>
        <p:pic>
          <p:nvPicPr>
            <p:cNvPr id="4" name="Picture 3">
              <a:extLst>
                <a:ext uri="{FF2B5EF4-FFF2-40B4-BE49-F238E27FC236}">
                  <a16:creationId xmlns:a16="http://schemas.microsoft.com/office/drawing/2014/main" id="{D7D5436E-D6F3-468B-8F61-60CB5A11C03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39642" y="0"/>
              <a:ext cx="9752358" cy="5486399"/>
            </a:xfrm>
            <a:prstGeom prst="rect">
              <a:avLst/>
            </a:prstGeom>
          </p:spPr>
        </p:pic>
        <p:sp>
          <p:nvSpPr>
            <p:cNvPr id="22" name="TextBox 21">
              <a:extLst>
                <a:ext uri="{FF2B5EF4-FFF2-40B4-BE49-F238E27FC236}">
                  <a16:creationId xmlns:a16="http://schemas.microsoft.com/office/drawing/2014/main" id="{2E0CBBD9-6477-491F-8437-125217802F8E}"/>
                </a:ext>
              </a:extLst>
            </p:cNvPr>
            <p:cNvSpPr txBox="1">
              <a:spLocks noChangeAspect="1"/>
            </p:cNvSpPr>
            <p:nvPr>
              <p:custDataLst>
                <p:tags r:id="rId1"/>
              </p:custDataLst>
            </p:nvPr>
          </p:nvSpPr>
          <p:spPr>
            <a:xfrm>
              <a:off x="1799848" y="4939280"/>
              <a:ext cx="876090" cy="226284"/>
            </a:xfrm>
            <a:custGeom>
              <a:avLst/>
              <a:gdLst/>
              <a:ahLst/>
              <a:cxnLst/>
              <a:rect l="l" t="t" r="r" b="b"/>
              <a:pathLst>
                <a:path w="876090" h="226284">
                  <a:moveTo>
                    <a:pt x="814779" y="113896"/>
                  </a:moveTo>
                  <a:cubicBezTo>
                    <a:pt x="807077" y="113896"/>
                    <a:pt x="800714" y="116700"/>
                    <a:pt x="795691" y="122309"/>
                  </a:cubicBezTo>
                  <a:cubicBezTo>
                    <a:pt x="790668" y="127918"/>
                    <a:pt x="788199" y="135536"/>
                    <a:pt x="788283" y="145163"/>
                  </a:cubicBezTo>
                  <a:lnTo>
                    <a:pt x="841024" y="145163"/>
                  </a:lnTo>
                  <a:cubicBezTo>
                    <a:pt x="840772" y="134950"/>
                    <a:pt x="838135" y="127185"/>
                    <a:pt x="833112" y="121869"/>
                  </a:cubicBezTo>
                  <a:cubicBezTo>
                    <a:pt x="828089" y="116554"/>
                    <a:pt x="821978" y="113896"/>
                    <a:pt x="814779" y="113896"/>
                  </a:cubicBezTo>
                  <a:close/>
                  <a:moveTo>
                    <a:pt x="209336" y="89911"/>
                  </a:moveTo>
                  <a:lnTo>
                    <a:pt x="244623" y="89911"/>
                  </a:lnTo>
                  <a:lnTo>
                    <a:pt x="244623" y="223270"/>
                  </a:lnTo>
                  <a:lnTo>
                    <a:pt x="209336" y="223270"/>
                  </a:lnTo>
                  <a:close/>
                  <a:moveTo>
                    <a:pt x="812644" y="86897"/>
                  </a:moveTo>
                  <a:cubicBezTo>
                    <a:pt x="832485" y="86897"/>
                    <a:pt x="848139" y="93448"/>
                    <a:pt x="859608" y="106549"/>
                  </a:cubicBezTo>
                  <a:cubicBezTo>
                    <a:pt x="871077" y="119651"/>
                    <a:pt x="876561" y="139722"/>
                    <a:pt x="876059" y="166762"/>
                  </a:cubicBezTo>
                  <a:lnTo>
                    <a:pt x="787655" y="166762"/>
                  </a:lnTo>
                  <a:cubicBezTo>
                    <a:pt x="787906" y="177227"/>
                    <a:pt x="790752" y="185368"/>
                    <a:pt x="796194" y="191186"/>
                  </a:cubicBezTo>
                  <a:cubicBezTo>
                    <a:pt x="801635" y="197004"/>
                    <a:pt x="808416" y="199914"/>
                    <a:pt x="816537" y="199914"/>
                  </a:cubicBezTo>
                  <a:cubicBezTo>
                    <a:pt x="822062" y="199914"/>
                    <a:pt x="826708" y="198407"/>
                    <a:pt x="830475" y="195393"/>
                  </a:cubicBezTo>
                  <a:cubicBezTo>
                    <a:pt x="834243" y="192379"/>
                    <a:pt x="837089" y="187524"/>
                    <a:pt x="839014" y="180826"/>
                  </a:cubicBezTo>
                  <a:lnTo>
                    <a:pt x="874175" y="186728"/>
                  </a:lnTo>
                  <a:cubicBezTo>
                    <a:pt x="869654" y="199621"/>
                    <a:pt x="862518" y="209436"/>
                    <a:pt x="852765" y="216175"/>
                  </a:cubicBezTo>
                  <a:cubicBezTo>
                    <a:pt x="843012" y="222914"/>
                    <a:pt x="830810" y="226284"/>
                    <a:pt x="816160" y="226284"/>
                  </a:cubicBezTo>
                  <a:cubicBezTo>
                    <a:pt x="792971" y="226284"/>
                    <a:pt x="775809" y="218708"/>
                    <a:pt x="764675" y="203555"/>
                  </a:cubicBezTo>
                  <a:cubicBezTo>
                    <a:pt x="755885" y="191416"/>
                    <a:pt x="751489" y="176096"/>
                    <a:pt x="751489" y="157595"/>
                  </a:cubicBezTo>
                  <a:cubicBezTo>
                    <a:pt x="751489" y="135494"/>
                    <a:pt x="757266" y="118186"/>
                    <a:pt x="768819" y="105670"/>
                  </a:cubicBezTo>
                  <a:cubicBezTo>
                    <a:pt x="780371" y="93155"/>
                    <a:pt x="794980" y="86897"/>
                    <a:pt x="812644" y="86897"/>
                  </a:cubicBezTo>
                  <a:close/>
                  <a:moveTo>
                    <a:pt x="718668" y="86897"/>
                  </a:moveTo>
                  <a:cubicBezTo>
                    <a:pt x="726705" y="86897"/>
                    <a:pt x="734449" y="89116"/>
                    <a:pt x="741899" y="93553"/>
                  </a:cubicBezTo>
                  <a:lnTo>
                    <a:pt x="730974" y="124318"/>
                  </a:lnTo>
                  <a:cubicBezTo>
                    <a:pt x="725031" y="120467"/>
                    <a:pt x="719505" y="118542"/>
                    <a:pt x="714399" y="118542"/>
                  </a:cubicBezTo>
                  <a:cubicBezTo>
                    <a:pt x="709459" y="118542"/>
                    <a:pt x="705274" y="119902"/>
                    <a:pt x="701841" y="122623"/>
                  </a:cubicBezTo>
                  <a:cubicBezTo>
                    <a:pt x="698409" y="125344"/>
                    <a:pt x="695709" y="130262"/>
                    <a:pt x="693742" y="137378"/>
                  </a:cubicBezTo>
                  <a:cubicBezTo>
                    <a:pt x="691774" y="144494"/>
                    <a:pt x="690791" y="159395"/>
                    <a:pt x="690791" y="182082"/>
                  </a:cubicBezTo>
                  <a:lnTo>
                    <a:pt x="690791" y="223270"/>
                  </a:lnTo>
                  <a:lnTo>
                    <a:pt x="655505" y="223270"/>
                  </a:lnTo>
                  <a:lnTo>
                    <a:pt x="655505" y="89911"/>
                  </a:lnTo>
                  <a:lnTo>
                    <a:pt x="688279" y="89911"/>
                  </a:lnTo>
                  <a:lnTo>
                    <a:pt x="688279" y="108873"/>
                  </a:lnTo>
                  <a:cubicBezTo>
                    <a:pt x="693888" y="99915"/>
                    <a:pt x="698932" y="94013"/>
                    <a:pt x="703411" y="91167"/>
                  </a:cubicBezTo>
                  <a:cubicBezTo>
                    <a:pt x="707890" y="88320"/>
                    <a:pt x="712976" y="86897"/>
                    <a:pt x="718668" y="86897"/>
                  </a:cubicBezTo>
                  <a:close/>
                  <a:moveTo>
                    <a:pt x="362011" y="86897"/>
                  </a:moveTo>
                  <a:cubicBezTo>
                    <a:pt x="369796" y="86897"/>
                    <a:pt x="376912" y="88299"/>
                    <a:pt x="383358" y="91104"/>
                  </a:cubicBezTo>
                  <a:cubicBezTo>
                    <a:pt x="389805" y="93908"/>
                    <a:pt x="394681" y="97487"/>
                    <a:pt x="397988" y="101840"/>
                  </a:cubicBezTo>
                  <a:cubicBezTo>
                    <a:pt x="401295" y="106194"/>
                    <a:pt x="403597" y="111133"/>
                    <a:pt x="404894" y="116658"/>
                  </a:cubicBezTo>
                  <a:cubicBezTo>
                    <a:pt x="406192" y="122183"/>
                    <a:pt x="406841" y="130095"/>
                    <a:pt x="406841" y="140392"/>
                  </a:cubicBezTo>
                  <a:lnTo>
                    <a:pt x="406841" y="223270"/>
                  </a:lnTo>
                  <a:lnTo>
                    <a:pt x="371554" y="223270"/>
                  </a:lnTo>
                  <a:lnTo>
                    <a:pt x="371554" y="155209"/>
                  </a:lnTo>
                  <a:cubicBezTo>
                    <a:pt x="371554" y="140810"/>
                    <a:pt x="370801" y="131497"/>
                    <a:pt x="369294" y="127269"/>
                  </a:cubicBezTo>
                  <a:cubicBezTo>
                    <a:pt x="367787" y="123041"/>
                    <a:pt x="365339" y="119756"/>
                    <a:pt x="361948" y="117412"/>
                  </a:cubicBezTo>
                  <a:cubicBezTo>
                    <a:pt x="358558" y="115068"/>
                    <a:pt x="354476" y="113896"/>
                    <a:pt x="349705" y="113896"/>
                  </a:cubicBezTo>
                  <a:cubicBezTo>
                    <a:pt x="343593" y="113896"/>
                    <a:pt x="338110" y="115570"/>
                    <a:pt x="333254" y="118918"/>
                  </a:cubicBezTo>
                  <a:cubicBezTo>
                    <a:pt x="328399" y="122267"/>
                    <a:pt x="325071" y="126704"/>
                    <a:pt x="323271" y="132229"/>
                  </a:cubicBezTo>
                  <a:cubicBezTo>
                    <a:pt x="321471" y="137755"/>
                    <a:pt x="320572" y="147968"/>
                    <a:pt x="320572" y="162869"/>
                  </a:cubicBezTo>
                  <a:lnTo>
                    <a:pt x="320572" y="223270"/>
                  </a:lnTo>
                  <a:lnTo>
                    <a:pt x="285285" y="223270"/>
                  </a:lnTo>
                  <a:lnTo>
                    <a:pt x="285285" y="89911"/>
                  </a:lnTo>
                  <a:lnTo>
                    <a:pt x="318060" y="89911"/>
                  </a:lnTo>
                  <a:lnTo>
                    <a:pt x="318060" y="109500"/>
                  </a:lnTo>
                  <a:cubicBezTo>
                    <a:pt x="329697" y="94432"/>
                    <a:pt x="344347" y="86897"/>
                    <a:pt x="362011" y="86897"/>
                  </a:cubicBezTo>
                  <a:close/>
                  <a:moveTo>
                    <a:pt x="56132" y="70321"/>
                  </a:moveTo>
                  <a:lnTo>
                    <a:pt x="56132" y="119546"/>
                  </a:lnTo>
                  <a:lnTo>
                    <a:pt x="95562" y="119546"/>
                  </a:lnTo>
                  <a:lnTo>
                    <a:pt x="95562" y="142903"/>
                  </a:lnTo>
                  <a:lnTo>
                    <a:pt x="56132" y="142903"/>
                  </a:lnTo>
                  <a:lnTo>
                    <a:pt x="56132" y="192254"/>
                  </a:lnTo>
                  <a:lnTo>
                    <a:pt x="84009" y="192254"/>
                  </a:lnTo>
                  <a:cubicBezTo>
                    <a:pt x="96315" y="192254"/>
                    <a:pt x="105189" y="191249"/>
                    <a:pt x="110631" y="189240"/>
                  </a:cubicBezTo>
                  <a:cubicBezTo>
                    <a:pt x="117830" y="186728"/>
                    <a:pt x="123314" y="182124"/>
                    <a:pt x="127081" y="175427"/>
                  </a:cubicBezTo>
                  <a:cubicBezTo>
                    <a:pt x="132355" y="165967"/>
                    <a:pt x="134992" y="151526"/>
                    <a:pt x="134992" y="132104"/>
                  </a:cubicBezTo>
                  <a:cubicBezTo>
                    <a:pt x="134992" y="118291"/>
                    <a:pt x="133883" y="107638"/>
                    <a:pt x="131664" y="100145"/>
                  </a:cubicBezTo>
                  <a:cubicBezTo>
                    <a:pt x="129446" y="92653"/>
                    <a:pt x="126181" y="86604"/>
                    <a:pt x="121870" y="82000"/>
                  </a:cubicBezTo>
                  <a:cubicBezTo>
                    <a:pt x="117558" y="77395"/>
                    <a:pt x="111928" y="74172"/>
                    <a:pt x="104980" y="72331"/>
                  </a:cubicBezTo>
                  <a:cubicBezTo>
                    <a:pt x="99622" y="70991"/>
                    <a:pt x="88948" y="70321"/>
                    <a:pt x="72959" y="70321"/>
                  </a:cubicBezTo>
                  <a:close/>
                  <a:moveTo>
                    <a:pt x="447336" y="39179"/>
                  </a:moveTo>
                  <a:lnTo>
                    <a:pt x="482622" y="39179"/>
                  </a:lnTo>
                  <a:lnTo>
                    <a:pt x="482622" y="106863"/>
                  </a:lnTo>
                  <a:cubicBezTo>
                    <a:pt x="494007" y="93553"/>
                    <a:pt x="507611" y="86897"/>
                    <a:pt x="523434" y="86897"/>
                  </a:cubicBezTo>
                  <a:cubicBezTo>
                    <a:pt x="531554" y="86897"/>
                    <a:pt x="538879" y="88404"/>
                    <a:pt x="545409" y="91418"/>
                  </a:cubicBezTo>
                  <a:cubicBezTo>
                    <a:pt x="551939" y="94432"/>
                    <a:pt x="556857" y="98283"/>
                    <a:pt x="560164" y="102971"/>
                  </a:cubicBezTo>
                  <a:cubicBezTo>
                    <a:pt x="563471" y="107659"/>
                    <a:pt x="565731" y="112849"/>
                    <a:pt x="566945" y="118542"/>
                  </a:cubicBezTo>
                  <a:cubicBezTo>
                    <a:pt x="568159" y="124234"/>
                    <a:pt x="568766" y="133066"/>
                    <a:pt x="568766" y="145038"/>
                  </a:cubicBezTo>
                  <a:lnTo>
                    <a:pt x="568766" y="223270"/>
                  </a:lnTo>
                  <a:lnTo>
                    <a:pt x="533480" y="223270"/>
                  </a:lnTo>
                  <a:lnTo>
                    <a:pt x="533480" y="152823"/>
                  </a:lnTo>
                  <a:cubicBezTo>
                    <a:pt x="533480" y="138843"/>
                    <a:pt x="532810" y="129969"/>
                    <a:pt x="531470" y="126202"/>
                  </a:cubicBezTo>
                  <a:cubicBezTo>
                    <a:pt x="530131" y="122435"/>
                    <a:pt x="527766" y="119442"/>
                    <a:pt x="524375" y="117223"/>
                  </a:cubicBezTo>
                  <a:cubicBezTo>
                    <a:pt x="520985" y="115005"/>
                    <a:pt x="516736" y="113896"/>
                    <a:pt x="511630" y="113896"/>
                  </a:cubicBezTo>
                  <a:cubicBezTo>
                    <a:pt x="505770" y="113896"/>
                    <a:pt x="500537" y="115319"/>
                    <a:pt x="495933" y="118165"/>
                  </a:cubicBezTo>
                  <a:cubicBezTo>
                    <a:pt x="491329" y="121011"/>
                    <a:pt x="487959" y="125302"/>
                    <a:pt x="485824" y="131036"/>
                  </a:cubicBezTo>
                  <a:cubicBezTo>
                    <a:pt x="483690" y="136771"/>
                    <a:pt x="482622" y="145247"/>
                    <a:pt x="482622" y="156465"/>
                  </a:cubicBezTo>
                  <a:lnTo>
                    <a:pt x="482622" y="223270"/>
                  </a:lnTo>
                  <a:lnTo>
                    <a:pt x="447336" y="223270"/>
                  </a:lnTo>
                  <a:close/>
                  <a:moveTo>
                    <a:pt x="19088" y="39179"/>
                  </a:moveTo>
                  <a:lnTo>
                    <a:pt x="86897" y="39179"/>
                  </a:lnTo>
                  <a:cubicBezTo>
                    <a:pt x="102469" y="39179"/>
                    <a:pt x="114272" y="40393"/>
                    <a:pt x="122309" y="42821"/>
                  </a:cubicBezTo>
                  <a:cubicBezTo>
                    <a:pt x="133192" y="46086"/>
                    <a:pt x="142485" y="51841"/>
                    <a:pt x="150187" y="60087"/>
                  </a:cubicBezTo>
                  <a:cubicBezTo>
                    <a:pt x="157888" y="68333"/>
                    <a:pt x="163686" y="78316"/>
                    <a:pt x="167579" y="90037"/>
                  </a:cubicBezTo>
                  <a:cubicBezTo>
                    <a:pt x="171471" y="101757"/>
                    <a:pt x="173418" y="116240"/>
                    <a:pt x="173418" y="133485"/>
                  </a:cubicBezTo>
                  <a:cubicBezTo>
                    <a:pt x="173418" y="148638"/>
                    <a:pt x="171262" y="162304"/>
                    <a:pt x="166951" y="174485"/>
                  </a:cubicBezTo>
                  <a:cubicBezTo>
                    <a:pt x="162639" y="186665"/>
                    <a:pt x="156298" y="196816"/>
                    <a:pt x="147926" y="204936"/>
                  </a:cubicBezTo>
                  <a:cubicBezTo>
                    <a:pt x="141480" y="211048"/>
                    <a:pt x="132815" y="215861"/>
                    <a:pt x="121932" y="219377"/>
                  </a:cubicBezTo>
                  <a:cubicBezTo>
                    <a:pt x="113728" y="221973"/>
                    <a:pt x="102720" y="223270"/>
                    <a:pt x="88907" y="223270"/>
                  </a:cubicBezTo>
                  <a:lnTo>
                    <a:pt x="19088" y="223270"/>
                  </a:lnTo>
                  <a:lnTo>
                    <a:pt x="19088" y="142903"/>
                  </a:lnTo>
                  <a:lnTo>
                    <a:pt x="0" y="142903"/>
                  </a:lnTo>
                  <a:lnTo>
                    <a:pt x="0" y="119546"/>
                  </a:lnTo>
                  <a:lnTo>
                    <a:pt x="19088" y="119546"/>
                  </a:lnTo>
                  <a:close/>
                  <a:moveTo>
                    <a:pt x="797701" y="36040"/>
                  </a:moveTo>
                  <a:lnTo>
                    <a:pt x="830350" y="36040"/>
                  </a:lnTo>
                  <a:lnTo>
                    <a:pt x="856344" y="73084"/>
                  </a:lnTo>
                  <a:lnTo>
                    <a:pt x="827964" y="73084"/>
                  </a:lnTo>
                  <a:lnTo>
                    <a:pt x="813397" y="54374"/>
                  </a:lnTo>
                  <a:lnTo>
                    <a:pt x="799835" y="73084"/>
                  </a:lnTo>
                  <a:lnTo>
                    <a:pt x="771330" y="73084"/>
                  </a:lnTo>
                  <a:close/>
                  <a:moveTo>
                    <a:pt x="220638" y="31645"/>
                  </a:moveTo>
                  <a:cubicBezTo>
                    <a:pt x="230935" y="31728"/>
                    <a:pt x="239349" y="33403"/>
                    <a:pt x="245878" y="36668"/>
                  </a:cubicBezTo>
                  <a:cubicBezTo>
                    <a:pt x="253078" y="40184"/>
                    <a:pt x="256761" y="45081"/>
                    <a:pt x="256929" y="51360"/>
                  </a:cubicBezTo>
                  <a:cubicBezTo>
                    <a:pt x="257264" y="60066"/>
                    <a:pt x="249646" y="65382"/>
                    <a:pt x="234074" y="67308"/>
                  </a:cubicBezTo>
                  <a:lnTo>
                    <a:pt x="234074" y="73586"/>
                  </a:lnTo>
                  <a:lnTo>
                    <a:pt x="220010" y="73586"/>
                  </a:lnTo>
                  <a:lnTo>
                    <a:pt x="220010" y="59773"/>
                  </a:lnTo>
                  <a:cubicBezTo>
                    <a:pt x="224782" y="59271"/>
                    <a:pt x="227838" y="58811"/>
                    <a:pt x="229177" y="58392"/>
                  </a:cubicBezTo>
                  <a:cubicBezTo>
                    <a:pt x="233614" y="57304"/>
                    <a:pt x="235874" y="55378"/>
                    <a:pt x="235958" y="52616"/>
                  </a:cubicBezTo>
                  <a:cubicBezTo>
                    <a:pt x="236042" y="50690"/>
                    <a:pt x="234870" y="49058"/>
                    <a:pt x="232442" y="47718"/>
                  </a:cubicBezTo>
                  <a:cubicBezTo>
                    <a:pt x="228926" y="45793"/>
                    <a:pt x="223359" y="44830"/>
                    <a:pt x="215741" y="44830"/>
                  </a:cubicBezTo>
                  <a:cubicBezTo>
                    <a:pt x="213145" y="44830"/>
                    <a:pt x="209211" y="44997"/>
                    <a:pt x="203937" y="45332"/>
                  </a:cubicBezTo>
                  <a:lnTo>
                    <a:pt x="202555" y="32524"/>
                  </a:lnTo>
                  <a:cubicBezTo>
                    <a:pt x="205820" y="31854"/>
                    <a:pt x="211848" y="31561"/>
                    <a:pt x="220638" y="31645"/>
                  </a:cubicBezTo>
                  <a:close/>
                  <a:moveTo>
                    <a:pt x="841024" y="0"/>
                  </a:moveTo>
                  <a:lnTo>
                    <a:pt x="857348" y="0"/>
                  </a:lnTo>
                  <a:cubicBezTo>
                    <a:pt x="856846" y="19087"/>
                    <a:pt x="848642" y="28631"/>
                    <a:pt x="832736" y="28631"/>
                  </a:cubicBezTo>
                  <a:cubicBezTo>
                    <a:pt x="827462" y="28631"/>
                    <a:pt x="820513" y="26287"/>
                    <a:pt x="811890" y="21599"/>
                  </a:cubicBezTo>
                  <a:cubicBezTo>
                    <a:pt x="806281" y="18585"/>
                    <a:pt x="802179" y="17078"/>
                    <a:pt x="799584" y="17078"/>
                  </a:cubicBezTo>
                  <a:cubicBezTo>
                    <a:pt x="793054" y="17078"/>
                    <a:pt x="789873" y="21055"/>
                    <a:pt x="790041" y="29008"/>
                  </a:cubicBezTo>
                  <a:lnTo>
                    <a:pt x="773339" y="29008"/>
                  </a:lnTo>
                  <a:cubicBezTo>
                    <a:pt x="773256" y="20469"/>
                    <a:pt x="775579" y="13562"/>
                    <a:pt x="780309" y="8288"/>
                  </a:cubicBezTo>
                  <a:cubicBezTo>
                    <a:pt x="785039" y="3014"/>
                    <a:pt x="791213" y="377"/>
                    <a:pt x="798831" y="377"/>
                  </a:cubicBezTo>
                  <a:cubicBezTo>
                    <a:pt x="804021" y="377"/>
                    <a:pt x="811095" y="2637"/>
                    <a:pt x="820053" y="7158"/>
                  </a:cubicBezTo>
                  <a:cubicBezTo>
                    <a:pt x="824992" y="9669"/>
                    <a:pt x="828927" y="10925"/>
                    <a:pt x="831857" y="10925"/>
                  </a:cubicBezTo>
                  <a:cubicBezTo>
                    <a:pt x="836963" y="10925"/>
                    <a:pt x="840019" y="7283"/>
                    <a:pt x="841024"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2000" b="1">
                <a:solidFill>
                  <a:schemeClr val="tx2">
                    <a:lumMod val="50000"/>
                  </a:schemeClr>
                </a:solidFill>
              </a:endParaRPr>
            </a:p>
          </p:txBody>
        </p:sp>
        <p:sp>
          <p:nvSpPr>
            <p:cNvPr id="24" name="TextBox 23">
              <a:extLst>
                <a:ext uri="{FF2B5EF4-FFF2-40B4-BE49-F238E27FC236}">
                  <a16:creationId xmlns:a16="http://schemas.microsoft.com/office/drawing/2014/main" id="{3CAB879A-A8AD-4FB6-9CDF-F04523E6F880}"/>
                </a:ext>
              </a:extLst>
            </p:cNvPr>
            <p:cNvSpPr txBox="1">
              <a:spLocks noChangeAspect="1"/>
            </p:cNvSpPr>
            <p:nvPr>
              <p:custDataLst>
                <p:tags r:id="rId2"/>
              </p:custDataLst>
            </p:nvPr>
          </p:nvSpPr>
          <p:spPr>
            <a:xfrm>
              <a:off x="6027220" y="704512"/>
              <a:ext cx="1213433" cy="232562"/>
            </a:xfrm>
            <a:custGeom>
              <a:avLst/>
              <a:gdLst/>
              <a:ahLst/>
              <a:cxnLst/>
              <a:rect l="l" t="t" r="r" b="b"/>
              <a:pathLst>
                <a:path w="1213433" h="232562">
                  <a:moveTo>
                    <a:pt x="879965" y="165380"/>
                  </a:moveTo>
                  <a:cubicBezTo>
                    <a:pt x="875444" y="166887"/>
                    <a:pt x="868286" y="168687"/>
                    <a:pt x="858492" y="170780"/>
                  </a:cubicBezTo>
                  <a:cubicBezTo>
                    <a:pt x="848697" y="172873"/>
                    <a:pt x="842293" y="174924"/>
                    <a:pt x="839279" y="176933"/>
                  </a:cubicBezTo>
                  <a:cubicBezTo>
                    <a:pt x="834675" y="180198"/>
                    <a:pt x="832372" y="184342"/>
                    <a:pt x="832372" y="189365"/>
                  </a:cubicBezTo>
                  <a:cubicBezTo>
                    <a:pt x="832372" y="194304"/>
                    <a:pt x="834214" y="198574"/>
                    <a:pt x="837898" y="202174"/>
                  </a:cubicBezTo>
                  <a:cubicBezTo>
                    <a:pt x="841581" y="205773"/>
                    <a:pt x="846269" y="207573"/>
                    <a:pt x="851962" y="207573"/>
                  </a:cubicBezTo>
                  <a:cubicBezTo>
                    <a:pt x="858324" y="207573"/>
                    <a:pt x="864394" y="205480"/>
                    <a:pt x="870170" y="201295"/>
                  </a:cubicBezTo>
                  <a:cubicBezTo>
                    <a:pt x="874440" y="198113"/>
                    <a:pt x="877244" y="194221"/>
                    <a:pt x="878583" y="189616"/>
                  </a:cubicBezTo>
                  <a:cubicBezTo>
                    <a:pt x="879504" y="186602"/>
                    <a:pt x="879965" y="180868"/>
                    <a:pt x="879965" y="172413"/>
                  </a:cubicBezTo>
                  <a:close/>
                  <a:moveTo>
                    <a:pt x="419356" y="121806"/>
                  </a:moveTo>
                  <a:cubicBezTo>
                    <a:pt x="410147" y="121806"/>
                    <a:pt x="402403" y="125322"/>
                    <a:pt x="396125" y="132355"/>
                  </a:cubicBezTo>
                  <a:cubicBezTo>
                    <a:pt x="389846" y="139387"/>
                    <a:pt x="386707" y="149516"/>
                    <a:pt x="386707" y="162743"/>
                  </a:cubicBezTo>
                  <a:cubicBezTo>
                    <a:pt x="386707" y="175970"/>
                    <a:pt x="389846" y="186100"/>
                    <a:pt x="396125" y="193132"/>
                  </a:cubicBezTo>
                  <a:cubicBezTo>
                    <a:pt x="402403" y="200164"/>
                    <a:pt x="410147" y="203680"/>
                    <a:pt x="419356" y="203680"/>
                  </a:cubicBezTo>
                  <a:cubicBezTo>
                    <a:pt x="428564" y="203680"/>
                    <a:pt x="436287" y="200164"/>
                    <a:pt x="442524" y="193132"/>
                  </a:cubicBezTo>
                  <a:cubicBezTo>
                    <a:pt x="448761" y="186100"/>
                    <a:pt x="451879" y="175887"/>
                    <a:pt x="451879" y="162492"/>
                  </a:cubicBezTo>
                  <a:cubicBezTo>
                    <a:pt x="451879" y="149433"/>
                    <a:pt x="448761" y="139387"/>
                    <a:pt x="442524" y="132355"/>
                  </a:cubicBezTo>
                  <a:cubicBezTo>
                    <a:pt x="436287" y="125322"/>
                    <a:pt x="428564" y="121806"/>
                    <a:pt x="419356" y="121806"/>
                  </a:cubicBezTo>
                  <a:close/>
                  <a:moveTo>
                    <a:pt x="520629" y="96064"/>
                  </a:moveTo>
                  <a:lnTo>
                    <a:pt x="555915" y="96064"/>
                  </a:lnTo>
                  <a:lnTo>
                    <a:pt x="555915" y="229423"/>
                  </a:lnTo>
                  <a:lnTo>
                    <a:pt x="520629" y="229423"/>
                  </a:lnTo>
                  <a:close/>
                  <a:moveTo>
                    <a:pt x="1006138" y="93050"/>
                  </a:moveTo>
                  <a:cubicBezTo>
                    <a:pt x="1022379" y="93050"/>
                    <a:pt x="1035292" y="96545"/>
                    <a:pt x="1044878" y="103535"/>
                  </a:cubicBezTo>
                  <a:cubicBezTo>
                    <a:pt x="1054463" y="110526"/>
                    <a:pt x="1061349" y="121178"/>
                    <a:pt x="1065535" y="135494"/>
                  </a:cubicBezTo>
                  <a:lnTo>
                    <a:pt x="1030751" y="141773"/>
                  </a:lnTo>
                  <a:cubicBezTo>
                    <a:pt x="1029579" y="134824"/>
                    <a:pt x="1026921" y="129592"/>
                    <a:pt x="1022777" y="126076"/>
                  </a:cubicBezTo>
                  <a:cubicBezTo>
                    <a:pt x="1018633" y="122560"/>
                    <a:pt x="1013254" y="120802"/>
                    <a:pt x="1006641" y="120802"/>
                  </a:cubicBezTo>
                  <a:cubicBezTo>
                    <a:pt x="997851" y="120802"/>
                    <a:pt x="990839" y="123836"/>
                    <a:pt x="985607" y="129906"/>
                  </a:cubicBezTo>
                  <a:cubicBezTo>
                    <a:pt x="980375" y="135975"/>
                    <a:pt x="977759" y="146126"/>
                    <a:pt x="977759" y="160357"/>
                  </a:cubicBezTo>
                  <a:cubicBezTo>
                    <a:pt x="977759" y="176180"/>
                    <a:pt x="980417" y="187356"/>
                    <a:pt x="985733" y="193886"/>
                  </a:cubicBezTo>
                  <a:cubicBezTo>
                    <a:pt x="991049" y="200416"/>
                    <a:pt x="998185" y="203680"/>
                    <a:pt x="1007143" y="203680"/>
                  </a:cubicBezTo>
                  <a:cubicBezTo>
                    <a:pt x="1013840" y="203680"/>
                    <a:pt x="1019324" y="201776"/>
                    <a:pt x="1023593" y="197967"/>
                  </a:cubicBezTo>
                  <a:cubicBezTo>
                    <a:pt x="1027863" y="194158"/>
                    <a:pt x="1030876" y="187607"/>
                    <a:pt x="1032634" y="178315"/>
                  </a:cubicBezTo>
                  <a:lnTo>
                    <a:pt x="1067293" y="184216"/>
                  </a:lnTo>
                  <a:cubicBezTo>
                    <a:pt x="1063693" y="200123"/>
                    <a:pt x="1056787" y="212136"/>
                    <a:pt x="1046573" y="220256"/>
                  </a:cubicBezTo>
                  <a:cubicBezTo>
                    <a:pt x="1036360" y="228377"/>
                    <a:pt x="1022672" y="232437"/>
                    <a:pt x="1005511" y="232437"/>
                  </a:cubicBezTo>
                  <a:cubicBezTo>
                    <a:pt x="986005" y="232437"/>
                    <a:pt x="970455" y="226284"/>
                    <a:pt x="958860" y="213977"/>
                  </a:cubicBezTo>
                  <a:cubicBezTo>
                    <a:pt x="947265" y="201671"/>
                    <a:pt x="941468" y="184635"/>
                    <a:pt x="941468" y="162869"/>
                  </a:cubicBezTo>
                  <a:cubicBezTo>
                    <a:pt x="941468" y="140852"/>
                    <a:pt x="947286" y="123711"/>
                    <a:pt x="958923" y="111447"/>
                  </a:cubicBezTo>
                  <a:cubicBezTo>
                    <a:pt x="970559" y="99182"/>
                    <a:pt x="986298" y="93050"/>
                    <a:pt x="1006138" y="93050"/>
                  </a:cubicBezTo>
                  <a:close/>
                  <a:moveTo>
                    <a:pt x="858492" y="93050"/>
                  </a:moveTo>
                  <a:cubicBezTo>
                    <a:pt x="874230" y="93050"/>
                    <a:pt x="885950" y="94913"/>
                    <a:pt x="893652" y="98638"/>
                  </a:cubicBezTo>
                  <a:cubicBezTo>
                    <a:pt x="901354" y="102363"/>
                    <a:pt x="906775" y="107093"/>
                    <a:pt x="909914" y="112828"/>
                  </a:cubicBezTo>
                  <a:cubicBezTo>
                    <a:pt x="913053" y="118562"/>
                    <a:pt x="914623" y="129090"/>
                    <a:pt x="914623" y="144410"/>
                  </a:cubicBezTo>
                  <a:lnTo>
                    <a:pt x="914246" y="185598"/>
                  </a:lnTo>
                  <a:cubicBezTo>
                    <a:pt x="914246" y="197318"/>
                    <a:pt x="914811" y="205962"/>
                    <a:pt x="915942" y="211529"/>
                  </a:cubicBezTo>
                  <a:cubicBezTo>
                    <a:pt x="917072" y="217096"/>
                    <a:pt x="919186" y="223061"/>
                    <a:pt x="922283" y="229423"/>
                  </a:cubicBezTo>
                  <a:lnTo>
                    <a:pt x="887374" y="229423"/>
                  </a:lnTo>
                  <a:cubicBezTo>
                    <a:pt x="886453" y="227079"/>
                    <a:pt x="885323" y="223605"/>
                    <a:pt x="883983" y="219000"/>
                  </a:cubicBezTo>
                  <a:cubicBezTo>
                    <a:pt x="883397" y="216908"/>
                    <a:pt x="882979" y="215526"/>
                    <a:pt x="882727" y="214856"/>
                  </a:cubicBezTo>
                  <a:cubicBezTo>
                    <a:pt x="876700" y="220717"/>
                    <a:pt x="870254" y="225112"/>
                    <a:pt x="863389" y="228042"/>
                  </a:cubicBezTo>
                  <a:cubicBezTo>
                    <a:pt x="856524" y="230972"/>
                    <a:pt x="849199" y="232437"/>
                    <a:pt x="841414" y="232437"/>
                  </a:cubicBezTo>
                  <a:cubicBezTo>
                    <a:pt x="827684" y="232437"/>
                    <a:pt x="816864" y="228711"/>
                    <a:pt x="808953" y="221261"/>
                  </a:cubicBezTo>
                  <a:cubicBezTo>
                    <a:pt x="801042" y="213810"/>
                    <a:pt x="797086" y="204392"/>
                    <a:pt x="797086" y="193007"/>
                  </a:cubicBezTo>
                  <a:cubicBezTo>
                    <a:pt x="797086" y="185472"/>
                    <a:pt x="798886" y="178754"/>
                    <a:pt x="802486" y="172852"/>
                  </a:cubicBezTo>
                  <a:cubicBezTo>
                    <a:pt x="806086" y="166950"/>
                    <a:pt x="811129" y="162429"/>
                    <a:pt x="817617" y="159290"/>
                  </a:cubicBezTo>
                  <a:cubicBezTo>
                    <a:pt x="824105" y="156151"/>
                    <a:pt x="833461" y="153409"/>
                    <a:pt x="845683" y="151065"/>
                  </a:cubicBezTo>
                  <a:cubicBezTo>
                    <a:pt x="862175" y="147968"/>
                    <a:pt x="873602" y="145079"/>
                    <a:pt x="879965" y="142400"/>
                  </a:cubicBezTo>
                  <a:lnTo>
                    <a:pt x="879965" y="138884"/>
                  </a:lnTo>
                  <a:cubicBezTo>
                    <a:pt x="879965" y="132103"/>
                    <a:pt x="878290" y="127269"/>
                    <a:pt x="874942" y="124381"/>
                  </a:cubicBezTo>
                  <a:cubicBezTo>
                    <a:pt x="871593" y="121492"/>
                    <a:pt x="865273" y="120048"/>
                    <a:pt x="855980" y="120048"/>
                  </a:cubicBezTo>
                  <a:cubicBezTo>
                    <a:pt x="849701" y="120048"/>
                    <a:pt x="844804" y="121283"/>
                    <a:pt x="841288" y="123753"/>
                  </a:cubicBezTo>
                  <a:cubicBezTo>
                    <a:pt x="837772" y="126222"/>
                    <a:pt x="834926" y="130555"/>
                    <a:pt x="832749" y="136750"/>
                  </a:cubicBezTo>
                  <a:lnTo>
                    <a:pt x="800728" y="130973"/>
                  </a:lnTo>
                  <a:cubicBezTo>
                    <a:pt x="804328" y="118081"/>
                    <a:pt x="810522" y="108537"/>
                    <a:pt x="819313" y="102342"/>
                  </a:cubicBezTo>
                  <a:cubicBezTo>
                    <a:pt x="828103" y="96147"/>
                    <a:pt x="841162" y="93050"/>
                    <a:pt x="858492" y="93050"/>
                  </a:cubicBezTo>
                  <a:close/>
                  <a:moveTo>
                    <a:pt x="720928" y="93050"/>
                  </a:moveTo>
                  <a:cubicBezTo>
                    <a:pt x="728714" y="93050"/>
                    <a:pt x="735829" y="94452"/>
                    <a:pt x="742275" y="97257"/>
                  </a:cubicBezTo>
                  <a:cubicBezTo>
                    <a:pt x="748722" y="100061"/>
                    <a:pt x="753598" y="103640"/>
                    <a:pt x="756905" y="107993"/>
                  </a:cubicBezTo>
                  <a:cubicBezTo>
                    <a:pt x="760212" y="112346"/>
                    <a:pt x="762514" y="117286"/>
                    <a:pt x="763811" y="122811"/>
                  </a:cubicBezTo>
                  <a:cubicBezTo>
                    <a:pt x="765109" y="128336"/>
                    <a:pt x="765758" y="136247"/>
                    <a:pt x="765758" y="146544"/>
                  </a:cubicBezTo>
                  <a:lnTo>
                    <a:pt x="765758" y="229423"/>
                  </a:lnTo>
                  <a:lnTo>
                    <a:pt x="730472" y="229423"/>
                  </a:lnTo>
                  <a:lnTo>
                    <a:pt x="730472" y="161362"/>
                  </a:lnTo>
                  <a:cubicBezTo>
                    <a:pt x="730472" y="146963"/>
                    <a:pt x="729718" y="137650"/>
                    <a:pt x="728211" y="133422"/>
                  </a:cubicBezTo>
                  <a:cubicBezTo>
                    <a:pt x="726704" y="129194"/>
                    <a:pt x="724256" y="125908"/>
                    <a:pt x="720865" y="123564"/>
                  </a:cubicBezTo>
                  <a:cubicBezTo>
                    <a:pt x="717475" y="121220"/>
                    <a:pt x="713394" y="120048"/>
                    <a:pt x="708622" y="120048"/>
                  </a:cubicBezTo>
                  <a:cubicBezTo>
                    <a:pt x="702510" y="120048"/>
                    <a:pt x="697027" y="121723"/>
                    <a:pt x="692172" y="125071"/>
                  </a:cubicBezTo>
                  <a:cubicBezTo>
                    <a:pt x="687316" y="128420"/>
                    <a:pt x="683988" y="132857"/>
                    <a:pt x="682188" y="138382"/>
                  </a:cubicBezTo>
                  <a:cubicBezTo>
                    <a:pt x="680389" y="143907"/>
                    <a:pt x="679489" y="154121"/>
                    <a:pt x="679489" y="169022"/>
                  </a:cubicBezTo>
                  <a:lnTo>
                    <a:pt x="679489" y="229423"/>
                  </a:lnTo>
                  <a:lnTo>
                    <a:pt x="644202" y="229423"/>
                  </a:lnTo>
                  <a:lnTo>
                    <a:pt x="644202" y="96064"/>
                  </a:lnTo>
                  <a:lnTo>
                    <a:pt x="676977" y="96064"/>
                  </a:lnTo>
                  <a:lnTo>
                    <a:pt x="676977" y="115653"/>
                  </a:lnTo>
                  <a:cubicBezTo>
                    <a:pt x="688614" y="100584"/>
                    <a:pt x="703264" y="93050"/>
                    <a:pt x="720928" y="93050"/>
                  </a:cubicBezTo>
                  <a:close/>
                  <a:moveTo>
                    <a:pt x="419230" y="93050"/>
                  </a:moveTo>
                  <a:cubicBezTo>
                    <a:pt x="439406" y="93050"/>
                    <a:pt x="455940" y="99601"/>
                    <a:pt x="468832" y="112702"/>
                  </a:cubicBezTo>
                  <a:cubicBezTo>
                    <a:pt x="481724" y="125804"/>
                    <a:pt x="488170" y="142359"/>
                    <a:pt x="488170" y="162367"/>
                  </a:cubicBezTo>
                  <a:cubicBezTo>
                    <a:pt x="488170" y="182542"/>
                    <a:pt x="481661" y="199264"/>
                    <a:pt x="468643" y="212533"/>
                  </a:cubicBezTo>
                  <a:cubicBezTo>
                    <a:pt x="455626" y="225802"/>
                    <a:pt x="439238" y="232437"/>
                    <a:pt x="419481" y="232437"/>
                  </a:cubicBezTo>
                  <a:cubicBezTo>
                    <a:pt x="407259" y="232437"/>
                    <a:pt x="395601" y="229674"/>
                    <a:pt x="384509" y="224149"/>
                  </a:cubicBezTo>
                  <a:cubicBezTo>
                    <a:pt x="373417" y="218624"/>
                    <a:pt x="364982" y="210524"/>
                    <a:pt x="359206" y="199850"/>
                  </a:cubicBezTo>
                  <a:cubicBezTo>
                    <a:pt x="353429" y="189177"/>
                    <a:pt x="350541" y="176180"/>
                    <a:pt x="350541" y="160860"/>
                  </a:cubicBezTo>
                  <a:cubicBezTo>
                    <a:pt x="350541" y="149140"/>
                    <a:pt x="353429" y="137796"/>
                    <a:pt x="359206" y="126829"/>
                  </a:cubicBezTo>
                  <a:cubicBezTo>
                    <a:pt x="364982" y="115863"/>
                    <a:pt x="373165" y="107491"/>
                    <a:pt x="383756" y="101715"/>
                  </a:cubicBezTo>
                  <a:cubicBezTo>
                    <a:pt x="394346" y="95938"/>
                    <a:pt x="406170" y="93050"/>
                    <a:pt x="419230" y="93050"/>
                  </a:cubicBezTo>
                  <a:close/>
                  <a:moveTo>
                    <a:pt x="1092003" y="45332"/>
                  </a:moveTo>
                  <a:lnTo>
                    <a:pt x="1127289" y="45332"/>
                  </a:lnTo>
                  <a:lnTo>
                    <a:pt x="1127289" y="113016"/>
                  </a:lnTo>
                  <a:cubicBezTo>
                    <a:pt x="1138674" y="99705"/>
                    <a:pt x="1152278" y="93050"/>
                    <a:pt x="1168101" y="93050"/>
                  </a:cubicBezTo>
                  <a:cubicBezTo>
                    <a:pt x="1176221" y="93050"/>
                    <a:pt x="1183546" y="94557"/>
                    <a:pt x="1190076" y="97571"/>
                  </a:cubicBezTo>
                  <a:cubicBezTo>
                    <a:pt x="1196606" y="100584"/>
                    <a:pt x="1201524" y="104435"/>
                    <a:pt x="1204831" y="109123"/>
                  </a:cubicBezTo>
                  <a:cubicBezTo>
                    <a:pt x="1208138" y="113811"/>
                    <a:pt x="1210398" y="119002"/>
                    <a:pt x="1211612" y="124695"/>
                  </a:cubicBezTo>
                  <a:cubicBezTo>
                    <a:pt x="1212826" y="130387"/>
                    <a:pt x="1213433" y="139219"/>
                    <a:pt x="1213433" y="151191"/>
                  </a:cubicBezTo>
                  <a:lnTo>
                    <a:pt x="1213433" y="229423"/>
                  </a:lnTo>
                  <a:lnTo>
                    <a:pt x="1178147" y="229423"/>
                  </a:lnTo>
                  <a:lnTo>
                    <a:pt x="1178147" y="158976"/>
                  </a:lnTo>
                  <a:cubicBezTo>
                    <a:pt x="1178147" y="144996"/>
                    <a:pt x="1177477" y="136122"/>
                    <a:pt x="1176137" y="132355"/>
                  </a:cubicBezTo>
                  <a:cubicBezTo>
                    <a:pt x="1174798" y="128587"/>
                    <a:pt x="1172433" y="125594"/>
                    <a:pt x="1169042" y="123376"/>
                  </a:cubicBezTo>
                  <a:cubicBezTo>
                    <a:pt x="1165652" y="121158"/>
                    <a:pt x="1161403" y="120048"/>
                    <a:pt x="1156297" y="120048"/>
                  </a:cubicBezTo>
                  <a:cubicBezTo>
                    <a:pt x="1150437" y="120048"/>
                    <a:pt x="1145204" y="121471"/>
                    <a:pt x="1140600" y="124318"/>
                  </a:cubicBezTo>
                  <a:cubicBezTo>
                    <a:pt x="1135996" y="127164"/>
                    <a:pt x="1132626" y="131455"/>
                    <a:pt x="1130491" y="137189"/>
                  </a:cubicBezTo>
                  <a:cubicBezTo>
                    <a:pt x="1128357" y="142924"/>
                    <a:pt x="1127289" y="151400"/>
                    <a:pt x="1127289" y="162618"/>
                  </a:cubicBezTo>
                  <a:lnTo>
                    <a:pt x="1127289" y="229423"/>
                  </a:lnTo>
                  <a:lnTo>
                    <a:pt x="1092003" y="229423"/>
                  </a:lnTo>
                  <a:close/>
                  <a:moveTo>
                    <a:pt x="520629" y="45332"/>
                  </a:moveTo>
                  <a:lnTo>
                    <a:pt x="555915" y="45332"/>
                  </a:lnTo>
                  <a:lnTo>
                    <a:pt x="555915" y="77981"/>
                  </a:lnTo>
                  <a:lnTo>
                    <a:pt x="520629" y="77981"/>
                  </a:lnTo>
                  <a:close/>
                  <a:moveTo>
                    <a:pt x="196653" y="45332"/>
                  </a:moveTo>
                  <a:lnTo>
                    <a:pt x="231939" y="45332"/>
                  </a:lnTo>
                  <a:lnTo>
                    <a:pt x="231939" y="113016"/>
                  </a:lnTo>
                  <a:cubicBezTo>
                    <a:pt x="243325" y="99705"/>
                    <a:pt x="256928" y="93050"/>
                    <a:pt x="272751" y="93050"/>
                  </a:cubicBezTo>
                  <a:cubicBezTo>
                    <a:pt x="280871" y="93050"/>
                    <a:pt x="288196" y="94557"/>
                    <a:pt x="294726" y="97571"/>
                  </a:cubicBezTo>
                  <a:cubicBezTo>
                    <a:pt x="301256" y="100584"/>
                    <a:pt x="306174" y="104435"/>
                    <a:pt x="309481" y="109123"/>
                  </a:cubicBezTo>
                  <a:cubicBezTo>
                    <a:pt x="312788" y="113811"/>
                    <a:pt x="315048" y="119002"/>
                    <a:pt x="316262" y="124695"/>
                  </a:cubicBezTo>
                  <a:cubicBezTo>
                    <a:pt x="317476" y="130387"/>
                    <a:pt x="318083" y="139219"/>
                    <a:pt x="318083" y="151191"/>
                  </a:cubicBezTo>
                  <a:lnTo>
                    <a:pt x="318083" y="229423"/>
                  </a:lnTo>
                  <a:lnTo>
                    <a:pt x="282797" y="229423"/>
                  </a:lnTo>
                  <a:lnTo>
                    <a:pt x="282797" y="158976"/>
                  </a:lnTo>
                  <a:cubicBezTo>
                    <a:pt x="282797" y="144996"/>
                    <a:pt x="282127" y="136122"/>
                    <a:pt x="280787" y="132355"/>
                  </a:cubicBezTo>
                  <a:cubicBezTo>
                    <a:pt x="279448" y="128587"/>
                    <a:pt x="277083" y="125594"/>
                    <a:pt x="273693" y="123376"/>
                  </a:cubicBezTo>
                  <a:cubicBezTo>
                    <a:pt x="270302" y="121158"/>
                    <a:pt x="266053" y="120048"/>
                    <a:pt x="260947" y="120048"/>
                  </a:cubicBezTo>
                  <a:cubicBezTo>
                    <a:pt x="255087" y="120048"/>
                    <a:pt x="249854" y="121471"/>
                    <a:pt x="245250" y="124318"/>
                  </a:cubicBezTo>
                  <a:cubicBezTo>
                    <a:pt x="240646" y="127164"/>
                    <a:pt x="237276" y="131455"/>
                    <a:pt x="235141" y="137189"/>
                  </a:cubicBezTo>
                  <a:cubicBezTo>
                    <a:pt x="233007" y="142924"/>
                    <a:pt x="231939" y="151400"/>
                    <a:pt x="231939" y="162618"/>
                  </a:cubicBezTo>
                  <a:lnTo>
                    <a:pt x="231939" y="229423"/>
                  </a:lnTo>
                  <a:lnTo>
                    <a:pt x="196653" y="229423"/>
                  </a:lnTo>
                  <a:close/>
                  <a:moveTo>
                    <a:pt x="859120" y="42193"/>
                  </a:moveTo>
                  <a:lnTo>
                    <a:pt x="898675" y="42193"/>
                  </a:lnTo>
                  <a:lnTo>
                    <a:pt x="864142" y="79739"/>
                  </a:lnTo>
                  <a:lnTo>
                    <a:pt x="841790" y="79739"/>
                  </a:lnTo>
                  <a:close/>
                  <a:moveTo>
                    <a:pt x="403157" y="42193"/>
                  </a:moveTo>
                  <a:lnTo>
                    <a:pt x="435806" y="42193"/>
                  </a:lnTo>
                  <a:lnTo>
                    <a:pt x="461800" y="79237"/>
                  </a:lnTo>
                  <a:lnTo>
                    <a:pt x="433420" y="79237"/>
                  </a:lnTo>
                  <a:lnTo>
                    <a:pt x="418853" y="60526"/>
                  </a:lnTo>
                  <a:lnTo>
                    <a:pt x="405291" y="79237"/>
                  </a:lnTo>
                  <a:lnTo>
                    <a:pt x="376786" y="79237"/>
                  </a:lnTo>
                  <a:close/>
                  <a:moveTo>
                    <a:pt x="86143" y="42193"/>
                  </a:moveTo>
                  <a:cubicBezTo>
                    <a:pt x="108663" y="42193"/>
                    <a:pt x="126955" y="48848"/>
                    <a:pt x="141019" y="62159"/>
                  </a:cubicBezTo>
                  <a:cubicBezTo>
                    <a:pt x="149391" y="70028"/>
                    <a:pt x="155669" y="81330"/>
                    <a:pt x="159855" y="96064"/>
                  </a:cubicBezTo>
                  <a:lnTo>
                    <a:pt x="123062" y="104854"/>
                  </a:lnTo>
                  <a:cubicBezTo>
                    <a:pt x="120886" y="95310"/>
                    <a:pt x="116344" y="87776"/>
                    <a:pt x="109437" y="82251"/>
                  </a:cubicBezTo>
                  <a:cubicBezTo>
                    <a:pt x="102531" y="76725"/>
                    <a:pt x="94138" y="73963"/>
                    <a:pt x="84260" y="73963"/>
                  </a:cubicBezTo>
                  <a:cubicBezTo>
                    <a:pt x="70614" y="73963"/>
                    <a:pt x="59543" y="78860"/>
                    <a:pt x="51046" y="88655"/>
                  </a:cubicBezTo>
                  <a:cubicBezTo>
                    <a:pt x="42548" y="98450"/>
                    <a:pt x="38300" y="114314"/>
                    <a:pt x="38300" y="136247"/>
                  </a:cubicBezTo>
                  <a:cubicBezTo>
                    <a:pt x="38300" y="159520"/>
                    <a:pt x="42486" y="176096"/>
                    <a:pt x="50857" y="185975"/>
                  </a:cubicBezTo>
                  <a:cubicBezTo>
                    <a:pt x="59229" y="195853"/>
                    <a:pt x="70112" y="200792"/>
                    <a:pt x="83506" y="200792"/>
                  </a:cubicBezTo>
                  <a:cubicBezTo>
                    <a:pt x="93385" y="200792"/>
                    <a:pt x="101882" y="197653"/>
                    <a:pt x="108998" y="191374"/>
                  </a:cubicBezTo>
                  <a:cubicBezTo>
                    <a:pt x="116114" y="185096"/>
                    <a:pt x="121220" y="175217"/>
                    <a:pt x="124318" y="161739"/>
                  </a:cubicBezTo>
                  <a:lnTo>
                    <a:pt x="160358" y="173166"/>
                  </a:lnTo>
                  <a:cubicBezTo>
                    <a:pt x="154832" y="193258"/>
                    <a:pt x="145645" y="208180"/>
                    <a:pt x="132794" y="217933"/>
                  </a:cubicBezTo>
                  <a:cubicBezTo>
                    <a:pt x="119944" y="227686"/>
                    <a:pt x="103640" y="232562"/>
                    <a:pt x="83883" y="232562"/>
                  </a:cubicBezTo>
                  <a:cubicBezTo>
                    <a:pt x="59438" y="232562"/>
                    <a:pt x="39346" y="224212"/>
                    <a:pt x="23608" y="207510"/>
                  </a:cubicBezTo>
                  <a:cubicBezTo>
                    <a:pt x="7869" y="190809"/>
                    <a:pt x="0" y="167976"/>
                    <a:pt x="0" y="139010"/>
                  </a:cubicBezTo>
                  <a:cubicBezTo>
                    <a:pt x="0" y="108370"/>
                    <a:pt x="7911" y="84574"/>
                    <a:pt x="23733" y="67621"/>
                  </a:cubicBezTo>
                  <a:cubicBezTo>
                    <a:pt x="39556" y="50669"/>
                    <a:pt x="60359" y="42193"/>
                    <a:pt x="86143" y="42193"/>
                  </a:cubicBezTo>
                  <a:close/>
                  <a:moveTo>
                    <a:pt x="379298" y="0"/>
                  </a:moveTo>
                  <a:lnTo>
                    <a:pt x="418853" y="0"/>
                  </a:lnTo>
                  <a:lnTo>
                    <a:pt x="436183" y="35412"/>
                  </a:lnTo>
                  <a:lnTo>
                    <a:pt x="413956" y="35412"/>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2000" b="1">
                <a:solidFill>
                  <a:schemeClr val="tx2">
                    <a:lumMod val="50000"/>
                  </a:schemeClr>
                </a:solidFill>
              </a:endParaRPr>
            </a:p>
          </p:txBody>
        </p:sp>
        <p:sp>
          <p:nvSpPr>
            <p:cNvPr id="26" name="TextBox 25">
              <a:extLst>
                <a:ext uri="{FF2B5EF4-FFF2-40B4-BE49-F238E27FC236}">
                  <a16:creationId xmlns:a16="http://schemas.microsoft.com/office/drawing/2014/main" id="{9252D4D9-26B9-48B5-A47D-E141F78C5F98}"/>
                </a:ext>
              </a:extLst>
            </p:cNvPr>
            <p:cNvSpPr txBox="1">
              <a:spLocks noChangeAspect="1"/>
            </p:cNvSpPr>
            <p:nvPr>
              <p:custDataLst>
                <p:tags r:id="rId3"/>
              </p:custDataLst>
            </p:nvPr>
          </p:nvSpPr>
          <p:spPr>
            <a:xfrm>
              <a:off x="2098155" y="257847"/>
              <a:ext cx="1165808" cy="232562"/>
            </a:xfrm>
            <a:custGeom>
              <a:avLst/>
              <a:gdLst/>
              <a:ahLst/>
              <a:cxnLst/>
              <a:rect l="l" t="t" r="r" b="b"/>
              <a:pathLst>
                <a:path w="1165808" h="232562">
                  <a:moveTo>
                    <a:pt x="419356" y="121806"/>
                  </a:moveTo>
                  <a:cubicBezTo>
                    <a:pt x="410147" y="121806"/>
                    <a:pt x="402403" y="125322"/>
                    <a:pt x="396124" y="132355"/>
                  </a:cubicBezTo>
                  <a:cubicBezTo>
                    <a:pt x="389846" y="139387"/>
                    <a:pt x="386706" y="149516"/>
                    <a:pt x="386706" y="162743"/>
                  </a:cubicBezTo>
                  <a:cubicBezTo>
                    <a:pt x="386706" y="175970"/>
                    <a:pt x="389846" y="186100"/>
                    <a:pt x="396124" y="193132"/>
                  </a:cubicBezTo>
                  <a:cubicBezTo>
                    <a:pt x="402403" y="200164"/>
                    <a:pt x="410147" y="203680"/>
                    <a:pt x="419356" y="203680"/>
                  </a:cubicBezTo>
                  <a:cubicBezTo>
                    <a:pt x="428564" y="203680"/>
                    <a:pt x="436287" y="200164"/>
                    <a:pt x="442524" y="193132"/>
                  </a:cubicBezTo>
                  <a:cubicBezTo>
                    <a:pt x="448761" y="186100"/>
                    <a:pt x="451879" y="175887"/>
                    <a:pt x="451879" y="162492"/>
                  </a:cubicBezTo>
                  <a:cubicBezTo>
                    <a:pt x="451879" y="149433"/>
                    <a:pt x="448761" y="139387"/>
                    <a:pt x="442524" y="132355"/>
                  </a:cubicBezTo>
                  <a:cubicBezTo>
                    <a:pt x="436287" y="125322"/>
                    <a:pt x="428564" y="121806"/>
                    <a:pt x="419356" y="121806"/>
                  </a:cubicBezTo>
                  <a:close/>
                  <a:moveTo>
                    <a:pt x="702092" y="120048"/>
                  </a:moveTo>
                  <a:cubicBezTo>
                    <a:pt x="693720" y="120048"/>
                    <a:pt x="686709" y="123376"/>
                    <a:pt x="681058" y="130031"/>
                  </a:cubicBezTo>
                  <a:cubicBezTo>
                    <a:pt x="675407" y="136687"/>
                    <a:pt x="672582" y="146628"/>
                    <a:pt x="672582" y="159855"/>
                  </a:cubicBezTo>
                  <a:cubicBezTo>
                    <a:pt x="672582" y="174087"/>
                    <a:pt x="674549" y="184384"/>
                    <a:pt x="678484" y="190746"/>
                  </a:cubicBezTo>
                  <a:cubicBezTo>
                    <a:pt x="684177" y="199955"/>
                    <a:pt x="692130" y="204559"/>
                    <a:pt x="702343" y="204559"/>
                  </a:cubicBezTo>
                  <a:cubicBezTo>
                    <a:pt x="710463" y="204559"/>
                    <a:pt x="717370" y="201106"/>
                    <a:pt x="723063" y="194200"/>
                  </a:cubicBezTo>
                  <a:cubicBezTo>
                    <a:pt x="728755" y="187293"/>
                    <a:pt x="731602" y="176975"/>
                    <a:pt x="731602" y="163246"/>
                  </a:cubicBezTo>
                  <a:cubicBezTo>
                    <a:pt x="731602" y="147926"/>
                    <a:pt x="728839" y="136896"/>
                    <a:pt x="723314" y="130157"/>
                  </a:cubicBezTo>
                  <a:cubicBezTo>
                    <a:pt x="717789" y="123418"/>
                    <a:pt x="710715" y="120048"/>
                    <a:pt x="702092" y="120048"/>
                  </a:cubicBezTo>
                  <a:close/>
                  <a:moveTo>
                    <a:pt x="806378" y="96064"/>
                  </a:moveTo>
                  <a:lnTo>
                    <a:pt x="841665" y="96064"/>
                  </a:lnTo>
                  <a:lnTo>
                    <a:pt x="841665" y="229423"/>
                  </a:lnTo>
                  <a:lnTo>
                    <a:pt x="806378" y="229423"/>
                  </a:lnTo>
                  <a:close/>
                  <a:moveTo>
                    <a:pt x="520629" y="96064"/>
                  </a:moveTo>
                  <a:lnTo>
                    <a:pt x="555915" y="96064"/>
                  </a:lnTo>
                  <a:lnTo>
                    <a:pt x="555915" y="229423"/>
                  </a:lnTo>
                  <a:lnTo>
                    <a:pt x="520629" y="229423"/>
                  </a:lnTo>
                  <a:close/>
                  <a:moveTo>
                    <a:pt x="959053" y="93050"/>
                  </a:moveTo>
                  <a:cubicBezTo>
                    <a:pt x="966838" y="93050"/>
                    <a:pt x="973954" y="94452"/>
                    <a:pt x="980400" y="97257"/>
                  </a:cubicBezTo>
                  <a:cubicBezTo>
                    <a:pt x="986847" y="100061"/>
                    <a:pt x="991723" y="103640"/>
                    <a:pt x="995030" y="107993"/>
                  </a:cubicBezTo>
                  <a:cubicBezTo>
                    <a:pt x="998337" y="112346"/>
                    <a:pt x="1000639" y="117286"/>
                    <a:pt x="1001936" y="122811"/>
                  </a:cubicBezTo>
                  <a:cubicBezTo>
                    <a:pt x="1003234" y="128336"/>
                    <a:pt x="1003883" y="136247"/>
                    <a:pt x="1003883" y="146544"/>
                  </a:cubicBezTo>
                  <a:lnTo>
                    <a:pt x="1003883" y="229423"/>
                  </a:lnTo>
                  <a:lnTo>
                    <a:pt x="968597" y="229423"/>
                  </a:lnTo>
                  <a:lnTo>
                    <a:pt x="968597" y="161362"/>
                  </a:lnTo>
                  <a:cubicBezTo>
                    <a:pt x="968597" y="146963"/>
                    <a:pt x="967843" y="137650"/>
                    <a:pt x="966336" y="133422"/>
                  </a:cubicBezTo>
                  <a:cubicBezTo>
                    <a:pt x="964829" y="129194"/>
                    <a:pt x="962381" y="125908"/>
                    <a:pt x="958990" y="123564"/>
                  </a:cubicBezTo>
                  <a:cubicBezTo>
                    <a:pt x="955600" y="121220"/>
                    <a:pt x="951518" y="120048"/>
                    <a:pt x="946747" y="120048"/>
                  </a:cubicBezTo>
                  <a:cubicBezTo>
                    <a:pt x="940635" y="120048"/>
                    <a:pt x="935152" y="121723"/>
                    <a:pt x="930297" y="125071"/>
                  </a:cubicBezTo>
                  <a:cubicBezTo>
                    <a:pt x="925441" y="128420"/>
                    <a:pt x="922113" y="132857"/>
                    <a:pt x="920313" y="138382"/>
                  </a:cubicBezTo>
                  <a:cubicBezTo>
                    <a:pt x="918514" y="143907"/>
                    <a:pt x="917614" y="154121"/>
                    <a:pt x="917614" y="169022"/>
                  </a:cubicBezTo>
                  <a:lnTo>
                    <a:pt x="917614" y="229423"/>
                  </a:lnTo>
                  <a:lnTo>
                    <a:pt x="882327" y="229423"/>
                  </a:lnTo>
                  <a:lnTo>
                    <a:pt x="882327" y="96064"/>
                  </a:lnTo>
                  <a:lnTo>
                    <a:pt x="915102" y="96064"/>
                  </a:lnTo>
                  <a:lnTo>
                    <a:pt x="915102" y="115653"/>
                  </a:lnTo>
                  <a:cubicBezTo>
                    <a:pt x="926739" y="100584"/>
                    <a:pt x="941389" y="93050"/>
                    <a:pt x="959053" y="93050"/>
                  </a:cubicBezTo>
                  <a:close/>
                  <a:moveTo>
                    <a:pt x="419230" y="93050"/>
                  </a:moveTo>
                  <a:cubicBezTo>
                    <a:pt x="439406" y="93050"/>
                    <a:pt x="455939" y="99601"/>
                    <a:pt x="468832" y="112702"/>
                  </a:cubicBezTo>
                  <a:cubicBezTo>
                    <a:pt x="481724" y="125804"/>
                    <a:pt x="488170" y="142359"/>
                    <a:pt x="488170" y="162367"/>
                  </a:cubicBezTo>
                  <a:cubicBezTo>
                    <a:pt x="488170" y="182542"/>
                    <a:pt x="481661" y="199264"/>
                    <a:pt x="468643" y="212533"/>
                  </a:cubicBezTo>
                  <a:cubicBezTo>
                    <a:pt x="455626" y="225802"/>
                    <a:pt x="439238" y="232437"/>
                    <a:pt x="419481" y="232437"/>
                  </a:cubicBezTo>
                  <a:cubicBezTo>
                    <a:pt x="407259" y="232437"/>
                    <a:pt x="395601" y="229674"/>
                    <a:pt x="384509" y="224149"/>
                  </a:cubicBezTo>
                  <a:cubicBezTo>
                    <a:pt x="373417" y="218624"/>
                    <a:pt x="364982" y="210524"/>
                    <a:pt x="359206" y="199850"/>
                  </a:cubicBezTo>
                  <a:cubicBezTo>
                    <a:pt x="353429" y="189177"/>
                    <a:pt x="350541" y="176180"/>
                    <a:pt x="350541" y="160860"/>
                  </a:cubicBezTo>
                  <a:cubicBezTo>
                    <a:pt x="350541" y="149140"/>
                    <a:pt x="353429" y="137796"/>
                    <a:pt x="359206" y="126829"/>
                  </a:cubicBezTo>
                  <a:cubicBezTo>
                    <a:pt x="364982" y="115863"/>
                    <a:pt x="373165" y="107491"/>
                    <a:pt x="383755" y="101715"/>
                  </a:cubicBezTo>
                  <a:cubicBezTo>
                    <a:pt x="394345" y="95938"/>
                    <a:pt x="406170" y="93050"/>
                    <a:pt x="419230" y="93050"/>
                  </a:cubicBezTo>
                  <a:close/>
                  <a:moveTo>
                    <a:pt x="1044378" y="45332"/>
                  </a:moveTo>
                  <a:lnTo>
                    <a:pt x="1079664" y="45332"/>
                  </a:lnTo>
                  <a:lnTo>
                    <a:pt x="1079664" y="113016"/>
                  </a:lnTo>
                  <a:cubicBezTo>
                    <a:pt x="1091050" y="99705"/>
                    <a:pt x="1104653" y="93050"/>
                    <a:pt x="1120476" y="93050"/>
                  </a:cubicBezTo>
                  <a:cubicBezTo>
                    <a:pt x="1128596" y="93050"/>
                    <a:pt x="1135921" y="94557"/>
                    <a:pt x="1142451" y="97571"/>
                  </a:cubicBezTo>
                  <a:cubicBezTo>
                    <a:pt x="1148981" y="100584"/>
                    <a:pt x="1153899" y="104435"/>
                    <a:pt x="1157206" y="109123"/>
                  </a:cubicBezTo>
                  <a:cubicBezTo>
                    <a:pt x="1160513" y="113811"/>
                    <a:pt x="1162773" y="119002"/>
                    <a:pt x="1163987" y="124695"/>
                  </a:cubicBezTo>
                  <a:cubicBezTo>
                    <a:pt x="1165201" y="130387"/>
                    <a:pt x="1165808" y="139219"/>
                    <a:pt x="1165808" y="151191"/>
                  </a:cubicBezTo>
                  <a:lnTo>
                    <a:pt x="1165808" y="229423"/>
                  </a:lnTo>
                  <a:lnTo>
                    <a:pt x="1130522" y="229423"/>
                  </a:lnTo>
                  <a:lnTo>
                    <a:pt x="1130522" y="158976"/>
                  </a:lnTo>
                  <a:cubicBezTo>
                    <a:pt x="1130522" y="144996"/>
                    <a:pt x="1129852" y="136122"/>
                    <a:pt x="1128512" y="132355"/>
                  </a:cubicBezTo>
                  <a:cubicBezTo>
                    <a:pt x="1127173" y="128587"/>
                    <a:pt x="1124808" y="125594"/>
                    <a:pt x="1121417" y="123376"/>
                  </a:cubicBezTo>
                  <a:cubicBezTo>
                    <a:pt x="1118027" y="121158"/>
                    <a:pt x="1113778" y="120048"/>
                    <a:pt x="1108672" y="120048"/>
                  </a:cubicBezTo>
                  <a:cubicBezTo>
                    <a:pt x="1102812" y="120048"/>
                    <a:pt x="1097579" y="121471"/>
                    <a:pt x="1092975" y="124318"/>
                  </a:cubicBezTo>
                  <a:cubicBezTo>
                    <a:pt x="1088371" y="127164"/>
                    <a:pt x="1085001" y="131455"/>
                    <a:pt x="1082866" y="137189"/>
                  </a:cubicBezTo>
                  <a:cubicBezTo>
                    <a:pt x="1080732" y="142924"/>
                    <a:pt x="1079664" y="151400"/>
                    <a:pt x="1079664" y="162618"/>
                  </a:cubicBezTo>
                  <a:lnTo>
                    <a:pt x="1079664" y="229423"/>
                  </a:lnTo>
                  <a:lnTo>
                    <a:pt x="1044378" y="229423"/>
                  </a:lnTo>
                  <a:close/>
                  <a:moveTo>
                    <a:pt x="731476" y="45332"/>
                  </a:moveTo>
                  <a:lnTo>
                    <a:pt x="766762" y="45332"/>
                  </a:lnTo>
                  <a:lnTo>
                    <a:pt x="766762" y="58392"/>
                  </a:lnTo>
                  <a:lnTo>
                    <a:pt x="780701" y="58392"/>
                  </a:lnTo>
                  <a:lnTo>
                    <a:pt x="780701" y="81874"/>
                  </a:lnTo>
                  <a:lnTo>
                    <a:pt x="766762" y="81874"/>
                  </a:lnTo>
                  <a:lnTo>
                    <a:pt x="766762" y="229423"/>
                  </a:lnTo>
                  <a:lnTo>
                    <a:pt x="733988" y="229423"/>
                  </a:lnTo>
                  <a:lnTo>
                    <a:pt x="733988" y="209834"/>
                  </a:lnTo>
                  <a:cubicBezTo>
                    <a:pt x="728546" y="217452"/>
                    <a:pt x="722121" y="223123"/>
                    <a:pt x="714712" y="226849"/>
                  </a:cubicBezTo>
                  <a:cubicBezTo>
                    <a:pt x="707303" y="230574"/>
                    <a:pt x="699832" y="232437"/>
                    <a:pt x="692297" y="232437"/>
                  </a:cubicBezTo>
                  <a:cubicBezTo>
                    <a:pt x="676977" y="232437"/>
                    <a:pt x="663855" y="226263"/>
                    <a:pt x="652930" y="213915"/>
                  </a:cubicBezTo>
                  <a:cubicBezTo>
                    <a:pt x="642005" y="201567"/>
                    <a:pt x="636542" y="184342"/>
                    <a:pt x="636542" y="162241"/>
                  </a:cubicBezTo>
                  <a:cubicBezTo>
                    <a:pt x="636542" y="139638"/>
                    <a:pt x="641858" y="122455"/>
                    <a:pt x="652490" y="110693"/>
                  </a:cubicBezTo>
                  <a:cubicBezTo>
                    <a:pt x="663122" y="98931"/>
                    <a:pt x="676559" y="93050"/>
                    <a:pt x="692799" y="93050"/>
                  </a:cubicBezTo>
                  <a:cubicBezTo>
                    <a:pt x="707701" y="93050"/>
                    <a:pt x="720593" y="99245"/>
                    <a:pt x="731476" y="111635"/>
                  </a:cubicBezTo>
                  <a:lnTo>
                    <a:pt x="731476" y="81874"/>
                  </a:lnTo>
                  <a:lnTo>
                    <a:pt x="693427" y="81874"/>
                  </a:lnTo>
                  <a:lnTo>
                    <a:pt x="693427" y="58392"/>
                  </a:lnTo>
                  <a:lnTo>
                    <a:pt x="731476" y="58392"/>
                  </a:lnTo>
                  <a:close/>
                  <a:moveTo>
                    <a:pt x="520629" y="45332"/>
                  </a:moveTo>
                  <a:lnTo>
                    <a:pt x="555915" y="45332"/>
                  </a:lnTo>
                  <a:lnTo>
                    <a:pt x="555915" y="77981"/>
                  </a:lnTo>
                  <a:lnTo>
                    <a:pt x="520629" y="77981"/>
                  </a:lnTo>
                  <a:close/>
                  <a:moveTo>
                    <a:pt x="196653" y="45332"/>
                  </a:moveTo>
                  <a:lnTo>
                    <a:pt x="231939" y="45332"/>
                  </a:lnTo>
                  <a:lnTo>
                    <a:pt x="231939" y="113016"/>
                  </a:lnTo>
                  <a:cubicBezTo>
                    <a:pt x="243324" y="99705"/>
                    <a:pt x="256928" y="93050"/>
                    <a:pt x="272751" y="93050"/>
                  </a:cubicBezTo>
                  <a:cubicBezTo>
                    <a:pt x="280871" y="93050"/>
                    <a:pt x="288196" y="94557"/>
                    <a:pt x="294726" y="97571"/>
                  </a:cubicBezTo>
                  <a:cubicBezTo>
                    <a:pt x="301256" y="100584"/>
                    <a:pt x="306174" y="104435"/>
                    <a:pt x="309481" y="109123"/>
                  </a:cubicBezTo>
                  <a:cubicBezTo>
                    <a:pt x="312788" y="113811"/>
                    <a:pt x="315048" y="119002"/>
                    <a:pt x="316262" y="124695"/>
                  </a:cubicBezTo>
                  <a:cubicBezTo>
                    <a:pt x="317476" y="130387"/>
                    <a:pt x="318083" y="139219"/>
                    <a:pt x="318083" y="151191"/>
                  </a:cubicBezTo>
                  <a:lnTo>
                    <a:pt x="318083" y="229423"/>
                  </a:lnTo>
                  <a:lnTo>
                    <a:pt x="282797" y="229423"/>
                  </a:lnTo>
                  <a:lnTo>
                    <a:pt x="282797" y="158976"/>
                  </a:lnTo>
                  <a:cubicBezTo>
                    <a:pt x="282797" y="144996"/>
                    <a:pt x="282127" y="136122"/>
                    <a:pt x="280787" y="132355"/>
                  </a:cubicBezTo>
                  <a:cubicBezTo>
                    <a:pt x="279448" y="128587"/>
                    <a:pt x="277083" y="125594"/>
                    <a:pt x="273692" y="123376"/>
                  </a:cubicBezTo>
                  <a:cubicBezTo>
                    <a:pt x="270302" y="121158"/>
                    <a:pt x="266053" y="120048"/>
                    <a:pt x="260947" y="120048"/>
                  </a:cubicBezTo>
                  <a:cubicBezTo>
                    <a:pt x="255087" y="120048"/>
                    <a:pt x="249854" y="121471"/>
                    <a:pt x="245250" y="124318"/>
                  </a:cubicBezTo>
                  <a:cubicBezTo>
                    <a:pt x="240646" y="127164"/>
                    <a:pt x="237276" y="131455"/>
                    <a:pt x="235141" y="137189"/>
                  </a:cubicBezTo>
                  <a:cubicBezTo>
                    <a:pt x="233007" y="142924"/>
                    <a:pt x="231939" y="151400"/>
                    <a:pt x="231939" y="162618"/>
                  </a:cubicBezTo>
                  <a:lnTo>
                    <a:pt x="231939" y="229423"/>
                  </a:lnTo>
                  <a:lnTo>
                    <a:pt x="196653" y="229423"/>
                  </a:lnTo>
                  <a:close/>
                  <a:moveTo>
                    <a:pt x="403157" y="42193"/>
                  </a:moveTo>
                  <a:lnTo>
                    <a:pt x="435806" y="42193"/>
                  </a:lnTo>
                  <a:lnTo>
                    <a:pt x="461800" y="79237"/>
                  </a:lnTo>
                  <a:lnTo>
                    <a:pt x="433420" y="79237"/>
                  </a:lnTo>
                  <a:lnTo>
                    <a:pt x="418853" y="60526"/>
                  </a:lnTo>
                  <a:lnTo>
                    <a:pt x="405291" y="79237"/>
                  </a:lnTo>
                  <a:lnTo>
                    <a:pt x="376786" y="79237"/>
                  </a:lnTo>
                  <a:close/>
                  <a:moveTo>
                    <a:pt x="86143" y="42193"/>
                  </a:moveTo>
                  <a:cubicBezTo>
                    <a:pt x="108663" y="42193"/>
                    <a:pt x="126955" y="48848"/>
                    <a:pt x="141019" y="62159"/>
                  </a:cubicBezTo>
                  <a:cubicBezTo>
                    <a:pt x="149391" y="70028"/>
                    <a:pt x="155669" y="81330"/>
                    <a:pt x="159855" y="96064"/>
                  </a:cubicBezTo>
                  <a:lnTo>
                    <a:pt x="123062" y="104854"/>
                  </a:lnTo>
                  <a:cubicBezTo>
                    <a:pt x="120885" y="95310"/>
                    <a:pt x="116344" y="87776"/>
                    <a:pt x="109437" y="82251"/>
                  </a:cubicBezTo>
                  <a:cubicBezTo>
                    <a:pt x="102531" y="76725"/>
                    <a:pt x="94138" y="73963"/>
                    <a:pt x="84260" y="73963"/>
                  </a:cubicBezTo>
                  <a:cubicBezTo>
                    <a:pt x="70614" y="73963"/>
                    <a:pt x="59543" y="78860"/>
                    <a:pt x="51046" y="88655"/>
                  </a:cubicBezTo>
                  <a:cubicBezTo>
                    <a:pt x="42548" y="98450"/>
                    <a:pt x="38300" y="114314"/>
                    <a:pt x="38300" y="136247"/>
                  </a:cubicBezTo>
                  <a:cubicBezTo>
                    <a:pt x="38300" y="159520"/>
                    <a:pt x="42486" y="176096"/>
                    <a:pt x="50857" y="185975"/>
                  </a:cubicBezTo>
                  <a:cubicBezTo>
                    <a:pt x="59229" y="195853"/>
                    <a:pt x="70112" y="200792"/>
                    <a:pt x="83506" y="200792"/>
                  </a:cubicBezTo>
                  <a:cubicBezTo>
                    <a:pt x="93385" y="200792"/>
                    <a:pt x="101882" y="197653"/>
                    <a:pt x="108998" y="191374"/>
                  </a:cubicBezTo>
                  <a:cubicBezTo>
                    <a:pt x="116114" y="185095"/>
                    <a:pt x="121220" y="175217"/>
                    <a:pt x="124318" y="161739"/>
                  </a:cubicBezTo>
                  <a:lnTo>
                    <a:pt x="160357" y="173166"/>
                  </a:lnTo>
                  <a:cubicBezTo>
                    <a:pt x="154832" y="193258"/>
                    <a:pt x="145644" y="208180"/>
                    <a:pt x="132794" y="217933"/>
                  </a:cubicBezTo>
                  <a:cubicBezTo>
                    <a:pt x="119944" y="227686"/>
                    <a:pt x="103640" y="232562"/>
                    <a:pt x="83883" y="232562"/>
                  </a:cubicBezTo>
                  <a:cubicBezTo>
                    <a:pt x="59438" y="232562"/>
                    <a:pt x="39346" y="224212"/>
                    <a:pt x="23608" y="207510"/>
                  </a:cubicBezTo>
                  <a:cubicBezTo>
                    <a:pt x="7869" y="190809"/>
                    <a:pt x="0" y="167976"/>
                    <a:pt x="0" y="139010"/>
                  </a:cubicBezTo>
                  <a:cubicBezTo>
                    <a:pt x="0" y="108370"/>
                    <a:pt x="7911" y="84574"/>
                    <a:pt x="23733" y="67621"/>
                  </a:cubicBezTo>
                  <a:cubicBezTo>
                    <a:pt x="39556" y="50669"/>
                    <a:pt x="60359" y="42193"/>
                    <a:pt x="86143" y="42193"/>
                  </a:cubicBezTo>
                  <a:close/>
                  <a:moveTo>
                    <a:pt x="817680" y="37798"/>
                  </a:moveTo>
                  <a:cubicBezTo>
                    <a:pt x="827977" y="37881"/>
                    <a:pt x="836391" y="39556"/>
                    <a:pt x="842920" y="42820"/>
                  </a:cubicBezTo>
                  <a:cubicBezTo>
                    <a:pt x="850120" y="46337"/>
                    <a:pt x="853804" y="51234"/>
                    <a:pt x="853971" y="57513"/>
                  </a:cubicBezTo>
                  <a:cubicBezTo>
                    <a:pt x="854306" y="66219"/>
                    <a:pt x="846688" y="71535"/>
                    <a:pt x="831117" y="73460"/>
                  </a:cubicBezTo>
                  <a:lnTo>
                    <a:pt x="831117" y="79739"/>
                  </a:lnTo>
                  <a:lnTo>
                    <a:pt x="817052" y="79739"/>
                  </a:lnTo>
                  <a:lnTo>
                    <a:pt x="817052" y="65926"/>
                  </a:lnTo>
                  <a:cubicBezTo>
                    <a:pt x="821824" y="65424"/>
                    <a:pt x="824880" y="64963"/>
                    <a:pt x="826219" y="64545"/>
                  </a:cubicBezTo>
                  <a:cubicBezTo>
                    <a:pt x="830656" y="63456"/>
                    <a:pt x="832916" y="61531"/>
                    <a:pt x="833000" y="58768"/>
                  </a:cubicBezTo>
                  <a:cubicBezTo>
                    <a:pt x="833084" y="56843"/>
                    <a:pt x="831912" y="55210"/>
                    <a:pt x="829484" y="53871"/>
                  </a:cubicBezTo>
                  <a:cubicBezTo>
                    <a:pt x="825968" y="51945"/>
                    <a:pt x="820401" y="50983"/>
                    <a:pt x="812783" y="50983"/>
                  </a:cubicBezTo>
                  <a:cubicBezTo>
                    <a:pt x="810188" y="50983"/>
                    <a:pt x="806253" y="51150"/>
                    <a:pt x="800979" y="51485"/>
                  </a:cubicBezTo>
                  <a:lnTo>
                    <a:pt x="799598" y="38677"/>
                  </a:lnTo>
                  <a:cubicBezTo>
                    <a:pt x="802862" y="38007"/>
                    <a:pt x="808890" y="37714"/>
                    <a:pt x="817680" y="37798"/>
                  </a:cubicBezTo>
                  <a:close/>
                  <a:moveTo>
                    <a:pt x="379298" y="0"/>
                  </a:moveTo>
                  <a:lnTo>
                    <a:pt x="418853" y="0"/>
                  </a:lnTo>
                  <a:lnTo>
                    <a:pt x="436182" y="35412"/>
                  </a:lnTo>
                  <a:lnTo>
                    <a:pt x="413956" y="35412"/>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2000" b="1">
                <a:solidFill>
                  <a:schemeClr val="tx2">
                    <a:lumMod val="50000"/>
                  </a:schemeClr>
                </a:solidFill>
              </a:endParaRPr>
            </a:p>
          </p:txBody>
        </p:sp>
        <p:sp>
          <p:nvSpPr>
            <p:cNvPr id="28" name="TextBox 27">
              <a:extLst>
                <a:ext uri="{FF2B5EF4-FFF2-40B4-BE49-F238E27FC236}">
                  <a16:creationId xmlns:a16="http://schemas.microsoft.com/office/drawing/2014/main" id="{B1104465-FAFA-4ABA-B573-3007BC11F1F3}"/>
                </a:ext>
              </a:extLst>
            </p:cNvPr>
            <p:cNvSpPr txBox="1">
              <a:spLocks noChangeAspect="1"/>
            </p:cNvSpPr>
            <p:nvPr>
              <p:custDataLst>
                <p:tags r:id="rId4"/>
              </p:custDataLst>
            </p:nvPr>
          </p:nvSpPr>
          <p:spPr>
            <a:xfrm>
              <a:off x="7470904" y="2453255"/>
              <a:ext cx="1006018" cy="277392"/>
            </a:xfrm>
            <a:custGeom>
              <a:avLst/>
              <a:gdLst/>
              <a:ahLst/>
              <a:cxnLst/>
              <a:rect l="l" t="t" r="r" b="b"/>
              <a:pathLst>
                <a:path w="1006018" h="277392">
                  <a:moveTo>
                    <a:pt x="230540" y="238339"/>
                  </a:moveTo>
                  <a:lnTo>
                    <a:pt x="265826" y="238339"/>
                  </a:lnTo>
                  <a:lnTo>
                    <a:pt x="265826" y="273625"/>
                  </a:lnTo>
                  <a:lnTo>
                    <a:pt x="230540" y="273625"/>
                  </a:lnTo>
                  <a:close/>
                  <a:moveTo>
                    <a:pt x="273863" y="159228"/>
                  </a:moveTo>
                  <a:cubicBezTo>
                    <a:pt x="269342" y="160734"/>
                    <a:pt x="262184" y="162534"/>
                    <a:pt x="252390" y="164627"/>
                  </a:cubicBezTo>
                  <a:cubicBezTo>
                    <a:pt x="242595" y="166720"/>
                    <a:pt x="236191" y="168771"/>
                    <a:pt x="233177" y="170780"/>
                  </a:cubicBezTo>
                  <a:cubicBezTo>
                    <a:pt x="228573" y="174045"/>
                    <a:pt x="226270" y="178189"/>
                    <a:pt x="226270" y="183212"/>
                  </a:cubicBezTo>
                  <a:cubicBezTo>
                    <a:pt x="226270" y="188151"/>
                    <a:pt x="228112" y="192421"/>
                    <a:pt x="231796" y="196021"/>
                  </a:cubicBezTo>
                  <a:cubicBezTo>
                    <a:pt x="235479" y="199620"/>
                    <a:pt x="240167" y="201420"/>
                    <a:pt x="245860" y="201420"/>
                  </a:cubicBezTo>
                  <a:cubicBezTo>
                    <a:pt x="252222" y="201420"/>
                    <a:pt x="258292" y="199327"/>
                    <a:pt x="264068" y="195142"/>
                  </a:cubicBezTo>
                  <a:cubicBezTo>
                    <a:pt x="268338" y="191960"/>
                    <a:pt x="271142" y="188068"/>
                    <a:pt x="272481" y="183463"/>
                  </a:cubicBezTo>
                  <a:cubicBezTo>
                    <a:pt x="273402" y="180449"/>
                    <a:pt x="273863" y="174715"/>
                    <a:pt x="273863" y="166260"/>
                  </a:cubicBezTo>
                  <a:close/>
                  <a:moveTo>
                    <a:pt x="937203" y="115653"/>
                  </a:moveTo>
                  <a:cubicBezTo>
                    <a:pt x="927995" y="115653"/>
                    <a:pt x="920251" y="119170"/>
                    <a:pt x="913973" y="126202"/>
                  </a:cubicBezTo>
                  <a:cubicBezTo>
                    <a:pt x="907694" y="133234"/>
                    <a:pt x="904554" y="143363"/>
                    <a:pt x="904554" y="156590"/>
                  </a:cubicBezTo>
                  <a:cubicBezTo>
                    <a:pt x="904554" y="169818"/>
                    <a:pt x="907694" y="179947"/>
                    <a:pt x="913973" y="186979"/>
                  </a:cubicBezTo>
                  <a:cubicBezTo>
                    <a:pt x="920251" y="194011"/>
                    <a:pt x="927995" y="197528"/>
                    <a:pt x="937203" y="197528"/>
                  </a:cubicBezTo>
                  <a:cubicBezTo>
                    <a:pt x="946412" y="197528"/>
                    <a:pt x="954135" y="194011"/>
                    <a:pt x="960372" y="186979"/>
                  </a:cubicBezTo>
                  <a:cubicBezTo>
                    <a:pt x="966609" y="179947"/>
                    <a:pt x="969727" y="169734"/>
                    <a:pt x="969727" y="156339"/>
                  </a:cubicBezTo>
                  <a:cubicBezTo>
                    <a:pt x="969727" y="143280"/>
                    <a:pt x="966609" y="133234"/>
                    <a:pt x="960372" y="126202"/>
                  </a:cubicBezTo>
                  <a:cubicBezTo>
                    <a:pt x="954135" y="119170"/>
                    <a:pt x="946412" y="115653"/>
                    <a:pt x="937203" y="115653"/>
                  </a:cubicBezTo>
                  <a:close/>
                  <a:moveTo>
                    <a:pt x="772014" y="113895"/>
                  </a:moveTo>
                  <a:cubicBezTo>
                    <a:pt x="763558" y="113895"/>
                    <a:pt x="756589" y="117181"/>
                    <a:pt x="751106" y="123753"/>
                  </a:cubicBezTo>
                  <a:cubicBezTo>
                    <a:pt x="745622" y="130325"/>
                    <a:pt x="742881" y="140350"/>
                    <a:pt x="742881" y="153828"/>
                  </a:cubicBezTo>
                  <a:cubicBezTo>
                    <a:pt x="742881" y="167976"/>
                    <a:pt x="745622" y="178336"/>
                    <a:pt x="751106" y="184907"/>
                  </a:cubicBezTo>
                  <a:cubicBezTo>
                    <a:pt x="756589" y="191479"/>
                    <a:pt x="763349" y="194765"/>
                    <a:pt x="771386" y="194765"/>
                  </a:cubicBezTo>
                  <a:cubicBezTo>
                    <a:pt x="780009" y="194765"/>
                    <a:pt x="787292" y="191395"/>
                    <a:pt x="793236" y="184656"/>
                  </a:cubicBezTo>
                  <a:cubicBezTo>
                    <a:pt x="799180" y="177917"/>
                    <a:pt x="802151" y="167934"/>
                    <a:pt x="802151" y="154707"/>
                  </a:cubicBezTo>
                  <a:cubicBezTo>
                    <a:pt x="802151" y="140894"/>
                    <a:pt x="799305" y="130639"/>
                    <a:pt x="793612" y="123941"/>
                  </a:cubicBezTo>
                  <a:cubicBezTo>
                    <a:pt x="787920" y="117244"/>
                    <a:pt x="780720" y="113895"/>
                    <a:pt x="772014" y="113895"/>
                  </a:cubicBezTo>
                  <a:close/>
                  <a:moveTo>
                    <a:pt x="937078" y="86897"/>
                  </a:moveTo>
                  <a:cubicBezTo>
                    <a:pt x="957253" y="86897"/>
                    <a:pt x="973787" y="93448"/>
                    <a:pt x="986680" y="106549"/>
                  </a:cubicBezTo>
                  <a:cubicBezTo>
                    <a:pt x="999572" y="119651"/>
                    <a:pt x="1006018" y="136206"/>
                    <a:pt x="1006018" y="156214"/>
                  </a:cubicBezTo>
                  <a:cubicBezTo>
                    <a:pt x="1006018" y="176389"/>
                    <a:pt x="999509" y="193112"/>
                    <a:pt x="986491" y="206380"/>
                  </a:cubicBezTo>
                  <a:cubicBezTo>
                    <a:pt x="973473" y="219649"/>
                    <a:pt x="957086" y="226284"/>
                    <a:pt x="937329" y="226284"/>
                  </a:cubicBezTo>
                  <a:cubicBezTo>
                    <a:pt x="925106" y="226284"/>
                    <a:pt x="913449" y="223521"/>
                    <a:pt x="902357" y="217996"/>
                  </a:cubicBezTo>
                  <a:cubicBezTo>
                    <a:pt x="891265" y="212471"/>
                    <a:pt x="882830" y="204371"/>
                    <a:pt x="877054" y="193698"/>
                  </a:cubicBezTo>
                  <a:cubicBezTo>
                    <a:pt x="871277" y="183024"/>
                    <a:pt x="868389" y="170027"/>
                    <a:pt x="868389" y="154707"/>
                  </a:cubicBezTo>
                  <a:cubicBezTo>
                    <a:pt x="868389" y="142987"/>
                    <a:pt x="871277" y="131643"/>
                    <a:pt x="877054" y="120676"/>
                  </a:cubicBezTo>
                  <a:cubicBezTo>
                    <a:pt x="882830" y="109710"/>
                    <a:pt x="891013" y="101338"/>
                    <a:pt x="901604" y="95562"/>
                  </a:cubicBezTo>
                  <a:cubicBezTo>
                    <a:pt x="912194" y="89785"/>
                    <a:pt x="924018" y="86897"/>
                    <a:pt x="937078" y="86897"/>
                  </a:cubicBezTo>
                  <a:close/>
                  <a:moveTo>
                    <a:pt x="762972" y="86897"/>
                  </a:moveTo>
                  <a:cubicBezTo>
                    <a:pt x="779464" y="86897"/>
                    <a:pt x="793068" y="94138"/>
                    <a:pt x="803784" y="108621"/>
                  </a:cubicBezTo>
                  <a:lnTo>
                    <a:pt x="803784" y="89911"/>
                  </a:lnTo>
                  <a:lnTo>
                    <a:pt x="836810" y="89911"/>
                  </a:lnTo>
                  <a:lnTo>
                    <a:pt x="836810" y="209583"/>
                  </a:lnTo>
                  <a:cubicBezTo>
                    <a:pt x="836810" y="225321"/>
                    <a:pt x="835512" y="237083"/>
                    <a:pt x="832917" y="244869"/>
                  </a:cubicBezTo>
                  <a:cubicBezTo>
                    <a:pt x="830322" y="252654"/>
                    <a:pt x="826680" y="258766"/>
                    <a:pt x="821992" y="263203"/>
                  </a:cubicBezTo>
                  <a:cubicBezTo>
                    <a:pt x="817304" y="267640"/>
                    <a:pt x="811046" y="271114"/>
                    <a:pt x="803219" y="273625"/>
                  </a:cubicBezTo>
                  <a:cubicBezTo>
                    <a:pt x="795391" y="276137"/>
                    <a:pt x="785492" y="277392"/>
                    <a:pt x="773521" y="277392"/>
                  </a:cubicBezTo>
                  <a:cubicBezTo>
                    <a:pt x="750917" y="277392"/>
                    <a:pt x="734886" y="273521"/>
                    <a:pt x="725426" y="265777"/>
                  </a:cubicBezTo>
                  <a:cubicBezTo>
                    <a:pt x="715966" y="258033"/>
                    <a:pt x="711236" y="248217"/>
                    <a:pt x="711236" y="236330"/>
                  </a:cubicBezTo>
                  <a:cubicBezTo>
                    <a:pt x="711236" y="235158"/>
                    <a:pt x="711278" y="233735"/>
                    <a:pt x="711362" y="232060"/>
                  </a:cubicBezTo>
                  <a:lnTo>
                    <a:pt x="751671" y="236958"/>
                  </a:lnTo>
                  <a:cubicBezTo>
                    <a:pt x="752341" y="241646"/>
                    <a:pt x="753889" y="244869"/>
                    <a:pt x="756317" y="246627"/>
                  </a:cubicBezTo>
                  <a:cubicBezTo>
                    <a:pt x="759666" y="249138"/>
                    <a:pt x="764940" y="250394"/>
                    <a:pt x="772139" y="250394"/>
                  </a:cubicBezTo>
                  <a:cubicBezTo>
                    <a:pt x="781348" y="250394"/>
                    <a:pt x="788255" y="249013"/>
                    <a:pt x="792859" y="246250"/>
                  </a:cubicBezTo>
                  <a:cubicBezTo>
                    <a:pt x="795956" y="244408"/>
                    <a:pt x="798301" y="241436"/>
                    <a:pt x="799891" y="237334"/>
                  </a:cubicBezTo>
                  <a:cubicBezTo>
                    <a:pt x="800979" y="234404"/>
                    <a:pt x="801524" y="229005"/>
                    <a:pt x="801524" y="221135"/>
                  </a:cubicBezTo>
                  <a:lnTo>
                    <a:pt x="801524" y="201671"/>
                  </a:lnTo>
                  <a:cubicBezTo>
                    <a:pt x="790975" y="216071"/>
                    <a:pt x="777665" y="223270"/>
                    <a:pt x="761591" y="223270"/>
                  </a:cubicBezTo>
                  <a:cubicBezTo>
                    <a:pt x="743676" y="223270"/>
                    <a:pt x="729486" y="215694"/>
                    <a:pt x="719022" y="200541"/>
                  </a:cubicBezTo>
                  <a:cubicBezTo>
                    <a:pt x="710817" y="188570"/>
                    <a:pt x="706715" y="173669"/>
                    <a:pt x="706715" y="155837"/>
                  </a:cubicBezTo>
                  <a:cubicBezTo>
                    <a:pt x="706715" y="133485"/>
                    <a:pt x="712094" y="116407"/>
                    <a:pt x="722852" y="104603"/>
                  </a:cubicBezTo>
                  <a:cubicBezTo>
                    <a:pt x="733609" y="92799"/>
                    <a:pt x="746983" y="86897"/>
                    <a:pt x="762972" y="86897"/>
                  </a:cubicBezTo>
                  <a:close/>
                  <a:moveTo>
                    <a:pt x="400036" y="86897"/>
                  </a:moveTo>
                  <a:cubicBezTo>
                    <a:pt x="416277" y="86897"/>
                    <a:pt x="429191" y="90392"/>
                    <a:pt x="438776" y="97382"/>
                  </a:cubicBezTo>
                  <a:cubicBezTo>
                    <a:pt x="448361" y="104373"/>
                    <a:pt x="455247" y="115026"/>
                    <a:pt x="459433" y="129341"/>
                  </a:cubicBezTo>
                  <a:lnTo>
                    <a:pt x="424649" y="135620"/>
                  </a:lnTo>
                  <a:cubicBezTo>
                    <a:pt x="423477" y="128671"/>
                    <a:pt x="420819" y="123439"/>
                    <a:pt x="416675" y="119923"/>
                  </a:cubicBezTo>
                  <a:cubicBezTo>
                    <a:pt x="412531" y="116407"/>
                    <a:pt x="407152" y="114649"/>
                    <a:pt x="400539" y="114649"/>
                  </a:cubicBezTo>
                  <a:cubicBezTo>
                    <a:pt x="391749" y="114649"/>
                    <a:pt x="384737" y="117684"/>
                    <a:pt x="379505" y="123753"/>
                  </a:cubicBezTo>
                  <a:cubicBezTo>
                    <a:pt x="374273" y="129822"/>
                    <a:pt x="371657" y="139973"/>
                    <a:pt x="371657" y="154205"/>
                  </a:cubicBezTo>
                  <a:cubicBezTo>
                    <a:pt x="371657" y="170027"/>
                    <a:pt x="374315" y="181203"/>
                    <a:pt x="379631" y="187733"/>
                  </a:cubicBezTo>
                  <a:cubicBezTo>
                    <a:pt x="384947" y="194263"/>
                    <a:pt x="392083" y="197528"/>
                    <a:pt x="401041" y="197528"/>
                  </a:cubicBezTo>
                  <a:cubicBezTo>
                    <a:pt x="407738" y="197528"/>
                    <a:pt x="413222" y="195623"/>
                    <a:pt x="417491" y="191814"/>
                  </a:cubicBezTo>
                  <a:cubicBezTo>
                    <a:pt x="421761" y="188005"/>
                    <a:pt x="424774" y="181454"/>
                    <a:pt x="426533" y="172162"/>
                  </a:cubicBezTo>
                  <a:lnTo>
                    <a:pt x="461191" y="178064"/>
                  </a:lnTo>
                  <a:cubicBezTo>
                    <a:pt x="457591" y="193970"/>
                    <a:pt x="450685" y="205983"/>
                    <a:pt x="440471" y="214103"/>
                  </a:cubicBezTo>
                  <a:cubicBezTo>
                    <a:pt x="430258" y="222224"/>
                    <a:pt x="416570" y="226284"/>
                    <a:pt x="399409" y="226284"/>
                  </a:cubicBezTo>
                  <a:cubicBezTo>
                    <a:pt x="379903" y="226284"/>
                    <a:pt x="364353" y="220131"/>
                    <a:pt x="352758" y="207825"/>
                  </a:cubicBezTo>
                  <a:cubicBezTo>
                    <a:pt x="341163" y="195518"/>
                    <a:pt x="335366" y="178482"/>
                    <a:pt x="335366" y="156716"/>
                  </a:cubicBezTo>
                  <a:cubicBezTo>
                    <a:pt x="335366" y="134699"/>
                    <a:pt x="341184" y="117558"/>
                    <a:pt x="352821" y="105294"/>
                  </a:cubicBezTo>
                  <a:cubicBezTo>
                    <a:pt x="364457" y="93029"/>
                    <a:pt x="380196" y="86897"/>
                    <a:pt x="400036" y="86897"/>
                  </a:cubicBezTo>
                  <a:close/>
                  <a:moveTo>
                    <a:pt x="252390" y="86897"/>
                  </a:moveTo>
                  <a:cubicBezTo>
                    <a:pt x="268128" y="86897"/>
                    <a:pt x="279848" y="88760"/>
                    <a:pt x="287550" y="92485"/>
                  </a:cubicBezTo>
                  <a:cubicBezTo>
                    <a:pt x="295252" y="96210"/>
                    <a:pt x="300673" y="100940"/>
                    <a:pt x="303812" y="106675"/>
                  </a:cubicBezTo>
                  <a:cubicBezTo>
                    <a:pt x="306951" y="112409"/>
                    <a:pt x="308521" y="122937"/>
                    <a:pt x="308521" y="138257"/>
                  </a:cubicBezTo>
                  <a:lnTo>
                    <a:pt x="308144" y="179445"/>
                  </a:lnTo>
                  <a:cubicBezTo>
                    <a:pt x="308144" y="191165"/>
                    <a:pt x="308709" y="199809"/>
                    <a:pt x="309840" y="205376"/>
                  </a:cubicBezTo>
                  <a:cubicBezTo>
                    <a:pt x="310970" y="210943"/>
                    <a:pt x="313084" y="216908"/>
                    <a:pt x="316181" y="223270"/>
                  </a:cubicBezTo>
                  <a:lnTo>
                    <a:pt x="281272" y="223270"/>
                  </a:lnTo>
                  <a:cubicBezTo>
                    <a:pt x="280351" y="220926"/>
                    <a:pt x="279221" y="217452"/>
                    <a:pt x="277881" y="212848"/>
                  </a:cubicBezTo>
                  <a:cubicBezTo>
                    <a:pt x="277295" y="210755"/>
                    <a:pt x="276877" y="209373"/>
                    <a:pt x="276625" y="208704"/>
                  </a:cubicBezTo>
                  <a:cubicBezTo>
                    <a:pt x="270598" y="214564"/>
                    <a:pt x="264152" y="218959"/>
                    <a:pt x="257287" y="221889"/>
                  </a:cubicBezTo>
                  <a:cubicBezTo>
                    <a:pt x="250422" y="224819"/>
                    <a:pt x="243097" y="226284"/>
                    <a:pt x="235312" y="226284"/>
                  </a:cubicBezTo>
                  <a:cubicBezTo>
                    <a:pt x="221582" y="226284"/>
                    <a:pt x="210762" y="222559"/>
                    <a:pt x="202851" y="215108"/>
                  </a:cubicBezTo>
                  <a:cubicBezTo>
                    <a:pt x="194940" y="207657"/>
                    <a:pt x="190984" y="198239"/>
                    <a:pt x="190984" y="186854"/>
                  </a:cubicBezTo>
                  <a:cubicBezTo>
                    <a:pt x="190984" y="179319"/>
                    <a:pt x="192784" y="172601"/>
                    <a:pt x="196384" y="166699"/>
                  </a:cubicBezTo>
                  <a:cubicBezTo>
                    <a:pt x="199984" y="160797"/>
                    <a:pt x="205027" y="156277"/>
                    <a:pt x="211515" y="153137"/>
                  </a:cubicBezTo>
                  <a:cubicBezTo>
                    <a:pt x="218003" y="149998"/>
                    <a:pt x="227359" y="147256"/>
                    <a:pt x="239581" y="144912"/>
                  </a:cubicBezTo>
                  <a:cubicBezTo>
                    <a:pt x="256073" y="141815"/>
                    <a:pt x="267500" y="138926"/>
                    <a:pt x="273863" y="136248"/>
                  </a:cubicBezTo>
                  <a:lnTo>
                    <a:pt x="273863" y="132731"/>
                  </a:lnTo>
                  <a:cubicBezTo>
                    <a:pt x="273863" y="125950"/>
                    <a:pt x="272188" y="121116"/>
                    <a:pt x="268840" y="118228"/>
                  </a:cubicBezTo>
                  <a:cubicBezTo>
                    <a:pt x="265491" y="115340"/>
                    <a:pt x="259171" y="113895"/>
                    <a:pt x="249878" y="113895"/>
                  </a:cubicBezTo>
                  <a:cubicBezTo>
                    <a:pt x="243600" y="113895"/>
                    <a:pt x="238702" y="115130"/>
                    <a:pt x="235186" y="117600"/>
                  </a:cubicBezTo>
                  <a:cubicBezTo>
                    <a:pt x="231670" y="120069"/>
                    <a:pt x="228824" y="124402"/>
                    <a:pt x="226647" y="130597"/>
                  </a:cubicBezTo>
                  <a:lnTo>
                    <a:pt x="194626" y="124820"/>
                  </a:lnTo>
                  <a:cubicBezTo>
                    <a:pt x="198226" y="111928"/>
                    <a:pt x="204421" y="102384"/>
                    <a:pt x="213211" y="96190"/>
                  </a:cubicBezTo>
                  <a:cubicBezTo>
                    <a:pt x="222001" y="89995"/>
                    <a:pt x="235061" y="86897"/>
                    <a:pt x="252390" y="86897"/>
                  </a:cubicBezTo>
                  <a:close/>
                  <a:moveTo>
                    <a:pt x="485901" y="39179"/>
                  </a:moveTo>
                  <a:lnTo>
                    <a:pt x="521187" y="39179"/>
                  </a:lnTo>
                  <a:lnTo>
                    <a:pt x="521187" y="106863"/>
                  </a:lnTo>
                  <a:cubicBezTo>
                    <a:pt x="532573" y="93552"/>
                    <a:pt x="546176" y="86897"/>
                    <a:pt x="561999" y="86897"/>
                  </a:cubicBezTo>
                  <a:cubicBezTo>
                    <a:pt x="570119" y="86897"/>
                    <a:pt x="577444" y="88404"/>
                    <a:pt x="583974" y="91418"/>
                  </a:cubicBezTo>
                  <a:cubicBezTo>
                    <a:pt x="590504" y="94431"/>
                    <a:pt x="595422" y="98282"/>
                    <a:pt x="598729" y="102970"/>
                  </a:cubicBezTo>
                  <a:cubicBezTo>
                    <a:pt x="602036" y="107659"/>
                    <a:pt x="604296" y="112849"/>
                    <a:pt x="605510" y="118542"/>
                  </a:cubicBezTo>
                  <a:cubicBezTo>
                    <a:pt x="606724" y="124234"/>
                    <a:pt x="607331" y="133066"/>
                    <a:pt x="607331" y="145038"/>
                  </a:cubicBezTo>
                  <a:lnTo>
                    <a:pt x="607331" y="223270"/>
                  </a:lnTo>
                  <a:lnTo>
                    <a:pt x="572045" y="223270"/>
                  </a:lnTo>
                  <a:lnTo>
                    <a:pt x="572045" y="152823"/>
                  </a:lnTo>
                  <a:cubicBezTo>
                    <a:pt x="572045" y="138843"/>
                    <a:pt x="571375" y="129969"/>
                    <a:pt x="570035" y="126202"/>
                  </a:cubicBezTo>
                  <a:cubicBezTo>
                    <a:pt x="568696" y="122434"/>
                    <a:pt x="566331" y="119442"/>
                    <a:pt x="562940" y="117223"/>
                  </a:cubicBezTo>
                  <a:cubicBezTo>
                    <a:pt x="559550" y="115005"/>
                    <a:pt x="555301" y="113895"/>
                    <a:pt x="550195" y="113895"/>
                  </a:cubicBezTo>
                  <a:cubicBezTo>
                    <a:pt x="544335" y="113895"/>
                    <a:pt x="539102" y="115319"/>
                    <a:pt x="534498" y="118165"/>
                  </a:cubicBezTo>
                  <a:cubicBezTo>
                    <a:pt x="529894" y="121011"/>
                    <a:pt x="526524" y="125302"/>
                    <a:pt x="524389" y="131036"/>
                  </a:cubicBezTo>
                  <a:cubicBezTo>
                    <a:pt x="522255" y="136771"/>
                    <a:pt x="521187" y="145247"/>
                    <a:pt x="521187" y="156465"/>
                  </a:cubicBezTo>
                  <a:lnTo>
                    <a:pt x="521187" y="223270"/>
                  </a:lnTo>
                  <a:lnTo>
                    <a:pt x="485901" y="223270"/>
                  </a:lnTo>
                  <a:close/>
                  <a:moveTo>
                    <a:pt x="0" y="39179"/>
                  </a:moveTo>
                  <a:lnTo>
                    <a:pt x="55630" y="39179"/>
                  </a:lnTo>
                  <a:lnTo>
                    <a:pt x="89032" y="164753"/>
                  </a:lnTo>
                  <a:lnTo>
                    <a:pt x="122058" y="39179"/>
                  </a:lnTo>
                  <a:lnTo>
                    <a:pt x="177813" y="39179"/>
                  </a:lnTo>
                  <a:lnTo>
                    <a:pt x="177813" y="223270"/>
                  </a:lnTo>
                  <a:lnTo>
                    <a:pt x="143280" y="223270"/>
                  </a:lnTo>
                  <a:lnTo>
                    <a:pt x="143280" y="78358"/>
                  </a:lnTo>
                  <a:lnTo>
                    <a:pt x="106738" y="223270"/>
                  </a:lnTo>
                  <a:lnTo>
                    <a:pt x="70950" y="223270"/>
                  </a:lnTo>
                  <a:lnTo>
                    <a:pt x="34533" y="78358"/>
                  </a:lnTo>
                  <a:lnTo>
                    <a:pt x="34533" y="223270"/>
                  </a:lnTo>
                  <a:lnTo>
                    <a:pt x="0" y="223270"/>
                  </a:lnTo>
                  <a:close/>
                  <a:moveTo>
                    <a:pt x="921004" y="36040"/>
                  </a:moveTo>
                  <a:lnTo>
                    <a:pt x="953654" y="36040"/>
                  </a:lnTo>
                  <a:lnTo>
                    <a:pt x="979647" y="73084"/>
                  </a:lnTo>
                  <a:lnTo>
                    <a:pt x="951268" y="73084"/>
                  </a:lnTo>
                  <a:lnTo>
                    <a:pt x="936701" y="54373"/>
                  </a:lnTo>
                  <a:lnTo>
                    <a:pt x="923139" y="73084"/>
                  </a:lnTo>
                  <a:lnTo>
                    <a:pt x="894634" y="73084"/>
                  </a:lnTo>
                  <a:close/>
                  <a:moveTo>
                    <a:pt x="962067" y="0"/>
                  </a:moveTo>
                  <a:lnTo>
                    <a:pt x="978392" y="0"/>
                  </a:lnTo>
                  <a:cubicBezTo>
                    <a:pt x="977889" y="19087"/>
                    <a:pt x="969685" y="28631"/>
                    <a:pt x="953779" y="28631"/>
                  </a:cubicBezTo>
                  <a:cubicBezTo>
                    <a:pt x="948505" y="28631"/>
                    <a:pt x="941557" y="26287"/>
                    <a:pt x="932934" y="21599"/>
                  </a:cubicBezTo>
                  <a:cubicBezTo>
                    <a:pt x="927325" y="18585"/>
                    <a:pt x="923223" y="17078"/>
                    <a:pt x="920628" y="17078"/>
                  </a:cubicBezTo>
                  <a:cubicBezTo>
                    <a:pt x="914098" y="17078"/>
                    <a:pt x="910917" y="21055"/>
                    <a:pt x="911084" y="29008"/>
                  </a:cubicBezTo>
                  <a:lnTo>
                    <a:pt x="894383" y="29008"/>
                  </a:lnTo>
                  <a:cubicBezTo>
                    <a:pt x="894299" y="20469"/>
                    <a:pt x="896622" y="13562"/>
                    <a:pt x="901352" y="8288"/>
                  </a:cubicBezTo>
                  <a:cubicBezTo>
                    <a:pt x="906082" y="3014"/>
                    <a:pt x="912256" y="377"/>
                    <a:pt x="919874" y="377"/>
                  </a:cubicBezTo>
                  <a:cubicBezTo>
                    <a:pt x="925065" y="377"/>
                    <a:pt x="932139" y="2637"/>
                    <a:pt x="941096" y="7158"/>
                  </a:cubicBezTo>
                  <a:cubicBezTo>
                    <a:pt x="946036" y="9669"/>
                    <a:pt x="949970" y="10925"/>
                    <a:pt x="952900" y="10925"/>
                  </a:cubicBezTo>
                  <a:cubicBezTo>
                    <a:pt x="958007" y="10925"/>
                    <a:pt x="961062" y="7283"/>
                    <a:pt x="962067"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2000" b="1">
                <a:solidFill>
                  <a:schemeClr val="tx2">
                    <a:lumMod val="50000"/>
                  </a:schemeClr>
                </a:solidFill>
              </a:endParaRPr>
            </a:p>
          </p:txBody>
        </p:sp>
        <p:sp>
          <p:nvSpPr>
            <p:cNvPr id="30" name="TextBox 29">
              <a:extLst>
                <a:ext uri="{FF2B5EF4-FFF2-40B4-BE49-F238E27FC236}">
                  <a16:creationId xmlns:a16="http://schemas.microsoft.com/office/drawing/2014/main" id="{B37CF348-B734-400A-B7FC-0C0A3ED58D6B}"/>
                </a:ext>
              </a:extLst>
            </p:cNvPr>
            <p:cNvSpPr txBox="1">
              <a:spLocks noChangeAspect="1"/>
            </p:cNvSpPr>
            <p:nvPr>
              <p:custDataLst>
                <p:tags r:id="rId5"/>
              </p:custDataLst>
            </p:nvPr>
          </p:nvSpPr>
          <p:spPr>
            <a:xfrm>
              <a:off x="6971458" y="3020720"/>
              <a:ext cx="2131330" cy="237962"/>
            </a:xfrm>
            <a:custGeom>
              <a:avLst/>
              <a:gdLst/>
              <a:ahLst/>
              <a:cxnLst/>
              <a:rect l="l" t="t" r="r" b="b"/>
              <a:pathLst>
                <a:path w="2131330" h="237962">
                  <a:moveTo>
                    <a:pt x="835838" y="123188"/>
                  </a:moveTo>
                  <a:cubicBezTo>
                    <a:pt x="831317" y="124694"/>
                    <a:pt x="824159" y="126494"/>
                    <a:pt x="814365" y="128587"/>
                  </a:cubicBezTo>
                  <a:cubicBezTo>
                    <a:pt x="804570" y="130680"/>
                    <a:pt x="798166" y="132731"/>
                    <a:pt x="795152" y="134740"/>
                  </a:cubicBezTo>
                  <a:cubicBezTo>
                    <a:pt x="790548" y="138005"/>
                    <a:pt x="788245" y="142149"/>
                    <a:pt x="788245" y="147172"/>
                  </a:cubicBezTo>
                  <a:cubicBezTo>
                    <a:pt x="788245" y="152111"/>
                    <a:pt x="790087" y="156381"/>
                    <a:pt x="793771" y="159981"/>
                  </a:cubicBezTo>
                  <a:cubicBezTo>
                    <a:pt x="797454" y="163580"/>
                    <a:pt x="802142" y="165380"/>
                    <a:pt x="807835" y="165380"/>
                  </a:cubicBezTo>
                  <a:cubicBezTo>
                    <a:pt x="814197" y="165380"/>
                    <a:pt x="820267" y="163287"/>
                    <a:pt x="826043" y="159102"/>
                  </a:cubicBezTo>
                  <a:cubicBezTo>
                    <a:pt x="830313" y="155920"/>
                    <a:pt x="833117" y="152028"/>
                    <a:pt x="834457" y="147423"/>
                  </a:cubicBezTo>
                  <a:cubicBezTo>
                    <a:pt x="835377" y="144409"/>
                    <a:pt x="835838" y="138675"/>
                    <a:pt x="835838" y="130220"/>
                  </a:cubicBezTo>
                  <a:close/>
                  <a:moveTo>
                    <a:pt x="260929" y="79613"/>
                  </a:moveTo>
                  <a:cubicBezTo>
                    <a:pt x="251720" y="79613"/>
                    <a:pt x="243976" y="83130"/>
                    <a:pt x="237698" y="90162"/>
                  </a:cubicBezTo>
                  <a:cubicBezTo>
                    <a:pt x="231419" y="97194"/>
                    <a:pt x="228280" y="107323"/>
                    <a:pt x="228280" y="120550"/>
                  </a:cubicBezTo>
                  <a:cubicBezTo>
                    <a:pt x="228280" y="133778"/>
                    <a:pt x="231419" y="143907"/>
                    <a:pt x="237698" y="150939"/>
                  </a:cubicBezTo>
                  <a:cubicBezTo>
                    <a:pt x="243976" y="157971"/>
                    <a:pt x="251720" y="161488"/>
                    <a:pt x="260929" y="161488"/>
                  </a:cubicBezTo>
                  <a:cubicBezTo>
                    <a:pt x="270137" y="161488"/>
                    <a:pt x="277860" y="157971"/>
                    <a:pt x="284097" y="150939"/>
                  </a:cubicBezTo>
                  <a:cubicBezTo>
                    <a:pt x="290334" y="143907"/>
                    <a:pt x="293452" y="133694"/>
                    <a:pt x="293452" y="120299"/>
                  </a:cubicBezTo>
                  <a:cubicBezTo>
                    <a:pt x="293452" y="107240"/>
                    <a:pt x="290334" y="97194"/>
                    <a:pt x="284097" y="90162"/>
                  </a:cubicBezTo>
                  <a:cubicBezTo>
                    <a:pt x="277860" y="83130"/>
                    <a:pt x="270137" y="79613"/>
                    <a:pt x="260929" y="79613"/>
                  </a:cubicBezTo>
                  <a:close/>
                  <a:moveTo>
                    <a:pt x="502319" y="78734"/>
                  </a:moveTo>
                  <a:cubicBezTo>
                    <a:pt x="493696" y="78734"/>
                    <a:pt x="486538" y="82062"/>
                    <a:pt x="480845" y="88718"/>
                  </a:cubicBezTo>
                  <a:cubicBezTo>
                    <a:pt x="475153" y="95373"/>
                    <a:pt x="472307" y="105230"/>
                    <a:pt x="472307" y="118290"/>
                  </a:cubicBezTo>
                  <a:cubicBezTo>
                    <a:pt x="472307" y="133275"/>
                    <a:pt x="475278" y="144347"/>
                    <a:pt x="481222" y="151504"/>
                  </a:cubicBezTo>
                  <a:cubicBezTo>
                    <a:pt x="487166" y="158662"/>
                    <a:pt x="494407" y="162241"/>
                    <a:pt x="502947" y="162241"/>
                  </a:cubicBezTo>
                  <a:cubicBezTo>
                    <a:pt x="511151" y="162241"/>
                    <a:pt x="517974" y="158955"/>
                    <a:pt x="523415" y="152383"/>
                  </a:cubicBezTo>
                  <a:cubicBezTo>
                    <a:pt x="528857" y="145812"/>
                    <a:pt x="531577" y="135033"/>
                    <a:pt x="531577" y="120048"/>
                  </a:cubicBezTo>
                  <a:cubicBezTo>
                    <a:pt x="531577" y="106068"/>
                    <a:pt x="528773" y="95687"/>
                    <a:pt x="523164" y="88906"/>
                  </a:cubicBezTo>
                  <a:cubicBezTo>
                    <a:pt x="517555" y="82125"/>
                    <a:pt x="510606" y="78734"/>
                    <a:pt x="502319" y="78734"/>
                  </a:cubicBezTo>
                  <a:close/>
                  <a:moveTo>
                    <a:pt x="1920144" y="77855"/>
                  </a:moveTo>
                  <a:cubicBezTo>
                    <a:pt x="1912442" y="77855"/>
                    <a:pt x="1906079" y="80660"/>
                    <a:pt x="1901056" y="86269"/>
                  </a:cubicBezTo>
                  <a:cubicBezTo>
                    <a:pt x="1896033" y="91878"/>
                    <a:pt x="1893564" y="99496"/>
                    <a:pt x="1893647" y="109123"/>
                  </a:cubicBezTo>
                  <a:lnTo>
                    <a:pt x="1946388" y="109123"/>
                  </a:lnTo>
                  <a:cubicBezTo>
                    <a:pt x="1946137" y="98910"/>
                    <a:pt x="1943500" y="91145"/>
                    <a:pt x="1938477" y="85829"/>
                  </a:cubicBezTo>
                  <a:cubicBezTo>
                    <a:pt x="1933454" y="80513"/>
                    <a:pt x="1927343" y="77855"/>
                    <a:pt x="1920144" y="77855"/>
                  </a:cubicBezTo>
                  <a:close/>
                  <a:moveTo>
                    <a:pt x="1768264" y="77855"/>
                  </a:moveTo>
                  <a:cubicBezTo>
                    <a:pt x="1759809" y="77855"/>
                    <a:pt x="1752777" y="81141"/>
                    <a:pt x="1747168" y="87713"/>
                  </a:cubicBezTo>
                  <a:cubicBezTo>
                    <a:pt x="1741559" y="94285"/>
                    <a:pt x="1738754" y="104268"/>
                    <a:pt x="1738754" y="117662"/>
                  </a:cubicBezTo>
                  <a:cubicBezTo>
                    <a:pt x="1738754" y="131475"/>
                    <a:pt x="1740931" y="141689"/>
                    <a:pt x="1745284" y="148302"/>
                  </a:cubicBezTo>
                  <a:cubicBezTo>
                    <a:pt x="1751396" y="157678"/>
                    <a:pt x="1759516" y="162367"/>
                    <a:pt x="1769646" y="162367"/>
                  </a:cubicBezTo>
                  <a:cubicBezTo>
                    <a:pt x="1777431" y="162367"/>
                    <a:pt x="1784066" y="159039"/>
                    <a:pt x="1789549" y="152383"/>
                  </a:cubicBezTo>
                  <a:cubicBezTo>
                    <a:pt x="1795032" y="145728"/>
                    <a:pt x="1797774" y="135243"/>
                    <a:pt x="1797774" y="120927"/>
                  </a:cubicBezTo>
                  <a:cubicBezTo>
                    <a:pt x="1797774" y="105691"/>
                    <a:pt x="1795012" y="94703"/>
                    <a:pt x="1789486" y="87964"/>
                  </a:cubicBezTo>
                  <a:cubicBezTo>
                    <a:pt x="1783961" y="81225"/>
                    <a:pt x="1776887" y="77855"/>
                    <a:pt x="1768264" y="77855"/>
                  </a:cubicBezTo>
                  <a:close/>
                  <a:moveTo>
                    <a:pt x="1257552" y="53871"/>
                  </a:moveTo>
                  <a:lnTo>
                    <a:pt x="1292838" y="53871"/>
                  </a:lnTo>
                  <a:lnTo>
                    <a:pt x="1292838" y="187230"/>
                  </a:lnTo>
                  <a:lnTo>
                    <a:pt x="1257552" y="187230"/>
                  </a:lnTo>
                  <a:close/>
                  <a:moveTo>
                    <a:pt x="2086501" y="50857"/>
                  </a:moveTo>
                  <a:cubicBezTo>
                    <a:pt x="2094286" y="50857"/>
                    <a:pt x="2101402" y="52259"/>
                    <a:pt x="2107848" y="55064"/>
                  </a:cubicBezTo>
                  <a:cubicBezTo>
                    <a:pt x="2114294" y="57868"/>
                    <a:pt x="2119171" y="61447"/>
                    <a:pt x="2122478" y="65800"/>
                  </a:cubicBezTo>
                  <a:cubicBezTo>
                    <a:pt x="2125784" y="70154"/>
                    <a:pt x="2128087" y="75093"/>
                    <a:pt x="2129384" y="80618"/>
                  </a:cubicBezTo>
                  <a:cubicBezTo>
                    <a:pt x="2130682" y="86143"/>
                    <a:pt x="2131330" y="94054"/>
                    <a:pt x="2131330" y="104351"/>
                  </a:cubicBezTo>
                  <a:lnTo>
                    <a:pt x="2131330" y="187230"/>
                  </a:lnTo>
                  <a:lnTo>
                    <a:pt x="2096044" y="187230"/>
                  </a:lnTo>
                  <a:lnTo>
                    <a:pt x="2096044" y="119169"/>
                  </a:lnTo>
                  <a:cubicBezTo>
                    <a:pt x="2096044" y="104770"/>
                    <a:pt x="2095291" y="95457"/>
                    <a:pt x="2093784" y="91229"/>
                  </a:cubicBezTo>
                  <a:cubicBezTo>
                    <a:pt x="2092277" y="87001"/>
                    <a:pt x="2089828" y="83716"/>
                    <a:pt x="2086438" y="81371"/>
                  </a:cubicBezTo>
                  <a:cubicBezTo>
                    <a:pt x="2083048" y="79027"/>
                    <a:pt x="2078966" y="77855"/>
                    <a:pt x="2074194" y="77855"/>
                  </a:cubicBezTo>
                  <a:cubicBezTo>
                    <a:pt x="2068083" y="77855"/>
                    <a:pt x="2062600" y="79530"/>
                    <a:pt x="2057744" y="82878"/>
                  </a:cubicBezTo>
                  <a:cubicBezTo>
                    <a:pt x="2052889" y="86227"/>
                    <a:pt x="2049561" y="90664"/>
                    <a:pt x="2047761" y="96189"/>
                  </a:cubicBezTo>
                  <a:cubicBezTo>
                    <a:pt x="2045962" y="101714"/>
                    <a:pt x="2045061" y="111928"/>
                    <a:pt x="2045061" y="126829"/>
                  </a:cubicBezTo>
                  <a:lnTo>
                    <a:pt x="2045061" y="187230"/>
                  </a:lnTo>
                  <a:lnTo>
                    <a:pt x="2009775" y="187230"/>
                  </a:lnTo>
                  <a:lnTo>
                    <a:pt x="2009775" y="53871"/>
                  </a:lnTo>
                  <a:lnTo>
                    <a:pt x="2042550" y="53871"/>
                  </a:lnTo>
                  <a:lnTo>
                    <a:pt x="2042550" y="73460"/>
                  </a:lnTo>
                  <a:cubicBezTo>
                    <a:pt x="2054187" y="58391"/>
                    <a:pt x="2068837" y="50857"/>
                    <a:pt x="2086501" y="50857"/>
                  </a:cubicBezTo>
                  <a:close/>
                  <a:moveTo>
                    <a:pt x="1918009" y="50857"/>
                  </a:moveTo>
                  <a:cubicBezTo>
                    <a:pt x="1937849" y="50857"/>
                    <a:pt x="1953504" y="57408"/>
                    <a:pt x="1964973" y="70509"/>
                  </a:cubicBezTo>
                  <a:cubicBezTo>
                    <a:pt x="1976442" y="83611"/>
                    <a:pt x="1981926" y="103682"/>
                    <a:pt x="1981423" y="130722"/>
                  </a:cubicBezTo>
                  <a:lnTo>
                    <a:pt x="1893020" y="130722"/>
                  </a:lnTo>
                  <a:cubicBezTo>
                    <a:pt x="1893271" y="141186"/>
                    <a:pt x="1896117" y="149328"/>
                    <a:pt x="1901558" y="155146"/>
                  </a:cubicBezTo>
                  <a:cubicBezTo>
                    <a:pt x="1907000" y="160964"/>
                    <a:pt x="1913781" y="163873"/>
                    <a:pt x="1921902" y="163873"/>
                  </a:cubicBezTo>
                  <a:cubicBezTo>
                    <a:pt x="1927427" y="163873"/>
                    <a:pt x="1932073" y="162367"/>
                    <a:pt x="1935840" y="159353"/>
                  </a:cubicBezTo>
                  <a:cubicBezTo>
                    <a:pt x="1939607" y="156339"/>
                    <a:pt x="1942454" y="151483"/>
                    <a:pt x="1944379" y="144786"/>
                  </a:cubicBezTo>
                  <a:lnTo>
                    <a:pt x="1979540" y="150688"/>
                  </a:lnTo>
                  <a:cubicBezTo>
                    <a:pt x="1975019" y="163580"/>
                    <a:pt x="1967882" y="173396"/>
                    <a:pt x="1958130" y="180135"/>
                  </a:cubicBezTo>
                  <a:cubicBezTo>
                    <a:pt x="1948377" y="186874"/>
                    <a:pt x="1936175" y="190244"/>
                    <a:pt x="1921525" y="190244"/>
                  </a:cubicBezTo>
                  <a:cubicBezTo>
                    <a:pt x="1898336" y="190244"/>
                    <a:pt x="1881174" y="182668"/>
                    <a:pt x="1870040" y="167515"/>
                  </a:cubicBezTo>
                  <a:cubicBezTo>
                    <a:pt x="1861249" y="155376"/>
                    <a:pt x="1856854" y="140056"/>
                    <a:pt x="1856854" y="121555"/>
                  </a:cubicBezTo>
                  <a:cubicBezTo>
                    <a:pt x="1856854" y="99454"/>
                    <a:pt x="1862631" y="82146"/>
                    <a:pt x="1874184" y="69630"/>
                  </a:cubicBezTo>
                  <a:cubicBezTo>
                    <a:pt x="1885736" y="57115"/>
                    <a:pt x="1900345" y="50857"/>
                    <a:pt x="1918009" y="50857"/>
                  </a:cubicBezTo>
                  <a:close/>
                  <a:moveTo>
                    <a:pt x="1410226" y="50857"/>
                  </a:moveTo>
                  <a:cubicBezTo>
                    <a:pt x="1418011" y="50857"/>
                    <a:pt x="1425127" y="52259"/>
                    <a:pt x="1431573" y="55064"/>
                  </a:cubicBezTo>
                  <a:cubicBezTo>
                    <a:pt x="1438019" y="57868"/>
                    <a:pt x="1442896" y="61447"/>
                    <a:pt x="1446203" y="65800"/>
                  </a:cubicBezTo>
                  <a:cubicBezTo>
                    <a:pt x="1449509" y="70154"/>
                    <a:pt x="1451812" y="75093"/>
                    <a:pt x="1453109" y="80618"/>
                  </a:cubicBezTo>
                  <a:cubicBezTo>
                    <a:pt x="1454407" y="86143"/>
                    <a:pt x="1455056" y="94054"/>
                    <a:pt x="1455056" y="104351"/>
                  </a:cubicBezTo>
                  <a:lnTo>
                    <a:pt x="1455056" y="187230"/>
                  </a:lnTo>
                  <a:lnTo>
                    <a:pt x="1419769" y="187230"/>
                  </a:lnTo>
                  <a:lnTo>
                    <a:pt x="1419769" y="119169"/>
                  </a:lnTo>
                  <a:cubicBezTo>
                    <a:pt x="1419769" y="104770"/>
                    <a:pt x="1419016" y="95457"/>
                    <a:pt x="1417509" y="91229"/>
                  </a:cubicBezTo>
                  <a:cubicBezTo>
                    <a:pt x="1416002" y="87001"/>
                    <a:pt x="1413554" y="83716"/>
                    <a:pt x="1410163" y="81371"/>
                  </a:cubicBezTo>
                  <a:cubicBezTo>
                    <a:pt x="1406773" y="79027"/>
                    <a:pt x="1402692" y="77855"/>
                    <a:pt x="1397920" y="77855"/>
                  </a:cubicBezTo>
                  <a:cubicBezTo>
                    <a:pt x="1391808" y="77855"/>
                    <a:pt x="1386325" y="79530"/>
                    <a:pt x="1381470" y="82878"/>
                  </a:cubicBezTo>
                  <a:cubicBezTo>
                    <a:pt x="1376614" y="86227"/>
                    <a:pt x="1373286" y="90664"/>
                    <a:pt x="1371486" y="96189"/>
                  </a:cubicBezTo>
                  <a:cubicBezTo>
                    <a:pt x="1369687" y="101714"/>
                    <a:pt x="1368787" y="111928"/>
                    <a:pt x="1368787" y="126829"/>
                  </a:cubicBezTo>
                  <a:lnTo>
                    <a:pt x="1368787" y="187230"/>
                  </a:lnTo>
                  <a:lnTo>
                    <a:pt x="1333500" y="187230"/>
                  </a:lnTo>
                  <a:lnTo>
                    <a:pt x="1333500" y="53871"/>
                  </a:lnTo>
                  <a:lnTo>
                    <a:pt x="1366275" y="53871"/>
                  </a:lnTo>
                  <a:lnTo>
                    <a:pt x="1366275" y="73460"/>
                  </a:lnTo>
                  <a:cubicBezTo>
                    <a:pt x="1377912" y="58391"/>
                    <a:pt x="1392562" y="50857"/>
                    <a:pt x="1410226" y="50857"/>
                  </a:cubicBezTo>
                  <a:close/>
                  <a:moveTo>
                    <a:pt x="1163274" y="50857"/>
                  </a:moveTo>
                  <a:cubicBezTo>
                    <a:pt x="1181524" y="50857"/>
                    <a:pt x="1195086" y="53829"/>
                    <a:pt x="1203959" y="59773"/>
                  </a:cubicBezTo>
                  <a:cubicBezTo>
                    <a:pt x="1212833" y="65717"/>
                    <a:pt x="1218945" y="74507"/>
                    <a:pt x="1222293" y="86143"/>
                  </a:cubicBezTo>
                  <a:lnTo>
                    <a:pt x="1189016" y="92296"/>
                  </a:lnTo>
                  <a:cubicBezTo>
                    <a:pt x="1187593" y="87106"/>
                    <a:pt x="1184893" y="83130"/>
                    <a:pt x="1180917" y="80367"/>
                  </a:cubicBezTo>
                  <a:cubicBezTo>
                    <a:pt x="1176940" y="77604"/>
                    <a:pt x="1171268" y="76223"/>
                    <a:pt x="1163902" y="76223"/>
                  </a:cubicBezTo>
                  <a:cubicBezTo>
                    <a:pt x="1154609" y="76223"/>
                    <a:pt x="1147954" y="77521"/>
                    <a:pt x="1143935" y="80116"/>
                  </a:cubicBezTo>
                  <a:cubicBezTo>
                    <a:pt x="1141256" y="81957"/>
                    <a:pt x="1139917" y="84343"/>
                    <a:pt x="1139917" y="87273"/>
                  </a:cubicBezTo>
                  <a:cubicBezTo>
                    <a:pt x="1139917" y="89785"/>
                    <a:pt x="1141089" y="91920"/>
                    <a:pt x="1143433" y="93678"/>
                  </a:cubicBezTo>
                  <a:cubicBezTo>
                    <a:pt x="1146614" y="96022"/>
                    <a:pt x="1157602" y="99329"/>
                    <a:pt x="1176396" y="103598"/>
                  </a:cubicBezTo>
                  <a:cubicBezTo>
                    <a:pt x="1195190" y="107868"/>
                    <a:pt x="1208313" y="113100"/>
                    <a:pt x="1215763" y="119295"/>
                  </a:cubicBezTo>
                  <a:cubicBezTo>
                    <a:pt x="1223130" y="125573"/>
                    <a:pt x="1226814" y="134322"/>
                    <a:pt x="1226814" y="145540"/>
                  </a:cubicBezTo>
                  <a:cubicBezTo>
                    <a:pt x="1226814" y="157762"/>
                    <a:pt x="1221707" y="168268"/>
                    <a:pt x="1211494" y="177059"/>
                  </a:cubicBezTo>
                  <a:cubicBezTo>
                    <a:pt x="1201281" y="185849"/>
                    <a:pt x="1186170" y="190244"/>
                    <a:pt x="1166162" y="190244"/>
                  </a:cubicBezTo>
                  <a:cubicBezTo>
                    <a:pt x="1147995" y="190244"/>
                    <a:pt x="1133617" y="186560"/>
                    <a:pt x="1123027" y="179193"/>
                  </a:cubicBezTo>
                  <a:cubicBezTo>
                    <a:pt x="1112437" y="171826"/>
                    <a:pt x="1105510" y="161822"/>
                    <a:pt x="1102245" y="149181"/>
                  </a:cubicBezTo>
                  <a:lnTo>
                    <a:pt x="1137657" y="143782"/>
                  </a:lnTo>
                  <a:cubicBezTo>
                    <a:pt x="1139163" y="150646"/>
                    <a:pt x="1142219" y="155858"/>
                    <a:pt x="1146823" y="159416"/>
                  </a:cubicBezTo>
                  <a:cubicBezTo>
                    <a:pt x="1151428" y="162973"/>
                    <a:pt x="1157874" y="164752"/>
                    <a:pt x="1166162" y="164752"/>
                  </a:cubicBezTo>
                  <a:cubicBezTo>
                    <a:pt x="1175287" y="164752"/>
                    <a:pt x="1182151" y="163078"/>
                    <a:pt x="1186756" y="159729"/>
                  </a:cubicBezTo>
                  <a:cubicBezTo>
                    <a:pt x="1189853" y="157385"/>
                    <a:pt x="1191402" y="154246"/>
                    <a:pt x="1191402" y="150311"/>
                  </a:cubicBezTo>
                  <a:cubicBezTo>
                    <a:pt x="1191402" y="147633"/>
                    <a:pt x="1190565" y="145414"/>
                    <a:pt x="1188891" y="143656"/>
                  </a:cubicBezTo>
                  <a:cubicBezTo>
                    <a:pt x="1187133" y="141982"/>
                    <a:pt x="1183198" y="140433"/>
                    <a:pt x="1177087" y="139010"/>
                  </a:cubicBezTo>
                  <a:cubicBezTo>
                    <a:pt x="1148623" y="132731"/>
                    <a:pt x="1130582" y="126997"/>
                    <a:pt x="1122964" y="121806"/>
                  </a:cubicBezTo>
                  <a:cubicBezTo>
                    <a:pt x="1112416" y="114607"/>
                    <a:pt x="1107142" y="104603"/>
                    <a:pt x="1107142" y="91794"/>
                  </a:cubicBezTo>
                  <a:cubicBezTo>
                    <a:pt x="1107142" y="80241"/>
                    <a:pt x="1111705" y="70530"/>
                    <a:pt x="1120830" y="62661"/>
                  </a:cubicBezTo>
                  <a:cubicBezTo>
                    <a:pt x="1129955" y="54792"/>
                    <a:pt x="1144103" y="50857"/>
                    <a:pt x="1163274" y="50857"/>
                  </a:cubicBezTo>
                  <a:close/>
                  <a:moveTo>
                    <a:pt x="981601" y="50857"/>
                  </a:moveTo>
                  <a:cubicBezTo>
                    <a:pt x="989387" y="50857"/>
                    <a:pt x="996502" y="52259"/>
                    <a:pt x="1002948" y="55064"/>
                  </a:cubicBezTo>
                  <a:cubicBezTo>
                    <a:pt x="1009395" y="57868"/>
                    <a:pt x="1014271" y="61447"/>
                    <a:pt x="1017578" y="65800"/>
                  </a:cubicBezTo>
                  <a:cubicBezTo>
                    <a:pt x="1020885" y="70154"/>
                    <a:pt x="1023187" y="75093"/>
                    <a:pt x="1024484" y="80618"/>
                  </a:cubicBezTo>
                  <a:cubicBezTo>
                    <a:pt x="1025782" y="86143"/>
                    <a:pt x="1026431" y="94054"/>
                    <a:pt x="1026431" y="104351"/>
                  </a:cubicBezTo>
                  <a:lnTo>
                    <a:pt x="1026431" y="187230"/>
                  </a:lnTo>
                  <a:lnTo>
                    <a:pt x="991145" y="187230"/>
                  </a:lnTo>
                  <a:lnTo>
                    <a:pt x="991145" y="119169"/>
                  </a:lnTo>
                  <a:cubicBezTo>
                    <a:pt x="991145" y="104770"/>
                    <a:pt x="990391" y="95457"/>
                    <a:pt x="988884" y="91229"/>
                  </a:cubicBezTo>
                  <a:cubicBezTo>
                    <a:pt x="987377" y="87001"/>
                    <a:pt x="984929" y="83716"/>
                    <a:pt x="981538" y="81371"/>
                  </a:cubicBezTo>
                  <a:cubicBezTo>
                    <a:pt x="978148" y="79027"/>
                    <a:pt x="974067" y="77855"/>
                    <a:pt x="969295" y="77855"/>
                  </a:cubicBezTo>
                  <a:cubicBezTo>
                    <a:pt x="963183" y="77855"/>
                    <a:pt x="957700" y="79530"/>
                    <a:pt x="952845" y="82878"/>
                  </a:cubicBezTo>
                  <a:cubicBezTo>
                    <a:pt x="947989" y="86227"/>
                    <a:pt x="944661" y="90664"/>
                    <a:pt x="942861" y="96189"/>
                  </a:cubicBezTo>
                  <a:cubicBezTo>
                    <a:pt x="941062" y="101714"/>
                    <a:pt x="940162" y="111928"/>
                    <a:pt x="940162" y="126829"/>
                  </a:cubicBezTo>
                  <a:lnTo>
                    <a:pt x="940162" y="187230"/>
                  </a:lnTo>
                  <a:lnTo>
                    <a:pt x="904875" y="187230"/>
                  </a:lnTo>
                  <a:lnTo>
                    <a:pt x="904875" y="53871"/>
                  </a:lnTo>
                  <a:lnTo>
                    <a:pt x="937650" y="53871"/>
                  </a:lnTo>
                  <a:lnTo>
                    <a:pt x="937650" y="73460"/>
                  </a:lnTo>
                  <a:cubicBezTo>
                    <a:pt x="949287" y="58391"/>
                    <a:pt x="963937" y="50857"/>
                    <a:pt x="981601" y="50857"/>
                  </a:cubicBezTo>
                  <a:close/>
                  <a:moveTo>
                    <a:pt x="814365" y="50857"/>
                  </a:moveTo>
                  <a:cubicBezTo>
                    <a:pt x="830103" y="50857"/>
                    <a:pt x="841823" y="52720"/>
                    <a:pt x="849525" y="56445"/>
                  </a:cubicBezTo>
                  <a:cubicBezTo>
                    <a:pt x="857227" y="60170"/>
                    <a:pt x="862648" y="64900"/>
                    <a:pt x="865787" y="70635"/>
                  </a:cubicBezTo>
                  <a:cubicBezTo>
                    <a:pt x="868927" y="76369"/>
                    <a:pt x="870496" y="86897"/>
                    <a:pt x="870496" y="102217"/>
                  </a:cubicBezTo>
                  <a:lnTo>
                    <a:pt x="870119" y="143405"/>
                  </a:lnTo>
                  <a:cubicBezTo>
                    <a:pt x="870119" y="155125"/>
                    <a:pt x="870685" y="163769"/>
                    <a:pt x="871815" y="169336"/>
                  </a:cubicBezTo>
                  <a:cubicBezTo>
                    <a:pt x="872945" y="174903"/>
                    <a:pt x="875059" y="180868"/>
                    <a:pt x="878156" y="187230"/>
                  </a:cubicBezTo>
                  <a:lnTo>
                    <a:pt x="843247" y="187230"/>
                  </a:lnTo>
                  <a:cubicBezTo>
                    <a:pt x="842326" y="184886"/>
                    <a:pt x="841196" y="181412"/>
                    <a:pt x="839856" y="176808"/>
                  </a:cubicBezTo>
                  <a:cubicBezTo>
                    <a:pt x="839270" y="174715"/>
                    <a:pt x="838852" y="173333"/>
                    <a:pt x="838600" y="172664"/>
                  </a:cubicBezTo>
                  <a:cubicBezTo>
                    <a:pt x="832573" y="178524"/>
                    <a:pt x="826127" y="182919"/>
                    <a:pt x="819262" y="185849"/>
                  </a:cubicBezTo>
                  <a:cubicBezTo>
                    <a:pt x="812397" y="188779"/>
                    <a:pt x="805072" y="190244"/>
                    <a:pt x="797287" y="190244"/>
                  </a:cubicBezTo>
                  <a:cubicBezTo>
                    <a:pt x="783557" y="190244"/>
                    <a:pt x="772737" y="186519"/>
                    <a:pt x="764826" y="179068"/>
                  </a:cubicBezTo>
                  <a:cubicBezTo>
                    <a:pt x="756915" y="171617"/>
                    <a:pt x="752959" y="162199"/>
                    <a:pt x="752959" y="150814"/>
                  </a:cubicBezTo>
                  <a:cubicBezTo>
                    <a:pt x="752959" y="143279"/>
                    <a:pt x="754759" y="136561"/>
                    <a:pt x="758359" y="130659"/>
                  </a:cubicBezTo>
                  <a:cubicBezTo>
                    <a:pt x="761959" y="124757"/>
                    <a:pt x="767002" y="120237"/>
                    <a:pt x="773490" y="117097"/>
                  </a:cubicBezTo>
                  <a:cubicBezTo>
                    <a:pt x="779978" y="113958"/>
                    <a:pt x="789334" y="111216"/>
                    <a:pt x="801556" y="108872"/>
                  </a:cubicBezTo>
                  <a:cubicBezTo>
                    <a:pt x="818048" y="105775"/>
                    <a:pt x="829475" y="102886"/>
                    <a:pt x="835838" y="100208"/>
                  </a:cubicBezTo>
                  <a:lnTo>
                    <a:pt x="835838" y="96691"/>
                  </a:lnTo>
                  <a:cubicBezTo>
                    <a:pt x="835838" y="89910"/>
                    <a:pt x="834164" y="85076"/>
                    <a:pt x="830815" y="82188"/>
                  </a:cubicBezTo>
                  <a:cubicBezTo>
                    <a:pt x="827466" y="79300"/>
                    <a:pt x="821146" y="77855"/>
                    <a:pt x="811853" y="77855"/>
                  </a:cubicBezTo>
                  <a:cubicBezTo>
                    <a:pt x="805574" y="77855"/>
                    <a:pt x="800677" y="79090"/>
                    <a:pt x="797161" y="81560"/>
                  </a:cubicBezTo>
                  <a:cubicBezTo>
                    <a:pt x="793645" y="84029"/>
                    <a:pt x="790799" y="88362"/>
                    <a:pt x="788622" y="94557"/>
                  </a:cubicBezTo>
                  <a:lnTo>
                    <a:pt x="756601" y="88780"/>
                  </a:lnTo>
                  <a:cubicBezTo>
                    <a:pt x="760201" y="75888"/>
                    <a:pt x="766396" y="66344"/>
                    <a:pt x="775186" y="60150"/>
                  </a:cubicBezTo>
                  <a:cubicBezTo>
                    <a:pt x="783976" y="53955"/>
                    <a:pt x="797035" y="50857"/>
                    <a:pt x="814365" y="50857"/>
                  </a:cubicBezTo>
                  <a:close/>
                  <a:moveTo>
                    <a:pt x="511862" y="50857"/>
                  </a:moveTo>
                  <a:cubicBezTo>
                    <a:pt x="527350" y="50857"/>
                    <a:pt x="540493" y="56926"/>
                    <a:pt x="551292" y="69065"/>
                  </a:cubicBezTo>
                  <a:cubicBezTo>
                    <a:pt x="562092" y="81204"/>
                    <a:pt x="567491" y="98115"/>
                    <a:pt x="567491" y="119797"/>
                  </a:cubicBezTo>
                  <a:cubicBezTo>
                    <a:pt x="567491" y="142065"/>
                    <a:pt x="562050" y="159374"/>
                    <a:pt x="551167" y="171722"/>
                  </a:cubicBezTo>
                  <a:cubicBezTo>
                    <a:pt x="540284" y="184070"/>
                    <a:pt x="527099" y="190244"/>
                    <a:pt x="511611" y="190244"/>
                  </a:cubicBezTo>
                  <a:cubicBezTo>
                    <a:pt x="504244" y="190244"/>
                    <a:pt x="497568" y="188779"/>
                    <a:pt x="491582" y="185849"/>
                  </a:cubicBezTo>
                  <a:cubicBezTo>
                    <a:pt x="485596" y="182919"/>
                    <a:pt x="479297" y="177896"/>
                    <a:pt x="472683" y="170780"/>
                  </a:cubicBezTo>
                  <a:lnTo>
                    <a:pt x="472683" y="237962"/>
                  </a:lnTo>
                  <a:lnTo>
                    <a:pt x="437397" y="237962"/>
                  </a:lnTo>
                  <a:lnTo>
                    <a:pt x="437397" y="53871"/>
                  </a:lnTo>
                  <a:lnTo>
                    <a:pt x="470297" y="53871"/>
                  </a:lnTo>
                  <a:lnTo>
                    <a:pt x="470297" y="73460"/>
                  </a:lnTo>
                  <a:cubicBezTo>
                    <a:pt x="474567" y="66763"/>
                    <a:pt x="480343" y="61322"/>
                    <a:pt x="487627" y="57136"/>
                  </a:cubicBezTo>
                  <a:cubicBezTo>
                    <a:pt x="494910" y="52950"/>
                    <a:pt x="502988" y="50857"/>
                    <a:pt x="511862" y="50857"/>
                  </a:cubicBezTo>
                  <a:close/>
                  <a:moveTo>
                    <a:pt x="260803" y="50857"/>
                  </a:moveTo>
                  <a:cubicBezTo>
                    <a:pt x="280979" y="50857"/>
                    <a:pt x="297513" y="57408"/>
                    <a:pt x="310405" y="70509"/>
                  </a:cubicBezTo>
                  <a:cubicBezTo>
                    <a:pt x="323297" y="83611"/>
                    <a:pt x="329743" y="100166"/>
                    <a:pt x="329743" y="120174"/>
                  </a:cubicBezTo>
                  <a:cubicBezTo>
                    <a:pt x="329743" y="140349"/>
                    <a:pt x="323234" y="157072"/>
                    <a:pt x="310216" y="170340"/>
                  </a:cubicBezTo>
                  <a:cubicBezTo>
                    <a:pt x="297199" y="183609"/>
                    <a:pt x="280811" y="190244"/>
                    <a:pt x="261054" y="190244"/>
                  </a:cubicBezTo>
                  <a:cubicBezTo>
                    <a:pt x="248832" y="190244"/>
                    <a:pt x="237174" y="187481"/>
                    <a:pt x="226082" y="181956"/>
                  </a:cubicBezTo>
                  <a:cubicBezTo>
                    <a:pt x="214990" y="176431"/>
                    <a:pt x="206555" y="168331"/>
                    <a:pt x="200779" y="157658"/>
                  </a:cubicBezTo>
                  <a:cubicBezTo>
                    <a:pt x="195003" y="146984"/>
                    <a:pt x="192114" y="133987"/>
                    <a:pt x="192114" y="118667"/>
                  </a:cubicBezTo>
                  <a:cubicBezTo>
                    <a:pt x="192114" y="106947"/>
                    <a:pt x="195003" y="95603"/>
                    <a:pt x="200779" y="84636"/>
                  </a:cubicBezTo>
                  <a:cubicBezTo>
                    <a:pt x="206555" y="73670"/>
                    <a:pt x="214739" y="65298"/>
                    <a:pt x="225329" y="59522"/>
                  </a:cubicBezTo>
                  <a:cubicBezTo>
                    <a:pt x="235919" y="53745"/>
                    <a:pt x="247743" y="50857"/>
                    <a:pt x="260803" y="50857"/>
                  </a:cubicBezTo>
                  <a:close/>
                  <a:moveTo>
                    <a:pt x="1703720" y="3139"/>
                  </a:moveTo>
                  <a:lnTo>
                    <a:pt x="1739006" y="3139"/>
                  </a:lnTo>
                  <a:lnTo>
                    <a:pt x="1739006" y="69442"/>
                  </a:lnTo>
                  <a:cubicBezTo>
                    <a:pt x="1749889" y="57052"/>
                    <a:pt x="1762781" y="50857"/>
                    <a:pt x="1777682" y="50857"/>
                  </a:cubicBezTo>
                  <a:cubicBezTo>
                    <a:pt x="1793923" y="50857"/>
                    <a:pt x="1807360" y="56738"/>
                    <a:pt x="1817992" y="68500"/>
                  </a:cubicBezTo>
                  <a:cubicBezTo>
                    <a:pt x="1828624" y="80262"/>
                    <a:pt x="1833939" y="97152"/>
                    <a:pt x="1833939" y="119169"/>
                  </a:cubicBezTo>
                  <a:cubicBezTo>
                    <a:pt x="1833939" y="141940"/>
                    <a:pt x="1828519" y="159478"/>
                    <a:pt x="1817678" y="171785"/>
                  </a:cubicBezTo>
                  <a:cubicBezTo>
                    <a:pt x="1806836" y="184091"/>
                    <a:pt x="1793672" y="190244"/>
                    <a:pt x="1778185" y="190244"/>
                  </a:cubicBezTo>
                  <a:cubicBezTo>
                    <a:pt x="1770566" y="190244"/>
                    <a:pt x="1763053" y="188339"/>
                    <a:pt x="1755644" y="184530"/>
                  </a:cubicBezTo>
                  <a:cubicBezTo>
                    <a:pt x="1748235" y="180721"/>
                    <a:pt x="1741852" y="175091"/>
                    <a:pt x="1736494" y="167641"/>
                  </a:cubicBezTo>
                  <a:lnTo>
                    <a:pt x="1736494" y="187230"/>
                  </a:lnTo>
                  <a:lnTo>
                    <a:pt x="1703720" y="187230"/>
                  </a:lnTo>
                  <a:close/>
                  <a:moveTo>
                    <a:pt x="1495551" y="3139"/>
                  </a:moveTo>
                  <a:lnTo>
                    <a:pt x="1530837" y="3139"/>
                  </a:lnTo>
                  <a:lnTo>
                    <a:pt x="1530837" y="70823"/>
                  </a:lnTo>
                  <a:cubicBezTo>
                    <a:pt x="1542222" y="57512"/>
                    <a:pt x="1555826" y="50857"/>
                    <a:pt x="1571648" y="50857"/>
                  </a:cubicBezTo>
                  <a:cubicBezTo>
                    <a:pt x="1579769" y="50857"/>
                    <a:pt x="1587094" y="52364"/>
                    <a:pt x="1593624" y="55378"/>
                  </a:cubicBezTo>
                  <a:cubicBezTo>
                    <a:pt x="1600154" y="58391"/>
                    <a:pt x="1605072" y="62242"/>
                    <a:pt x="1608379" y="66931"/>
                  </a:cubicBezTo>
                  <a:cubicBezTo>
                    <a:pt x="1611686" y="71619"/>
                    <a:pt x="1613946" y="76809"/>
                    <a:pt x="1615160" y="82502"/>
                  </a:cubicBezTo>
                  <a:cubicBezTo>
                    <a:pt x="1616374" y="88194"/>
                    <a:pt x="1616980" y="97026"/>
                    <a:pt x="1616980" y="108998"/>
                  </a:cubicBezTo>
                  <a:lnTo>
                    <a:pt x="1616980" y="187230"/>
                  </a:lnTo>
                  <a:lnTo>
                    <a:pt x="1581694" y="187230"/>
                  </a:lnTo>
                  <a:lnTo>
                    <a:pt x="1581694" y="116783"/>
                  </a:lnTo>
                  <a:cubicBezTo>
                    <a:pt x="1581694" y="102803"/>
                    <a:pt x="1581025" y="93929"/>
                    <a:pt x="1579685" y="90162"/>
                  </a:cubicBezTo>
                  <a:cubicBezTo>
                    <a:pt x="1578346" y="86394"/>
                    <a:pt x="1575981" y="83402"/>
                    <a:pt x="1572590" y="81183"/>
                  </a:cubicBezTo>
                  <a:cubicBezTo>
                    <a:pt x="1569200" y="78965"/>
                    <a:pt x="1564951" y="77855"/>
                    <a:pt x="1559844" y="77855"/>
                  </a:cubicBezTo>
                  <a:cubicBezTo>
                    <a:pt x="1553984" y="77855"/>
                    <a:pt x="1548752" y="79279"/>
                    <a:pt x="1544148" y="82125"/>
                  </a:cubicBezTo>
                  <a:cubicBezTo>
                    <a:pt x="1539543" y="84971"/>
                    <a:pt x="1536174" y="89262"/>
                    <a:pt x="1534039" y="94996"/>
                  </a:cubicBezTo>
                  <a:cubicBezTo>
                    <a:pt x="1531904" y="100731"/>
                    <a:pt x="1530837" y="109207"/>
                    <a:pt x="1530837" y="120425"/>
                  </a:cubicBezTo>
                  <a:lnTo>
                    <a:pt x="1530837" y="187230"/>
                  </a:lnTo>
                  <a:lnTo>
                    <a:pt x="1495551" y="187230"/>
                  </a:lnTo>
                  <a:close/>
                  <a:moveTo>
                    <a:pt x="1257552" y="3139"/>
                  </a:moveTo>
                  <a:lnTo>
                    <a:pt x="1292838" y="3139"/>
                  </a:lnTo>
                  <a:lnTo>
                    <a:pt x="1292838" y="35788"/>
                  </a:lnTo>
                  <a:lnTo>
                    <a:pt x="1257552" y="35788"/>
                  </a:lnTo>
                  <a:close/>
                  <a:moveTo>
                    <a:pt x="600201" y="3139"/>
                  </a:moveTo>
                  <a:lnTo>
                    <a:pt x="635487" y="3139"/>
                  </a:lnTo>
                  <a:lnTo>
                    <a:pt x="635487" y="70823"/>
                  </a:lnTo>
                  <a:cubicBezTo>
                    <a:pt x="646873" y="57512"/>
                    <a:pt x="660476" y="50857"/>
                    <a:pt x="676299" y="50857"/>
                  </a:cubicBezTo>
                  <a:cubicBezTo>
                    <a:pt x="684419" y="50857"/>
                    <a:pt x="691744" y="52364"/>
                    <a:pt x="698274" y="55378"/>
                  </a:cubicBezTo>
                  <a:cubicBezTo>
                    <a:pt x="704804" y="58391"/>
                    <a:pt x="709722" y="62242"/>
                    <a:pt x="713029" y="66931"/>
                  </a:cubicBezTo>
                  <a:cubicBezTo>
                    <a:pt x="716336" y="71619"/>
                    <a:pt x="718596" y="76809"/>
                    <a:pt x="719810" y="82502"/>
                  </a:cubicBezTo>
                  <a:cubicBezTo>
                    <a:pt x="721024" y="88194"/>
                    <a:pt x="721631" y="97026"/>
                    <a:pt x="721631" y="108998"/>
                  </a:cubicBezTo>
                  <a:lnTo>
                    <a:pt x="721631" y="187230"/>
                  </a:lnTo>
                  <a:lnTo>
                    <a:pt x="686345" y="187230"/>
                  </a:lnTo>
                  <a:lnTo>
                    <a:pt x="686345" y="116783"/>
                  </a:lnTo>
                  <a:cubicBezTo>
                    <a:pt x="686345" y="102803"/>
                    <a:pt x="685675" y="93929"/>
                    <a:pt x="684335" y="90162"/>
                  </a:cubicBezTo>
                  <a:cubicBezTo>
                    <a:pt x="682996" y="86394"/>
                    <a:pt x="680631" y="83402"/>
                    <a:pt x="677241" y="81183"/>
                  </a:cubicBezTo>
                  <a:cubicBezTo>
                    <a:pt x="673850" y="78965"/>
                    <a:pt x="669601" y="77855"/>
                    <a:pt x="664495" y="77855"/>
                  </a:cubicBezTo>
                  <a:cubicBezTo>
                    <a:pt x="658635" y="77855"/>
                    <a:pt x="653402" y="79279"/>
                    <a:pt x="648798" y="82125"/>
                  </a:cubicBezTo>
                  <a:cubicBezTo>
                    <a:pt x="644194" y="84971"/>
                    <a:pt x="640824" y="89262"/>
                    <a:pt x="638689" y="94996"/>
                  </a:cubicBezTo>
                  <a:cubicBezTo>
                    <a:pt x="636555" y="100731"/>
                    <a:pt x="635487" y="109207"/>
                    <a:pt x="635487" y="120425"/>
                  </a:cubicBezTo>
                  <a:lnTo>
                    <a:pt x="635487" y="187230"/>
                  </a:lnTo>
                  <a:lnTo>
                    <a:pt x="600201" y="187230"/>
                  </a:lnTo>
                  <a:close/>
                  <a:moveTo>
                    <a:pt x="0" y="3139"/>
                  </a:moveTo>
                  <a:lnTo>
                    <a:pt x="55630" y="3139"/>
                  </a:lnTo>
                  <a:lnTo>
                    <a:pt x="89032" y="128713"/>
                  </a:lnTo>
                  <a:lnTo>
                    <a:pt x="122058" y="3139"/>
                  </a:lnTo>
                  <a:lnTo>
                    <a:pt x="177813" y="3139"/>
                  </a:lnTo>
                  <a:lnTo>
                    <a:pt x="177813" y="187230"/>
                  </a:lnTo>
                  <a:lnTo>
                    <a:pt x="143280" y="187230"/>
                  </a:lnTo>
                  <a:lnTo>
                    <a:pt x="143280" y="42318"/>
                  </a:lnTo>
                  <a:lnTo>
                    <a:pt x="106738" y="187230"/>
                  </a:lnTo>
                  <a:lnTo>
                    <a:pt x="70950" y="187230"/>
                  </a:lnTo>
                  <a:lnTo>
                    <a:pt x="34533" y="42318"/>
                  </a:lnTo>
                  <a:lnTo>
                    <a:pt x="34533" y="187230"/>
                  </a:lnTo>
                  <a:lnTo>
                    <a:pt x="0" y="187230"/>
                  </a:lnTo>
                  <a:close/>
                  <a:moveTo>
                    <a:pt x="1903065" y="0"/>
                  </a:moveTo>
                  <a:lnTo>
                    <a:pt x="1935715" y="0"/>
                  </a:lnTo>
                  <a:lnTo>
                    <a:pt x="1961708" y="37044"/>
                  </a:lnTo>
                  <a:lnTo>
                    <a:pt x="1933329" y="37044"/>
                  </a:lnTo>
                  <a:lnTo>
                    <a:pt x="1918762" y="18333"/>
                  </a:lnTo>
                  <a:lnTo>
                    <a:pt x="1905200" y="37044"/>
                  </a:lnTo>
                  <a:lnTo>
                    <a:pt x="1876695" y="37044"/>
                  </a:lnTo>
                  <a:close/>
                  <a:moveTo>
                    <a:pt x="799421" y="0"/>
                  </a:moveTo>
                  <a:lnTo>
                    <a:pt x="832071" y="0"/>
                  </a:lnTo>
                  <a:lnTo>
                    <a:pt x="858064" y="37044"/>
                  </a:lnTo>
                  <a:lnTo>
                    <a:pt x="829685" y="37044"/>
                  </a:lnTo>
                  <a:lnTo>
                    <a:pt x="815118" y="18333"/>
                  </a:lnTo>
                  <a:lnTo>
                    <a:pt x="801556" y="37044"/>
                  </a:lnTo>
                  <a:lnTo>
                    <a:pt x="773051" y="37044"/>
                  </a:lnTo>
                  <a:close/>
                  <a:moveTo>
                    <a:pt x="244730" y="0"/>
                  </a:moveTo>
                  <a:lnTo>
                    <a:pt x="277379" y="0"/>
                  </a:lnTo>
                  <a:lnTo>
                    <a:pt x="303373" y="37044"/>
                  </a:lnTo>
                  <a:lnTo>
                    <a:pt x="274993" y="37044"/>
                  </a:lnTo>
                  <a:lnTo>
                    <a:pt x="260426" y="18333"/>
                  </a:lnTo>
                  <a:lnTo>
                    <a:pt x="246864" y="37044"/>
                  </a:lnTo>
                  <a:lnTo>
                    <a:pt x="218359" y="37044"/>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2000" b="1">
                <a:solidFill>
                  <a:schemeClr val="tx2">
                    <a:lumMod val="50000"/>
                  </a:schemeClr>
                </a:solidFill>
              </a:endParaRPr>
            </a:p>
          </p:txBody>
        </p:sp>
        <p:sp>
          <p:nvSpPr>
            <p:cNvPr id="32" name="TextBox 31">
              <a:extLst>
                <a:ext uri="{FF2B5EF4-FFF2-40B4-BE49-F238E27FC236}">
                  <a16:creationId xmlns:a16="http://schemas.microsoft.com/office/drawing/2014/main" id="{9B8493F6-31D0-4DEA-83B9-224E8993DFCB}"/>
                </a:ext>
              </a:extLst>
            </p:cNvPr>
            <p:cNvSpPr txBox="1">
              <a:spLocks noChangeAspect="1"/>
            </p:cNvSpPr>
            <p:nvPr>
              <p:custDataLst>
                <p:tags r:id="rId6"/>
              </p:custDataLst>
            </p:nvPr>
          </p:nvSpPr>
          <p:spPr>
            <a:xfrm>
              <a:off x="8289970" y="3418767"/>
              <a:ext cx="1082702" cy="241352"/>
            </a:xfrm>
            <a:custGeom>
              <a:avLst/>
              <a:gdLst/>
              <a:ahLst/>
              <a:cxnLst/>
              <a:rect l="l" t="t" r="r" b="b"/>
              <a:pathLst>
                <a:path w="1082702" h="241352">
                  <a:moveTo>
                    <a:pt x="230540" y="202299"/>
                  </a:moveTo>
                  <a:lnTo>
                    <a:pt x="265826" y="202299"/>
                  </a:lnTo>
                  <a:lnTo>
                    <a:pt x="265826" y="237585"/>
                  </a:lnTo>
                  <a:lnTo>
                    <a:pt x="230540" y="237585"/>
                  </a:lnTo>
                  <a:close/>
                  <a:moveTo>
                    <a:pt x="892988" y="123188"/>
                  </a:moveTo>
                  <a:cubicBezTo>
                    <a:pt x="888467" y="124694"/>
                    <a:pt x="881309" y="126494"/>
                    <a:pt x="871514" y="128587"/>
                  </a:cubicBezTo>
                  <a:cubicBezTo>
                    <a:pt x="861720" y="130680"/>
                    <a:pt x="855315" y="132731"/>
                    <a:pt x="852302" y="134740"/>
                  </a:cubicBezTo>
                  <a:cubicBezTo>
                    <a:pt x="847697" y="138005"/>
                    <a:pt x="845395" y="142149"/>
                    <a:pt x="845395" y="147172"/>
                  </a:cubicBezTo>
                  <a:cubicBezTo>
                    <a:pt x="845395" y="152111"/>
                    <a:pt x="847237" y="156381"/>
                    <a:pt x="850920" y="159981"/>
                  </a:cubicBezTo>
                  <a:cubicBezTo>
                    <a:pt x="854604" y="163580"/>
                    <a:pt x="859292" y="165380"/>
                    <a:pt x="864985" y="165380"/>
                  </a:cubicBezTo>
                  <a:cubicBezTo>
                    <a:pt x="871347" y="165380"/>
                    <a:pt x="877416" y="163287"/>
                    <a:pt x="883193" y="159102"/>
                  </a:cubicBezTo>
                  <a:cubicBezTo>
                    <a:pt x="887462" y="155920"/>
                    <a:pt x="890267" y="152028"/>
                    <a:pt x="891606" y="147423"/>
                  </a:cubicBezTo>
                  <a:cubicBezTo>
                    <a:pt x="892527" y="144409"/>
                    <a:pt x="892988" y="138675"/>
                    <a:pt x="892988" y="130220"/>
                  </a:cubicBezTo>
                  <a:close/>
                  <a:moveTo>
                    <a:pt x="273863" y="123188"/>
                  </a:moveTo>
                  <a:cubicBezTo>
                    <a:pt x="269342" y="124694"/>
                    <a:pt x="262184" y="126494"/>
                    <a:pt x="252389" y="128587"/>
                  </a:cubicBezTo>
                  <a:cubicBezTo>
                    <a:pt x="242595" y="130680"/>
                    <a:pt x="236190" y="132731"/>
                    <a:pt x="233177" y="134740"/>
                  </a:cubicBezTo>
                  <a:cubicBezTo>
                    <a:pt x="228572" y="138005"/>
                    <a:pt x="226270" y="142149"/>
                    <a:pt x="226270" y="147172"/>
                  </a:cubicBezTo>
                  <a:cubicBezTo>
                    <a:pt x="226270" y="152111"/>
                    <a:pt x="228112" y="156381"/>
                    <a:pt x="231795" y="159981"/>
                  </a:cubicBezTo>
                  <a:cubicBezTo>
                    <a:pt x="235479" y="163580"/>
                    <a:pt x="240167" y="165380"/>
                    <a:pt x="245860" y="165380"/>
                  </a:cubicBezTo>
                  <a:cubicBezTo>
                    <a:pt x="252222" y="165380"/>
                    <a:pt x="258291" y="163287"/>
                    <a:pt x="264068" y="159102"/>
                  </a:cubicBezTo>
                  <a:cubicBezTo>
                    <a:pt x="268337" y="155920"/>
                    <a:pt x="271142" y="152028"/>
                    <a:pt x="272481" y="147423"/>
                  </a:cubicBezTo>
                  <a:cubicBezTo>
                    <a:pt x="273402" y="144409"/>
                    <a:pt x="273863" y="138675"/>
                    <a:pt x="273863" y="130220"/>
                  </a:cubicBezTo>
                  <a:close/>
                  <a:moveTo>
                    <a:pt x="945575" y="53871"/>
                  </a:moveTo>
                  <a:lnTo>
                    <a:pt x="983122" y="53871"/>
                  </a:lnTo>
                  <a:lnTo>
                    <a:pt x="1015017" y="148553"/>
                  </a:lnTo>
                  <a:lnTo>
                    <a:pt x="1046160" y="53871"/>
                  </a:lnTo>
                  <a:lnTo>
                    <a:pt x="1082702" y="53871"/>
                  </a:lnTo>
                  <a:lnTo>
                    <a:pt x="1035611" y="182207"/>
                  </a:lnTo>
                  <a:lnTo>
                    <a:pt x="1027198" y="205438"/>
                  </a:lnTo>
                  <a:cubicBezTo>
                    <a:pt x="1024100" y="213224"/>
                    <a:pt x="1021150" y="219168"/>
                    <a:pt x="1018345" y="223270"/>
                  </a:cubicBezTo>
                  <a:cubicBezTo>
                    <a:pt x="1015541" y="227372"/>
                    <a:pt x="1012318" y="230700"/>
                    <a:pt x="1008676" y="233253"/>
                  </a:cubicBezTo>
                  <a:cubicBezTo>
                    <a:pt x="1005034" y="235806"/>
                    <a:pt x="1000555" y="237794"/>
                    <a:pt x="995239" y="239218"/>
                  </a:cubicBezTo>
                  <a:cubicBezTo>
                    <a:pt x="989924" y="240641"/>
                    <a:pt x="983917" y="241352"/>
                    <a:pt x="977220" y="241352"/>
                  </a:cubicBezTo>
                  <a:cubicBezTo>
                    <a:pt x="970439" y="241352"/>
                    <a:pt x="963783" y="240641"/>
                    <a:pt x="957253" y="239218"/>
                  </a:cubicBezTo>
                  <a:lnTo>
                    <a:pt x="954114" y="211591"/>
                  </a:lnTo>
                  <a:cubicBezTo>
                    <a:pt x="959639" y="212680"/>
                    <a:pt x="964620" y="213224"/>
                    <a:pt x="969057" y="213224"/>
                  </a:cubicBezTo>
                  <a:cubicBezTo>
                    <a:pt x="977262" y="213224"/>
                    <a:pt x="983331" y="210817"/>
                    <a:pt x="987266" y="206003"/>
                  </a:cubicBezTo>
                  <a:cubicBezTo>
                    <a:pt x="991200" y="201190"/>
                    <a:pt x="994214" y="195058"/>
                    <a:pt x="996307" y="187607"/>
                  </a:cubicBezTo>
                  <a:close/>
                  <a:moveTo>
                    <a:pt x="871514" y="50857"/>
                  </a:moveTo>
                  <a:cubicBezTo>
                    <a:pt x="887253" y="50857"/>
                    <a:pt x="898973" y="52720"/>
                    <a:pt x="906675" y="56445"/>
                  </a:cubicBezTo>
                  <a:cubicBezTo>
                    <a:pt x="914377" y="60170"/>
                    <a:pt x="919798" y="64900"/>
                    <a:pt x="922937" y="70635"/>
                  </a:cubicBezTo>
                  <a:cubicBezTo>
                    <a:pt x="926076" y="76369"/>
                    <a:pt x="927646" y="86897"/>
                    <a:pt x="927646" y="102217"/>
                  </a:cubicBezTo>
                  <a:lnTo>
                    <a:pt x="927269" y="143405"/>
                  </a:lnTo>
                  <a:cubicBezTo>
                    <a:pt x="927269" y="155125"/>
                    <a:pt x="927834" y="163769"/>
                    <a:pt x="928964" y="169336"/>
                  </a:cubicBezTo>
                  <a:cubicBezTo>
                    <a:pt x="930095" y="174903"/>
                    <a:pt x="932208" y="180868"/>
                    <a:pt x="935306" y="187230"/>
                  </a:cubicBezTo>
                  <a:lnTo>
                    <a:pt x="900396" y="187230"/>
                  </a:lnTo>
                  <a:cubicBezTo>
                    <a:pt x="899476" y="184886"/>
                    <a:pt x="898345" y="181412"/>
                    <a:pt x="897006" y="176808"/>
                  </a:cubicBezTo>
                  <a:cubicBezTo>
                    <a:pt x="896420" y="174715"/>
                    <a:pt x="896001" y="173333"/>
                    <a:pt x="895750" y="172664"/>
                  </a:cubicBezTo>
                  <a:cubicBezTo>
                    <a:pt x="889723" y="178524"/>
                    <a:pt x="883276" y="182919"/>
                    <a:pt x="876412" y="185849"/>
                  </a:cubicBezTo>
                  <a:cubicBezTo>
                    <a:pt x="869547" y="188779"/>
                    <a:pt x="862222" y="190244"/>
                    <a:pt x="854436" y="190244"/>
                  </a:cubicBezTo>
                  <a:cubicBezTo>
                    <a:pt x="840707" y="190244"/>
                    <a:pt x="829887" y="186519"/>
                    <a:pt x="821976" y="179068"/>
                  </a:cubicBezTo>
                  <a:cubicBezTo>
                    <a:pt x="814064" y="171617"/>
                    <a:pt x="810109" y="162199"/>
                    <a:pt x="810109" y="150814"/>
                  </a:cubicBezTo>
                  <a:cubicBezTo>
                    <a:pt x="810109" y="143279"/>
                    <a:pt x="811909" y="136561"/>
                    <a:pt x="815509" y="130659"/>
                  </a:cubicBezTo>
                  <a:cubicBezTo>
                    <a:pt x="819108" y="124757"/>
                    <a:pt x="824152" y="120237"/>
                    <a:pt x="830640" y="117097"/>
                  </a:cubicBezTo>
                  <a:cubicBezTo>
                    <a:pt x="837128" y="113958"/>
                    <a:pt x="846483" y="111216"/>
                    <a:pt x="858706" y="108872"/>
                  </a:cubicBezTo>
                  <a:cubicBezTo>
                    <a:pt x="875198" y="105775"/>
                    <a:pt x="886625" y="102886"/>
                    <a:pt x="892988" y="100208"/>
                  </a:cubicBezTo>
                  <a:lnTo>
                    <a:pt x="892988" y="96691"/>
                  </a:lnTo>
                  <a:cubicBezTo>
                    <a:pt x="892988" y="89910"/>
                    <a:pt x="891313" y="85076"/>
                    <a:pt x="887965" y="82188"/>
                  </a:cubicBezTo>
                  <a:cubicBezTo>
                    <a:pt x="884616" y="79300"/>
                    <a:pt x="878295" y="77855"/>
                    <a:pt x="869003" y="77855"/>
                  </a:cubicBezTo>
                  <a:cubicBezTo>
                    <a:pt x="862724" y="77855"/>
                    <a:pt x="857827" y="79090"/>
                    <a:pt x="854311" y="81560"/>
                  </a:cubicBezTo>
                  <a:cubicBezTo>
                    <a:pt x="850795" y="84029"/>
                    <a:pt x="847948" y="88362"/>
                    <a:pt x="845772" y="94557"/>
                  </a:cubicBezTo>
                  <a:lnTo>
                    <a:pt x="813750" y="88780"/>
                  </a:lnTo>
                  <a:cubicBezTo>
                    <a:pt x="817350" y="75888"/>
                    <a:pt x="823545" y="66344"/>
                    <a:pt x="832335" y="60150"/>
                  </a:cubicBezTo>
                  <a:cubicBezTo>
                    <a:pt x="841126" y="53955"/>
                    <a:pt x="854185" y="50857"/>
                    <a:pt x="871514" y="50857"/>
                  </a:cubicBezTo>
                  <a:close/>
                  <a:moveTo>
                    <a:pt x="776283" y="50857"/>
                  </a:moveTo>
                  <a:cubicBezTo>
                    <a:pt x="784320" y="50857"/>
                    <a:pt x="792064" y="53076"/>
                    <a:pt x="799514" y="57512"/>
                  </a:cubicBezTo>
                  <a:lnTo>
                    <a:pt x="788589" y="88278"/>
                  </a:lnTo>
                  <a:cubicBezTo>
                    <a:pt x="782645" y="84427"/>
                    <a:pt x="777120" y="82502"/>
                    <a:pt x="772014" y="82502"/>
                  </a:cubicBezTo>
                  <a:cubicBezTo>
                    <a:pt x="767074" y="82502"/>
                    <a:pt x="762888" y="83862"/>
                    <a:pt x="759456" y="86583"/>
                  </a:cubicBezTo>
                  <a:cubicBezTo>
                    <a:pt x="756024" y="89304"/>
                    <a:pt x="753324" y="94222"/>
                    <a:pt x="751357" y="101338"/>
                  </a:cubicBezTo>
                  <a:cubicBezTo>
                    <a:pt x="749389" y="108454"/>
                    <a:pt x="748406" y="123355"/>
                    <a:pt x="748406" y="146042"/>
                  </a:cubicBezTo>
                  <a:lnTo>
                    <a:pt x="748406" y="187230"/>
                  </a:lnTo>
                  <a:lnTo>
                    <a:pt x="713119" y="187230"/>
                  </a:lnTo>
                  <a:lnTo>
                    <a:pt x="713119" y="53871"/>
                  </a:lnTo>
                  <a:lnTo>
                    <a:pt x="745894" y="53871"/>
                  </a:lnTo>
                  <a:lnTo>
                    <a:pt x="745894" y="72832"/>
                  </a:lnTo>
                  <a:cubicBezTo>
                    <a:pt x="751503" y="63875"/>
                    <a:pt x="756547" y="57973"/>
                    <a:pt x="761026" y="55127"/>
                  </a:cubicBezTo>
                  <a:cubicBezTo>
                    <a:pt x="765505" y="52280"/>
                    <a:pt x="770590" y="50857"/>
                    <a:pt x="776283" y="50857"/>
                  </a:cubicBezTo>
                  <a:close/>
                  <a:moveTo>
                    <a:pt x="400036" y="50857"/>
                  </a:moveTo>
                  <a:cubicBezTo>
                    <a:pt x="416277" y="50857"/>
                    <a:pt x="429190" y="54352"/>
                    <a:pt x="438776" y="61342"/>
                  </a:cubicBezTo>
                  <a:cubicBezTo>
                    <a:pt x="448361" y="68333"/>
                    <a:pt x="455247" y="78986"/>
                    <a:pt x="459433" y="93301"/>
                  </a:cubicBezTo>
                  <a:lnTo>
                    <a:pt x="424649" y="99580"/>
                  </a:lnTo>
                  <a:cubicBezTo>
                    <a:pt x="423477" y="92631"/>
                    <a:pt x="420819" y="87399"/>
                    <a:pt x="416675" y="83883"/>
                  </a:cubicBezTo>
                  <a:cubicBezTo>
                    <a:pt x="412531" y="80367"/>
                    <a:pt x="407152" y="78609"/>
                    <a:pt x="400539" y="78609"/>
                  </a:cubicBezTo>
                  <a:cubicBezTo>
                    <a:pt x="391748" y="78609"/>
                    <a:pt x="384737" y="81644"/>
                    <a:pt x="379505" y="87713"/>
                  </a:cubicBezTo>
                  <a:cubicBezTo>
                    <a:pt x="374273" y="93782"/>
                    <a:pt x="371657" y="103933"/>
                    <a:pt x="371657" y="118165"/>
                  </a:cubicBezTo>
                  <a:cubicBezTo>
                    <a:pt x="371657" y="133987"/>
                    <a:pt x="374315" y="145163"/>
                    <a:pt x="379631" y="151693"/>
                  </a:cubicBezTo>
                  <a:cubicBezTo>
                    <a:pt x="384946" y="158223"/>
                    <a:pt x="392083" y="161488"/>
                    <a:pt x="401041" y="161488"/>
                  </a:cubicBezTo>
                  <a:cubicBezTo>
                    <a:pt x="407738" y="161488"/>
                    <a:pt x="413221" y="159583"/>
                    <a:pt x="417491" y="155774"/>
                  </a:cubicBezTo>
                  <a:cubicBezTo>
                    <a:pt x="421760" y="151965"/>
                    <a:pt x="424774" y="145414"/>
                    <a:pt x="426532" y="136122"/>
                  </a:cubicBezTo>
                  <a:lnTo>
                    <a:pt x="461191" y="142024"/>
                  </a:lnTo>
                  <a:cubicBezTo>
                    <a:pt x="457591" y="157930"/>
                    <a:pt x="450684" y="169943"/>
                    <a:pt x="440471" y="178063"/>
                  </a:cubicBezTo>
                  <a:cubicBezTo>
                    <a:pt x="430258" y="186184"/>
                    <a:pt x="416570" y="190244"/>
                    <a:pt x="399408" y="190244"/>
                  </a:cubicBezTo>
                  <a:cubicBezTo>
                    <a:pt x="379903" y="190244"/>
                    <a:pt x="364352" y="184091"/>
                    <a:pt x="352758" y="171785"/>
                  </a:cubicBezTo>
                  <a:cubicBezTo>
                    <a:pt x="341163" y="159478"/>
                    <a:pt x="335366" y="142442"/>
                    <a:pt x="335366" y="120676"/>
                  </a:cubicBezTo>
                  <a:cubicBezTo>
                    <a:pt x="335366" y="98659"/>
                    <a:pt x="341184" y="81518"/>
                    <a:pt x="352820" y="69254"/>
                  </a:cubicBezTo>
                  <a:cubicBezTo>
                    <a:pt x="364457" y="56989"/>
                    <a:pt x="380196" y="50857"/>
                    <a:pt x="400036" y="50857"/>
                  </a:cubicBezTo>
                  <a:close/>
                  <a:moveTo>
                    <a:pt x="252389" y="50857"/>
                  </a:moveTo>
                  <a:cubicBezTo>
                    <a:pt x="268128" y="50857"/>
                    <a:pt x="279848" y="52720"/>
                    <a:pt x="287550" y="56445"/>
                  </a:cubicBezTo>
                  <a:cubicBezTo>
                    <a:pt x="295252" y="60170"/>
                    <a:pt x="300673" y="64900"/>
                    <a:pt x="303812" y="70635"/>
                  </a:cubicBezTo>
                  <a:cubicBezTo>
                    <a:pt x="306951" y="76369"/>
                    <a:pt x="308521" y="86897"/>
                    <a:pt x="308521" y="102217"/>
                  </a:cubicBezTo>
                  <a:lnTo>
                    <a:pt x="308144" y="143405"/>
                  </a:lnTo>
                  <a:cubicBezTo>
                    <a:pt x="308144" y="155125"/>
                    <a:pt x="308709" y="163769"/>
                    <a:pt x="309839" y="169336"/>
                  </a:cubicBezTo>
                  <a:cubicBezTo>
                    <a:pt x="310970" y="174903"/>
                    <a:pt x="313083" y="180868"/>
                    <a:pt x="316181" y="187230"/>
                  </a:cubicBezTo>
                  <a:lnTo>
                    <a:pt x="281271" y="187230"/>
                  </a:lnTo>
                  <a:cubicBezTo>
                    <a:pt x="280351" y="184886"/>
                    <a:pt x="279220" y="181412"/>
                    <a:pt x="277881" y="176808"/>
                  </a:cubicBezTo>
                  <a:cubicBezTo>
                    <a:pt x="277295" y="174715"/>
                    <a:pt x="276876" y="173333"/>
                    <a:pt x="276625" y="172664"/>
                  </a:cubicBezTo>
                  <a:cubicBezTo>
                    <a:pt x="270598" y="178524"/>
                    <a:pt x="264152" y="182919"/>
                    <a:pt x="257287" y="185849"/>
                  </a:cubicBezTo>
                  <a:cubicBezTo>
                    <a:pt x="250422" y="188779"/>
                    <a:pt x="243097" y="190244"/>
                    <a:pt x="235311" y="190244"/>
                  </a:cubicBezTo>
                  <a:cubicBezTo>
                    <a:pt x="221582" y="190244"/>
                    <a:pt x="210762" y="186519"/>
                    <a:pt x="202851" y="179068"/>
                  </a:cubicBezTo>
                  <a:cubicBezTo>
                    <a:pt x="194939" y="171617"/>
                    <a:pt x="190984" y="162199"/>
                    <a:pt x="190984" y="150814"/>
                  </a:cubicBezTo>
                  <a:cubicBezTo>
                    <a:pt x="190984" y="143279"/>
                    <a:pt x="192784" y="136561"/>
                    <a:pt x="196384" y="130659"/>
                  </a:cubicBezTo>
                  <a:cubicBezTo>
                    <a:pt x="199983" y="124757"/>
                    <a:pt x="205027" y="120237"/>
                    <a:pt x="211515" y="117097"/>
                  </a:cubicBezTo>
                  <a:cubicBezTo>
                    <a:pt x="218003" y="113958"/>
                    <a:pt x="227358" y="111216"/>
                    <a:pt x="239581" y="108872"/>
                  </a:cubicBezTo>
                  <a:cubicBezTo>
                    <a:pt x="256073" y="105775"/>
                    <a:pt x="267500" y="102886"/>
                    <a:pt x="273863" y="100208"/>
                  </a:cubicBezTo>
                  <a:lnTo>
                    <a:pt x="273863" y="96691"/>
                  </a:lnTo>
                  <a:cubicBezTo>
                    <a:pt x="273863" y="89910"/>
                    <a:pt x="272188" y="85076"/>
                    <a:pt x="268840" y="82188"/>
                  </a:cubicBezTo>
                  <a:cubicBezTo>
                    <a:pt x="265491" y="79300"/>
                    <a:pt x="259170" y="77855"/>
                    <a:pt x="249878" y="77855"/>
                  </a:cubicBezTo>
                  <a:cubicBezTo>
                    <a:pt x="243599" y="77855"/>
                    <a:pt x="238702" y="79090"/>
                    <a:pt x="235186" y="81560"/>
                  </a:cubicBezTo>
                  <a:cubicBezTo>
                    <a:pt x="231670" y="84029"/>
                    <a:pt x="228823" y="88362"/>
                    <a:pt x="226647" y="94557"/>
                  </a:cubicBezTo>
                  <a:lnTo>
                    <a:pt x="194626" y="88780"/>
                  </a:lnTo>
                  <a:cubicBezTo>
                    <a:pt x="198225" y="75888"/>
                    <a:pt x="204420" y="66344"/>
                    <a:pt x="213210" y="60150"/>
                  </a:cubicBezTo>
                  <a:cubicBezTo>
                    <a:pt x="222001" y="53955"/>
                    <a:pt x="235060" y="50857"/>
                    <a:pt x="252389" y="50857"/>
                  </a:cubicBezTo>
                  <a:close/>
                  <a:moveTo>
                    <a:pt x="485901" y="3139"/>
                  </a:moveTo>
                  <a:lnTo>
                    <a:pt x="521187" y="3139"/>
                  </a:lnTo>
                  <a:lnTo>
                    <a:pt x="521187" y="70823"/>
                  </a:lnTo>
                  <a:cubicBezTo>
                    <a:pt x="532572" y="57512"/>
                    <a:pt x="546176" y="50857"/>
                    <a:pt x="561998" y="50857"/>
                  </a:cubicBezTo>
                  <a:cubicBezTo>
                    <a:pt x="570119" y="50857"/>
                    <a:pt x="577444" y="52364"/>
                    <a:pt x="583974" y="55378"/>
                  </a:cubicBezTo>
                  <a:cubicBezTo>
                    <a:pt x="590504" y="58391"/>
                    <a:pt x="595422" y="62242"/>
                    <a:pt x="598729" y="66930"/>
                  </a:cubicBezTo>
                  <a:cubicBezTo>
                    <a:pt x="602036" y="71619"/>
                    <a:pt x="604296" y="76809"/>
                    <a:pt x="605510" y="82502"/>
                  </a:cubicBezTo>
                  <a:cubicBezTo>
                    <a:pt x="606724" y="88194"/>
                    <a:pt x="607331" y="97026"/>
                    <a:pt x="607331" y="108998"/>
                  </a:cubicBezTo>
                  <a:lnTo>
                    <a:pt x="607331" y="187230"/>
                  </a:lnTo>
                  <a:lnTo>
                    <a:pt x="572044" y="187230"/>
                  </a:lnTo>
                  <a:lnTo>
                    <a:pt x="572044" y="116783"/>
                  </a:lnTo>
                  <a:cubicBezTo>
                    <a:pt x="572044" y="102803"/>
                    <a:pt x="571375" y="93929"/>
                    <a:pt x="570035" y="90162"/>
                  </a:cubicBezTo>
                  <a:cubicBezTo>
                    <a:pt x="568696" y="86394"/>
                    <a:pt x="566331" y="83402"/>
                    <a:pt x="562940" y="81183"/>
                  </a:cubicBezTo>
                  <a:cubicBezTo>
                    <a:pt x="559550" y="78965"/>
                    <a:pt x="555301" y="77855"/>
                    <a:pt x="550194" y="77855"/>
                  </a:cubicBezTo>
                  <a:cubicBezTo>
                    <a:pt x="544334" y="77855"/>
                    <a:pt x="539102" y="79279"/>
                    <a:pt x="534498" y="82125"/>
                  </a:cubicBezTo>
                  <a:cubicBezTo>
                    <a:pt x="529893" y="84971"/>
                    <a:pt x="526524" y="89262"/>
                    <a:pt x="524389" y="94996"/>
                  </a:cubicBezTo>
                  <a:cubicBezTo>
                    <a:pt x="522254" y="100731"/>
                    <a:pt x="521187" y="109207"/>
                    <a:pt x="521187" y="120425"/>
                  </a:cubicBezTo>
                  <a:lnTo>
                    <a:pt x="521187" y="187230"/>
                  </a:lnTo>
                  <a:lnTo>
                    <a:pt x="485901" y="187230"/>
                  </a:lnTo>
                  <a:close/>
                  <a:moveTo>
                    <a:pt x="0" y="3139"/>
                  </a:moveTo>
                  <a:lnTo>
                    <a:pt x="55630" y="3139"/>
                  </a:lnTo>
                  <a:lnTo>
                    <a:pt x="89032" y="128713"/>
                  </a:lnTo>
                  <a:lnTo>
                    <a:pt x="122058" y="3139"/>
                  </a:lnTo>
                  <a:lnTo>
                    <a:pt x="177813" y="3139"/>
                  </a:lnTo>
                  <a:lnTo>
                    <a:pt x="177813" y="187230"/>
                  </a:lnTo>
                  <a:lnTo>
                    <a:pt x="143280" y="187230"/>
                  </a:lnTo>
                  <a:lnTo>
                    <a:pt x="143280" y="42318"/>
                  </a:lnTo>
                  <a:lnTo>
                    <a:pt x="106738" y="187230"/>
                  </a:lnTo>
                  <a:lnTo>
                    <a:pt x="70950" y="187230"/>
                  </a:lnTo>
                  <a:lnTo>
                    <a:pt x="34533" y="42318"/>
                  </a:lnTo>
                  <a:lnTo>
                    <a:pt x="34533" y="187230"/>
                  </a:lnTo>
                  <a:lnTo>
                    <a:pt x="0" y="187230"/>
                  </a:lnTo>
                  <a:close/>
                  <a:moveTo>
                    <a:pt x="856571" y="0"/>
                  </a:moveTo>
                  <a:lnTo>
                    <a:pt x="889220" y="0"/>
                  </a:lnTo>
                  <a:lnTo>
                    <a:pt x="915214" y="37044"/>
                  </a:lnTo>
                  <a:lnTo>
                    <a:pt x="886834" y="37044"/>
                  </a:lnTo>
                  <a:lnTo>
                    <a:pt x="872268" y="18333"/>
                  </a:lnTo>
                  <a:lnTo>
                    <a:pt x="858706" y="37044"/>
                  </a:lnTo>
                  <a:lnTo>
                    <a:pt x="830201" y="37044"/>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2000" b="1">
                <a:solidFill>
                  <a:schemeClr val="tx2">
                    <a:lumMod val="50000"/>
                  </a:schemeClr>
                </a:solidFill>
              </a:endParaRPr>
            </a:p>
          </p:txBody>
        </p:sp>
        <p:cxnSp>
          <p:nvCxnSpPr>
            <p:cNvPr id="14" name="Straight Connector 13">
              <a:extLst>
                <a:ext uri="{FF2B5EF4-FFF2-40B4-BE49-F238E27FC236}">
                  <a16:creationId xmlns:a16="http://schemas.microsoft.com/office/drawing/2014/main" id="{2ED53B21-D13B-47FC-8945-A7ABECD2BE6A}"/>
                </a:ext>
              </a:extLst>
            </p:cNvPr>
            <p:cNvCxnSpPr>
              <a:cxnSpLocks/>
            </p:cNvCxnSpPr>
            <p:nvPr/>
          </p:nvCxnSpPr>
          <p:spPr>
            <a:xfrm>
              <a:off x="3348037" y="426845"/>
              <a:ext cx="98345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4211C5F-6B17-49A4-83DA-D42B606EC22D}"/>
                </a:ext>
              </a:extLst>
            </p:cNvPr>
            <p:cNvCxnSpPr>
              <a:cxnSpLocks/>
            </p:cNvCxnSpPr>
            <p:nvPr/>
          </p:nvCxnSpPr>
          <p:spPr>
            <a:xfrm>
              <a:off x="4386262" y="847918"/>
              <a:ext cx="15835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CC228A6-6777-4765-8AE6-3C611C681284}"/>
                </a:ext>
              </a:extLst>
            </p:cNvPr>
            <p:cNvCxnSpPr>
              <a:cxnSpLocks/>
            </p:cNvCxnSpPr>
            <p:nvPr/>
          </p:nvCxnSpPr>
          <p:spPr>
            <a:xfrm>
              <a:off x="2759868" y="5091113"/>
              <a:ext cx="111680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21509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FF6DB4F-1BAD-48C0-AB73-AEC3EED284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200" y="5640049"/>
            <a:ext cx="914400" cy="914400"/>
          </a:xfrm>
          <a:prstGeom prst="rect">
            <a:avLst/>
          </a:prstGeom>
        </p:spPr>
      </p:pic>
      <p:sp>
        <p:nvSpPr>
          <p:cNvPr id="15" name="TextBox 14">
            <a:extLst>
              <a:ext uri="{FF2B5EF4-FFF2-40B4-BE49-F238E27FC236}">
                <a16:creationId xmlns:a16="http://schemas.microsoft.com/office/drawing/2014/main" id="{EF925F1B-F4E6-4E21-B520-59121CD170EC}"/>
              </a:ext>
            </a:extLst>
          </p:cNvPr>
          <p:cNvSpPr txBox="1"/>
          <p:nvPr/>
        </p:nvSpPr>
        <p:spPr>
          <a:xfrm>
            <a:off x="1981200" y="5694863"/>
            <a:ext cx="9372600" cy="804772"/>
          </a:xfrm>
          <a:prstGeom prst="rect">
            <a:avLst/>
          </a:prstGeom>
          <a:noFill/>
        </p:spPr>
        <p:txBody>
          <a:bodyPr wrap="square" lIns="0" tIns="0" rIns="0" bIns="0" rtlCol="0">
            <a:spAutoFit/>
          </a:bodyPr>
          <a:lstStyle/>
          <a:p>
            <a:pPr>
              <a:lnSpc>
                <a:spcPct val="125000"/>
              </a:lnSpc>
            </a:pPr>
            <a:r>
              <a:rPr lang="vi-VN" sz="2200" b="1">
                <a:solidFill>
                  <a:schemeClr val="accent6">
                    <a:lumMod val="50000"/>
                  </a:schemeClr>
                </a:solidFill>
                <a:latin typeface="Arial" panose="020B0604020202020204" pitchFamily="34" charset="0"/>
                <a:cs typeface="Arial" panose="020B0604020202020204" pitchFamily="34" charset="0"/>
              </a:rPr>
              <a:t>Mô phân sinh đỉnh </a:t>
            </a:r>
            <a:r>
              <a:rPr lang="vi-VN" sz="2200">
                <a:latin typeface="Arial" panose="020B0604020202020204" pitchFamily="34" charset="0"/>
                <a:cs typeface="Arial" panose="020B0604020202020204" pitchFamily="34" charset="0"/>
              </a:rPr>
              <a:t>có ở đỉnh rễ và các chồi thân (gồm chồi ngọn hay còn gọi là chồi đỉnh và chồi nách), giúp thân, cành và rễ tăng lên về chiều dài. </a:t>
            </a:r>
            <a:endParaRPr lang="vi-VN" sz="2200"/>
          </a:p>
        </p:txBody>
      </p:sp>
      <p:grpSp>
        <p:nvGrpSpPr>
          <p:cNvPr id="17" name="Group 16">
            <a:extLst>
              <a:ext uri="{FF2B5EF4-FFF2-40B4-BE49-F238E27FC236}">
                <a16:creationId xmlns:a16="http://schemas.microsoft.com/office/drawing/2014/main" id="{389A6B1A-A509-4854-8CE7-A13E16537EEB}"/>
              </a:ext>
            </a:extLst>
          </p:cNvPr>
          <p:cNvGrpSpPr/>
          <p:nvPr/>
        </p:nvGrpSpPr>
        <p:grpSpPr>
          <a:xfrm>
            <a:off x="1799848" y="0"/>
            <a:ext cx="10392152" cy="5486399"/>
            <a:chOff x="1799848" y="0"/>
            <a:chExt cx="10392152" cy="5486399"/>
          </a:xfrm>
        </p:grpSpPr>
        <p:pic>
          <p:nvPicPr>
            <p:cNvPr id="18" name="Picture 17">
              <a:extLst>
                <a:ext uri="{FF2B5EF4-FFF2-40B4-BE49-F238E27FC236}">
                  <a16:creationId xmlns:a16="http://schemas.microsoft.com/office/drawing/2014/main" id="{A4156E75-38D5-454E-9966-8D921D990C9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39642" y="0"/>
              <a:ext cx="9752358" cy="5486399"/>
            </a:xfrm>
            <a:prstGeom prst="rect">
              <a:avLst/>
            </a:prstGeom>
          </p:spPr>
        </p:pic>
        <p:sp>
          <p:nvSpPr>
            <p:cNvPr id="20" name="TextBox 19">
              <a:extLst>
                <a:ext uri="{FF2B5EF4-FFF2-40B4-BE49-F238E27FC236}">
                  <a16:creationId xmlns:a16="http://schemas.microsoft.com/office/drawing/2014/main" id="{A2BFD8A9-A720-4CC4-A1EF-4784E1C0E4A4}"/>
                </a:ext>
              </a:extLst>
            </p:cNvPr>
            <p:cNvSpPr txBox="1">
              <a:spLocks noChangeAspect="1"/>
            </p:cNvSpPr>
            <p:nvPr>
              <p:custDataLst>
                <p:tags r:id="rId1"/>
              </p:custDataLst>
            </p:nvPr>
          </p:nvSpPr>
          <p:spPr>
            <a:xfrm>
              <a:off x="1799848" y="4939280"/>
              <a:ext cx="876090" cy="226284"/>
            </a:xfrm>
            <a:custGeom>
              <a:avLst/>
              <a:gdLst/>
              <a:ahLst/>
              <a:cxnLst/>
              <a:rect l="l" t="t" r="r" b="b"/>
              <a:pathLst>
                <a:path w="876090" h="226284">
                  <a:moveTo>
                    <a:pt x="814779" y="113896"/>
                  </a:moveTo>
                  <a:cubicBezTo>
                    <a:pt x="807077" y="113896"/>
                    <a:pt x="800714" y="116700"/>
                    <a:pt x="795691" y="122309"/>
                  </a:cubicBezTo>
                  <a:cubicBezTo>
                    <a:pt x="790668" y="127918"/>
                    <a:pt x="788199" y="135536"/>
                    <a:pt x="788283" y="145163"/>
                  </a:cubicBezTo>
                  <a:lnTo>
                    <a:pt x="841024" y="145163"/>
                  </a:lnTo>
                  <a:cubicBezTo>
                    <a:pt x="840772" y="134950"/>
                    <a:pt x="838135" y="127185"/>
                    <a:pt x="833112" y="121869"/>
                  </a:cubicBezTo>
                  <a:cubicBezTo>
                    <a:pt x="828089" y="116554"/>
                    <a:pt x="821978" y="113896"/>
                    <a:pt x="814779" y="113896"/>
                  </a:cubicBezTo>
                  <a:close/>
                  <a:moveTo>
                    <a:pt x="209336" y="89911"/>
                  </a:moveTo>
                  <a:lnTo>
                    <a:pt x="244623" y="89911"/>
                  </a:lnTo>
                  <a:lnTo>
                    <a:pt x="244623" y="223270"/>
                  </a:lnTo>
                  <a:lnTo>
                    <a:pt x="209336" y="223270"/>
                  </a:lnTo>
                  <a:close/>
                  <a:moveTo>
                    <a:pt x="812644" y="86897"/>
                  </a:moveTo>
                  <a:cubicBezTo>
                    <a:pt x="832485" y="86897"/>
                    <a:pt x="848139" y="93448"/>
                    <a:pt x="859608" y="106549"/>
                  </a:cubicBezTo>
                  <a:cubicBezTo>
                    <a:pt x="871077" y="119651"/>
                    <a:pt x="876561" y="139722"/>
                    <a:pt x="876059" y="166762"/>
                  </a:cubicBezTo>
                  <a:lnTo>
                    <a:pt x="787655" y="166762"/>
                  </a:lnTo>
                  <a:cubicBezTo>
                    <a:pt x="787906" y="177227"/>
                    <a:pt x="790752" y="185368"/>
                    <a:pt x="796194" y="191186"/>
                  </a:cubicBezTo>
                  <a:cubicBezTo>
                    <a:pt x="801635" y="197004"/>
                    <a:pt x="808416" y="199914"/>
                    <a:pt x="816537" y="199914"/>
                  </a:cubicBezTo>
                  <a:cubicBezTo>
                    <a:pt x="822062" y="199914"/>
                    <a:pt x="826708" y="198407"/>
                    <a:pt x="830475" y="195393"/>
                  </a:cubicBezTo>
                  <a:cubicBezTo>
                    <a:pt x="834243" y="192379"/>
                    <a:pt x="837089" y="187524"/>
                    <a:pt x="839014" y="180826"/>
                  </a:cubicBezTo>
                  <a:lnTo>
                    <a:pt x="874175" y="186728"/>
                  </a:lnTo>
                  <a:cubicBezTo>
                    <a:pt x="869654" y="199621"/>
                    <a:pt x="862518" y="209436"/>
                    <a:pt x="852765" y="216175"/>
                  </a:cubicBezTo>
                  <a:cubicBezTo>
                    <a:pt x="843012" y="222914"/>
                    <a:pt x="830810" y="226284"/>
                    <a:pt x="816160" y="226284"/>
                  </a:cubicBezTo>
                  <a:cubicBezTo>
                    <a:pt x="792971" y="226284"/>
                    <a:pt x="775809" y="218708"/>
                    <a:pt x="764675" y="203555"/>
                  </a:cubicBezTo>
                  <a:cubicBezTo>
                    <a:pt x="755885" y="191416"/>
                    <a:pt x="751489" y="176096"/>
                    <a:pt x="751489" y="157595"/>
                  </a:cubicBezTo>
                  <a:cubicBezTo>
                    <a:pt x="751489" y="135494"/>
                    <a:pt x="757266" y="118186"/>
                    <a:pt x="768819" y="105670"/>
                  </a:cubicBezTo>
                  <a:cubicBezTo>
                    <a:pt x="780371" y="93155"/>
                    <a:pt x="794980" y="86897"/>
                    <a:pt x="812644" y="86897"/>
                  </a:cubicBezTo>
                  <a:close/>
                  <a:moveTo>
                    <a:pt x="718668" y="86897"/>
                  </a:moveTo>
                  <a:cubicBezTo>
                    <a:pt x="726705" y="86897"/>
                    <a:pt x="734449" y="89116"/>
                    <a:pt x="741899" y="93553"/>
                  </a:cubicBezTo>
                  <a:lnTo>
                    <a:pt x="730974" y="124318"/>
                  </a:lnTo>
                  <a:cubicBezTo>
                    <a:pt x="725031" y="120467"/>
                    <a:pt x="719505" y="118542"/>
                    <a:pt x="714399" y="118542"/>
                  </a:cubicBezTo>
                  <a:cubicBezTo>
                    <a:pt x="709459" y="118542"/>
                    <a:pt x="705274" y="119902"/>
                    <a:pt x="701841" y="122623"/>
                  </a:cubicBezTo>
                  <a:cubicBezTo>
                    <a:pt x="698409" y="125344"/>
                    <a:pt x="695709" y="130262"/>
                    <a:pt x="693742" y="137378"/>
                  </a:cubicBezTo>
                  <a:cubicBezTo>
                    <a:pt x="691774" y="144494"/>
                    <a:pt x="690791" y="159395"/>
                    <a:pt x="690791" y="182082"/>
                  </a:cubicBezTo>
                  <a:lnTo>
                    <a:pt x="690791" y="223270"/>
                  </a:lnTo>
                  <a:lnTo>
                    <a:pt x="655505" y="223270"/>
                  </a:lnTo>
                  <a:lnTo>
                    <a:pt x="655505" y="89911"/>
                  </a:lnTo>
                  <a:lnTo>
                    <a:pt x="688279" y="89911"/>
                  </a:lnTo>
                  <a:lnTo>
                    <a:pt x="688279" y="108873"/>
                  </a:lnTo>
                  <a:cubicBezTo>
                    <a:pt x="693888" y="99915"/>
                    <a:pt x="698932" y="94013"/>
                    <a:pt x="703411" y="91167"/>
                  </a:cubicBezTo>
                  <a:cubicBezTo>
                    <a:pt x="707890" y="88320"/>
                    <a:pt x="712976" y="86897"/>
                    <a:pt x="718668" y="86897"/>
                  </a:cubicBezTo>
                  <a:close/>
                  <a:moveTo>
                    <a:pt x="362011" y="86897"/>
                  </a:moveTo>
                  <a:cubicBezTo>
                    <a:pt x="369796" y="86897"/>
                    <a:pt x="376912" y="88299"/>
                    <a:pt x="383358" y="91104"/>
                  </a:cubicBezTo>
                  <a:cubicBezTo>
                    <a:pt x="389805" y="93908"/>
                    <a:pt x="394681" y="97487"/>
                    <a:pt x="397988" y="101840"/>
                  </a:cubicBezTo>
                  <a:cubicBezTo>
                    <a:pt x="401295" y="106194"/>
                    <a:pt x="403597" y="111133"/>
                    <a:pt x="404894" y="116658"/>
                  </a:cubicBezTo>
                  <a:cubicBezTo>
                    <a:pt x="406192" y="122183"/>
                    <a:pt x="406841" y="130095"/>
                    <a:pt x="406841" y="140392"/>
                  </a:cubicBezTo>
                  <a:lnTo>
                    <a:pt x="406841" y="223270"/>
                  </a:lnTo>
                  <a:lnTo>
                    <a:pt x="371554" y="223270"/>
                  </a:lnTo>
                  <a:lnTo>
                    <a:pt x="371554" y="155209"/>
                  </a:lnTo>
                  <a:cubicBezTo>
                    <a:pt x="371554" y="140810"/>
                    <a:pt x="370801" y="131497"/>
                    <a:pt x="369294" y="127269"/>
                  </a:cubicBezTo>
                  <a:cubicBezTo>
                    <a:pt x="367787" y="123041"/>
                    <a:pt x="365339" y="119756"/>
                    <a:pt x="361948" y="117412"/>
                  </a:cubicBezTo>
                  <a:cubicBezTo>
                    <a:pt x="358558" y="115068"/>
                    <a:pt x="354476" y="113896"/>
                    <a:pt x="349705" y="113896"/>
                  </a:cubicBezTo>
                  <a:cubicBezTo>
                    <a:pt x="343593" y="113896"/>
                    <a:pt x="338110" y="115570"/>
                    <a:pt x="333254" y="118918"/>
                  </a:cubicBezTo>
                  <a:cubicBezTo>
                    <a:pt x="328399" y="122267"/>
                    <a:pt x="325071" y="126704"/>
                    <a:pt x="323271" y="132229"/>
                  </a:cubicBezTo>
                  <a:cubicBezTo>
                    <a:pt x="321471" y="137755"/>
                    <a:pt x="320572" y="147968"/>
                    <a:pt x="320572" y="162869"/>
                  </a:cubicBezTo>
                  <a:lnTo>
                    <a:pt x="320572" y="223270"/>
                  </a:lnTo>
                  <a:lnTo>
                    <a:pt x="285285" y="223270"/>
                  </a:lnTo>
                  <a:lnTo>
                    <a:pt x="285285" y="89911"/>
                  </a:lnTo>
                  <a:lnTo>
                    <a:pt x="318060" y="89911"/>
                  </a:lnTo>
                  <a:lnTo>
                    <a:pt x="318060" y="109500"/>
                  </a:lnTo>
                  <a:cubicBezTo>
                    <a:pt x="329697" y="94432"/>
                    <a:pt x="344347" y="86897"/>
                    <a:pt x="362011" y="86897"/>
                  </a:cubicBezTo>
                  <a:close/>
                  <a:moveTo>
                    <a:pt x="56132" y="70321"/>
                  </a:moveTo>
                  <a:lnTo>
                    <a:pt x="56132" y="119546"/>
                  </a:lnTo>
                  <a:lnTo>
                    <a:pt x="95562" y="119546"/>
                  </a:lnTo>
                  <a:lnTo>
                    <a:pt x="95562" y="142903"/>
                  </a:lnTo>
                  <a:lnTo>
                    <a:pt x="56132" y="142903"/>
                  </a:lnTo>
                  <a:lnTo>
                    <a:pt x="56132" y="192254"/>
                  </a:lnTo>
                  <a:lnTo>
                    <a:pt x="84009" y="192254"/>
                  </a:lnTo>
                  <a:cubicBezTo>
                    <a:pt x="96315" y="192254"/>
                    <a:pt x="105189" y="191249"/>
                    <a:pt x="110631" y="189240"/>
                  </a:cubicBezTo>
                  <a:cubicBezTo>
                    <a:pt x="117830" y="186728"/>
                    <a:pt x="123314" y="182124"/>
                    <a:pt x="127081" y="175427"/>
                  </a:cubicBezTo>
                  <a:cubicBezTo>
                    <a:pt x="132355" y="165967"/>
                    <a:pt x="134992" y="151526"/>
                    <a:pt x="134992" y="132104"/>
                  </a:cubicBezTo>
                  <a:cubicBezTo>
                    <a:pt x="134992" y="118291"/>
                    <a:pt x="133883" y="107638"/>
                    <a:pt x="131664" y="100145"/>
                  </a:cubicBezTo>
                  <a:cubicBezTo>
                    <a:pt x="129446" y="92653"/>
                    <a:pt x="126181" y="86604"/>
                    <a:pt x="121870" y="82000"/>
                  </a:cubicBezTo>
                  <a:cubicBezTo>
                    <a:pt x="117558" y="77395"/>
                    <a:pt x="111928" y="74172"/>
                    <a:pt x="104980" y="72331"/>
                  </a:cubicBezTo>
                  <a:cubicBezTo>
                    <a:pt x="99622" y="70991"/>
                    <a:pt x="88948" y="70321"/>
                    <a:pt x="72959" y="70321"/>
                  </a:cubicBezTo>
                  <a:close/>
                  <a:moveTo>
                    <a:pt x="447336" y="39179"/>
                  </a:moveTo>
                  <a:lnTo>
                    <a:pt x="482622" y="39179"/>
                  </a:lnTo>
                  <a:lnTo>
                    <a:pt x="482622" y="106863"/>
                  </a:lnTo>
                  <a:cubicBezTo>
                    <a:pt x="494007" y="93553"/>
                    <a:pt x="507611" y="86897"/>
                    <a:pt x="523434" y="86897"/>
                  </a:cubicBezTo>
                  <a:cubicBezTo>
                    <a:pt x="531554" y="86897"/>
                    <a:pt x="538879" y="88404"/>
                    <a:pt x="545409" y="91418"/>
                  </a:cubicBezTo>
                  <a:cubicBezTo>
                    <a:pt x="551939" y="94432"/>
                    <a:pt x="556857" y="98283"/>
                    <a:pt x="560164" y="102971"/>
                  </a:cubicBezTo>
                  <a:cubicBezTo>
                    <a:pt x="563471" y="107659"/>
                    <a:pt x="565731" y="112849"/>
                    <a:pt x="566945" y="118542"/>
                  </a:cubicBezTo>
                  <a:cubicBezTo>
                    <a:pt x="568159" y="124234"/>
                    <a:pt x="568766" y="133066"/>
                    <a:pt x="568766" y="145038"/>
                  </a:cubicBezTo>
                  <a:lnTo>
                    <a:pt x="568766" y="223270"/>
                  </a:lnTo>
                  <a:lnTo>
                    <a:pt x="533480" y="223270"/>
                  </a:lnTo>
                  <a:lnTo>
                    <a:pt x="533480" y="152823"/>
                  </a:lnTo>
                  <a:cubicBezTo>
                    <a:pt x="533480" y="138843"/>
                    <a:pt x="532810" y="129969"/>
                    <a:pt x="531470" y="126202"/>
                  </a:cubicBezTo>
                  <a:cubicBezTo>
                    <a:pt x="530131" y="122435"/>
                    <a:pt x="527766" y="119442"/>
                    <a:pt x="524375" y="117223"/>
                  </a:cubicBezTo>
                  <a:cubicBezTo>
                    <a:pt x="520985" y="115005"/>
                    <a:pt x="516736" y="113896"/>
                    <a:pt x="511630" y="113896"/>
                  </a:cubicBezTo>
                  <a:cubicBezTo>
                    <a:pt x="505770" y="113896"/>
                    <a:pt x="500537" y="115319"/>
                    <a:pt x="495933" y="118165"/>
                  </a:cubicBezTo>
                  <a:cubicBezTo>
                    <a:pt x="491329" y="121011"/>
                    <a:pt x="487959" y="125302"/>
                    <a:pt x="485824" y="131036"/>
                  </a:cubicBezTo>
                  <a:cubicBezTo>
                    <a:pt x="483690" y="136771"/>
                    <a:pt x="482622" y="145247"/>
                    <a:pt x="482622" y="156465"/>
                  </a:cubicBezTo>
                  <a:lnTo>
                    <a:pt x="482622" y="223270"/>
                  </a:lnTo>
                  <a:lnTo>
                    <a:pt x="447336" y="223270"/>
                  </a:lnTo>
                  <a:close/>
                  <a:moveTo>
                    <a:pt x="19088" y="39179"/>
                  </a:moveTo>
                  <a:lnTo>
                    <a:pt x="86897" y="39179"/>
                  </a:lnTo>
                  <a:cubicBezTo>
                    <a:pt x="102469" y="39179"/>
                    <a:pt x="114272" y="40393"/>
                    <a:pt x="122309" y="42821"/>
                  </a:cubicBezTo>
                  <a:cubicBezTo>
                    <a:pt x="133192" y="46086"/>
                    <a:pt x="142485" y="51841"/>
                    <a:pt x="150187" y="60087"/>
                  </a:cubicBezTo>
                  <a:cubicBezTo>
                    <a:pt x="157888" y="68333"/>
                    <a:pt x="163686" y="78316"/>
                    <a:pt x="167579" y="90037"/>
                  </a:cubicBezTo>
                  <a:cubicBezTo>
                    <a:pt x="171471" y="101757"/>
                    <a:pt x="173418" y="116240"/>
                    <a:pt x="173418" y="133485"/>
                  </a:cubicBezTo>
                  <a:cubicBezTo>
                    <a:pt x="173418" y="148638"/>
                    <a:pt x="171262" y="162304"/>
                    <a:pt x="166951" y="174485"/>
                  </a:cubicBezTo>
                  <a:cubicBezTo>
                    <a:pt x="162639" y="186665"/>
                    <a:pt x="156298" y="196816"/>
                    <a:pt x="147926" y="204936"/>
                  </a:cubicBezTo>
                  <a:cubicBezTo>
                    <a:pt x="141480" y="211048"/>
                    <a:pt x="132815" y="215861"/>
                    <a:pt x="121932" y="219377"/>
                  </a:cubicBezTo>
                  <a:cubicBezTo>
                    <a:pt x="113728" y="221973"/>
                    <a:pt x="102720" y="223270"/>
                    <a:pt x="88907" y="223270"/>
                  </a:cubicBezTo>
                  <a:lnTo>
                    <a:pt x="19088" y="223270"/>
                  </a:lnTo>
                  <a:lnTo>
                    <a:pt x="19088" y="142903"/>
                  </a:lnTo>
                  <a:lnTo>
                    <a:pt x="0" y="142903"/>
                  </a:lnTo>
                  <a:lnTo>
                    <a:pt x="0" y="119546"/>
                  </a:lnTo>
                  <a:lnTo>
                    <a:pt x="19088" y="119546"/>
                  </a:lnTo>
                  <a:close/>
                  <a:moveTo>
                    <a:pt x="797701" y="36040"/>
                  </a:moveTo>
                  <a:lnTo>
                    <a:pt x="830350" y="36040"/>
                  </a:lnTo>
                  <a:lnTo>
                    <a:pt x="856344" y="73084"/>
                  </a:lnTo>
                  <a:lnTo>
                    <a:pt x="827964" y="73084"/>
                  </a:lnTo>
                  <a:lnTo>
                    <a:pt x="813397" y="54374"/>
                  </a:lnTo>
                  <a:lnTo>
                    <a:pt x="799835" y="73084"/>
                  </a:lnTo>
                  <a:lnTo>
                    <a:pt x="771330" y="73084"/>
                  </a:lnTo>
                  <a:close/>
                  <a:moveTo>
                    <a:pt x="220638" y="31645"/>
                  </a:moveTo>
                  <a:cubicBezTo>
                    <a:pt x="230935" y="31728"/>
                    <a:pt x="239349" y="33403"/>
                    <a:pt x="245878" y="36668"/>
                  </a:cubicBezTo>
                  <a:cubicBezTo>
                    <a:pt x="253078" y="40184"/>
                    <a:pt x="256761" y="45081"/>
                    <a:pt x="256929" y="51360"/>
                  </a:cubicBezTo>
                  <a:cubicBezTo>
                    <a:pt x="257264" y="60066"/>
                    <a:pt x="249646" y="65382"/>
                    <a:pt x="234074" y="67308"/>
                  </a:cubicBezTo>
                  <a:lnTo>
                    <a:pt x="234074" y="73586"/>
                  </a:lnTo>
                  <a:lnTo>
                    <a:pt x="220010" y="73586"/>
                  </a:lnTo>
                  <a:lnTo>
                    <a:pt x="220010" y="59773"/>
                  </a:lnTo>
                  <a:cubicBezTo>
                    <a:pt x="224782" y="59271"/>
                    <a:pt x="227838" y="58811"/>
                    <a:pt x="229177" y="58392"/>
                  </a:cubicBezTo>
                  <a:cubicBezTo>
                    <a:pt x="233614" y="57304"/>
                    <a:pt x="235874" y="55378"/>
                    <a:pt x="235958" y="52616"/>
                  </a:cubicBezTo>
                  <a:cubicBezTo>
                    <a:pt x="236042" y="50690"/>
                    <a:pt x="234870" y="49058"/>
                    <a:pt x="232442" y="47718"/>
                  </a:cubicBezTo>
                  <a:cubicBezTo>
                    <a:pt x="228926" y="45793"/>
                    <a:pt x="223359" y="44830"/>
                    <a:pt x="215741" y="44830"/>
                  </a:cubicBezTo>
                  <a:cubicBezTo>
                    <a:pt x="213145" y="44830"/>
                    <a:pt x="209211" y="44997"/>
                    <a:pt x="203937" y="45332"/>
                  </a:cubicBezTo>
                  <a:lnTo>
                    <a:pt x="202555" y="32524"/>
                  </a:lnTo>
                  <a:cubicBezTo>
                    <a:pt x="205820" y="31854"/>
                    <a:pt x="211848" y="31561"/>
                    <a:pt x="220638" y="31645"/>
                  </a:cubicBezTo>
                  <a:close/>
                  <a:moveTo>
                    <a:pt x="841024" y="0"/>
                  </a:moveTo>
                  <a:lnTo>
                    <a:pt x="857348" y="0"/>
                  </a:lnTo>
                  <a:cubicBezTo>
                    <a:pt x="856846" y="19087"/>
                    <a:pt x="848642" y="28631"/>
                    <a:pt x="832736" y="28631"/>
                  </a:cubicBezTo>
                  <a:cubicBezTo>
                    <a:pt x="827462" y="28631"/>
                    <a:pt x="820513" y="26287"/>
                    <a:pt x="811890" y="21599"/>
                  </a:cubicBezTo>
                  <a:cubicBezTo>
                    <a:pt x="806281" y="18585"/>
                    <a:pt x="802179" y="17078"/>
                    <a:pt x="799584" y="17078"/>
                  </a:cubicBezTo>
                  <a:cubicBezTo>
                    <a:pt x="793054" y="17078"/>
                    <a:pt x="789873" y="21055"/>
                    <a:pt x="790041" y="29008"/>
                  </a:cubicBezTo>
                  <a:lnTo>
                    <a:pt x="773339" y="29008"/>
                  </a:lnTo>
                  <a:cubicBezTo>
                    <a:pt x="773256" y="20469"/>
                    <a:pt x="775579" y="13562"/>
                    <a:pt x="780309" y="8288"/>
                  </a:cubicBezTo>
                  <a:cubicBezTo>
                    <a:pt x="785039" y="3014"/>
                    <a:pt x="791213" y="377"/>
                    <a:pt x="798831" y="377"/>
                  </a:cubicBezTo>
                  <a:cubicBezTo>
                    <a:pt x="804021" y="377"/>
                    <a:pt x="811095" y="2637"/>
                    <a:pt x="820053" y="7158"/>
                  </a:cubicBezTo>
                  <a:cubicBezTo>
                    <a:pt x="824992" y="9669"/>
                    <a:pt x="828927" y="10925"/>
                    <a:pt x="831857" y="10925"/>
                  </a:cubicBezTo>
                  <a:cubicBezTo>
                    <a:pt x="836963" y="10925"/>
                    <a:pt x="840019" y="7283"/>
                    <a:pt x="841024"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2000" b="1">
                <a:solidFill>
                  <a:schemeClr val="tx2">
                    <a:lumMod val="50000"/>
                  </a:schemeClr>
                </a:solidFill>
              </a:endParaRPr>
            </a:p>
          </p:txBody>
        </p:sp>
        <p:sp>
          <p:nvSpPr>
            <p:cNvPr id="21" name="TextBox 20">
              <a:extLst>
                <a:ext uri="{FF2B5EF4-FFF2-40B4-BE49-F238E27FC236}">
                  <a16:creationId xmlns:a16="http://schemas.microsoft.com/office/drawing/2014/main" id="{E0470560-1888-437C-96B7-CD7DAB9CBF10}"/>
                </a:ext>
              </a:extLst>
            </p:cNvPr>
            <p:cNvSpPr txBox="1">
              <a:spLocks noChangeAspect="1"/>
            </p:cNvSpPr>
            <p:nvPr>
              <p:custDataLst>
                <p:tags r:id="rId2"/>
              </p:custDataLst>
            </p:nvPr>
          </p:nvSpPr>
          <p:spPr>
            <a:xfrm>
              <a:off x="6027220" y="704512"/>
              <a:ext cx="1213433" cy="232562"/>
            </a:xfrm>
            <a:custGeom>
              <a:avLst/>
              <a:gdLst/>
              <a:ahLst/>
              <a:cxnLst/>
              <a:rect l="l" t="t" r="r" b="b"/>
              <a:pathLst>
                <a:path w="1213433" h="232562">
                  <a:moveTo>
                    <a:pt x="879965" y="165380"/>
                  </a:moveTo>
                  <a:cubicBezTo>
                    <a:pt x="875444" y="166887"/>
                    <a:pt x="868286" y="168687"/>
                    <a:pt x="858492" y="170780"/>
                  </a:cubicBezTo>
                  <a:cubicBezTo>
                    <a:pt x="848697" y="172873"/>
                    <a:pt x="842293" y="174924"/>
                    <a:pt x="839279" y="176933"/>
                  </a:cubicBezTo>
                  <a:cubicBezTo>
                    <a:pt x="834675" y="180198"/>
                    <a:pt x="832372" y="184342"/>
                    <a:pt x="832372" y="189365"/>
                  </a:cubicBezTo>
                  <a:cubicBezTo>
                    <a:pt x="832372" y="194304"/>
                    <a:pt x="834214" y="198574"/>
                    <a:pt x="837898" y="202174"/>
                  </a:cubicBezTo>
                  <a:cubicBezTo>
                    <a:pt x="841581" y="205773"/>
                    <a:pt x="846269" y="207573"/>
                    <a:pt x="851962" y="207573"/>
                  </a:cubicBezTo>
                  <a:cubicBezTo>
                    <a:pt x="858324" y="207573"/>
                    <a:pt x="864394" y="205480"/>
                    <a:pt x="870170" y="201295"/>
                  </a:cubicBezTo>
                  <a:cubicBezTo>
                    <a:pt x="874440" y="198113"/>
                    <a:pt x="877244" y="194221"/>
                    <a:pt x="878583" y="189616"/>
                  </a:cubicBezTo>
                  <a:cubicBezTo>
                    <a:pt x="879504" y="186602"/>
                    <a:pt x="879965" y="180868"/>
                    <a:pt x="879965" y="172413"/>
                  </a:cubicBezTo>
                  <a:close/>
                  <a:moveTo>
                    <a:pt x="419356" y="121806"/>
                  </a:moveTo>
                  <a:cubicBezTo>
                    <a:pt x="410147" y="121806"/>
                    <a:pt x="402403" y="125322"/>
                    <a:pt x="396125" y="132355"/>
                  </a:cubicBezTo>
                  <a:cubicBezTo>
                    <a:pt x="389846" y="139387"/>
                    <a:pt x="386707" y="149516"/>
                    <a:pt x="386707" y="162743"/>
                  </a:cubicBezTo>
                  <a:cubicBezTo>
                    <a:pt x="386707" y="175970"/>
                    <a:pt x="389846" y="186100"/>
                    <a:pt x="396125" y="193132"/>
                  </a:cubicBezTo>
                  <a:cubicBezTo>
                    <a:pt x="402403" y="200164"/>
                    <a:pt x="410147" y="203680"/>
                    <a:pt x="419356" y="203680"/>
                  </a:cubicBezTo>
                  <a:cubicBezTo>
                    <a:pt x="428564" y="203680"/>
                    <a:pt x="436287" y="200164"/>
                    <a:pt x="442524" y="193132"/>
                  </a:cubicBezTo>
                  <a:cubicBezTo>
                    <a:pt x="448761" y="186100"/>
                    <a:pt x="451879" y="175887"/>
                    <a:pt x="451879" y="162492"/>
                  </a:cubicBezTo>
                  <a:cubicBezTo>
                    <a:pt x="451879" y="149433"/>
                    <a:pt x="448761" y="139387"/>
                    <a:pt x="442524" y="132355"/>
                  </a:cubicBezTo>
                  <a:cubicBezTo>
                    <a:pt x="436287" y="125322"/>
                    <a:pt x="428564" y="121806"/>
                    <a:pt x="419356" y="121806"/>
                  </a:cubicBezTo>
                  <a:close/>
                  <a:moveTo>
                    <a:pt x="520629" y="96064"/>
                  </a:moveTo>
                  <a:lnTo>
                    <a:pt x="555915" y="96064"/>
                  </a:lnTo>
                  <a:lnTo>
                    <a:pt x="555915" y="229423"/>
                  </a:lnTo>
                  <a:lnTo>
                    <a:pt x="520629" y="229423"/>
                  </a:lnTo>
                  <a:close/>
                  <a:moveTo>
                    <a:pt x="1006138" y="93050"/>
                  </a:moveTo>
                  <a:cubicBezTo>
                    <a:pt x="1022379" y="93050"/>
                    <a:pt x="1035292" y="96545"/>
                    <a:pt x="1044878" y="103535"/>
                  </a:cubicBezTo>
                  <a:cubicBezTo>
                    <a:pt x="1054463" y="110526"/>
                    <a:pt x="1061349" y="121178"/>
                    <a:pt x="1065535" y="135494"/>
                  </a:cubicBezTo>
                  <a:lnTo>
                    <a:pt x="1030751" y="141773"/>
                  </a:lnTo>
                  <a:cubicBezTo>
                    <a:pt x="1029579" y="134824"/>
                    <a:pt x="1026921" y="129592"/>
                    <a:pt x="1022777" y="126076"/>
                  </a:cubicBezTo>
                  <a:cubicBezTo>
                    <a:pt x="1018633" y="122560"/>
                    <a:pt x="1013254" y="120802"/>
                    <a:pt x="1006641" y="120802"/>
                  </a:cubicBezTo>
                  <a:cubicBezTo>
                    <a:pt x="997851" y="120802"/>
                    <a:pt x="990839" y="123836"/>
                    <a:pt x="985607" y="129906"/>
                  </a:cubicBezTo>
                  <a:cubicBezTo>
                    <a:pt x="980375" y="135975"/>
                    <a:pt x="977759" y="146126"/>
                    <a:pt x="977759" y="160357"/>
                  </a:cubicBezTo>
                  <a:cubicBezTo>
                    <a:pt x="977759" y="176180"/>
                    <a:pt x="980417" y="187356"/>
                    <a:pt x="985733" y="193886"/>
                  </a:cubicBezTo>
                  <a:cubicBezTo>
                    <a:pt x="991049" y="200416"/>
                    <a:pt x="998185" y="203680"/>
                    <a:pt x="1007143" y="203680"/>
                  </a:cubicBezTo>
                  <a:cubicBezTo>
                    <a:pt x="1013840" y="203680"/>
                    <a:pt x="1019324" y="201776"/>
                    <a:pt x="1023593" y="197967"/>
                  </a:cubicBezTo>
                  <a:cubicBezTo>
                    <a:pt x="1027863" y="194158"/>
                    <a:pt x="1030876" y="187607"/>
                    <a:pt x="1032634" y="178315"/>
                  </a:cubicBezTo>
                  <a:lnTo>
                    <a:pt x="1067293" y="184216"/>
                  </a:lnTo>
                  <a:cubicBezTo>
                    <a:pt x="1063693" y="200123"/>
                    <a:pt x="1056787" y="212136"/>
                    <a:pt x="1046573" y="220256"/>
                  </a:cubicBezTo>
                  <a:cubicBezTo>
                    <a:pt x="1036360" y="228377"/>
                    <a:pt x="1022672" y="232437"/>
                    <a:pt x="1005511" y="232437"/>
                  </a:cubicBezTo>
                  <a:cubicBezTo>
                    <a:pt x="986005" y="232437"/>
                    <a:pt x="970455" y="226284"/>
                    <a:pt x="958860" y="213977"/>
                  </a:cubicBezTo>
                  <a:cubicBezTo>
                    <a:pt x="947265" y="201671"/>
                    <a:pt x="941468" y="184635"/>
                    <a:pt x="941468" y="162869"/>
                  </a:cubicBezTo>
                  <a:cubicBezTo>
                    <a:pt x="941468" y="140852"/>
                    <a:pt x="947286" y="123711"/>
                    <a:pt x="958923" y="111447"/>
                  </a:cubicBezTo>
                  <a:cubicBezTo>
                    <a:pt x="970559" y="99182"/>
                    <a:pt x="986298" y="93050"/>
                    <a:pt x="1006138" y="93050"/>
                  </a:cubicBezTo>
                  <a:close/>
                  <a:moveTo>
                    <a:pt x="858492" y="93050"/>
                  </a:moveTo>
                  <a:cubicBezTo>
                    <a:pt x="874230" y="93050"/>
                    <a:pt x="885950" y="94913"/>
                    <a:pt x="893652" y="98638"/>
                  </a:cubicBezTo>
                  <a:cubicBezTo>
                    <a:pt x="901354" y="102363"/>
                    <a:pt x="906775" y="107093"/>
                    <a:pt x="909914" y="112828"/>
                  </a:cubicBezTo>
                  <a:cubicBezTo>
                    <a:pt x="913053" y="118562"/>
                    <a:pt x="914623" y="129090"/>
                    <a:pt x="914623" y="144410"/>
                  </a:cubicBezTo>
                  <a:lnTo>
                    <a:pt x="914246" y="185598"/>
                  </a:lnTo>
                  <a:cubicBezTo>
                    <a:pt x="914246" y="197318"/>
                    <a:pt x="914811" y="205962"/>
                    <a:pt x="915942" y="211529"/>
                  </a:cubicBezTo>
                  <a:cubicBezTo>
                    <a:pt x="917072" y="217096"/>
                    <a:pt x="919186" y="223061"/>
                    <a:pt x="922283" y="229423"/>
                  </a:cubicBezTo>
                  <a:lnTo>
                    <a:pt x="887374" y="229423"/>
                  </a:lnTo>
                  <a:cubicBezTo>
                    <a:pt x="886453" y="227079"/>
                    <a:pt x="885323" y="223605"/>
                    <a:pt x="883983" y="219000"/>
                  </a:cubicBezTo>
                  <a:cubicBezTo>
                    <a:pt x="883397" y="216908"/>
                    <a:pt x="882979" y="215526"/>
                    <a:pt x="882727" y="214856"/>
                  </a:cubicBezTo>
                  <a:cubicBezTo>
                    <a:pt x="876700" y="220717"/>
                    <a:pt x="870254" y="225112"/>
                    <a:pt x="863389" y="228042"/>
                  </a:cubicBezTo>
                  <a:cubicBezTo>
                    <a:pt x="856524" y="230972"/>
                    <a:pt x="849199" y="232437"/>
                    <a:pt x="841414" y="232437"/>
                  </a:cubicBezTo>
                  <a:cubicBezTo>
                    <a:pt x="827684" y="232437"/>
                    <a:pt x="816864" y="228711"/>
                    <a:pt x="808953" y="221261"/>
                  </a:cubicBezTo>
                  <a:cubicBezTo>
                    <a:pt x="801042" y="213810"/>
                    <a:pt x="797086" y="204392"/>
                    <a:pt x="797086" y="193007"/>
                  </a:cubicBezTo>
                  <a:cubicBezTo>
                    <a:pt x="797086" y="185472"/>
                    <a:pt x="798886" y="178754"/>
                    <a:pt x="802486" y="172852"/>
                  </a:cubicBezTo>
                  <a:cubicBezTo>
                    <a:pt x="806086" y="166950"/>
                    <a:pt x="811129" y="162429"/>
                    <a:pt x="817617" y="159290"/>
                  </a:cubicBezTo>
                  <a:cubicBezTo>
                    <a:pt x="824105" y="156151"/>
                    <a:pt x="833461" y="153409"/>
                    <a:pt x="845683" y="151065"/>
                  </a:cubicBezTo>
                  <a:cubicBezTo>
                    <a:pt x="862175" y="147968"/>
                    <a:pt x="873602" y="145079"/>
                    <a:pt x="879965" y="142400"/>
                  </a:cubicBezTo>
                  <a:lnTo>
                    <a:pt x="879965" y="138884"/>
                  </a:lnTo>
                  <a:cubicBezTo>
                    <a:pt x="879965" y="132103"/>
                    <a:pt x="878290" y="127269"/>
                    <a:pt x="874942" y="124381"/>
                  </a:cubicBezTo>
                  <a:cubicBezTo>
                    <a:pt x="871593" y="121492"/>
                    <a:pt x="865273" y="120048"/>
                    <a:pt x="855980" y="120048"/>
                  </a:cubicBezTo>
                  <a:cubicBezTo>
                    <a:pt x="849701" y="120048"/>
                    <a:pt x="844804" y="121283"/>
                    <a:pt x="841288" y="123753"/>
                  </a:cubicBezTo>
                  <a:cubicBezTo>
                    <a:pt x="837772" y="126222"/>
                    <a:pt x="834926" y="130555"/>
                    <a:pt x="832749" y="136750"/>
                  </a:cubicBezTo>
                  <a:lnTo>
                    <a:pt x="800728" y="130973"/>
                  </a:lnTo>
                  <a:cubicBezTo>
                    <a:pt x="804328" y="118081"/>
                    <a:pt x="810522" y="108537"/>
                    <a:pt x="819313" y="102342"/>
                  </a:cubicBezTo>
                  <a:cubicBezTo>
                    <a:pt x="828103" y="96147"/>
                    <a:pt x="841162" y="93050"/>
                    <a:pt x="858492" y="93050"/>
                  </a:cubicBezTo>
                  <a:close/>
                  <a:moveTo>
                    <a:pt x="720928" y="93050"/>
                  </a:moveTo>
                  <a:cubicBezTo>
                    <a:pt x="728714" y="93050"/>
                    <a:pt x="735829" y="94452"/>
                    <a:pt x="742275" y="97257"/>
                  </a:cubicBezTo>
                  <a:cubicBezTo>
                    <a:pt x="748722" y="100061"/>
                    <a:pt x="753598" y="103640"/>
                    <a:pt x="756905" y="107993"/>
                  </a:cubicBezTo>
                  <a:cubicBezTo>
                    <a:pt x="760212" y="112346"/>
                    <a:pt x="762514" y="117286"/>
                    <a:pt x="763811" y="122811"/>
                  </a:cubicBezTo>
                  <a:cubicBezTo>
                    <a:pt x="765109" y="128336"/>
                    <a:pt x="765758" y="136247"/>
                    <a:pt x="765758" y="146544"/>
                  </a:cubicBezTo>
                  <a:lnTo>
                    <a:pt x="765758" y="229423"/>
                  </a:lnTo>
                  <a:lnTo>
                    <a:pt x="730472" y="229423"/>
                  </a:lnTo>
                  <a:lnTo>
                    <a:pt x="730472" y="161362"/>
                  </a:lnTo>
                  <a:cubicBezTo>
                    <a:pt x="730472" y="146963"/>
                    <a:pt x="729718" y="137650"/>
                    <a:pt x="728211" y="133422"/>
                  </a:cubicBezTo>
                  <a:cubicBezTo>
                    <a:pt x="726704" y="129194"/>
                    <a:pt x="724256" y="125908"/>
                    <a:pt x="720865" y="123564"/>
                  </a:cubicBezTo>
                  <a:cubicBezTo>
                    <a:pt x="717475" y="121220"/>
                    <a:pt x="713394" y="120048"/>
                    <a:pt x="708622" y="120048"/>
                  </a:cubicBezTo>
                  <a:cubicBezTo>
                    <a:pt x="702510" y="120048"/>
                    <a:pt x="697027" y="121723"/>
                    <a:pt x="692172" y="125071"/>
                  </a:cubicBezTo>
                  <a:cubicBezTo>
                    <a:pt x="687316" y="128420"/>
                    <a:pt x="683988" y="132857"/>
                    <a:pt x="682188" y="138382"/>
                  </a:cubicBezTo>
                  <a:cubicBezTo>
                    <a:pt x="680389" y="143907"/>
                    <a:pt x="679489" y="154121"/>
                    <a:pt x="679489" y="169022"/>
                  </a:cubicBezTo>
                  <a:lnTo>
                    <a:pt x="679489" y="229423"/>
                  </a:lnTo>
                  <a:lnTo>
                    <a:pt x="644202" y="229423"/>
                  </a:lnTo>
                  <a:lnTo>
                    <a:pt x="644202" y="96064"/>
                  </a:lnTo>
                  <a:lnTo>
                    <a:pt x="676977" y="96064"/>
                  </a:lnTo>
                  <a:lnTo>
                    <a:pt x="676977" y="115653"/>
                  </a:lnTo>
                  <a:cubicBezTo>
                    <a:pt x="688614" y="100584"/>
                    <a:pt x="703264" y="93050"/>
                    <a:pt x="720928" y="93050"/>
                  </a:cubicBezTo>
                  <a:close/>
                  <a:moveTo>
                    <a:pt x="419230" y="93050"/>
                  </a:moveTo>
                  <a:cubicBezTo>
                    <a:pt x="439406" y="93050"/>
                    <a:pt x="455940" y="99601"/>
                    <a:pt x="468832" y="112702"/>
                  </a:cubicBezTo>
                  <a:cubicBezTo>
                    <a:pt x="481724" y="125804"/>
                    <a:pt x="488170" y="142359"/>
                    <a:pt x="488170" y="162367"/>
                  </a:cubicBezTo>
                  <a:cubicBezTo>
                    <a:pt x="488170" y="182542"/>
                    <a:pt x="481661" y="199264"/>
                    <a:pt x="468643" y="212533"/>
                  </a:cubicBezTo>
                  <a:cubicBezTo>
                    <a:pt x="455626" y="225802"/>
                    <a:pt x="439238" y="232437"/>
                    <a:pt x="419481" y="232437"/>
                  </a:cubicBezTo>
                  <a:cubicBezTo>
                    <a:pt x="407259" y="232437"/>
                    <a:pt x="395601" y="229674"/>
                    <a:pt x="384509" y="224149"/>
                  </a:cubicBezTo>
                  <a:cubicBezTo>
                    <a:pt x="373417" y="218624"/>
                    <a:pt x="364982" y="210524"/>
                    <a:pt x="359206" y="199850"/>
                  </a:cubicBezTo>
                  <a:cubicBezTo>
                    <a:pt x="353429" y="189177"/>
                    <a:pt x="350541" y="176180"/>
                    <a:pt x="350541" y="160860"/>
                  </a:cubicBezTo>
                  <a:cubicBezTo>
                    <a:pt x="350541" y="149140"/>
                    <a:pt x="353429" y="137796"/>
                    <a:pt x="359206" y="126829"/>
                  </a:cubicBezTo>
                  <a:cubicBezTo>
                    <a:pt x="364982" y="115863"/>
                    <a:pt x="373165" y="107491"/>
                    <a:pt x="383756" y="101715"/>
                  </a:cubicBezTo>
                  <a:cubicBezTo>
                    <a:pt x="394346" y="95938"/>
                    <a:pt x="406170" y="93050"/>
                    <a:pt x="419230" y="93050"/>
                  </a:cubicBezTo>
                  <a:close/>
                  <a:moveTo>
                    <a:pt x="1092003" y="45332"/>
                  </a:moveTo>
                  <a:lnTo>
                    <a:pt x="1127289" y="45332"/>
                  </a:lnTo>
                  <a:lnTo>
                    <a:pt x="1127289" y="113016"/>
                  </a:lnTo>
                  <a:cubicBezTo>
                    <a:pt x="1138674" y="99705"/>
                    <a:pt x="1152278" y="93050"/>
                    <a:pt x="1168101" y="93050"/>
                  </a:cubicBezTo>
                  <a:cubicBezTo>
                    <a:pt x="1176221" y="93050"/>
                    <a:pt x="1183546" y="94557"/>
                    <a:pt x="1190076" y="97571"/>
                  </a:cubicBezTo>
                  <a:cubicBezTo>
                    <a:pt x="1196606" y="100584"/>
                    <a:pt x="1201524" y="104435"/>
                    <a:pt x="1204831" y="109123"/>
                  </a:cubicBezTo>
                  <a:cubicBezTo>
                    <a:pt x="1208138" y="113811"/>
                    <a:pt x="1210398" y="119002"/>
                    <a:pt x="1211612" y="124695"/>
                  </a:cubicBezTo>
                  <a:cubicBezTo>
                    <a:pt x="1212826" y="130387"/>
                    <a:pt x="1213433" y="139219"/>
                    <a:pt x="1213433" y="151191"/>
                  </a:cubicBezTo>
                  <a:lnTo>
                    <a:pt x="1213433" y="229423"/>
                  </a:lnTo>
                  <a:lnTo>
                    <a:pt x="1178147" y="229423"/>
                  </a:lnTo>
                  <a:lnTo>
                    <a:pt x="1178147" y="158976"/>
                  </a:lnTo>
                  <a:cubicBezTo>
                    <a:pt x="1178147" y="144996"/>
                    <a:pt x="1177477" y="136122"/>
                    <a:pt x="1176137" y="132355"/>
                  </a:cubicBezTo>
                  <a:cubicBezTo>
                    <a:pt x="1174798" y="128587"/>
                    <a:pt x="1172433" y="125594"/>
                    <a:pt x="1169042" y="123376"/>
                  </a:cubicBezTo>
                  <a:cubicBezTo>
                    <a:pt x="1165652" y="121158"/>
                    <a:pt x="1161403" y="120048"/>
                    <a:pt x="1156297" y="120048"/>
                  </a:cubicBezTo>
                  <a:cubicBezTo>
                    <a:pt x="1150437" y="120048"/>
                    <a:pt x="1145204" y="121471"/>
                    <a:pt x="1140600" y="124318"/>
                  </a:cubicBezTo>
                  <a:cubicBezTo>
                    <a:pt x="1135996" y="127164"/>
                    <a:pt x="1132626" y="131455"/>
                    <a:pt x="1130491" y="137189"/>
                  </a:cubicBezTo>
                  <a:cubicBezTo>
                    <a:pt x="1128357" y="142924"/>
                    <a:pt x="1127289" y="151400"/>
                    <a:pt x="1127289" y="162618"/>
                  </a:cubicBezTo>
                  <a:lnTo>
                    <a:pt x="1127289" y="229423"/>
                  </a:lnTo>
                  <a:lnTo>
                    <a:pt x="1092003" y="229423"/>
                  </a:lnTo>
                  <a:close/>
                  <a:moveTo>
                    <a:pt x="520629" y="45332"/>
                  </a:moveTo>
                  <a:lnTo>
                    <a:pt x="555915" y="45332"/>
                  </a:lnTo>
                  <a:lnTo>
                    <a:pt x="555915" y="77981"/>
                  </a:lnTo>
                  <a:lnTo>
                    <a:pt x="520629" y="77981"/>
                  </a:lnTo>
                  <a:close/>
                  <a:moveTo>
                    <a:pt x="196653" y="45332"/>
                  </a:moveTo>
                  <a:lnTo>
                    <a:pt x="231939" y="45332"/>
                  </a:lnTo>
                  <a:lnTo>
                    <a:pt x="231939" y="113016"/>
                  </a:lnTo>
                  <a:cubicBezTo>
                    <a:pt x="243325" y="99705"/>
                    <a:pt x="256928" y="93050"/>
                    <a:pt x="272751" y="93050"/>
                  </a:cubicBezTo>
                  <a:cubicBezTo>
                    <a:pt x="280871" y="93050"/>
                    <a:pt x="288196" y="94557"/>
                    <a:pt x="294726" y="97571"/>
                  </a:cubicBezTo>
                  <a:cubicBezTo>
                    <a:pt x="301256" y="100584"/>
                    <a:pt x="306174" y="104435"/>
                    <a:pt x="309481" y="109123"/>
                  </a:cubicBezTo>
                  <a:cubicBezTo>
                    <a:pt x="312788" y="113811"/>
                    <a:pt x="315048" y="119002"/>
                    <a:pt x="316262" y="124695"/>
                  </a:cubicBezTo>
                  <a:cubicBezTo>
                    <a:pt x="317476" y="130387"/>
                    <a:pt x="318083" y="139219"/>
                    <a:pt x="318083" y="151191"/>
                  </a:cubicBezTo>
                  <a:lnTo>
                    <a:pt x="318083" y="229423"/>
                  </a:lnTo>
                  <a:lnTo>
                    <a:pt x="282797" y="229423"/>
                  </a:lnTo>
                  <a:lnTo>
                    <a:pt x="282797" y="158976"/>
                  </a:lnTo>
                  <a:cubicBezTo>
                    <a:pt x="282797" y="144996"/>
                    <a:pt x="282127" y="136122"/>
                    <a:pt x="280787" y="132355"/>
                  </a:cubicBezTo>
                  <a:cubicBezTo>
                    <a:pt x="279448" y="128587"/>
                    <a:pt x="277083" y="125594"/>
                    <a:pt x="273693" y="123376"/>
                  </a:cubicBezTo>
                  <a:cubicBezTo>
                    <a:pt x="270302" y="121158"/>
                    <a:pt x="266053" y="120048"/>
                    <a:pt x="260947" y="120048"/>
                  </a:cubicBezTo>
                  <a:cubicBezTo>
                    <a:pt x="255087" y="120048"/>
                    <a:pt x="249854" y="121471"/>
                    <a:pt x="245250" y="124318"/>
                  </a:cubicBezTo>
                  <a:cubicBezTo>
                    <a:pt x="240646" y="127164"/>
                    <a:pt x="237276" y="131455"/>
                    <a:pt x="235141" y="137189"/>
                  </a:cubicBezTo>
                  <a:cubicBezTo>
                    <a:pt x="233007" y="142924"/>
                    <a:pt x="231939" y="151400"/>
                    <a:pt x="231939" y="162618"/>
                  </a:cubicBezTo>
                  <a:lnTo>
                    <a:pt x="231939" y="229423"/>
                  </a:lnTo>
                  <a:lnTo>
                    <a:pt x="196653" y="229423"/>
                  </a:lnTo>
                  <a:close/>
                  <a:moveTo>
                    <a:pt x="859120" y="42193"/>
                  </a:moveTo>
                  <a:lnTo>
                    <a:pt x="898675" y="42193"/>
                  </a:lnTo>
                  <a:lnTo>
                    <a:pt x="864142" y="79739"/>
                  </a:lnTo>
                  <a:lnTo>
                    <a:pt x="841790" y="79739"/>
                  </a:lnTo>
                  <a:close/>
                  <a:moveTo>
                    <a:pt x="403157" y="42193"/>
                  </a:moveTo>
                  <a:lnTo>
                    <a:pt x="435806" y="42193"/>
                  </a:lnTo>
                  <a:lnTo>
                    <a:pt x="461800" y="79237"/>
                  </a:lnTo>
                  <a:lnTo>
                    <a:pt x="433420" y="79237"/>
                  </a:lnTo>
                  <a:lnTo>
                    <a:pt x="418853" y="60526"/>
                  </a:lnTo>
                  <a:lnTo>
                    <a:pt x="405291" y="79237"/>
                  </a:lnTo>
                  <a:lnTo>
                    <a:pt x="376786" y="79237"/>
                  </a:lnTo>
                  <a:close/>
                  <a:moveTo>
                    <a:pt x="86143" y="42193"/>
                  </a:moveTo>
                  <a:cubicBezTo>
                    <a:pt x="108663" y="42193"/>
                    <a:pt x="126955" y="48848"/>
                    <a:pt x="141019" y="62159"/>
                  </a:cubicBezTo>
                  <a:cubicBezTo>
                    <a:pt x="149391" y="70028"/>
                    <a:pt x="155669" y="81330"/>
                    <a:pt x="159855" y="96064"/>
                  </a:cubicBezTo>
                  <a:lnTo>
                    <a:pt x="123062" y="104854"/>
                  </a:lnTo>
                  <a:cubicBezTo>
                    <a:pt x="120886" y="95310"/>
                    <a:pt x="116344" y="87776"/>
                    <a:pt x="109437" y="82251"/>
                  </a:cubicBezTo>
                  <a:cubicBezTo>
                    <a:pt x="102531" y="76725"/>
                    <a:pt x="94138" y="73963"/>
                    <a:pt x="84260" y="73963"/>
                  </a:cubicBezTo>
                  <a:cubicBezTo>
                    <a:pt x="70614" y="73963"/>
                    <a:pt x="59543" y="78860"/>
                    <a:pt x="51046" y="88655"/>
                  </a:cubicBezTo>
                  <a:cubicBezTo>
                    <a:pt x="42548" y="98450"/>
                    <a:pt x="38300" y="114314"/>
                    <a:pt x="38300" y="136247"/>
                  </a:cubicBezTo>
                  <a:cubicBezTo>
                    <a:pt x="38300" y="159520"/>
                    <a:pt x="42486" y="176096"/>
                    <a:pt x="50857" y="185975"/>
                  </a:cubicBezTo>
                  <a:cubicBezTo>
                    <a:pt x="59229" y="195853"/>
                    <a:pt x="70112" y="200792"/>
                    <a:pt x="83506" y="200792"/>
                  </a:cubicBezTo>
                  <a:cubicBezTo>
                    <a:pt x="93385" y="200792"/>
                    <a:pt x="101882" y="197653"/>
                    <a:pt x="108998" y="191374"/>
                  </a:cubicBezTo>
                  <a:cubicBezTo>
                    <a:pt x="116114" y="185096"/>
                    <a:pt x="121220" y="175217"/>
                    <a:pt x="124318" y="161739"/>
                  </a:cubicBezTo>
                  <a:lnTo>
                    <a:pt x="160358" y="173166"/>
                  </a:lnTo>
                  <a:cubicBezTo>
                    <a:pt x="154832" y="193258"/>
                    <a:pt x="145645" y="208180"/>
                    <a:pt x="132794" y="217933"/>
                  </a:cubicBezTo>
                  <a:cubicBezTo>
                    <a:pt x="119944" y="227686"/>
                    <a:pt x="103640" y="232562"/>
                    <a:pt x="83883" y="232562"/>
                  </a:cubicBezTo>
                  <a:cubicBezTo>
                    <a:pt x="59438" y="232562"/>
                    <a:pt x="39346" y="224212"/>
                    <a:pt x="23608" y="207510"/>
                  </a:cubicBezTo>
                  <a:cubicBezTo>
                    <a:pt x="7869" y="190809"/>
                    <a:pt x="0" y="167976"/>
                    <a:pt x="0" y="139010"/>
                  </a:cubicBezTo>
                  <a:cubicBezTo>
                    <a:pt x="0" y="108370"/>
                    <a:pt x="7911" y="84574"/>
                    <a:pt x="23733" y="67621"/>
                  </a:cubicBezTo>
                  <a:cubicBezTo>
                    <a:pt x="39556" y="50669"/>
                    <a:pt x="60359" y="42193"/>
                    <a:pt x="86143" y="42193"/>
                  </a:cubicBezTo>
                  <a:close/>
                  <a:moveTo>
                    <a:pt x="379298" y="0"/>
                  </a:moveTo>
                  <a:lnTo>
                    <a:pt x="418853" y="0"/>
                  </a:lnTo>
                  <a:lnTo>
                    <a:pt x="436183" y="35412"/>
                  </a:lnTo>
                  <a:lnTo>
                    <a:pt x="413956" y="35412"/>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2000" b="1">
                <a:solidFill>
                  <a:schemeClr val="tx2">
                    <a:lumMod val="50000"/>
                  </a:schemeClr>
                </a:solidFill>
              </a:endParaRPr>
            </a:p>
          </p:txBody>
        </p:sp>
        <p:sp>
          <p:nvSpPr>
            <p:cNvPr id="22" name="TextBox 21">
              <a:extLst>
                <a:ext uri="{FF2B5EF4-FFF2-40B4-BE49-F238E27FC236}">
                  <a16:creationId xmlns:a16="http://schemas.microsoft.com/office/drawing/2014/main" id="{6CB39D0D-7881-415D-8234-4F48E34D350E}"/>
                </a:ext>
              </a:extLst>
            </p:cNvPr>
            <p:cNvSpPr txBox="1">
              <a:spLocks noChangeAspect="1"/>
            </p:cNvSpPr>
            <p:nvPr>
              <p:custDataLst>
                <p:tags r:id="rId3"/>
              </p:custDataLst>
            </p:nvPr>
          </p:nvSpPr>
          <p:spPr>
            <a:xfrm>
              <a:off x="2098155" y="257847"/>
              <a:ext cx="1165808" cy="232562"/>
            </a:xfrm>
            <a:custGeom>
              <a:avLst/>
              <a:gdLst/>
              <a:ahLst/>
              <a:cxnLst/>
              <a:rect l="l" t="t" r="r" b="b"/>
              <a:pathLst>
                <a:path w="1165808" h="232562">
                  <a:moveTo>
                    <a:pt x="419356" y="121806"/>
                  </a:moveTo>
                  <a:cubicBezTo>
                    <a:pt x="410147" y="121806"/>
                    <a:pt x="402403" y="125322"/>
                    <a:pt x="396124" y="132355"/>
                  </a:cubicBezTo>
                  <a:cubicBezTo>
                    <a:pt x="389846" y="139387"/>
                    <a:pt x="386706" y="149516"/>
                    <a:pt x="386706" y="162743"/>
                  </a:cubicBezTo>
                  <a:cubicBezTo>
                    <a:pt x="386706" y="175970"/>
                    <a:pt x="389846" y="186100"/>
                    <a:pt x="396124" y="193132"/>
                  </a:cubicBezTo>
                  <a:cubicBezTo>
                    <a:pt x="402403" y="200164"/>
                    <a:pt x="410147" y="203680"/>
                    <a:pt x="419356" y="203680"/>
                  </a:cubicBezTo>
                  <a:cubicBezTo>
                    <a:pt x="428564" y="203680"/>
                    <a:pt x="436287" y="200164"/>
                    <a:pt x="442524" y="193132"/>
                  </a:cubicBezTo>
                  <a:cubicBezTo>
                    <a:pt x="448761" y="186100"/>
                    <a:pt x="451879" y="175887"/>
                    <a:pt x="451879" y="162492"/>
                  </a:cubicBezTo>
                  <a:cubicBezTo>
                    <a:pt x="451879" y="149433"/>
                    <a:pt x="448761" y="139387"/>
                    <a:pt x="442524" y="132355"/>
                  </a:cubicBezTo>
                  <a:cubicBezTo>
                    <a:pt x="436287" y="125322"/>
                    <a:pt x="428564" y="121806"/>
                    <a:pt x="419356" y="121806"/>
                  </a:cubicBezTo>
                  <a:close/>
                  <a:moveTo>
                    <a:pt x="702092" y="120048"/>
                  </a:moveTo>
                  <a:cubicBezTo>
                    <a:pt x="693720" y="120048"/>
                    <a:pt x="686709" y="123376"/>
                    <a:pt x="681058" y="130031"/>
                  </a:cubicBezTo>
                  <a:cubicBezTo>
                    <a:pt x="675407" y="136687"/>
                    <a:pt x="672582" y="146628"/>
                    <a:pt x="672582" y="159855"/>
                  </a:cubicBezTo>
                  <a:cubicBezTo>
                    <a:pt x="672582" y="174087"/>
                    <a:pt x="674549" y="184384"/>
                    <a:pt x="678484" y="190746"/>
                  </a:cubicBezTo>
                  <a:cubicBezTo>
                    <a:pt x="684177" y="199955"/>
                    <a:pt x="692130" y="204559"/>
                    <a:pt x="702343" y="204559"/>
                  </a:cubicBezTo>
                  <a:cubicBezTo>
                    <a:pt x="710463" y="204559"/>
                    <a:pt x="717370" y="201106"/>
                    <a:pt x="723063" y="194200"/>
                  </a:cubicBezTo>
                  <a:cubicBezTo>
                    <a:pt x="728755" y="187293"/>
                    <a:pt x="731602" y="176975"/>
                    <a:pt x="731602" y="163246"/>
                  </a:cubicBezTo>
                  <a:cubicBezTo>
                    <a:pt x="731602" y="147926"/>
                    <a:pt x="728839" y="136896"/>
                    <a:pt x="723314" y="130157"/>
                  </a:cubicBezTo>
                  <a:cubicBezTo>
                    <a:pt x="717789" y="123418"/>
                    <a:pt x="710715" y="120048"/>
                    <a:pt x="702092" y="120048"/>
                  </a:cubicBezTo>
                  <a:close/>
                  <a:moveTo>
                    <a:pt x="806378" y="96064"/>
                  </a:moveTo>
                  <a:lnTo>
                    <a:pt x="841665" y="96064"/>
                  </a:lnTo>
                  <a:lnTo>
                    <a:pt x="841665" y="229423"/>
                  </a:lnTo>
                  <a:lnTo>
                    <a:pt x="806378" y="229423"/>
                  </a:lnTo>
                  <a:close/>
                  <a:moveTo>
                    <a:pt x="520629" y="96064"/>
                  </a:moveTo>
                  <a:lnTo>
                    <a:pt x="555915" y="96064"/>
                  </a:lnTo>
                  <a:lnTo>
                    <a:pt x="555915" y="229423"/>
                  </a:lnTo>
                  <a:lnTo>
                    <a:pt x="520629" y="229423"/>
                  </a:lnTo>
                  <a:close/>
                  <a:moveTo>
                    <a:pt x="959053" y="93050"/>
                  </a:moveTo>
                  <a:cubicBezTo>
                    <a:pt x="966838" y="93050"/>
                    <a:pt x="973954" y="94452"/>
                    <a:pt x="980400" y="97257"/>
                  </a:cubicBezTo>
                  <a:cubicBezTo>
                    <a:pt x="986847" y="100061"/>
                    <a:pt x="991723" y="103640"/>
                    <a:pt x="995030" y="107993"/>
                  </a:cubicBezTo>
                  <a:cubicBezTo>
                    <a:pt x="998337" y="112346"/>
                    <a:pt x="1000639" y="117286"/>
                    <a:pt x="1001936" y="122811"/>
                  </a:cubicBezTo>
                  <a:cubicBezTo>
                    <a:pt x="1003234" y="128336"/>
                    <a:pt x="1003883" y="136247"/>
                    <a:pt x="1003883" y="146544"/>
                  </a:cubicBezTo>
                  <a:lnTo>
                    <a:pt x="1003883" y="229423"/>
                  </a:lnTo>
                  <a:lnTo>
                    <a:pt x="968597" y="229423"/>
                  </a:lnTo>
                  <a:lnTo>
                    <a:pt x="968597" y="161362"/>
                  </a:lnTo>
                  <a:cubicBezTo>
                    <a:pt x="968597" y="146963"/>
                    <a:pt x="967843" y="137650"/>
                    <a:pt x="966336" y="133422"/>
                  </a:cubicBezTo>
                  <a:cubicBezTo>
                    <a:pt x="964829" y="129194"/>
                    <a:pt x="962381" y="125908"/>
                    <a:pt x="958990" y="123564"/>
                  </a:cubicBezTo>
                  <a:cubicBezTo>
                    <a:pt x="955600" y="121220"/>
                    <a:pt x="951518" y="120048"/>
                    <a:pt x="946747" y="120048"/>
                  </a:cubicBezTo>
                  <a:cubicBezTo>
                    <a:pt x="940635" y="120048"/>
                    <a:pt x="935152" y="121723"/>
                    <a:pt x="930297" y="125071"/>
                  </a:cubicBezTo>
                  <a:cubicBezTo>
                    <a:pt x="925441" y="128420"/>
                    <a:pt x="922113" y="132857"/>
                    <a:pt x="920313" y="138382"/>
                  </a:cubicBezTo>
                  <a:cubicBezTo>
                    <a:pt x="918514" y="143907"/>
                    <a:pt x="917614" y="154121"/>
                    <a:pt x="917614" y="169022"/>
                  </a:cubicBezTo>
                  <a:lnTo>
                    <a:pt x="917614" y="229423"/>
                  </a:lnTo>
                  <a:lnTo>
                    <a:pt x="882327" y="229423"/>
                  </a:lnTo>
                  <a:lnTo>
                    <a:pt x="882327" y="96064"/>
                  </a:lnTo>
                  <a:lnTo>
                    <a:pt x="915102" y="96064"/>
                  </a:lnTo>
                  <a:lnTo>
                    <a:pt x="915102" y="115653"/>
                  </a:lnTo>
                  <a:cubicBezTo>
                    <a:pt x="926739" y="100584"/>
                    <a:pt x="941389" y="93050"/>
                    <a:pt x="959053" y="93050"/>
                  </a:cubicBezTo>
                  <a:close/>
                  <a:moveTo>
                    <a:pt x="419230" y="93050"/>
                  </a:moveTo>
                  <a:cubicBezTo>
                    <a:pt x="439406" y="93050"/>
                    <a:pt x="455939" y="99601"/>
                    <a:pt x="468832" y="112702"/>
                  </a:cubicBezTo>
                  <a:cubicBezTo>
                    <a:pt x="481724" y="125804"/>
                    <a:pt x="488170" y="142359"/>
                    <a:pt x="488170" y="162367"/>
                  </a:cubicBezTo>
                  <a:cubicBezTo>
                    <a:pt x="488170" y="182542"/>
                    <a:pt x="481661" y="199264"/>
                    <a:pt x="468643" y="212533"/>
                  </a:cubicBezTo>
                  <a:cubicBezTo>
                    <a:pt x="455626" y="225802"/>
                    <a:pt x="439238" y="232437"/>
                    <a:pt x="419481" y="232437"/>
                  </a:cubicBezTo>
                  <a:cubicBezTo>
                    <a:pt x="407259" y="232437"/>
                    <a:pt x="395601" y="229674"/>
                    <a:pt x="384509" y="224149"/>
                  </a:cubicBezTo>
                  <a:cubicBezTo>
                    <a:pt x="373417" y="218624"/>
                    <a:pt x="364982" y="210524"/>
                    <a:pt x="359206" y="199850"/>
                  </a:cubicBezTo>
                  <a:cubicBezTo>
                    <a:pt x="353429" y="189177"/>
                    <a:pt x="350541" y="176180"/>
                    <a:pt x="350541" y="160860"/>
                  </a:cubicBezTo>
                  <a:cubicBezTo>
                    <a:pt x="350541" y="149140"/>
                    <a:pt x="353429" y="137796"/>
                    <a:pt x="359206" y="126829"/>
                  </a:cubicBezTo>
                  <a:cubicBezTo>
                    <a:pt x="364982" y="115863"/>
                    <a:pt x="373165" y="107491"/>
                    <a:pt x="383755" y="101715"/>
                  </a:cubicBezTo>
                  <a:cubicBezTo>
                    <a:pt x="394345" y="95938"/>
                    <a:pt x="406170" y="93050"/>
                    <a:pt x="419230" y="93050"/>
                  </a:cubicBezTo>
                  <a:close/>
                  <a:moveTo>
                    <a:pt x="1044378" y="45332"/>
                  </a:moveTo>
                  <a:lnTo>
                    <a:pt x="1079664" y="45332"/>
                  </a:lnTo>
                  <a:lnTo>
                    <a:pt x="1079664" y="113016"/>
                  </a:lnTo>
                  <a:cubicBezTo>
                    <a:pt x="1091050" y="99705"/>
                    <a:pt x="1104653" y="93050"/>
                    <a:pt x="1120476" y="93050"/>
                  </a:cubicBezTo>
                  <a:cubicBezTo>
                    <a:pt x="1128596" y="93050"/>
                    <a:pt x="1135921" y="94557"/>
                    <a:pt x="1142451" y="97571"/>
                  </a:cubicBezTo>
                  <a:cubicBezTo>
                    <a:pt x="1148981" y="100584"/>
                    <a:pt x="1153899" y="104435"/>
                    <a:pt x="1157206" y="109123"/>
                  </a:cubicBezTo>
                  <a:cubicBezTo>
                    <a:pt x="1160513" y="113811"/>
                    <a:pt x="1162773" y="119002"/>
                    <a:pt x="1163987" y="124695"/>
                  </a:cubicBezTo>
                  <a:cubicBezTo>
                    <a:pt x="1165201" y="130387"/>
                    <a:pt x="1165808" y="139219"/>
                    <a:pt x="1165808" y="151191"/>
                  </a:cubicBezTo>
                  <a:lnTo>
                    <a:pt x="1165808" y="229423"/>
                  </a:lnTo>
                  <a:lnTo>
                    <a:pt x="1130522" y="229423"/>
                  </a:lnTo>
                  <a:lnTo>
                    <a:pt x="1130522" y="158976"/>
                  </a:lnTo>
                  <a:cubicBezTo>
                    <a:pt x="1130522" y="144996"/>
                    <a:pt x="1129852" y="136122"/>
                    <a:pt x="1128512" y="132355"/>
                  </a:cubicBezTo>
                  <a:cubicBezTo>
                    <a:pt x="1127173" y="128587"/>
                    <a:pt x="1124808" y="125594"/>
                    <a:pt x="1121417" y="123376"/>
                  </a:cubicBezTo>
                  <a:cubicBezTo>
                    <a:pt x="1118027" y="121158"/>
                    <a:pt x="1113778" y="120048"/>
                    <a:pt x="1108672" y="120048"/>
                  </a:cubicBezTo>
                  <a:cubicBezTo>
                    <a:pt x="1102812" y="120048"/>
                    <a:pt x="1097579" y="121471"/>
                    <a:pt x="1092975" y="124318"/>
                  </a:cubicBezTo>
                  <a:cubicBezTo>
                    <a:pt x="1088371" y="127164"/>
                    <a:pt x="1085001" y="131455"/>
                    <a:pt x="1082866" y="137189"/>
                  </a:cubicBezTo>
                  <a:cubicBezTo>
                    <a:pt x="1080732" y="142924"/>
                    <a:pt x="1079664" y="151400"/>
                    <a:pt x="1079664" y="162618"/>
                  </a:cubicBezTo>
                  <a:lnTo>
                    <a:pt x="1079664" y="229423"/>
                  </a:lnTo>
                  <a:lnTo>
                    <a:pt x="1044378" y="229423"/>
                  </a:lnTo>
                  <a:close/>
                  <a:moveTo>
                    <a:pt x="731476" y="45332"/>
                  </a:moveTo>
                  <a:lnTo>
                    <a:pt x="766762" y="45332"/>
                  </a:lnTo>
                  <a:lnTo>
                    <a:pt x="766762" y="58392"/>
                  </a:lnTo>
                  <a:lnTo>
                    <a:pt x="780701" y="58392"/>
                  </a:lnTo>
                  <a:lnTo>
                    <a:pt x="780701" y="81874"/>
                  </a:lnTo>
                  <a:lnTo>
                    <a:pt x="766762" y="81874"/>
                  </a:lnTo>
                  <a:lnTo>
                    <a:pt x="766762" y="229423"/>
                  </a:lnTo>
                  <a:lnTo>
                    <a:pt x="733988" y="229423"/>
                  </a:lnTo>
                  <a:lnTo>
                    <a:pt x="733988" y="209834"/>
                  </a:lnTo>
                  <a:cubicBezTo>
                    <a:pt x="728546" y="217452"/>
                    <a:pt x="722121" y="223123"/>
                    <a:pt x="714712" y="226849"/>
                  </a:cubicBezTo>
                  <a:cubicBezTo>
                    <a:pt x="707303" y="230574"/>
                    <a:pt x="699832" y="232437"/>
                    <a:pt x="692297" y="232437"/>
                  </a:cubicBezTo>
                  <a:cubicBezTo>
                    <a:pt x="676977" y="232437"/>
                    <a:pt x="663855" y="226263"/>
                    <a:pt x="652930" y="213915"/>
                  </a:cubicBezTo>
                  <a:cubicBezTo>
                    <a:pt x="642005" y="201567"/>
                    <a:pt x="636542" y="184342"/>
                    <a:pt x="636542" y="162241"/>
                  </a:cubicBezTo>
                  <a:cubicBezTo>
                    <a:pt x="636542" y="139638"/>
                    <a:pt x="641858" y="122455"/>
                    <a:pt x="652490" y="110693"/>
                  </a:cubicBezTo>
                  <a:cubicBezTo>
                    <a:pt x="663122" y="98931"/>
                    <a:pt x="676559" y="93050"/>
                    <a:pt x="692799" y="93050"/>
                  </a:cubicBezTo>
                  <a:cubicBezTo>
                    <a:pt x="707701" y="93050"/>
                    <a:pt x="720593" y="99245"/>
                    <a:pt x="731476" y="111635"/>
                  </a:cubicBezTo>
                  <a:lnTo>
                    <a:pt x="731476" y="81874"/>
                  </a:lnTo>
                  <a:lnTo>
                    <a:pt x="693427" y="81874"/>
                  </a:lnTo>
                  <a:lnTo>
                    <a:pt x="693427" y="58392"/>
                  </a:lnTo>
                  <a:lnTo>
                    <a:pt x="731476" y="58392"/>
                  </a:lnTo>
                  <a:close/>
                  <a:moveTo>
                    <a:pt x="520629" y="45332"/>
                  </a:moveTo>
                  <a:lnTo>
                    <a:pt x="555915" y="45332"/>
                  </a:lnTo>
                  <a:lnTo>
                    <a:pt x="555915" y="77981"/>
                  </a:lnTo>
                  <a:lnTo>
                    <a:pt x="520629" y="77981"/>
                  </a:lnTo>
                  <a:close/>
                  <a:moveTo>
                    <a:pt x="196653" y="45332"/>
                  </a:moveTo>
                  <a:lnTo>
                    <a:pt x="231939" y="45332"/>
                  </a:lnTo>
                  <a:lnTo>
                    <a:pt x="231939" y="113016"/>
                  </a:lnTo>
                  <a:cubicBezTo>
                    <a:pt x="243324" y="99705"/>
                    <a:pt x="256928" y="93050"/>
                    <a:pt x="272751" y="93050"/>
                  </a:cubicBezTo>
                  <a:cubicBezTo>
                    <a:pt x="280871" y="93050"/>
                    <a:pt x="288196" y="94557"/>
                    <a:pt x="294726" y="97571"/>
                  </a:cubicBezTo>
                  <a:cubicBezTo>
                    <a:pt x="301256" y="100584"/>
                    <a:pt x="306174" y="104435"/>
                    <a:pt x="309481" y="109123"/>
                  </a:cubicBezTo>
                  <a:cubicBezTo>
                    <a:pt x="312788" y="113811"/>
                    <a:pt x="315048" y="119002"/>
                    <a:pt x="316262" y="124695"/>
                  </a:cubicBezTo>
                  <a:cubicBezTo>
                    <a:pt x="317476" y="130387"/>
                    <a:pt x="318083" y="139219"/>
                    <a:pt x="318083" y="151191"/>
                  </a:cubicBezTo>
                  <a:lnTo>
                    <a:pt x="318083" y="229423"/>
                  </a:lnTo>
                  <a:lnTo>
                    <a:pt x="282797" y="229423"/>
                  </a:lnTo>
                  <a:lnTo>
                    <a:pt x="282797" y="158976"/>
                  </a:lnTo>
                  <a:cubicBezTo>
                    <a:pt x="282797" y="144996"/>
                    <a:pt x="282127" y="136122"/>
                    <a:pt x="280787" y="132355"/>
                  </a:cubicBezTo>
                  <a:cubicBezTo>
                    <a:pt x="279448" y="128587"/>
                    <a:pt x="277083" y="125594"/>
                    <a:pt x="273692" y="123376"/>
                  </a:cubicBezTo>
                  <a:cubicBezTo>
                    <a:pt x="270302" y="121158"/>
                    <a:pt x="266053" y="120048"/>
                    <a:pt x="260947" y="120048"/>
                  </a:cubicBezTo>
                  <a:cubicBezTo>
                    <a:pt x="255087" y="120048"/>
                    <a:pt x="249854" y="121471"/>
                    <a:pt x="245250" y="124318"/>
                  </a:cubicBezTo>
                  <a:cubicBezTo>
                    <a:pt x="240646" y="127164"/>
                    <a:pt x="237276" y="131455"/>
                    <a:pt x="235141" y="137189"/>
                  </a:cubicBezTo>
                  <a:cubicBezTo>
                    <a:pt x="233007" y="142924"/>
                    <a:pt x="231939" y="151400"/>
                    <a:pt x="231939" y="162618"/>
                  </a:cubicBezTo>
                  <a:lnTo>
                    <a:pt x="231939" y="229423"/>
                  </a:lnTo>
                  <a:lnTo>
                    <a:pt x="196653" y="229423"/>
                  </a:lnTo>
                  <a:close/>
                  <a:moveTo>
                    <a:pt x="403157" y="42193"/>
                  </a:moveTo>
                  <a:lnTo>
                    <a:pt x="435806" y="42193"/>
                  </a:lnTo>
                  <a:lnTo>
                    <a:pt x="461800" y="79237"/>
                  </a:lnTo>
                  <a:lnTo>
                    <a:pt x="433420" y="79237"/>
                  </a:lnTo>
                  <a:lnTo>
                    <a:pt x="418853" y="60526"/>
                  </a:lnTo>
                  <a:lnTo>
                    <a:pt x="405291" y="79237"/>
                  </a:lnTo>
                  <a:lnTo>
                    <a:pt x="376786" y="79237"/>
                  </a:lnTo>
                  <a:close/>
                  <a:moveTo>
                    <a:pt x="86143" y="42193"/>
                  </a:moveTo>
                  <a:cubicBezTo>
                    <a:pt x="108663" y="42193"/>
                    <a:pt x="126955" y="48848"/>
                    <a:pt x="141019" y="62159"/>
                  </a:cubicBezTo>
                  <a:cubicBezTo>
                    <a:pt x="149391" y="70028"/>
                    <a:pt x="155669" y="81330"/>
                    <a:pt x="159855" y="96064"/>
                  </a:cubicBezTo>
                  <a:lnTo>
                    <a:pt x="123062" y="104854"/>
                  </a:lnTo>
                  <a:cubicBezTo>
                    <a:pt x="120885" y="95310"/>
                    <a:pt x="116344" y="87776"/>
                    <a:pt x="109437" y="82251"/>
                  </a:cubicBezTo>
                  <a:cubicBezTo>
                    <a:pt x="102531" y="76725"/>
                    <a:pt x="94138" y="73963"/>
                    <a:pt x="84260" y="73963"/>
                  </a:cubicBezTo>
                  <a:cubicBezTo>
                    <a:pt x="70614" y="73963"/>
                    <a:pt x="59543" y="78860"/>
                    <a:pt x="51046" y="88655"/>
                  </a:cubicBezTo>
                  <a:cubicBezTo>
                    <a:pt x="42548" y="98450"/>
                    <a:pt x="38300" y="114314"/>
                    <a:pt x="38300" y="136247"/>
                  </a:cubicBezTo>
                  <a:cubicBezTo>
                    <a:pt x="38300" y="159520"/>
                    <a:pt x="42486" y="176096"/>
                    <a:pt x="50857" y="185975"/>
                  </a:cubicBezTo>
                  <a:cubicBezTo>
                    <a:pt x="59229" y="195853"/>
                    <a:pt x="70112" y="200792"/>
                    <a:pt x="83506" y="200792"/>
                  </a:cubicBezTo>
                  <a:cubicBezTo>
                    <a:pt x="93385" y="200792"/>
                    <a:pt x="101882" y="197653"/>
                    <a:pt x="108998" y="191374"/>
                  </a:cubicBezTo>
                  <a:cubicBezTo>
                    <a:pt x="116114" y="185095"/>
                    <a:pt x="121220" y="175217"/>
                    <a:pt x="124318" y="161739"/>
                  </a:cubicBezTo>
                  <a:lnTo>
                    <a:pt x="160357" y="173166"/>
                  </a:lnTo>
                  <a:cubicBezTo>
                    <a:pt x="154832" y="193258"/>
                    <a:pt x="145644" y="208180"/>
                    <a:pt x="132794" y="217933"/>
                  </a:cubicBezTo>
                  <a:cubicBezTo>
                    <a:pt x="119944" y="227686"/>
                    <a:pt x="103640" y="232562"/>
                    <a:pt x="83883" y="232562"/>
                  </a:cubicBezTo>
                  <a:cubicBezTo>
                    <a:pt x="59438" y="232562"/>
                    <a:pt x="39346" y="224212"/>
                    <a:pt x="23608" y="207510"/>
                  </a:cubicBezTo>
                  <a:cubicBezTo>
                    <a:pt x="7869" y="190809"/>
                    <a:pt x="0" y="167976"/>
                    <a:pt x="0" y="139010"/>
                  </a:cubicBezTo>
                  <a:cubicBezTo>
                    <a:pt x="0" y="108370"/>
                    <a:pt x="7911" y="84574"/>
                    <a:pt x="23733" y="67621"/>
                  </a:cubicBezTo>
                  <a:cubicBezTo>
                    <a:pt x="39556" y="50669"/>
                    <a:pt x="60359" y="42193"/>
                    <a:pt x="86143" y="42193"/>
                  </a:cubicBezTo>
                  <a:close/>
                  <a:moveTo>
                    <a:pt x="817680" y="37798"/>
                  </a:moveTo>
                  <a:cubicBezTo>
                    <a:pt x="827977" y="37881"/>
                    <a:pt x="836391" y="39556"/>
                    <a:pt x="842920" y="42820"/>
                  </a:cubicBezTo>
                  <a:cubicBezTo>
                    <a:pt x="850120" y="46337"/>
                    <a:pt x="853804" y="51234"/>
                    <a:pt x="853971" y="57513"/>
                  </a:cubicBezTo>
                  <a:cubicBezTo>
                    <a:pt x="854306" y="66219"/>
                    <a:pt x="846688" y="71535"/>
                    <a:pt x="831117" y="73460"/>
                  </a:cubicBezTo>
                  <a:lnTo>
                    <a:pt x="831117" y="79739"/>
                  </a:lnTo>
                  <a:lnTo>
                    <a:pt x="817052" y="79739"/>
                  </a:lnTo>
                  <a:lnTo>
                    <a:pt x="817052" y="65926"/>
                  </a:lnTo>
                  <a:cubicBezTo>
                    <a:pt x="821824" y="65424"/>
                    <a:pt x="824880" y="64963"/>
                    <a:pt x="826219" y="64545"/>
                  </a:cubicBezTo>
                  <a:cubicBezTo>
                    <a:pt x="830656" y="63456"/>
                    <a:pt x="832916" y="61531"/>
                    <a:pt x="833000" y="58768"/>
                  </a:cubicBezTo>
                  <a:cubicBezTo>
                    <a:pt x="833084" y="56843"/>
                    <a:pt x="831912" y="55210"/>
                    <a:pt x="829484" y="53871"/>
                  </a:cubicBezTo>
                  <a:cubicBezTo>
                    <a:pt x="825968" y="51945"/>
                    <a:pt x="820401" y="50983"/>
                    <a:pt x="812783" y="50983"/>
                  </a:cubicBezTo>
                  <a:cubicBezTo>
                    <a:pt x="810188" y="50983"/>
                    <a:pt x="806253" y="51150"/>
                    <a:pt x="800979" y="51485"/>
                  </a:cubicBezTo>
                  <a:lnTo>
                    <a:pt x="799598" y="38677"/>
                  </a:lnTo>
                  <a:cubicBezTo>
                    <a:pt x="802862" y="38007"/>
                    <a:pt x="808890" y="37714"/>
                    <a:pt x="817680" y="37798"/>
                  </a:cubicBezTo>
                  <a:close/>
                  <a:moveTo>
                    <a:pt x="379298" y="0"/>
                  </a:moveTo>
                  <a:lnTo>
                    <a:pt x="418853" y="0"/>
                  </a:lnTo>
                  <a:lnTo>
                    <a:pt x="436182" y="35412"/>
                  </a:lnTo>
                  <a:lnTo>
                    <a:pt x="413956" y="35412"/>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2000" b="1">
                <a:solidFill>
                  <a:schemeClr val="tx2">
                    <a:lumMod val="50000"/>
                  </a:schemeClr>
                </a:solidFill>
              </a:endParaRPr>
            </a:p>
          </p:txBody>
        </p:sp>
        <p:sp>
          <p:nvSpPr>
            <p:cNvPr id="23" name="TextBox 22">
              <a:extLst>
                <a:ext uri="{FF2B5EF4-FFF2-40B4-BE49-F238E27FC236}">
                  <a16:creationId xmlns:a16="http://schemas.microsoft.com/office/drawing/2014/main" id="{46347E48-F060-44D8-84AE-E4AC974705DA}"/>
                </a:ext>
              </a:extLst>
            </p:cNvPr>
            <p:cNvSpPr txBox="1">
              <a:spLocks noChangeAspect="1"/>
            </p:cNvSpPr>
            <p:nvPr>
              <p:custDataLst>
                <p:tags r:id="rId4"/>
              </p:custDataLst>
            </p:nvPr>
          </p:nvSpPr>
          <p:spPr>
            <a:xfrm>
              <a:off x="7470904" y="2453255"/>
              <a:ext cx="1006018" cy="277392"/>
            </a:xfrm>
            <a:custGeom>
              <a:avLst/>
              <a:gdLst/>
              <a:ahLst/>
              <a:cxnLst/>
              <a:rect l="l" t="t" r="r" b="b"/>
              <a:pathLst>
                <a:path w="1006018" h="277392">
                  <a:moveTo>
                    <a:pt x="230540" y="238339"/>
                  </a:moveTo>
                  <a:lnTo>
                    <a:pt x="265826" y="238339"/>
                  </a:lnTo>
                  <a:lnTo>
                    <a:pt x="265826" y="273625"/>
                  </a:lnTo>
                  <a:lnTo>
                    <a:pt x="230540" y="273625"/>
                  </a:lnTo>
                  <a:close/>
                  <a:moveTo>
                    <a:pt x="273863" y="159228"/>
                  </a:moveTo>
                  <a:cubicBezTo>
                    <a:pt x="269342" y="160734"/>
                    <a:pt x="262184" y="162534"/>
                    <a:pt x="252390" y="164627"/>
                  </a:cubicBezTo>
                  <a:cubicBezTo>
                    <a:pt x="242595" y="166720"/>
                    <a:pt x="236191" y="168771"/>
                    <a:pt x="233177" y="170780"/>
                  </a:cubicBezTo>
                  <a:cubicBezTo>
                    <a:pt x="228573" y="174045"/>
                    <a:pt x="226270" y="178189"/>
                    <a:pt x="226270" y="183212"/>
                  </a:cubicBezTo>
                  <a:cubicBezTo>
                    <a:pt x="226270" y="188151"/>
                    <a:pt x="228112" y="192421"/>
                    <a:pt x="231796" y="196021"/>
                  </a:cubicBezTo>
                  <a:cubicBezTo>
                    <a:pt x="235479" y="199620"/>
                    <a:pt x="240167" y="201420"/>
                    <a:pt x="245860" y="201420"/>
                  </a:cubicBezTo>
                  <a:cubicBezTo>
                    <a:pt x="252222" y="201420"/>
                    <a:pt x="258292" y="199327"/>
                    <a:pt x="264068" y="195142"/>
                  </a:cubicBezTo>
                  <a:cubicBezTo>
                    <a:pt x="268338" y="191960"/>
                    <a:pt x="271142" y="188068"/>
                    <a:pt x="272481" y="183463"/>
                  </a:cubicBezTo>
                  <a:cubicBezTo>
                    <a:pt x="273402" y="180449"/>
                    <a:pt x="273863" y="174715"/>
                    <a:pt x="273863" y="166260"/>
                  </a:cubicBezTo>
                  <a:close/>
                  <a:moveTo>
                    <a:pt x="937203" y="115653"/>
                  </a:moveTo>
                  <a:cubicBezTo>
                    <a:pt x="927995" y="115653"/>
                    <a:pt x="920251" y="119170"/>
                    <a:pt x="913973" y="126202"/>
                  </a:cubicBezTo>
                  <a:cubicBezTo>
                    <a:pt x="907694" y="133234"/>
                    <a:pt x="904554" y="143363"/>
                    <a:pt x="904554" y="156590"/>
                  </a:cubicBezTo>
                  <a:cubicBezTo>
                    <a:pt x="904554" y="169818"/>
                    <a:pt x="907694" y="179947"/>
                    <a:pt x="913973" y="186979"/>
                  </a:cubicBezTo>
                  <a:cubicBezTo>
                    <a:pt x="920251" y="194011"/>
                    <a:pt x="927995" y="197528"/>
                    <a:pt x="937203" y="197528"/>
                  </a:cubicBezTo>
                  <a:cubicBezTo>
                    <a:pt x="946412" y="197528"/>
                    <a:pt x="954135" y="194011"/>
                    <a:pt x="960372" y="186979"/>
                  </a:cubicBezTo>
                  <a:cubicBezTo>
                    <a:pt x="966609" y="179947"/>
                    <a:pt x="969727" y="169734"/>
                    <a:pt x="969727" y="156339"/>
                  </a:cubicBezTo>
                  <a:cubicBezTo>
                    <a:pt x="969727" y="143280"/>
                    <a:pt x="966609" y="133234"/>
                    <a:pt x="960372" y="126202"/>
                  </a:cubicBezTo>
                  <a:cubicBezTo>
                    <a:pt x="954135" y="119170"/>
                    <a:pt x="946412" y="115653"/>
                    <a:pt x="937203" y="115653"/>
                  </a:cubicBezTo>
                  <a:close/>
                  <a:moveTo>
                    <a:pt x="772014" y="113895"/>
                  </a:moveTo>
                  <a:cubicBezTo>
                    <a:pt x="763558" y="113895"/>
                    <a:pt x="756589" y="117181"/>
                    <a:pt x="751106" y="123753"/>
                  </a:cubicBezTo>
                  <a:cubicBezTo>
                    <a:pt x="745622" y="130325"/>
                    <a:pt x="742881" y="140350"/>
                    <a:pt x="742881" y="153828"/>
                  </a:cubicBezTo>
                  <a:cubicBezTo>
                    <a:pt x="742881" y="167976"/>
                    <a:pt x="745622" y="178336"/>
                    <a:pt x="751106" y="184907"/>
                  </a:cubicBezTo>
                  <a:cubicBezTo>
                    <a:pt x="756589" y="191479"/>
                    <a:pt x="763349" y="194765"/>
                    <a:pt x="771386" y="194765"/>
                  </a:cubicBezTo>
                  <a:cubicBezTo>
                    <a:pt x="780009" y="194765"/>
                    <a:pt x="787292" y="191395"/>
                    <a:pt x="793236" y="184656"/>
                  </a:cubicBezTo>
                  <a:cubicBezTo>
                    <a:pt x="799180" y="177917"/>
                    <a:pt x="802151" y="167934"/>
                    <a:pt x="802151" y="154707"/>
                  </a:cubicBezTo>
                  <a:cubicBezTo>
                    <a:pt x="802151" y="140894"/>
                    <a:pt x="799305" y="130639"/>
                    <a:pt x="793612" y="123941"/>
                  </a:cubicBezTo>
                  <a:cubicBezTo>
                    <a:pt x="787920" y="117244"/>
                    <a:pt x="780720" y="113895"/>
                    <a:pt x="772014" y="113895"/>
                  </a:cubicBezTo>
                  <a:close/>
                  <a:moveTo>
                    <a:pt x="937078" y="86897"/>
                  </a:moveTo>
                  <a:cubicBezTo>
                    <a:pt x="957253" y="86897"/>
                    <a:pt x="973787" y="93448"/>
                    <a:pt x="986680" y="106549"/>
                  </a:cubicBezTo>
                  <a:cubicBezTo>
                    <a:pt x="999572" y="119651"/>
                    <a:pt x="1006018" y="136206"/>
                    <a:pt x="1006018" y="156214"/>
                  </a:cubicBezTo>
                  <a:cubicBezTo>
                    <a:pt x="1006018" y="176389"/>
                    <a:pt x="999509" y="193112"/>
                    <a:pt x="986491" y="206380"/>
                  </a:cubicBezTo>
                  <a:cubicBezTo>
                    <a:pt x="973473" y="219649"/>
                    <a:pt x="957086" y="226284"/>
                    <a:pt x="937329" y="226284"/>
                  </a:cubicBezTo>
                  <a:cubicBezTo>
                    <a:pt x="925106" y="226284"/>
                    <a:pt x="913449" y="223521"/>
                    <a:pt x="902357" y="217996"/>
                  </a:cubicBezTo>
                  <a:cubicBezTo>
                    <a:pt x="891265" y="212471"/>
                    <a:pt x="882830" y="204371"/>
                    <a:pt x="877054" y="193698"/>
                  </a:cubicBezTo>
                  <a:cubicBezTo>
                    <a:pt x="871277" y="183024"/>
                    <a:pt x="868389" y="170027"/>
                    <a:pt x="868389" y="154707"/>
                  </a:cubicBezTo>
                  <a:cubicBezTo>
                    <a:pt x="868389" y="142987"/>
                    <a:pt x="871277" y="131643"/>
                    <a:pt x="877054" y="120676"/>
                  </a:cubicBezTo>
                  <a:cubicBezTo>
                    <a:pt x="882830" y="109710"/>
                    <a:pt x="891013" y="101338"/>
                    <a:pt x="901604" y="95562"/>
                  </a:cubicBezTo>
                  <a:cubicBezTo>
                    <a:pt x="912194" y="89785"/>
                    <a:pt x="924018" y="86897"/>
                    <a:pt x="937078" y="86897"/>
                  </a:cubicBezTo>
                  <a:close/>
                  <a:moveTo>
                    <a:pt x="762972" y="86897"/>
                  </a:moveTo>
                  <a:cubicBezTo>
                    <a:pt x="779464" y="86897"/>
                    <a:pt x="793068" y="94138"/>
                    <a:pt x="803784" y="108621"/>
                  </a:cubicBezTo>
                  <a:lnTo>
                    <a:pt x="803784" y="89911"/>
                  </a:lnTo>
                  <a:lnTo>
                    <a:pt x="836810" y="89911"/>
                  </a:lnTo>
                  <a:lnTo>
                    <a:pt x="836810" y="209583"/>
                  </a:lnTo>
                  <a:cubicBezTo>
                    <a:pt x="836810" y="225321"/>
                    <a:pt x="835512" y="237083"/>
                    <a:pt x="832917" y="244869"/>
                  </a:cubicBezTo>
                  <a:cubicBezTo>
                    <a:pt x="830322" y="252654"/>
                    <a:pt x="826680" y="258766"/>
                    <a:pt x="821992" y="263203"/>
                  </a:cubicBezTo>
                  <a:cubicBezTo>
                    <a:pt x="817304" y="267640"/>
                    <a:pt x="811046" y="271114"/>
                    <a:pt x="803219" y="273625"/>
                  </a:cubicBezTo>
                  <a:cubicBezTo>
                    <a:pt x="795391" y="276137"/>
                    <a:pt x="785492" y="277392"/>
                    <a:pt x="773521" y="277392"/>
                  </a:cubicBezTo>
                  <a:cubicBezTo>
                    <a:pt x="750917" y="277392"/>
                    <a:pt x="734886" y="273521"/>
                    <a:pt x="725426" y="265777"/>
                  </a:cubicBezTo>
                  <a:cubicBezTo>
                    <a:pt x="715966" y="258033"/>
                    <a:pt x="711236" y="248217"/>
                    <a:pt x="711236" y="236330"/>
                  </a:cubicBezTo>
                  <a:cubicBezTo>
                    <a:pt x="711236" y="235158"/>
                    <a:pt x="711278" y="233735"/>
                    <a:pt x="711362" y="232060"/>
                  </a:cubicBezTo>
                  <a:lnTo>
                    <a:pt x="751671" y="236958"/>
                  </a:lnTo>
                  <a:cubicBezTo>
                    <a:pt x="752341" y="241646"/>
                    <a:pt x="753889" y="244869"/>
                    <a:pt x="756317" y="246627"/>
                  </a:cubicBezTo>
                  <a:cubicBezTo>
                    <a:pt x="759666" y="249138"/>
                    <a:pt x="764940" y="250394"/>
                    <a:pt x="772139" y="250394"/>
                  </a:cubicBezTo>
                  <a:cubicBezTo>
                    <a:pt x="781348" y="250394"/>
                    <a:pt x="788255" y="249013"/>
                    <a:pt x="792859" y="246250"/>
                  </a:cubicBezTo>
                  <a:cubicBezTo>
                    <a:pt x="795956" y="244408"/>
                    <a:pt x="798301" y="241436"/>
                    <a:pt x="799891" y="237334"/>
                  </a:cubicBezTo>
                  <a:cubicBezTo>
                    <a:pt x="800979" y="234404"/>
                    <a:pt x="801524" y="229005"/>
                    <a:pt x="801524" y="221135"/>
                  </a:cubicBezTo>
                  <a:lnTo>
                    <a:pt x="801524" y="201671"/>
                  </a:lnTo>
                  <a:cubicBezTo>
                    <a:pt x="790975" y="216071"/>
                    <a:pt x="777665" y="223270"/>
                    <a:pt x="761591" y="223270"/>
                  </a:cubicBezTo>
                  <a:cubicBezTo>
                    <a:pt x="743676" y="223270"/>
                    <a:pt x="729486" y="215694"/>
                    <a:pt x="719022" y="200541"/>
                  </a:cubicBezTo>
                  <a:cubicBezTo>
                    <a:pt x="710817" y="188570"/>
                    <a:pt x="706715" y="173669"/>
                    <a:pt x="706715" y="155837"/>
                  </a:cubicBezTo>
                  <a:cubicBezTo>
                    <a:pt x="706715" y="133485"/>
                    <a:pt x="712094" y="116407"/>
                    <a:pt x="722852" y="104603"/>
                  </a:cubicBezTo>
                  <a:cubicBezTo>
                    <a:pt x="733609" y="92799"/>
                    <a:pt x="746983" y="86897"/>
                    <a:pt x="762972" y="86897"/>
                  </a:cubicBezTo>
                  <a:close/>
                  <a:moveTo>
                    <a:pt x="400036" y="86897"/>
                  </a:moveTo>
                  <a:cubicBezTo>
                    <a:pt x="416277" y="86897"/>
                    <a:pt x="429191" y="90392"/>
                    <a:pt x="438776" y="97382"/>
                  </a:cubicBezTo>
                  <a:cubicBezTo>
                    <a:pt x="448361" y="104373"/>
                    <a:pt x="455247" y="115026"/>
                    <a:pt x="459433" y="129341"/>
                  </a:cubicBezTo>
                  <a:lnTo>
                    <a:pt x="424649" y="135620"/>
                  </a:lnTo>
                  <a:cubicBezTo>
                    <a:pt x="423477" y="128671"/>
                    <a:pt x="420819" y="123439"/>
                    <a:pt x="416675" y="119923"/>
                  </a:cubicBezTo>
                  <a:cubicBezTo>
                    <a:pt x="412531" y="116407"/>
                    <a:pt x="407152" y="114649"/>
                    <a:pt x="400539" y="114649"/>
                  </a:cubicBezTo>
                  <a:cubicBezTo>
                    <a:pt x="391749" y="114649"/>
                    <a:pt x="384737" y="117684"/>
                    <a:pt x="379505" y="123753"/>
                  </a:cubicBezTo>
                  <a:cubicBezTo>
                    <a:pt x="374273" y="129822"/>
                    <a:pt x="371657" y="139973"/>
                    <a:pt x="371657" y="154205"/>
                  </a:cubicBezTo>
                  <a:cubicBezTo>
                    <a:pt x="371657" y="170027"/>
                    <a:pt x="374315" y="181203"/>
                    <a:pt x="379631" y="187733"/>
                  </a:cubicBezTo>
                  <a:cubicBezTo>
                    <a:pt x="384947" y="194263"/>
                    <a:pt x="392083" y="197528"/>
                    <a:pt x="401041" y="197528"/>
                  </a:cubicBezTo>
                  <a:cubicBezTo>
                    <a:pt x="407738" y="197528"/>
                    <a:pt x="413222" y="195623"/>
                    <a:pt x="417491" y="191814"/>
                  </a:cubicBezTo>
                  <a:cubicBezTo>
                    <a:pt x="421761" y="188005"/>
                    <a:pt x="424774" y="181454"/>
                    <a:pt x="426533" y="172162"/>
                  </a:cubicBezTo>
                  <a:lnTo>
                    <a:pt x="461191" y="178064"/>
                  </a:lnTo>
                  <a:cubicBezTo>
                    <a:pt x="457591" y="193970"/>
                    <a:pt x="450685" y="205983"/>
                    <a:pt x="440471" y="214103"/>
                  </a:cubicBezTo>
                  <a:cubicBezTo>
                    <a:pt x="430258" y="222224"/>
                    <a:pt x="416570" y="226284"/>
                    <a:pt x="399409" y="226284"/>
                  </a:cubicBezTo>
                  <a:cubicBezTo>
                    <a:pt x="379903" y="226284"/>
                    <a:pt x="364353" y="220131"/>
                    <a:pt x="352758" y="207825"/>
                  </a:cubicBezTo>
                  <a:cubicBezTo>
                    <a:pt x="341163" y="195518"/>
                    <a:pt x="335366" y="178482"/>
                    <a:pt x="335366" y="156716"/>
                  </a:cubicBezTo>
                  <a:cubicBezTo>
                    <a:pt x="335366" y="134699"/>
                    <a:pt x="341184" y="117558"/>
                    <a:pt x="352821" y="105294"/>
                  </a:cubicBezTo>
                  <a:cubicBezTo>
                    <a:pt x="364457" y="93029"/>
                    <a:pt x="380196" y="86897"/>
                    <a:pt x="400036" y="86897"/>
                  </a:cubicBezTo>
                  <a:close/>
                  <a:moveTo>
                    <a:pt x="252390" y="86897"/>
                  </a:moveTo>
                  <a:cubicBezTo>
                    <a:pt x="268128" y="86897"/>
                    <a:pt x="279848" y="88760"/>
                    <a:pt x="287550" y="92485"/>
                  </a:cubicBezTo>
                  <a:cubicBezTo>
                    <a:pt x="295252" y="96210"/>
                    <a:pt x="300673" y="100940"/>
                    <a:pt x="303812" y="106675"/>
                  </a:cubicBezTo>
                  <a:cubicBezTo>
                    <a:pt x="306951" y="112409"/>
                    <a:pt x="308521" y="122937"/>
                    <a:pt x="308521" y="138257"/>
                  </a:cubicBezTo>
                  <a:lnTo>
                    <a:pt x="308144" y="179445"/>
                  </a:lnTo>
                  <a:cubicBezTo>
                    <a:pt x="308144" y="191165"/>
                    <a:pt x="308709" y="199809"/>
                    <a:pt x="309840" y="205376"/>
                  </a:cubicBezTo>
                  <a:cubicBezTo>
                    <a:pt x="310970" y="210943"/>
                    <a:pt x="313084" y="216908"/>
                    <a:pt x="316181" y="223270"/>
                  </a:cubicBezTo>
                  <a:lnTo>
                    <a:pt x="281272" y="223270"/>
                  </a:lnTo>
                  <a:cubicBezTo>
                    <a:pt x="280351" y="220926"/>
                    <a:pt x="279221" y="217452"/>
                    <a:pt x="277881" y="212848"/>
                  </a:cubicBezTo>
                  <a:cubicBezTo>
                    <a:pt x="277295" y="210755"/>
                    <a:pt x="276877" y="209373"/>
                    <a:pt x="276625" y="208704"/>
                  </a:cubicBezTo>
                  <a:cubicBezTo>
                    <a:pt x="270598" y="214564"/>
                    <a:pt x="264152" y="218959"/>
                    <a:pt x="257287" y="221889"/>
                  </a:cubicBezTo>
                  <a:cubicBezTo>
                    <a:pt x="250422" y="224819"/>
                    <a:pt x="243097" y="226284"/>
                    <a:pt x="235312" y="226284"/>
                  </a:cubicBezTo>
                  <a:cubicBezTo>
                    <a:pt x="221582" y="226284"/>
                    <a:pt x="210762" y="222559"/>
                    <a:pt x="202851" y="215108"/>
                  </a:cubicBezTo>
                  <a:cubicBezTo>
                    <a:pt x="194940" y="207657"/>
                    <a:pt x="190984" y="198239"/>
                    <a:pt x="190984" y="186854"/>
                  </a:cubicBezTo>
                  <a:cubicBezTo>
                    <a:pt x="190984" y="179319"/>
                    <a:pt x="192784" y="172601"/>
                    <a:pt x="196384" y="166699"/>
                  </a:cubicBezTo>
                  <a:cubicBezTo>
                    <a:pt x="199984" y="160797"/>
                    <a:pt x="205027" y="156277"/>
                    <a:pt x="211515" y="153137"/>
                  </a:cubicBezTo>
                  <a:cubicBezTo>
                    <a:pt x="218003" y="149998"/>
                    <a:pt x="227359" y="147256"/>
                    <a:pt x="239581" y="144912"/>
                  </a:cubicBezTo>
                  <a:cubicBezTo>
                    <a:pt x="256073" y="141815"/>
                    <a:pt x="267500" y="138926"/>
                    <a:pt x="273863" y="136248"/>
                  </a:cubicBezTo>
                  <a:lnTo>
                    <a:pt x="273863" y="132731"/>
                  </a:lnTo>
                  <a:cubicBezTo>
                    <a:pt x="273863" y="125950"/>
                    <a:pt x="272188" y="121116"/>
                    <a:pt x="268840" y="118228"/>
                  </a:cubicBezTo>
                  <a:cubicBezTo>
                    <a:pt x="265491" y="115340"/>
                    <a:pt x="259171" y="113895"/>
                    <a:pt x="249878" y="113895"/>
                  </a:cubicBezTo>
                  <a:cubicBezTo>
                    <a:pt x="243600" y="113895"/>
                    <a:pt x="238702" y="115130"/>
                    <a:pt x="235186" y="117600"/>
                  </a:cubicBezTo>
                  <a:cubicBezTo>
                    <a:pt x="231670" y="120069"/>
                    <a:pt x="228824" y="124402"/>
                    <a:pt x="226647" y="130597"/>
                  </a:cubicBezTo>
                  <a:lnTo>
                    <a:pt x="194626" y="124820"/>
                  </a:lnTo>
                  <a:cubicBezTo>
                    <a:pt x="198226" y="111928"/>
                    <a:pt x="204421" y="102384"/>
                    <a:pt x="213211" y="96190"/>
                  </a:cubicBezTo>
                  <a:cubicBezTo>
                    <a:pt x="222001" y="89995"/>
                    <a:pt x="235061" y="86897"/>
                    <a:pt x="252390" y="86897"/>
                  </a:cubicBezTo>
                  <a:close/>
                  <a:moveTo>
                    <a:pt x="485901" y="39179"/>
                  </a:moveTo>
                  <a:lnTo>
                    <a:pt x="521187" y="39179"/>
                  </a:lnTo>
                  <a:lnTo>
                    <a:pt x="521187" y="106863"/>
                  </a:lnTo>
                  <a:cubicBezTo>
                    <a:pt x="532573" y="93552"/>
                    <a:pt x="546176" y="86897"/>
                    <a:pt x="561999" y="86897"/>
                  </a:cubicBezTo>
                  <a:cubicBezTo>
                    <a:pt x="570119" y="86897"/>
                    <a:pt x="577444" y="88404"/>
                    <a:pt x="583974" y="91418"/>
                  </a:cubicBezTo>
                  <a:cubicBezTo>
                    <a:pt x="590504" y="94431"/>
                    <a:pt x="595422" y="98282"/>
                    <a:pt x="598729" y="102970"/>
                  </a:cubicBezTo>
                  <a:cubicBezTo>
                    <a:pt x="602036" y="107659"/>
                    <a:pt x="604296" y="112849"/>
                    <a:pt x="605510" y="118542"/>
                  </a:cubicBezTo>
                  <a:cubicBezTo>
                    <a:pt x="606724" y="124234"/>
                    <a:pt x="607331" y="133066"/>
                    <a:pt x="607331" y="145038"/>
                  </a:cubicBezTo>
                  <a:lnTo>
                    <a:pt x="607331" y="223270"/>
                  </a:lnTo>
                  <a:lnTo>
                    <a:pt x="572045" y="223270"/>
                  </a:lnTo>
                  <a:lnTo>
                    <a:pt x="572045" y="152823"/>
                  </a:lnTo>
                  <a:cubicBezTo>
                    <a:pt x="572045" y="138843"/>
                    <a:pt x="571375" y="129969"/>
                    <a:pt x="570035" y="126202"/>
                  </a:cubicBezTo>
                  <a:cubicBezTo>
                    <a:pt x="568696" y="122434"/>
                    <a:pt x="566331" y="119442"/>
                    <a:pt x="562940" y="117223"/>
                  </a:cubicBezTo>
                  <a:cubicBezTo>
                    <a:pt x="559550" y="115005"/>
                    <a:pt x="555301" y="113895"/>
                    <a:pt x="550195" y="113895"/>
                  </a:cubicBezTo>
                  <a:cubicBezTo>
                    <a:pt x="544335" y="113895"/>
                    <a:pt x="539102" y="115319"/>
                    <a:pt x="534498" y="118165"/>
                  </a:cubicBezTo>
                  <a:cubicBezTo>
                    <a:pt x="529894" y="121011"/>
                    <a:pt x="526524" y="125302"/>
                    <a:pt x="524389" y="131036"/>
                  </a:cubicBezTo>
                  <a:cubicBezTo>
                    <a:pt x="522255" y="136771"/>
                    <a:pt x="521187" y="145247"/>
                    <a:pt x="521187" y="156465"/>
                  </a:cubicBezTo>
                  <a:lnTo>
                    <a:pt x="521187" y="223270"/>
                  </a:lnTo>
                  <a:lnTo>
                    <a:pt x="485901" y="223270"/>
                  </a:lnTo>
                  <a:close/>
                  <a:moveTo>
                    <a:pt x="0" y="39179"/>
                  </a:moveTo>
                  <a:lnTo>
                    <a:pt x="55630" y="39179"/>
                  </a:lnTo>
                  <a:lnTo>
                    <a:pt x="89032" y="164753"/>
                  </a:lnTo>
                  <a:lnTo>
                    <a:pt x="122058" y="39179"/>
                  </a:lnTo>
                  <a:lnTo>
                    <a:pt x="177813" y="39179"/>
                  </a:lnTo>
                  <a:lnTo>
                    <a:pt x="177813" y="223270"/>
                  </a:lnTo>
                  <a:lnTo>
                    <a:pt x="143280" y="223270"/>
                  </a:lnTo>
                  <a:lnTo>
                    <a:pt x="143280" y="78358"/>
                  </a:lnTo>
                  <a:lnTo>
                    <a:pt x="106738" y="223270"/>
                  </a:lnTo>
                  <a:lnTo>
                    <a:pt x="70950" y="223270"/>
                  </a:lnTo>
                  <a:lnTo>
                    <a:pt x="34533" y="78358"/>
                  </a:lnTo>
                  <a:lnTo>
                    <a:pt x="34533" y="223270"/>
                  </a:lnTo>
                  <a:lnTo>
                    <a:pt x="0" y="223270"/>
                  </a:lnTo>
                  <a:close/>
                  <a:moveTo>
                    <a:pt x="921004" y="36040"/>
                  </a:moveTo>
                  <a:lnTo>
                    <a:pt x="953654" y="36040"/>
                  </a:lnTo>
                  <a:lnTo>
                    <a:pt x="979647" y="73084"/>
                  </a:lnTo>
                  <a:lnTo>
                    <a:pt x="951268" y="73084"/>
                  </a:lnTo>
                  <a:lnTo>
                    <a:pt x="936701" y="54373"/>
                  </a:lnTo>
                  <a:lnTo>
                    <a:pt x="923139" y="73084"/>
                  </a:lnTo>
                  <a:lnTo>
                    <a:pt x="894634" y="73084"/>
                  </a:lnTo>
                  <a:close/>
                  <a:moveTo>
                    <a:pt x="962067" y="0"/>
                  </a:moveTo>
                  <a:lnTo>
                    <a:pt x="978392" y="0"/>
                  </a:lnTo>
                  <a:cubicBezTo>
                    <a:pt x="977889" y="19087"/>
                    <a:pt x="969685" y="28631"/>
                    <a:pt x="953779" y="28631"/>
                  </a:cubicBezTo>
                  <a:cubicBezTo>
                    <a:pt x="948505" y="28631"/>
                    <a:pt x="941557" y="26287"/>
                    <a:pt x="932934" y="21599"/>
                  </a:cubicBezTo>
                  <a:cubicBezTo>
                    <a:pt x="927325" y="18585"/>
                    <a:pt x="923223" y="17078"/>
                    <a:pt x="920628" y="17078"/>
                  </a:cubicBezTo>
                  <a:cubicBezTo>
                    <a:pt x="914098" y="17078"/>
                    <a:pt x="910917" y="21055"/>
                    <a:pt x="911084" y="29008"/>
                  </a:cubicBezTo>
                  <a:lnTo>
                    <a:pt x="894383" y="29008"/>
                  </a:lnTo>
                  <a:cubicBezTo>
                    <a:pt x="894299" y="20469"/>
                    <a:pt x="896622" y="13562"/>
                    <a:pt x="901352" y="8288"/>
                  </a:cubicBezTo>
                  <a:cubicBezTo>
                    <a:pt x="906082" y="3014"/>
                    <a:pt x="912256" y="377"/>
                    <a:pt x="919874" y="377"/>
                  </a:cubicBezTo>
                  <a:cubicBezTo>
                    <a:pt x="925065" y="377"/>
                    <a:pt x="932139" y="2637"/>
                    <a:pt x="941096" y="7158"/>
                  </a:cubicBezTo>
                  <a:cubicBezTo>
                    <a:pt x="946036" y="9669"/>
                    <a:pt x="949970" y="10925"/>
                    <a:pt x="952900" y="10925"/>
                  </a:cubicBezTo>
                  <a:cubicBezTo>
                    <a:pt x="958007" y="10925"/>
                    <a:pt x="961062" y="7283"/>
                    <a:pt x="962067"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2000" b="1">
                <a:solidFill>
                  <a:schemeClr val="tx2">
                    <a:lumMod val="50000"/>
                  </a:schemeClr>
                </a:solidFill>
              </a:endParaRPr>
            </a:p>
          </p:txBody>
        </p:sp>
        <p:sp>
          <p:nvSpPr>
            <p:cNvPr id="24" name="TextBox 23">
              <a:extLst>
                <a:ext uri="{FF2B5EF4-FFF2-40B4-BE49-F238E27FC236}">
                  <a16:creationId xmlns:a16="http://schemas.microsoft.com/office/drawing/2014/main" id="{F7373953-9704-4D54-8B60-CA296E780E72}"/>
                </a:ext>
              </a:extLst>
            </p:cNvPr>
            <p:cNvSpPr txBox="1">
              <a:spLocks noChangeAspect="1"/>
            </p:cNvSpPr>
            <p:nvPr>
              <p:custDataLst>
                <p:tags r:id="rId5"/>
              </p:custDataLst>
            </p:nvPr>
          </p:nvSpPr>
          <p:spPr>
            <a:xfrm>
              <a:off x="6971458" y="3020720"/>
              <a:ext cx="2131330" cy="237962"/>
            </a:xfrm>
            <a:custGeom>
              <a:avLst/>
              <a:gdLst/>
              <a:ahLst/>
              <a:cxnLst/>
              <a:rect l="l" t="t" r="r" b="b"/>
              <a:pathLst>
                <a:path w="2131330" h="237962">
                  <a:moveTo>
                    <a:pt x="835838" y="123188"/>
                  </a:moveTo>
                  <a:cubicBezTo>
                    <a:pt x="831317" y="124694"/>
                    <a:pt x="824159" y="126494"/>
                    <a:pt x="814365" y="128587"/>
                  </a:cubicBezTo>
                  <a:cubicBezTo>
                    <a:pt x="804570" y="130680"/>
                    <a:pt x="798166" y="132731"/>
                    <a:pt x="795152" y="134740"/>
                  </a:cubicBezTo>
                  <a:cubicBezTo>
                    <a:pt x="790548" y="138005"/>
                    <a:pt x="788245" y="142149"/>
                    <a:pt x="788245" y="147172"/>
                  </a:cubicBezTo>
                  <a:cubicBezTo>
                    <a:pt x="788245" y="152111"/>
                    <a:pt x="790087" y="156381"/>
                    <a:pt x="793771" y="159981"/>
                  </a:cubicBezTo>
                  <a:cubicBezTo>
                    <a:pt x="797454" y="163580"/>
                    <a:pt x="802142" y="165380"/>
                    <a:pt x="807835" y="165380"/>
                  </a:cubicBezTo>
                  <a:cubicBezTo>
                    <a:pt x="814197" y="165380"/>
                    <a:pt x="820267" y="163287"/>
                    <a:pt x="826043" y="159102"/>
                  </a:cubicBezTo>
                  <a:cubicBezTo>
                    <a:pt x="830313" y="155920"/>
                    <a:pt x="833117" y="152028"/>
                    <a:pt x="834457" y="147423"/>
                  </a:cubicBezTo>
                  <a:cubicBezTo>
                    <a:pt x="835377" y="144409"/>
                    <a:pt x="835838" y="138675"/>
                    <a:pt x="835838" y="130220"/>
                  </a:cubicBezTo>
                  <a:close/>
                  <a:moveTo>
                    <a:pt x="260929" y="79613"/>
                  </a:moveTo>
                  <a:cubicBezTo>
                    <a:pt x="251720" y="79613"/>
                    <a:pt x="243976" y="83130"/>
                    <a:pt x="237698" y="90162"/>
                  </a:cubicBezTo>
                  <a:cubicBezTo>
                    <a:pt x="231419" y="97194"/>
                    <a:pt x="228280" y="107323"/>
                    <a:pt x="228280" y="120550"/>
                  </a:cubicBezTo>
                  <a:cubicBezTo>
                    <a:pt x="228280" y="133778"/>
                    <a:pt x="231419" y="143907"/>
                    <a:pt x="237698" y="150939"/>
                  </a:cubicBezTo>
                  <a:cubicBezTo>
                    <a:pt x="243976" y="157971"/>
                    <a:pt x="251720" y="161488"/>
                    <a:pt x="260929" y="161488"/>
                  </a:cubicBezTo>
                  <a:cubicBezTo>
                    <a:pt x="270137" y="161488"/>
                    <a:pt x="277860" y="157971"/>
                    <a:pt x="284097" y="150939"/>
                  </a:cubicBezTo>
                  <a:cubicBezTo>
                    <a:pt x="290334" y="143907"/>
                    <a:pt x="293452" y="133694"/>
                    <a:pt x="293452" y="120299"/>
                  </a:cubicBezTo>
                  <a:cubicBezTo>
                    <a:pt x="293452" y="107240"/>
                    <a:pt x="290334" y="97194"/>
                    <a:pt x="284097" y="90162"/>
                  </a:cubicBezTo>
                  <a:cubicBezTo>
                    <a:pt x="277860" y="83130"/>
                    <a:pt x="270137" y="79613"/>
                    <a:pt x="260929" y="79613"/>
                  </a:cubicBezTo>
                  <a:close/>
                  <a:moveTo>
                    <a:pt x="502319" y="78734"/>
                  </a:moveTo>
                  <a:cubicBezTo>
                    <a:pt x="493696" y="78734"/>
                    <a:pt x="486538" y="82062"/>
                    <a:pt x="480845" y="88718"/>
                  </a:cubicBezTo>
                  <a:cubicBezTo>
                    <a:pt x="475153" y="95373"/>
                    <a:pt x="472307" y="105230"/>
                    <a:pt x="472307" y="118290"/>
                  </a:cubicBezTo>
                  <a:cubicBezTo>
                    <a:pt x="472307" y="133275"/>
                    <a:pt x="475278" y="144347"/>
                    <a:pt x="481222" y="151504"/>
                  </a:cubicBezTo>
                  <a:cubicBezTo>
                    <a:pt x="487166" y="158662"/>
                    <a:pt x="494407" y="162241"/>
                    <a:pt x="502947" y="162241"/>
                  </a:cubicBezTo>
                  <a:cubicBezTo>
                    <a:pt x="511151" y="162241"/>
                    <a:pt x="517974" y="158955"/>
                    <a:pt x="523415" y="152383"/>
                  </a:cubicBezTo>
                  <a:cubicBezTo>
                    <a:pt x="528857" y="145812"/>
                    <a:pt x="531577" y="135033"/>
                    <a:pt x="531577" y="120048"/>
                  </a:cubicBezTo>
                  <a:cubicBezTo>
                    <a:pt x="531577" y="106068"/>
                    <a:pt x="528773" y="95687"/>
                    <a:pt x="523164" y="88906"/>
                  </a:cubicBezTo>
                  <a:cubicBezTo>
                    <a:pt x="517555" y="82125"/>
                    <a:pt x="510606" y="78734"/>
                    <a:pt x="502319" y="78734"/>
                  </a:cubicBezTo>
                  <a:close/>
                  <a:moveTo>
                    <a:pt x="1920144" y="77855"/>
                  </a:moveTo>
                  <a:cubicBezTo>
                    <a:pt x="1912442" y="77855"/>
                    <a:pt x="1906079" y="80660"/>
                    <a:pt x="1901056" y="86269"/>
                  </a:cubicBezTo>
                  <a:cubicBezTo>
                    <a:pt x="1896033" y="91878"/>
                    <a:pt x="1893564" y="99496"/>
                    <a:pt x="1893647" y="109123"/>
                  </a:cubicBezTo>
                  <a:lnTo>
                    <a:pt x="1946388" y="109123"/>
                  </a:lnTo>
                  <a:cubicBezTo>
                    <a:pt x="1946137" y="98910"/>
                    <a:pt x="1943500" y="91145"/>
                    <a:pt x="1938477" y="85829"/>
                  </a:cubicBezTo>
                  <a:cubicBezTo>
                    <a:pt x="1933454" y="80513"/>
                    <a:pt x="1927343" y="77855"/>
                    <a:pt x="1920144" y="77855"/>
                  </a:cubicBezTo>
                  <a:close/>
                  <a:moveTo>
                    <a:pt x="1768264" y="77855"/>
                  </a:moveTo>
                  <a:cubicBezTo>
                    <a:pt x="1759809" y="77855"/>
                    <a:pt x="1752777" y="81141"/>
                    <a:pt x="1747168" y="87713"/>
                  </a:cubicBezTo>
                  <a:cubicBezTo>
                    <a:pt x="1741559" y="94285"/>
                    <a:pt x="1738754" y="104268"/>
                    <a:pt x="1738754" y="117662"/>
                  </a:cubicBezTo>
                  <a:cubicBezTo>
                    <a:pt x="1738754" y="131475"/>
                    <a:pt x="1740931" y="141689"/>
                    <a:pt x="1745284" y="148302"/>
                  </a:cubicBezTo>
                  <a:cubicBezTo>
                    <a:pt x="1751396" y="157678"/>
                    <a:pt x="1759516" y="162367"/>
                    <a:pt x="1769646" y="162367"/>
                  </a:cubicBezTo>
                  <a:cubicBezTo>
                    <a:pt x="1777431" y="162367"/>
                    <a:pt x="1784066" y="159039"/>
                    <a:pt x="1789549" y="152383"/>
                  </a:cubicBezTo>
                  <a:cubicBezTo>
                    <a:pt x="1795032" y="145728"/>
                    <a:pt x="1797774" y="135243"/>
                    <a:pt x="1797774" y="120927"/>
                  </a:cubicBezTo>
                  <a:cubicBezTo>
                    <a:pt x="1797774" y="105691"/>
                    <a:pt x="1795012" y="94703"/>
                    <a:pt x="1789486" y="87964"/>
                  </a:cubicBezTo>
                  <a:cubicBezTo>
                    <a:pt x="1783961" y="81225"/>
                    <a:pt x="1776887" y="77855"/>
                    <a:pt x="1768264" y="77855"/>
                  </a:cubicBezTo>
                  <a:close/>
                  <a:moveTo>
                    <a:pt x="1257552" y="53871"/>
                  </a:moveTo>
                  <a:lnTo>
                    <a:pt x="1292838" y="53871"/>
                  </a:lnTo>
                  <a:lnTo>
                    <a:pt x="1292838" y="187230"/>
                  </a:lnTo>
                  <a:lnTo>
                    <a:pt x="1257552" y="187230"/>
                  </a:lnTo>
                  <a:close/>
                  <a:moveTo>
                    <a:pt x="2086501" y="50857"/>
                  </a:moveTo>
                  <a:cubicBezTo>
                    <a:pt x="2094286" y="50857"/>
                    <a:pt x="2101402" y="52259"/>
                    <a:pt x="2107848" y="55064"/>
                  </a:cubicBezTo>
                  <a:cubicBezTo>
                    <a:pt x="2114294" y="57868"/>
                    <a:pt x="2119171" y="61447"/>
                    <a:pt x="2122478" y="65800"/>
                  </a:cubicBezTo>
                  <a:cubicBezTo>
                    <a:pt x="2125784" y="70154"/>
                    <a:pt x="2128087" y="75093"/>
                    <a:pt x="2129384" y="80618"/>
                  </a:cubicBezTo>
                  <a:cubicBezTo>
                    <a:pt x="2130682" y="86143"/>
                    <a:pt x="2131330" y="94054"/>
                    <a:pt x="2131330" y="104351"/>
                  </a:cubicBezTo>
                  <a:lnTo>
                    <a:pt x="2131330" y="187230"/>
                  </a:lnTo>
                  <a:lnTo>
                    <a:pt x="2096044" y="187230"/>
                  </a:lnTo>
                  <a:lnTo>
                    <a:pt x="2096044" y="119169"/>
                  </a:lnTo>
                  <a:cubicBezTo>
                    <a:pt x="2096044" y="104770"/>
                    <a:pt x="2095291" y="95457"/>
                    <a:pt x="2093784" y="91229"/>
                  </a:cubicBezTo>
                  <a:cubicBezTo>
                    <a:pt x="2092277" y="87001"/>
                    <a:pt x="2089828" y="83716"/>
                    <a:pt x="2086438" y="81371"/>
                  </a:cubicBezTo>
                  <a:cubicBezTo>
                    <a:pt x="2083048" y="79027"/>
                    <a:pt x="2078966" y="77855"/>
                    <a:pt x="2074194" y="77855"/>
                  </a:cubicBezTo>
                  <a:cubicBezTo>
                    <a:pt x="2068083" y="77855"/>
                    <a:pt x="2062600" y="79530"/>
                    <a:pt x="2057744" y="82878"/>
                  </a:cubicBezTo>
                  <a:cubicBezTo>
                    <a:pt x="2052889" y="86227"/>
                    <a:pt x="2049561" y="90664"/>
                    <a:pt x="2047761" y="96189"/>
                  </a:cubicBezTo>
                  <a:cubicBezTo>
                    <a:pt x="2045962" y="101714"/>
                    <a:pt x="2045061" y="111928"/>
                    <a:pt x="2045061" y="126829"/>
                  </a:cubicBezTo>
                  <a:lnTo>
                    <a:pt x="2045061" y="187230"/>
                  </a:lnTo>
                  <a:lnTo>
                    <a:pt x="2009775" y="187230"/>
                  </a:lnTo>
                  <a:lnTo>
                    <a:pt x="2009775" y="53871"/>
                  </a:lnTo>
                  <a:lnTo>
                    <a:pt x="2042550" y="53871"/>
                  </a:lnTo>
                  <a:lnTo>
                    <a:pt x="2042550" y="73460"/>
                  </a:lnTo>
                  <a:cubicBezTo>
                    <a:pt x="2054187" y="58391"/>
                    <a:pt x="2068837" y="50857"/>
                    <a:pt x="2086501" y="50857"/>
                  </a:cubicBezTo>
                  <a:close/>
                  <a:moveTo>
                    <a:pt x="1918009" y="50857"/>
                  </a:moveTo>
                  <a:cubicBezTo>
                    <a:pt x="1937849" y="50857"/>
                    <a:pt x="1953504" y="57408"/>
                    <a:pt x="1964973" y="70509"/>
                  </a:cubicBezTo>
                  <a:cubicBezTo>
                    <a:pt x="1976442" y="83611"/>
                    <a:pt x="1981926" y="103682"/>
                    <a:pt x="1981423" y="130722"/>
                  </a:cubicBezTo>
                  <a:lnTo>
                    <a:pt x="1893020" y="130722"/>
                  </a:lnTo>
                  <a:cubicBezTo>
                    <a:pt x="1893271" y="141186"/>
                    <a:pt x="1896117" y="149328"/>
                    <a:pt x="1901558" y="155146"/>
                  </a:cubicBezTo>
                  <a:cubicBezTo>
                    <a:pt x="1907000" y="160964"/>
                    <a:pt x="1913781" y="163873"/>
                    <a:pt x="1921902" y="163873"/>
                  </a:cubicBezTo>
                  <a:cubicBezTo>
                    <a:pt x="1927427" y="163873"/>
                    <a:pt x="1932073" y="162367"/>
                    <a:pt x="1935840" y="159353"/>
                  </a:cubicBezTo>
                  <a:cubicBezTo>
                    <a:pt x="1939607" y="156339"/>
                    <a:pt x="1942454" y="151483"/>
                    <a:pt x="1944379" y="144786"/>
                  </a:cubicBezTo>
                  <a:lnTo>
                    <a:pt x="1979540" y="150688"/>
                  </a:lnTo>
                  <a:cubicBezTo>
                    <a:pt x="1975019" y="163580"/>
                    <a:pt x="1967882" y="173396"/>
                    <a:pt x="1958130" y="180135"/>
                  </a:cubicBezTo>
                  <a:cubicBezTo>
                    <a:pt x="1948377" y="186874"/>
                    <a:pt x="1936175" y="190244"/>
                    <a:pt x="1921525" y="190244"/>
                  </a:cubicBezTo>
                  <a:cubicBezTo>
                    <a:pt x="1898336" y="190244"/>
                    <a:pt x="1881174" y="182668"/>
                    <a:pt x="1870040" y="167515"/>
                  </a:cubicBezTo>
                  <a:cubicBezTo>
                    <a:pt x="1861249" y="155376"/>
                    <a:pt x="1856854" y="140056"/>
                    <a:pt x="1856854" y="121555"/>
                  </a:cubicBezTo>
                  <a:cubicBezTo>
                    <a:pt x="1856854" y="99454"/>
                    <a:pt x="1862631" y="82146"/>
                    <a:pt x="1874184" y="69630"/>
                  </a:cubicBezTo>
                  <a:cubicBezTo>
                    <a:pt x="1885736" y="57115"/>
                    <a:pt x="1900345" y="50857"/>
                    <a:pt x="1918009" y="50857"/>
                  </a:cubicBezTo>
                  <a:close/>
                  <a:moveTo>
                    <a:pt x="1410226" y="50857"/>
                  </a:moveTo>
                  <a:cubicBezTo>
                    <a:pt x="1418011" y="50857"/>
                    <a:pt x="1425127" y="52259"/>
                    <a:pt x="1431573" y="55064"/>
                  </a:cubicBezTo>
                  <a:cubicBezTo>
                    <a:pt x="1438019" y="57868"/>
                    <a:pt x="1442896" y="61447"/>
                    <a:pt x="1446203" y="65800"/>
                  </a:cubicBezTo>
                  <a:cubicBezTo>
                    <a:pt x="1449509" y="70154"/>
                    <a:pt x="1451812" y="75093"/>
                    <a:pt x="1453109" y="80618"/>
                  </a:cubicBezTo>
                  <a:cubicBezTo>
                    <a:pt x="1454407" y="86143"/>
                    <a:pt x="1455056" y="94054"/>
                    <a:pt x="1455056" y="104351"/>
                  </a:cubicBezTo>
                  <a:lnTo>
                    <a:pt x="1455056" y="187230"/>
                  </a:lnTo>
                  <a:lnTo>
                    <a:pt x="1419769" y="187230"/>
                  </a:lnTo>
                  <a:lnTo>
                    <a:pt x="1419769" y="119169"/>
                  </a:lnTo>
                  <a:cubicBezTo>
                    <a:pt x="1419769" y="104770"/>
                    <a:pt x="1419016" y="95457"/>
                    <a:pt x="1417509" y="91229"/>
                  </a:cubicBezTo>
                  <a:cubicBezTo>
                    <a:pt x="1416002" y="87001"/>
                    <a:pt x="1413554" y="83716"/>
                    <a:pt x="1410163" y="81371"/>
                  </a:cubicBezTo>
                  <a:cubicBezTo>
                    <a:pt x="1406773" y="79027"/>
                    <a:pt x="1402692" y="77855"/>
                    <a:pt x="1397920" y="77855"/>
                  </a:cubicBezTo>
                  <a:cubicBezTo>
                    <a:pt x="1391808" y="77855"/>
                    <a:pt x="1386325" y="79530"/>
                    <a:pt x="1381470" y="82878"/>
                  </a:cubicBezTo>
                  <a:cubicBezTo>
                    <a:pt x="1376614" y="86227"/>
                    <a:pt x="1373286" y="90664"/>
                    <a:pt x="1371486" y="96189"/>
                  </a:cubicBezTo>
                  <a:cubicBezTo>
                    <a:pt x="1369687" y="101714"/>
                    <a:pt x="1368787" y="111928"/>
                    <a:pt x="1368787" y="126829"/>
                  </a:cubicBezTo>
                  <a:lnTo>
                    <a:pt x="1368787" y="187230"/>
                  </a:lnTo>
                  <a:lnTo>
                    <a:pt x="1333500" y="187230"/>
                  </a:lnTo>
                  <a:lnTo>
                    <a:pt x="1333500" y="53871"/>
                  </a:lnTo>
                  <a:lnTo>
                    <a:pt x="1366275" y="53871"/>
                  </a:lnTo>
                  <a:lnTo>
                    <a:pt x="1366275" y="73460"/>
                  </a:lnTo>
                  <a:cubicBezTo>
                    <a:pt x="1377912" y="58391"/>
                    <a:pt x="1392562" y="50857"/>
                    <a:pt x="1410226" y="50857"/>
                  </a:cubicBezTo>
                  <a:close/>
                  <a:moveTo>
                    <a:pt x="1163274" y="50857"/>
                  </a:moveTo>
                  <a:cubicBezTo>
                    <a:pt x="1181524" y="50857"/>
                    <a:pt x="1195086" y="53829"/>
                    <a:pt x="1203959" y="59773"/>
                  </a:cubicBezTo>
                  <a:cubicBezTo>
                    <a:pt x="1212833" y="65717"/>
                    <a:pt x="1218945" y="74507"/>
                    <a:pt x="1222293" y="86143"/>
                  </a:cubicBezTo>
                  <a:lnTo>
                    <a:pt x="1189016" y="92296"/>
                  </a:lnTo>
                  <a:cubicBezTo>
                    <a:pt x="1187593" y="87106"/>
                    <a:pt x="1184893" y="83130"/>
                    <a:pt x="1180917" y="80367"/>
                  </a:cubicBezTo>
                  <a:cubicBezTo>
                    <a:pt x="1176940" y="77604"/>
                    <a:pt x="1171268" y="76223"/>
                    <a:pt x="1163902" y="76223"/>
                  </a:cubicBezTo>
                  <a:cubicBezTo>
                    <a:pt x="1154609" y="76223"/>
                    <a:pt x="1147954" y="77521"/>
                    <a:pt x="1143935" y="80116"/>
                  </a:cubicBezTo>
                  <a:cubicBezTo>
                    <a:pt x="1141256" y="81957"/>
                    <a:pt x="1139917" y="84343"/>
                    <a:pt x="1139917" y="87273"/>
                  </a:cubicBezTo>
                  <a:cubicBezTo>
                    <a:pt x="1139917" y="89785"/>
                    <a:pt x="1141089" y="91920"/>
                    <a:pt x="1143433" y="93678"/>
                  </a:cubicBezTo>
                  <a:cubicBezTo>
                    <a:pt x="1146614" y="96022"/>
                    <a:pt x="1157602" y="99329"/>
                    <a:pt x="1176396" y="103598"/>
                  </a:cubicBezTo>
                  <a:cubicBezTo>
                    <a:pt x="1195190" y="107868"/>
                    <a:pt x="1208313" y="113100"/>
                    <a:pt x="1215763" y="119295"/>
                  </a:cubicBezTo>
                  <a:cubicBezTo>
                    <a:pt x="1223130" y="125573"/>
                    <a:pt x="1226814" y="134322"/>
                    <a:pt x="1226814" y="145540"/>
                  </a:cubicBezTo>
                  <a:cubicBezTo>
                    <a:pt x="1226814" y="157762"/>
                    <a:pt x="1221707" y="168268"/>
                    <a:pt x="1211494" y="177059"/>
                  </a:cubicBezTo>
                  <a:cubicBezTo>
                    <a:pt x="1201281" y="185849"/>
                    <a:pt x="1186170" y="190244"/>
                    <a:pt x="1166162" y="190244"/>
                  </a:cubicBezTo>
                  <a:cubicBezTo>
                    <a:pt x="1147995" y="190244"/>
                    <a:pt x="1133617" y="186560"/>
                    <a:pt x="1123027" y="179193"/>
                  </a:cubicBezTo>
                  <a:cubicBezTo>
                    <a:pt x="1112437" y="171826"/>
                    <a:pt x="1105510" y="161822"/>
                    <a:pt x="1102245" y="149181"/>
                  </a:cubicBezTo>
                  <a:lnTo>
                    <a:pt x="1137657" y="143782"/>
                  </a:lnTo>
                  <a:cubicBezTo>
                    <a:pt x="1139163" y="150646"/>
                    <a:pt x="1142219" y="155858"/>
                    <a:pt x="1146823" y="159416"/>
                  </a:cubicBezTo>
                  <a:cubicBezTo>
                    <a:pt x="1151428" y="162973"/>
                    <a:pt x="1157874" y="164752"/>
                    <a:pt x="1166162" y="164752"/>
                  </a:cubicBezTo>
                  <a:cubicBezTo>
                    <a:pt x="1175287" y="164752"/>
                    <a:pt x="1182151" y="163078"/>
                    <a:pt x="1186756" y="159729"/>
                  </a:cubicBezTo>
                  <a:cubicBezTo>
                    <a:pt x="1189853" y="157385"/>
                    <a:pt x="1191402" y="154246"/>
                    <a:pt x="1191402" y="150311"/>
                  </a:cubicBezTo>
                  <a:cubicBezTo>
                    <a:pt x="1191402" y="147633"/>
                    <a:pt x="1190565" y="145414"/>
                    <a:pt x="1188891" y="143656"/>
                  </a:cubicBezTo>
                  <a:cubicBezTo>
                    <a:pt x="1187133" y="141982"/>
                    <a:pt x="1183198" y="140433"/>
                    <a:pt x="1177087" y="139010"/>
                  </a:cubicBezTo>
                  <a:cubicBezTo>
                    <a:pt x="1148623" y="132731"/>
                    <a:pt x="1130582" y="126997"/>
                    <a:pt x="1122964" y="121806"/>
                  </a:cubicBezTo>
                  <a:cubicBezTo>
                    <a:pt x="1112416" y="114607"/>
                    <a:pt x="1107142" y="104603"/>
                    <a:pt x="1107142" y="91794"/>
                  </a:cubicBezTo>
                  <a:cubicBezTo>
                    <a:pt x="1107142" y="80241"/>
                    <a:pt x="1111705" y="70530"/>
                    <a:pt x="1120830" y="62661"/>
                  </a:cubicBezTo>
                  <a:cubicBezTo>
                    <a:pt x="1129955" y="54792"/>
                    <a:pt x="1144103" y="50857"/>
                    <a:pt x="1163274" y="50857"/>
                  </a:cubicBezTo>
                  <a:close/>
                  <a:moveTo>
                    <a:pt x="981601" y="50857"/>
                  </a:moveTo>
                  <a:cubicBezTo>
                    <a:pt x="989387" y="50857"/>
                    <a:pt x="996502" y="52259"/>
                    <a:pt x="1002948" y="55064"/>
                  </a:cubicBezTo>
                  <a:cubicBezTo>
                    <a:pt x="1009395" y="57868"/>
                    <a:pt x="1014271" y="61447"/>
                    <a:pt x="1017578" y="65800"/>
                  </a:cubicBezTo>
                  <a:cubicBezTo>
                    <a:pt x="1020885" y="70154"/>
                    <a:pt x="1023187" y="75093"/>
                    <a:pt x="1024484" y="80618"/>
                  </a:cubicBezTo>
                  <a:cubicBezTo>
                    <a:pt x="1025782" y="86143"/>
                    <a:pt x="1026431" y="94054"/>
                    <a:pt x="1026431" y="104351"/>
                  </a:cubicBezTo>
                  <a:lnTo>
                    <a:pt x="1026431" y="187230"/>
                  </a:lnTo>
                  <a:lnTo>
                    <a:pt x="991145" y="187230"/>
                  </a:lnTo>
                  <a:lnTo>
                    <a:pt x="991145" y="119169"/>
                  </a:lnTo>
                  <a:cubicBezTo>
                    <a:pt x="991145" y="104770"/>
                    <a:pt x="990391" y="95457"/>
                    <a:pt x="988884" y="91229"/>
                  </a:cubicBezTo>
                  <a:cubicBezTo>
                    <a:pt x="987377" y="87001"/>
                    <a:pt x="984929" y="83716"/>
                    <a:pt x="981538" y="81371"/>
                  </a:cubicBezTo>
                  <a:cubicBezTo>
                    <a:pt x="978148" y="79027"/>
                    <a:pt x="974067" y="77855"/>
                    <a:pt x="969295" y="77855"/>
                  </a:cubicBezTo>
                  <a:cubicBezTo>
                    <a:pt x="963183" y="77855"/>
                    <a:pt x="957700" y="79530"/>
                    <a:pt x="952845" y="82878"/>
                  </a:cubicBezTo>
                  <a:cubicBezTo>
                    <a:pt x="947989" y="86227"/>
                    <a:pt x="944661" y="90664"/>
                    <a:pt x="942861" y="96189"/>
                  </a:cubicBezTo>
                  <a:cubicBezTo>
                    <a:pt x="941062" y="101714"/>
                    <a:pt x="940162" y="111928"/>
                    <a:pt x="940162" y="126829"/>
                  </a:cubicBezTo>
                  <a:lnTo>
                    <a:pt x="940162" y="187230"/>
                  </a:lnTo>
                  <a:lnTo>
                    <a:pt x="904875" y="187230"/>
                  </a:lnTo>
                  <a:lnTo>
                    <a:pt x="904875" y="53871"/>
                  </a:lnTo>
                  <a:lnTo>
                    <a:pt x="937650" y="53871"/>
                  </a:lnTo>
                  <a:lnTo>
                    <a:pt x="937650" y="73460"/>
                  </a:lnTo>
                  <a:cubicBezTo>
                    <a:pt x="949287" y="58391"/>
                    <a:pt x="963937" y="50857"/>
                    <a:pt x="981601" y="50857"/>
                  </a:cubicBezTo>
                  <a:close/>
                  <a:moveTo>
                    <a:pt x="814365" y="50857"/>
                  </a:moveTo>
                  <a:cubicBezTo>
                    <a:pt x="830103" y="50857"/>
                    <a:pt x="841823" y="52720"/>
                    <a:pt x="849525" y="56445"/>
                  </a:cubicBezTo>
                  <a:cubicBezTo>
                    <a:pt x="857227" y="60170"/>
                    <a:pt x="862648" y="64900"/>
                    <a:pt x="865787" y="70635"/>
                  </a:cubicBezTo>
                  <a:cubicBezTo>
                    <a:pt x="868927" y="76369"/>
                    <a:pt x="870496" y="86897"/>
                    <a:pt x="870496" y="102217"/>
                  </a:cubicBezTo>
                  <a:lnTo>
                    <a:pt x="870119" y="143405"/>
                  </a:lnTo>
                  <a:cubicBezTo>
                    <a:pt x="870119" y="155125"/>
                    <a:pt x="870685" y="163769"/>
                    <a:pt x="871815" y="169336"/>
                  </a:cubicBezTo>
                  <a:cubicBezTo>
                    <a:pt x="872945" y="174903"/>
                    <a:pt x="875059" y="180868"/>
                    <a:pt x="878156" y="187230"/>
                  </a:cubicBezTo>
                  <a:lnTo>
                    <a:pt x="843247" y="187230"/>
                  </a:lnTo>
                  <a:cubicBezTo>
                    <a:pt x="842326" y="184886"/>
                    <a:pt x="841196" y="181412"/>
                    <a:pt x="839856" y="176808"/>
                  </a:cubicBezTo>
                  <a:cubicBezTo>
                    <a:pt x="839270" y="174715"/>
                    <a:pt x="838852" y="173333"/>
                    <a:pt x="838600" y="172664"/>
                  </a:cubicBezTo>
                  <a:cubicBezTo>
                    <a:pt x="832573" y="178524"/>
                    <a:pt x="826127" y="182919"/>
                    <a:pt x="819262" y="185849"/>
                  </a:cubicBezTo>
                  <a:cubicBezTo>
                    <a:pt x="812397" y="188779"/>
                    <a:pt x="805072" y="190244"/>
                    <a:pt x="797287" y="190244"/>
                  </a:cubicBezTo>
                  <a:cubicBezTo>
                    <a:pt x="783557" y="190244"/>
                    <a:pt x="772737" y="186519"/>
                    <a:pt x="764826" y="179068"/>
                  </a:cubicBezTo>
                  <a:cubicBezTo>
                    <a:pt x="756915" y="171617"/>
                    <a:pt x="752959" y="162199"/>
                    <a:pt x="752959" y="150814"/>
                  </a:cubicBezTo>
                  <a:cubicBezTo>
                    <a:pt x="752959" y="143279"/>
                    <a:pt x="754759" y="136561"/>
                    <a:pt x="758359" y="130659"/>
                  </a:cubicBezTo>
                  <a:cubicBezTo>
                    <a:pt x="761959" y="124757"/>
                    <a:pt x="767002" y="120237"/>
                    <a:pt x="773490" y="117097"/>
                  </a:cubicBezTo>
                  <a:cubicBezTo>
                    <a:pt x="779978" y="113958"/>
                    <a:pt x="789334" y="111216"/>
                    <a:pt x="801556" y="108872"/>
                  </a:cubicBezTo>
                  <a:cubicBezTo>
                    <a:pt x="818048" y="105775"/>
                    <a:pt x="829475" y="102886"/>
                    <a:pt x="835838" y="100208"/>
                  </a:cubicBezTo>
                  <a:lnTo>
                    <a:pt x="835838" y="96691"/>
                  </a:lnTo>
                  <a:cubicBezTo>
                    <a:pt x="835838" y="89910"/>
                    <a:pt x="834164" y="85076"/>
                    <a:pt x="830815" y="82188"/>
                  </a:cubicBezTo>
                  <a:cubicBezTo>
                    <a:pt x="827466" y="79300"/>
                    <a:pt x="821146" y="77855"/>
                    <a:pt x="811853" y="77855"/>
                  </a:cubicBezTo>
                  <a:cubicBezTo>
                    <a:pt x="805574" y="77855"/>
                    <a:pt x="800677" y="79090"/>
                    <a:pt x="797161" y="81560"/>
                  </a:cubicBezTo>
                  <a:cubicBezTo>
                    <a:pt x="793645" y="84029"/>
                    <a:pt x="790799" y="88362"/>
                    <a:pt x="788622" y="94557"/>
                  </a:cubicBezTo>
                  <a:lnTo>
                    <a:pt x="756601" y="88780"/>
                  </a:lnTo>
                  <a:cubicBezTo>
                    <a:pt x="760201" y="75888"/>
                    <a:pt x="766396" y="66344"/>
                    <a:pt x="775186" y="60150"/>
                  </a:cubicBezTo>
                  <a:cubicBezTo>
                    <a:pt x="783976" y="53955"/>
                    <a:pt x="797035" y="50857"/>
                    <a:pt x="814365" y="50857"/>
                  </a:cubicBezTo>
                  <a:close/>
                  <a:moveTo>
                    <a:pt x="511862" y="50857"/>
                  </a:moveTo>
                  <a:cubicBezTo>
                    <a:pt x="527350" y="50857"/>
                    <a:pt x="540493" y="56926"/>
                    <a:pt x="551292" y="69065"/>
                  </a:cubicBezTo>
                  <a:cubicBezTo>
                    <a:pt x="562092" y="81204"/>
                    <a:pt x="567491" y="98115"/>
                    <a:pt x="567491" y="119797"/>
                  </a:cubicBezTo>
                  <a:cubicBezTo>
                    <a:pt x="567491" y="142065"/>
                    <a:pt x="562050" y="159374"/>
                    <a:pt x="551167" y="171722"/>
                  </a:cubicBezTo>
                  <a:cubicBezTo>
                    <a:pt x="540284" y="184070"/>
                    <a:pt x="527099" y="190244"/>
                    <a:pt x="511611" y="190244"/>
                  </a:cubicBezTo>
                  <a:cubicBezTo>
                    <a:pt x="504244" y="190244"/>
                    <a:pt x="497568" y="188779"/>
                    <a:pt x="491582" y="185849"/>
                  </a:cubicBezTo>
                  <a:cubicBezTo>
                    <a:pt x="485596" y="182919"/>
                    <a:pt x="479297" y="177896"/>
                    <a:pt x="472683" y="170780"/>
                  </a:cubicBezTo>
                  <a:lnTo>
                    <a:pt x="472683" y="237962"/>
                  </a:lnTo>
                  <a:lnTo>
                    <a:pt x="437397" y="237962"/>
                  </a:lnTo>
                  <a:lnTo>
                    <a:pt x="437397" y="53871"/>
                  </a:lnTo>
                  <a:lnTo>
                    <a:pt x="470297" y="53871"/>
                  </a:lnTo>
                  <a:lnTo>
                    <a:pt x="470297" y="73460"/>
                  </a:lnTo>
                  <a:cubicBezTo>
                    <a:pt x="474567" y="66763"/>
                    <a:pt x="480343" y="61322"/>
                    <a:pt x="487627" y="57136"/>
                  </a:cubicBezTo>
                  <a:cubicBezTo>
                    <a:pt x="494910" y="52950"/>
                    <a:pt x="502988" y="50857"/>
                    <a:pt x="511862" y="50857"/>
                  </a:cubicBezTo>
                  <a:close/>
                  <a:moveTo>
                    <a:pt x="260803" y="50857"/>
                  </a:moveTo>
                  <a:cubicBezTo>
                    <a:pt x="280979" y="50857"/>
                    <a:pt x="297513" y="57408"/>
                    <a:pt x="310405" y="70509"/>
                  </a:cubicBezTo>
                  <a:cubicBezTo>
                    <a:pt x="323297" y="83611"/>
                    <a:pt x="329743" y="100166"/>
                    <a:pt x="329743" y="120174"/>
                  </a:cubicBezTo>
                  <a:cubicBezTo>
                    <a:pt x="329743" y="140349"/>
                    <a:pt x="323234" y="157072"/>
                    <a:pt x="310216" y="170340"/>
                  </a:cubicBezTo>
                  <a:cubicBezTo>
                    <a:pt x="297199" y="183609"/>
                    <a:pt x="280811" y="190244"/>
                    <a:pt x="261054" y="190244"/>
                  </a:cubicBezTo>
                  <a:cubicBezTo>
                    <a:pt x="248832" y="190244"/>
                    <a:pt x="237174" y="187481"/>
                    <a:pt x="226082" y="181956"/>
                  </a:cubicBezTo>
                  <a:cubicBezTo>
                    <a:pt x="214990" y="176431"/>
                    <a:pt x="206555" y="168331"/>
                    <a:pt x="200779" y="157658"/>
                  </a:cubicBezTo>
                  <a:cubicBezTo>
                    <a:pt x="195003" y="146984"/>
                    <a:pt x="192114" y="133987"/>
                    <a:pt x="192114" y="118667"/>
                  </a:cubicBezTo>
                  <a:cubicBezTo>
                    <a:pt x="192114" y="106947"/>
                    <a:pt x="195003" y="95603"/>
                    <a:pt x="200779" y="84636"/>
                  </a:cubicBezTo>
                  <a:cubicBezTo>
                    <a:pt x="206555" y="73670"/>
                    <a:pt x="214739" y="65298"/>
                    <a:pt x="225329" y="59522"/>
                  </a:cubicBezTo>
                  <a:cubicBezTo>
                    <a:pt x="235919" y="53745"/>
                    <a:pt x="247743" y="50857"/>
                    <a:pt x="260803" y="50857"/>
                  </a:cubicBezTo>
                  <a:close/>
                  <a:moveTo>
                    <a:pt x="1703720" y="3139"/>
                  </a:moveTo>
                  <a:lnTo>
                    <a:pt x="1739006" y="3139"/>
                  </a:lnTo>
                  <a:lnTo>
                    <a:pt x="1739006" y="69442"/>
                  </a:lnTo>
                  <a:cubicBezTo>
                    <a:pt x="1749889" y="57052"/>
                    <a:pt x="1762781" y="50857"/>
                    <a:pt x="1777682" y="50857"/>
                  </a:cubicBezTo>
                  <a:cubicBezTo>
                    <a:pt x="1793923" y="50857"/>
                    <a:pt x="1807360" y="56738"/>
                    <a:pt x="1817992" y="68500"/>
                  </a:cubicBezTo>
                  <a:cubicBezTo>
                    <a:pt x="1828624" y="80262"/>
                    <a:pt x="1833939" y="97152"/>
                    <a:pt x="1833939" y="119169"/>
                  </a:cubicBezTo>
                  <a:cubicBezTo>
                    <a:pt x="1833939" y="141940"/>
                    <a:pt x="1828519" y="159478"/>
                    <a:pt x="1817678" y="171785"/>
                  </a:cubicBezTo>
                  <a:cubicBezTo>
                    <a:pt x="1806836" y="184091"/>
                    <a:pt x="1793672" y="190244"/>
                    <a:pt x="1778185" y="190244"/>
                  </a:cubicBezTo>
                  <a:cubicBezTo>
                    <a:pt x="1770566" y="190244"/>
                    <a:pt x="1763053" y="188339"/>
                    <a:pt x="1755644" y="184530"/>
                  </a:cubicBezTo>
                  <a:cubicBezTo>
                    <a:pt x="1748235" y="180721"/>
                    <a:pt x="1741852" y="175091"/>
                    <a:pt x="1736494" y="167641"/>
                  </a:cubicBezTo>
                  <a:lnTo>
                    <a:pt x="1736494" y="187230"/>
                  </a:lnTo>
                  <a:lnTo>
                    <a:pt x="1703720" y="187230"/>
                  </a:lnTo>
                  <a:close/>
                  <a:moveTo>
                    <a:pt x="1495551" y="3139"/>
                  </a:moveTo>
                  <a:lnTo>
                    <a:pt x="1530837" y="3139"/>
                  </a:lnTo>
                  <a:lnTo>
                    <a:pt x="1530837" y="70823"/>
                  </a:lnTo>
                  <a:cubicBezTo>
                    <a:pt x="1542222" y="57512"/>
                    <a:pt x="1555826" y="50857"/>
                    <a:pt x="1571648" y="50857"/>
                  </a:cubicBezTo>
                  <a:cubicBezTo>
                    <a:pt x="1579769" y="50857"/>
                    <a:pt x="1587094" y="52364"/>
                    <a:pt x="1593624" y="55378"/>
                  </a:cubicBezTo>
                  <a:cubicBezTo>
                    <a:pt x="1600154" y="58391"/>
                    <a:pt x="1605072" y="62242"/>
                    <a:pt x="1608379" y="66931"/>
                  </a:cubicBezTo>
                  <a:cubicBezTo>
                    <a:pt x="1611686" y="71619"/>
                    <a:pt x="1613946" y="76809"/>
                    <a:pt x="1615160" y="82502"/>
                  </a:cubicBezTo>
                  <a:cubicBezTo>
                    <a:pt x="1616374" y="88194"/>
                    <a:pt x="1616980" y="97026"/>
                    <a:pt x="1616980" y="108998"/>
                  </a:cubicBezTo>
                  <a:lnTo>
                    <a:pt x="1616980" y="187230"/>
                  </a:lnTo>
                  <a:lnTo>
                    <a:pt x="1581694" y="187230"/>
                  </a:lnTo>
                  <a:lnTo>
                    <a:pt x="1581694" y="116783"/>
                  </a:lnTo>
                  <a:cubicBezTo>
                    <a:pt x="1581694" y="102803"/>
                    <a:pt x="1581025" y="93929"/>
                    <a:pt x="1579685" y="90162"/>
                  </a:cubicBezTo>
                  <a:cubicBezTo>
                    <a:pt x="1578346" y="86394"/>
                    <a:pt x="1575981" y="83402"/>
                    <a:pt x="1572590" y="81183"/>
                  </a:cubicBezTo>
                  <a:cubicBezTo>
                    <a:pt x="1569200" y="78965"/>
                    <a:pt x="1564951" y="77855"/>
                    <a:pt x="1559844" y="77855"/>
                  </a:cubicBezTo>
                  <a:cubicBezTo>
                    <a:pt x="1553984" y="77855"/>
                    <a:pt x="1548752" y="79279"/>
                    <a:pt x="1544148" y="82125"/>
                  </a:cubicBezTo>
                  <a:cubicBezTo>
                    <a:pt x="1539543" y="84971"/>
                    <a:pt x="1536174" y="89262"/>
                    <a:pt x="1534039" y="94996"/>
                  </a:cubicBezTo>
                  <a:cubicBezTo>
                    <a:pt x="1531904" y="100731"/>
                    <a:pt x="1530837" y="109207"/>
                    <a:pt x="1530837" y="120425"/>
                  </a:cubicBezTo>
                  <a:lnTo>
                    <a:pt x="1530837" y="187230"/>
                  </a:lnTo>
                  <a:lnTo>
                    <a:pt x="1495551" y="187230"/>
                  </a:lnTo>
                  <a:close/>
                  <a:moveTo>
                    <a:pt x="1257552" y="3139"/>
                  </a:moveTo>
                  <a:lnTo>
                    <a:pt x="1292838" y="3139"/>
                  </a:lnTo>
                  <a:lnTo>
                    <a:pt x="1292838" y="35788"/>
                  </a:lnTo>
                  <a:lnTo>
                    <a:pt x="1257552" y="35788"/>
                  </a:lnTo>
                  <a:close/>
                  <a:moveTo>
                    <a:pt x="600201" y="3139"/>
                  </a:moveTo>
                  <a:lnTo>
                    <a:pt x="635487" y="3139"/>
                  </a:lnTo>
                  <a:lnTo>
                    <a:pt x="635487" y="70823"/>
                  </a:lnTo>
                  <a:cubicBezTo>
                    <a:pt x="646873" y="57512"/>
                    <a:pt x="660476" y="50857"/>
                    <a:pt x="676299" y="50857"/>
                  </a:cubicBezTo>
                  <a:cubicBezTo>
                    <a:pt x="684419" y="50857"/>
                    <a:pt x="691744" y="52364"/>
                    <a:pt x="698274" y="55378"/>
                  </a:cubicBezTo>
                  <a:cubicBezTo>
                    <a:pt x="704804" y="58391"/>
                    <a:pt x="709722" y="62242"/>
                    <a:pt x="713029" y="66931"/>
                  </a:cubicBezTo>
                  <a:cubicBezTo>
                    <a:pt x="716336" y="71619"/>
                    <a:pt x="718596" y="76809"/>
                    <a:pt x="719810" y="82502"/>
                  </a:cubicBezTo>
                  <a:cubicBezTo>
                    <a:pt x="721024" y="88194"/>
                    <a:pt x="721631" y="97026"/>
                    <a:pt x="721631" y="108998"/>
                  </a:cubicBezTo>
                  <a:lnTo>
                    <a:pt x="721631" y="187230"/>
                  </a:lnTo>
                  <a:lnTo>
                    <a:pt x="686345" y="187230"/>
                  </a:lnTo>
                  <a:lnTo>
                    <a:pt x="686345" y="116783"/>
                  </a:lnTo>
                  <a:cubicBezTo>
                    <a:pt x="686345" y="102803"/>
                    <a:pt x="685675" y="93929"/>
                    <a:pt x="684335" y="90162"/>
                  </a:cubicBezTo>
                  <a:cubicBezTo>
                    <a:pt x="682996" y="86394"/>
                    <a:pt x="680631" y="83402"/>
                    <a:pt x="677241" y="81183"/>
                  </a:cubicBezTo>
                  <a:cubicBezTo>
                    <a:pt x="673850" y="78965"/>
                    <a:pt x="669601" y="77855"/>
                    <a:pt x="664495" y="77855"/>
                  </a:cubicBezTo>
                  <a:cubicBezTo>
                    <a:pt x="658635" y="77855"/>
                    <a:pt x="653402" y="79279"/>
                    <a:pt x="648798" y="82125"/>
                  </a:cubicBezTo>
                  <a:cubicBezTo>
                    <a:pt x="644194" y="84971"/>
                    <a:pt x="640824" y="89262"/>
                    <a:pt x="638689" y="94996"/>
                  </a:cubicBezTo>
                  <a:cubicBezTo>
                    <a:pt x="636555" y="100731"/>
                    <a:pt x="635487" y="109207"/>
                    <a:pt x="635487" y="120425"/>
                  </a:cubicBezTo>
                  <a:lnTo>
                    <a:pt x="635487" y="187230"/>
                  </a:lnTo>
                  <a:lnTo>
                    <a:pt x="600201" y="187230"/>
                  </a:lnTo>
                  <a:close/>
                  <a:moveTo>
                    <a:pt x="0" y="3139"/>
                  </a:moveTo>
                  <a:lnTo>
                    <a:pt x="55630" y="3139"/>
                  </a:lnTo>
                  <a:lnTo>
                    <a:pt x="89032" y="128713"/>
                  </a:lnTo>
                  <a:lnTo>
                    <a:pt x="122058" y="3139"/>
                  </a:lnTo>
                  <a:lnTo>
                    <a:pt x="177813" y="3139"/>
                  </a:lnTo>
                  <a:lnTo>
                    <a:pt x="177813" y="187230"/>
                  </a:lnTo>
                  <a:lnTo>
                    <a:pt x="143280" y="187230"/>
                  </a:lnTo>
                  <a:lnTo>
                    <a:pt x="143280" y="42318"/>
                  </a:lnTo>
                  <a:lnTo>
                    <a:pt x="106738" y="187230"/>
                  </a:lnTo>
                  <a:lnTo>
                    <a:pt x="70950" y="187230"/>
                  </a:lnTo>
                  <a:lnTo>
                    <a:pt x="34533" y="42318"/>
                  </a:lnTo>
                  <a:lnTo>
                    <a:pt x="34533" y="187230"/>
                  </a:lnTo>
                  <a:lnTo>
                    <a:pt x="0" y="187230"/>
                  </a:lnTo>
                  <a:close/>
                  <a:moveTo>
                    <a:pt x="1903065" y="0"/>
                  </a:moveTo>
                  <a:lnTo>
                    <a:pt x="1935715" y="0"/>
                  </a:lnTo>
                  <a:lnTo>
                    <a:pt x="1961708" y="37044"/>
                  </a:lnTo>
                  <a:lnTo>
                    <a:pt x="1933329" y="37044"/>
                  </a:lnTo>
                  <a:lnTo>
                    <a:pt x="1918762" y="18333"/>
                  </a:lnTo>
                  <a:lnTo>
                    <a:pt x="1905200" y="37044"/>
                  </a:lnTo>
                  <a:lnTo>
                    <a:pt x="1876695" y="37044"/>
                  </a:lnTo>
                  <a:close/>
                  <a:moveTo>
                    <a:pt x="799421" y="0"/>
                  </a:moveTo>
                  <a:lnTo>
                    <a:pt x="832071" y="0"/>
                  </a:lnTo>
                  <a:lnTo>
                    <a:pt x="858064" y="37044"/>
                  </a:lnTo>
                  <a:lnTo>
                    <a:pt x="829685" y="37044"/>
                  </a:lnTo>
                  <a:lnTo>
                    <a:pt x="815118" y="18333"/>
                  </a:lnTo>
                  <a:lnTo>
                    <a:pt x="801556" y="37044"/>
                  </a:lnTo>
                  <a:lnTo>
                    <a:pt x="773051" y="37044"/>
                  </a:lnTo>
                  <a:close/>
                  <a:moveTo>
                    <a:pt x="244730" y="0"/>
                  </a:moveTo>
                  <a:lnTo>
                    <a:pt x="277379" y="0"/>
                  </a:lnTo>
                  <a:lnTo>
                    <a:pt x="303373" y="37044"/>
                  </a:lnTo>
                  <a:lnTo>
                    <a:pt x="274993" y="37044"/>
                  </a:lnTo>
                  <a:lnTo>
                    <a:pt x="260426" y="18333"/>
                  </a:lnTo>
                  <a:lnTo>
                    <a:pt x="246864" y="37044"/>
                  </a:lnTo>
                  <a:lnTo>
                    <a:pt x="218359" y="37044"/>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2000" b="1">
                <a:solidFill>
                  <a:schemeClr val="tx2">
                    <a:lumMod val="50000"/>
                  </a:schemeClr>
                </a:solidFill>
              </a:endParaRPr>
            </a:p>
          </p:txBody>
        </p:sp>
        <p:sp>
          <p:nvSpPr>
            <p:cNvPr id="25" name="TextBox 24">
              <a:extLst>
                <a:ext uri="{FF2B5EF4-FFF2-40B4-BE49-F238E27FC236}">
                  <a16:creationId xmlns:a16="http://schemas.microsoft.com/office/drawing/2014/main" id="{73DE0A9D-4577-4344-91E4-25DC320BCB3A}"/>
                </a:ext>
              </a:extLst>
            </p:cNvPr>
            <p:cNvSpPr txBox="1">
              <a:spLocks noChangeAspect="1"/>
            </p:cNvSpPr>
            <p:nvPr>
              <p:custDataLst>
                <p:tags r:id="rId6"/>
              </p:custDataLst>
            </p:nvPr>
          </p:nvSpPr>
          <p:spPr>
            <a:xfrm>
              <a:off x="8289970" y="3418767"/>
              <a:ext cx="1082702" cy="241352"/>
            </a:xfrm>
            <a:custGeom>
              <a:avLst/>
              <a:gdLst/>
              <a:ahLst/>
              <a:cxnLst/>
              <a:rect l="l" t="t" r="r" b="b"/>
              <a:pathLst>
                <a:path w="1082702" h="241352">
                  <a:moveTo>
                    <a:pt x="230540" y="202299"/>
                  </a:moveTo>
                  <a:lnTo>
                    <a:pt x="265826" y="202299"/>
                  </a:lnTo>
                  <a:lnTo>
                    <a:pt x="265826" y="237585"/>
                  </a:lnTo>
                  <a:lnTo>
                    <a:pt x="230540" y="237585"/>
                  </a:lnTo>
                  <a:close/>
                  <a:moveTo>
                    <a:pt x="892988" y="123188"/>
                  </a:moveTo>
                  <a:cubicBezTo>
                    <a:pt x="888467" y="124694"/>
                    <a:pt x="881309" y="126494"/>
                    <a:pt x="871514" y="128587"/>
                  </a:cubicBezTo>
                  <a:cubicBezTo>
                    <a:pt x="861720" y="130680"/>
                    <a:pt x="855315" y="132731"/>
                    <a:pt x="852302" y="134740"/>
                  </a:cubicBezTo>
                  <a:cubicBezTo>
                    <a:pt x="847697" y="138005"/>
                    <a:pt x="845395" y="142149"/>
                    <a:pt x="845395" y="147172"/>
                  </a:cubicBezTo>
                  <a:cubicBezTo>
                    <a:pt x="845395" y="152111"/>
                    <a:pt x="847237" y="156381"/>
                    <a:pt x="850920" y="159981"/>
                  </a:cubicBezTo>
                  <a:cubicBezTo>
                    <a:pt x="854604" y="163580"/>
                    <a:pt x="859292" y="165380"/>
                    <a:pt x="864985" y="165380"/>
                  </a:cubicBezTo>
                  <a:cubicBezTo>
                    <a:pt x="871347" y="165380"/>
                    <a:pt x="877416" y="163287"/>
                    <a:pt x="883193" y="159102"/>
                  </a:cubicBezTo>
                  <a:cubicBezTo>
                    <a:pt x="887462" y="155920"/>
                    <a:pt x="890267" y="152028"/>
                    <a:pt x="891606" y="147423"/>
                  </a:cubicBezTo>
                  <a:cubicBezTo>
                    <a:pt x="892527" y="144409"/>
                    <a:pt x="892988" y="138675"/>
                    <a:pt x="892988" y="130220"/>
                  </a:cubicBezTo>
                  <a:close/>
                  <a:moveTo>
                    <a:pt x="273863" y="123188"/>
                  </a:moveTo>
                  <a:cubicBezTo>
                    <a:pt x="269342" y="124694"/>
                    <a:pt x="262184" y="126494"/>
                    <a:pt x="252389" y="128587"/>
                  </a:cubicBezTo>
                  <a:cubicBezTo>
                    <a:pt x="242595" y="130680"/>
                    <a:pt x="236190" y="132731"/>
                    <a:pt x="233177" y="134740"/>
                  </a:cubicBezTo>
                  <a:cubicBezTo>
                    <a:pt x="228572" y="138005"/>
                    <a:pt x="226270" y="142149"/>
                    <a:pt x="226270" y="147172"/>
                  </a:cubicBezTo>
                  <a:cubicBezTo>
                    <a:pt x="226270" y="152111"/>
                    <a:pt x="228112" y="156381"/>
                    <a:pt x="231795" y="159981"/>
                  </a:cubicBezTo>
                  <a:cubicBezTo>
                    <a:pt x="235479" y="163580"/>
                    <a:pt x="240167" y="165380"/>
                    <a:pt x="245860" y="165380"/>
                  </a:cubicBezTo>
                  <a:cubicBezTo>
                    <a:pt x="252222" y="165380"/>
                    <a:pt x="258291" y="163287"/>
                    <a:pt x="264068" y="159102"/>
                  </a:cubicBezTo>
                  <a:cubicBezTo>
                    <a:pt x="268337" y="155920"/>
                    <a:pt x="271142" y="152028"/>
                    <a:pt x="272481" y="147423"/>
                  </a:cubicBezTo>
                  <a:cubicBezTo>
                    <a:pt x="273402" y="144409"/>
                    <a:pt x="273863" y="138675"/>
                    <a:pt x="273863" y="130220"/>
                  </a:cubicBezTo>
                  <a:close/>
                  <a:moveTo>
                    <a:pt x="945575" y="53871"/>
                  </a:moveTo>
                  <a:lnTo>
                    <a:pt x="983122" y="53871"/>
                  </a:lnTo>
                  <a:lnTo>
                    <a:pt x="1015017" y="148553"/>
                  </a:lnTo>
                  <a:lnTo>
                    <a:pt x="1046160" y="53871"/>
                  </a:lnTo>
                  <a:lnTo>
                    <a:pt x="1082702" y="53871"/>
                  </a:lnTo>
                  <a:lnTo>
                    <a:pt x="1035611" y="182207"/>
                  </a:lnTo>
                  <a:lnTo>
                    <a:pt x="1027198" y="205438"/>
                  </a:lnTo>
                  <a:cubicBezTo>
                    <a:pt x="1024100" y="213224"/>
                    <a:pt x="1021150" y="219168"/>
                    <a:pt x="1018345" y="223270"/>
                  </a:cubicBezTo>
                  <a:cubicBezTo>
                    <a:pt x="1015541" y="227372"/>
                    <a:pt x="1012318" y="230700"/>
                    <a:pt x="1008676" y="233253"/>
                  </a:cubicBezTo>
                  <a:cubicBezTo>
                    <a:pt x="1005034" y="235806"/>
                    <a:pt x="1000555" y="237794"/>
                    <a:pt x="995239" y="239218"/>
                  </a:cubicBezTo>
                  <a:cubicBezTo>
                    <a:pt x="989924" y="240641"/>
                    <a:pt x="983917" y="241352"/>
                    <a:pt x="977220" y="241352"/>
                  </a:cubicBezTo>
                  <a:cubicBezTo>
                    <a:pt x="970439" y="241352"/>
                    <a:pt x="963783" y="240641"/>
                    <a:pt x="957253" y="239218"/>
                  </a:cubicBezTo>
                  <a:lnTo>
                    <a:pt x="954114" y="211591"/>
                  </a:lnTo>
                  <a:cubicBezTo>
                    <a:pt x="959639" y="212680"/>
                    <a:pt x="964620" y="213224"/>
                    <a:pt x="969057" y="213224"/>
                  </a:cubicBezTo>
                  <a:cubicBezTo>
                    <a:pt x="977262" y="213224"/>
                    <a:pt x="983331" y="210817"/>
                    <a:pt x="987266" y="206003"/>
                  </a:cubicBezTo>
                  <a:cubicBezTo>
                    <a:pt x="991200" y="201190"/>
                    <a:pt x="994214" y="195058"/>
                    <a:pt x="996307" y="187607"/>
                  </a:cubicBezTo>
                  <a:close/>
                  <a:moveTo>
                    <a:pt x="871514" y="50857"/>
                  </a:moveTo>
                  <a:cubicBezTo>
                    <a:pt x="887253" y="50857"/>
                    <a:pt x="898973" y="52720"/>
                    <a:pt x="906675" y="56445"/>
                  </a:cubicBezTo>
                  <a:cubicBezTo>
                    <a:pt x="914377" y="60170"/>
                    <a:pt x="919798" y="64900"/>
                    <a:pt x="922937" y="70635"/>
                  </a:cubicBezTo>
                  <a:cubicBezTo>
                    <a:pt x="926076" y="76369"/>
                    <a:pt x="927646" y="86897"/>
                    <a:pt x="927646" y="102217"/>
                  </a:cubicBezTo>
                  <a:lnTo>
                    <a:pt x="927269" y="143405"/>
                  </a:lnTo>
                  <a:cubicBezTo>
                    <a:pt x="927269" y="155125"/>
                    <a:pt x="927834" y="163769"/>
                    <a:pt x="928964" y="169336"/>
                  </a:cubicBezTo>
                  <a:cubicBezTo>
                    <a:pt x="930095" y="174903"/>
                    <a:pt x="932208" y="180868"/>
                    <a:pt x="935306" y="187230"/>
                  </a:cubicBezTo>
                  <a:lnTo>
                    <a:pt x="900396" y="187230"/>
                  </a:lnTo>
                  <a:cubicBezTo>
                    <a:pt x="899476" y="184886"/>
                    <a:pt x="898345" y="181412"/>
                    <a:pt x="897006" y="176808"/>
                  </a:cubicBezTo>
                  <a:cubicBezTo>
                    <a:pt x="896420" y="174715"/>
                    <a:pt x="896001" y="173333"/>
                    <a:pt x="895750" y="172664"/>
                  </a:cubicBezTo>
                  <a:cubicBezTo>
                    <a:pt x="889723" y="178524"/>
                    <a:pt x="883276" y="182919"/>
                    <a:pt x="876412" y="185849"/>
                  </a:cubicBezTo>
                  <a:cubicBezTo>
                    <a:pt x="869547" y="188779"/>
                    <a:pt x="862222" y="190244"/>
                    <a:pt x="854436" y="190244"/>
                  </a:cubicBezTo>
                  <a:cubicBezTo>
                    <a:pt x="840707" y="190244"/>
                    <a:pt x="829887" y="186519"/>
                    <a:pt x="821976" y="179068"/>
                  </a:cubicBezTo>
                  <a:cubicBezTo>
                    <a:pt x="814064" y="171617"/>
                    <a:pt x="810109" y="162199"/>
                    <a:pt x="810109" y="150814"/>
                  </a:cubicBezTo>
                  <a:cubicBezTo>
                    <a:pt x="810109" y="143279"/>
                    <a:pt x="811909" y="136561"/>
                    <a:pt x="815509" y="130659"/>
                  </a:cubicBezTo>
                  <a:cubicBezTo>
                    <a:pt x="819108" y="124757"/>
                    <a:pt x="824152" y="120237"/>
                    <a:pt x="830640" y="117097"/>
                  </a:cubicBezTo>
                  <a:cubicBezTo>
                    <a:pt x="837128" y="113958"/>
                    <a:pt x="846483" y="111216"/>
                    <a:pt x="858706" y="108872"/>
                  </a:cubicBezTo>
                  <a:cubicBezTo>
                    <a:pt x="875198" y="105775"/>
                    <a:pt x="886625" y="102886"/>
                    <a:pt x="892988" y="100208"/>
                  </a:cubicBezTo>
                  <a:lnTo>
                    <a:pt x="892988" y="96691"/>
                  </a:lnTo>
                  <a:cubicBezTo>
                    <a:pt x="892988" y="89910"/>
                    <a:pt x="891313" y="85076"/>
                    <a:pt x="887965" y="82188"/>
                  </a:cubicBezTo>
                  <a:cubicBezTo>
                    <a:pt x="884616" y="79300"/>
                    <a:pt x="878295" y="77855"/>
                    <a:pt x="869003" y="77855"/>
                  </a:cubicBezTo>
                  <a:cubicBezTo>
                    <a:pt x="862724" y="77855"/>
                    <a:pt x="857827" y="79090"/>
                    <a:pt x="854311" y="81560"/>
                  </a:cubicBezTo>
                  <a:cubicBezTo>
                    <a:pt x="850795" y="84029"/>
                    <a:pt x="847948" y="88362"/>
                    <a:pt x="845772" y="94557"/>
                  </a:cubicBezTo>
                  <a:lnTo>
                    <a:pt x="813750" y="88780"/>
                  </a:lnTo>
                  <a:cubicBezTo>
                    <a:pt x="817350" y="75888"/>
                    <a:pt x="823545" y="66344"/>
                    <a:pt x="832335" y="60150"/>
                  </a:cubicBezTo>
                  <a:cubicBezTo>
                    <a:pt x="841126" y="53955"/>
                    <a:pt x="854185" y="50857"/>
                    <a:pt x="871514" y="50857"/>
                  </a:cubicBezTo>
                  <a:close/>
                  <a:moveTo>
                    <a:pt x="776283" y="50857"/>
                  </a:moveTo>
                  <a:cubicBezTo>
                    <a:pt x="784320" y="50857"/>
                    <a:pt x="792064" y="53076"/>
                    <a:pt x="799514" y="57512"/>
                  </a:cubicBezTo>
                  <a:lnTo>
                    <a:pt x="788589" y="88278"/>
                  </a:lnTo>
                  <a:cubicBezTo>
                    <a:pt x="782645" y="84427"/>
                    <a:pt x="777120" y="82502"/>
                    <a:pt x="772014" y="82502"/>
                  </a:cubicBezTo>
                  <a:cubicBezTo>
                    <a:pt x="767074" y="82502"/>
                    <a:pt x="762888" y="83862"/>
                    <a:pt x="759456" y="86583"/>
                  </a:cubicBezTo>
                  <a:cubicBezTo>
                    <a:pt x="756024" y="89304"/>
                    <a:pt x="753324" y="94222"/>
                    <a:pt x="751357" y="101338"/>
                  </a:cubicBezTo>
                  <a:cubicBezTo>
                    <a:pt x="749389" y="108454"/>
                    <a:pt x="748406" y="123355"/>
                    <a:pt x="748406" y="146042"/>
                  </a:cubicBezTo>
                  <a:lnTo>
                    <a:pt x="748406" y="187230"/>
                  </a:lnTo>
                  <a:lnTo>
                    <a:pt x="713119" y="187230"/>
                  </a:lnTo>
                  <a:lnTo>
                    <a:pt x="713119" y="53871"/>
                  </a:lnTo>
                  <a:lnTo>
                    <a:pt x="745894" y="53871"/>
                  </a:lnTo>
                  <a:lnTo>
                    <a:pt x="745894" y="72832"/>
                  </a:lnTo>
                  <a:cubicBezTo>
                    <a:pt x="751503" y="63875"/>
                    <a:pt x="756547" y="57973"/>
                    <a:pt x="761026" y="55127"/>
                  </a:cubicBezTo>
                  <a:cubicBezTo>
                    <a:pt x="765505" y="52280"/>
                    <a:pt x="770590" y="50857"/>
                    <a:pt x="776283" y="50857"/>
                  </a:cubicBezTo>
                  <a:close/>
                  <a:moveTo>
                    <a:pt x="400036" y="50857"/>
                  </a:moveTo>
                  <a:cubicBezTo>
                    <a:pt x="416277" y="50857"/>
                    <a:pt x="429190" y="54352"/>
                    <a:pt x="438776" y="61342"/>
                  </a:cubicBezTo>
                  <a:cubicBezTo>
                    <a:pt x="448361" y="68333"/>
                    <a:pt x="455247" y="78986"/>
                    <a:pt x="459433" y="93301"/>
                  </a:cubicBezTo>
                  <a:lnTo>
                    <a:pt x="424649" y="99580"/>
                  </a:lnTo>
                  <a:cubicBezTo>
                    <a:pt x="423477" y="92631"/>
                    <a:pt x="420819" y="87399"/>
                    <a:pt x="416675" y="83883"/>
                  </a:cubicBezTo>
                  <a:cubicBezTo>
                    <a:pt x="412531" y="80367"/>
                    <a:pt x="407152" y="78609"/>
                    <a:pt x="400539" y="78609"/>
                  </a:cubicBezTo>
                  <a:cubicBezTo>
                    <a:pt x="391748" y="78609"/>
                    <a:pt x="384737" y="81644"/>
                    <a:pt x="379505" y="87713"/>
                  </a:cubicBezTo>
                  <a:cubicBezTo>
                    <a:pt x="374273" y="93782"/>
                    <a:pt x="371657" y="103933"/>
                    <a:pt x="371657" y="118165"/>
                  </a:cubicBezTo>
                  <a:cubicBezTo>
                    <a:pt x="371657" y="133987"/>
                    <a:pt x="374315" y="145163"/>
                    <a:pt x="379631" y="151693"/>
                  </a:cubicBezTo>
                  <a:cubicBezTo>
                    <a:pt x="384946" y="158223"/>
                    <a:pt x="392083" y="161488"/>
                    <a:pt x="401041" y="161488"/>
                  </a:cubicBezTo>
                  <a:cubicBezTo>
                    <a:pt x="407738" y="161488"/>
                    <a:pt x="413221" y="159583"/>
                    <a:pt x="417491" y="155774"/>
                  </a:cubicBezTo>
                  <a:cubicBezTo>
                    <a:pt x="421760" y="151965"/>
                    <a:pt x="424774" y="145414"/>
                    <a:pt x="426532" y="136122"/>
                  </a:cubicBezTo>
                  <a:lnTo>
                    <a:pt x="461191" y="142024"/>
                  </a:lnTo>
                  <a:cubicBezTo>
                    <a:pt x="457591" y="157930"/>
                    <a:pt x="450684" y="169943"/>
                    <a:pt x="440471" y="178063"/>
                  </a:cubicBezTo>
                  <a:cubicBezTo>
                    <a:pt x="430258" y="186184"/>
                    <a:pt x="416570" y="190244"/>
                    <a:pt x="399408" y="190244"/>
                  </a:cubicBezTo>
                  <a:cubicBezTo>
                    <a:pt x="379903" y="190244"/>
                    <a:pt x="364352" y="184091"/>
                    <a:pt x="352758" y="171785"/>
                  </a:cubicBezTo>
                  <a:cubicBezTo>
                    <a:pt x="341163" y="159478"/>
                    <a:pt x="335366" y="142442"/>
                    <a:pt x="335366" y="120676"/>
                  </a:cubicBezTo>
                  <a:cubicBezTo>
                    <a:pt x="335366" y="98659"/>
                    <a:pt x="341184" y="81518"/>
                    <a:pt x="352820" y="69254"/>
                  </a:cubicBezTo>
                  <a:cubicBezTo>
                    <a:pt x="364457" y="56989"/>
                    <a:pt x="380196" y="50857"/>
                    <a:pt x="400036" y="50857"/>
                  </a:cubicBezTo>
                  <a:close/>
                  <a:moveTo>
                    <a:pt x="252389" y="50857"/>
                  </a:moveTo>
                  <a:cubicBezTo>
                    <a:pt x="268128" y="50857"/>
                    <a:pt x="279848" y="52720"/>
                    <a:pt x="287550" y="56445"/>
                  </a:cubicBezTo>
                  <a:cubicBezTo>
                    <a:pt x="295252" y="60170"/>
                    <a:pt x="300673" y="64900"/>
                    <a:pt x="303812" y="70635"/>
                  </a:cubicBezTo>
                  <a:cubicBezTo>
                    <a:pt x="306951" y="76369"/>
                    <a:pt x="308521" y="86897"/>
                    <a:pt x="308521" y="102217"/>
                  </a:cubicBezTo>
                  <a:lnTo>
                    <a:pt x="308144" y="143405"/>
                  </a:lnTo>
                  <a:cubicBezTo>
                    <a:pt x="308144" y="155125"/>
                    <a:pt x="308709" y="163769"/>
                    <a:pt x="309839" y="169336"/>
                  </a:cubicBezTo>
                  <a:cubicBezTo>
                    <a:pt x="310970" y="174903"/>
                    <a:pt x="313083" y="180868"/>
                    <a:pt x="316181" y="187230"/>
                  </a:cubicBezTo>
                  <a:lnTo>
                    <a:pt x="281271" y="187230"/>
                  </a:lnTo>
                  <a:cubicBezTo>
                    <a:pt x="280351" y="184886"/>
                    <a:pt x="279220" y="181412"/>
                    <a:pt x="277881" y="176808"/>
                  </a:cubicBezTo>
                  <a:cubicBezTo>
                    <a:pt x="277295" y="174715"/>
                    <a:pt x="276876" y="173333"/>
                    <a:pt x="276625" y="172664"/>
                  </a:cubicBezTo>
                  <a:cubicBezTo>
                    <a:pt x="270598" y="178524"/>
                    <a:pt x="264152" y="182919"/>
                    <a:pt x="257287" y="185849"/>
                  </a:cubicBezTo>
                  <a:cubicBezTo>
                    <a:pt x="250422" y="188779"/>
                    <a:pt x="243097" y="190244"/>
                    <a:pt x="235311" y="190244"/>
                  </a:cubicBezTo>
                  <a:cubicBezTo>
                    <a:pt x="221582" y="190244"/>
                    <a:pt x="210762" y="186519"/>
                    <a:pt x="202851" y="179068"/>
                  </a:cubicBezTo>
                  <a:cubicBezTo>
                    <a:pt x="194939" y="171617"/>
                    <a:pt x="190984" y="162199"/>
                    <a:pt x="190984" y="150814"/>
                  </a:cubicBezTo>
                  <a:cubicBezTo>
                    <a:pt x="190984" y="143279"/>
                    <a:pt x="192784" y="136561"/>
                    <a:pt x="196384" y="130659"/>
                  </a:cubicBezTo>
                  <a:cubicBezTo>
                    <a:pt x="199983" y="124757"/>
                    <a:pt x="205027" y="120237"/>
                    <a:pt x="211515" y="117097"/>
                  </a:cubicBezTo>
                  <a:cubicBezTo>
                    <a:pt x="218003" y="113958"/>
                    <a:pt x="227358" y="111216"/>
                    <a:pt x="239581" y="108872"/>
                  </a:cubicBezTo>
                  <a:cubicBezTo>
                    <a:pt x="256073" y="105775"/>
                    <a:pt x="267500" y="102886"/>
                    <a:pt x="273863" y="100208"/>
                  </a:cubicBezTo>
                  <a:lnTo>
                    <a:pt x="273863" y="96691"/>
                  </a:lnTo>
                  <a:cubicBezTo>
                    <a:pt x="273863" y="89910"/>
                    <a:pt x="272188" y="85076"/>
                    <a:pt x="268840" y="82188"/>
                  </a:cubicBezTo>
                  <a:cubicBezTo>
                    <a:pt x="265491" y="79300"/>
                    <a:pt x="259170" y="77855"/>
                    <a:pt x="249878" y="77855"/>
                  </a:cubicBezTo>
                  <a:cubicBezTo>
                    <a:pt x="243599" y="77855"/>
                    <a:pt x="238702" y="79090"/>
                    <a:pt x="235186" y="81560"/>
                  </a:cubicBezTo>
                  <a:cubicBezTo>
                    <a:pt x="231670" y="84029"/>
                    <a:pt x="228823" y="88362"/>
                    <a:pt x="226647" y="94557"/>
                  </a:cubicBezTo>
                  <a:lnTo>
                    <a:pt x="194626" y="88780"/>
                  </a:lnTo>
                  <a:cubicBezTo>
                    <a:pt x="198225" y="75888"/>
                    <a:pt x="204420" y="66344"/>
                    <a:pt x="213210" y="60150"/>
                  </a:cubicBezTo>
                  <a:cubicBezTo>
                    <a:pt x="222001" y="53955"/>
                    <a:pt x="235060" y="50857"/>
                    <a:pt x="252389" y="50857"/>
                  </a:cubicBezTo>
                  <a:close/>
                  <a:moveTo>
                    <a:pt x="485901" y="3139"/>
                  </a:moveTo>
                  <a:lnTo>
                    <a:pt x="521187" y="3139"/>
                  </a:lnTo>
                  <a:lnTo>
                    <a:pt x="521187" y="70823"/>
                  </a:lnTo>
                  <a:cubicBezTo>
                    <a:pt x="532572" y="57512"/>
                    <a:pt x="546176" y="50857"/>
                    <a:pt x="561998" y="50857"/>
                  </a:cubicBezTo>
                  <a:cubicBezTo>
                    <a:pt x="570119" y="50857"/>
                    <a:pt x="577444" y="52364"/>
                    <a:pt x="583974" y="55378"/>
                  </a:cubicBezTo>
                  <a:cubicBezTo>
                    <a:pt x="590504" y="58391"/>
                    <a:pt x="595422" y="62242"/>
                    <a:pt x="598729" y="66930"/>
                  </a:cubicBezTo>
                  <a:cubicBezTo>
                    <a:pt x="602036" y="71619"/>
                    <a:pt x="604296" y="76809"/>
                    <a:pt x="605510" y="82502"/>
                  </a:cubicBezTo>
                  <a:cubicBezTo>
                    <a:pt x="606724" y="88194"/>
                    <a:pt x="607331" y="97026"/>
                    <a:pt x="607331" y="108998"/>
                  </a:cubicBezTo>
                  <a:lnTo>
                    <a:pt x="607331" y="187230"/>
                  </a:lnTo>
                  <a:lnTo>
                    <a:pt x="572044" y="187230"/>
                  </a:lnTo>
                  <a:lnTo>
                    <a:pt x="572044" y="116783"/>
                  </a:lnTo>
                  <a:cubicBezTo>
                    <a:pt x="572044" y="102803"/>
                    <a:pt x="571375" y="93929"/>
                    <a:pt x="570035" y="90162"/>
                  </a:cubicBezTo>
                  <a:cubicBezTo>
                    <a:pt x="568696" y="86394"/>
                    <a:pt x="566331" y="83402"/>
                    <a:pt x="562940" y="81183"/>
                  </a:cubicBezTo>
                  <a:cubicBezTo>
                    <a:pt x="559550" y="78965"/>
                    <a:pt x="555301" y="77855"/>
                    <a:pt x="550194" y="77855"/>
                  </a:cubicBezTo>
                  <a:cubicBezTo>
                    <a:pt x="544334" y="77855"/>
                    <a:pt x="539102" y="79279"/>
                    <a:pt x="534498" y="82125"/>
                  </a:cubicBezTo>
                  <a:cubicBezTo>
                    <a:pt x="529893" y="84971"/>
                    <a:pt x="526524" y="89262"/>
                    <a:pt x="524389" y="94996"/>
                  </a:cubicBezTo>
                  <a:cubicBezTo>
                    <a:pt x="522254" y="100731"/>
                    <a:pt x="521187" y="109207"/>
                    <a:pt x="521187" y="120425"/>
                  </a:cubicBezTo>
                  <a:lnTo>
                    <a:pt x="521187" y="187230"/>
                  </a:lnTo>
                  <a:lnTo>
                    <a:pt x="485901" y="187230"/>
                  </a:lnTo>
                  <a:close/>
                  <a:moveTo>
                    <a:pt x="0" y="3139"/>
                  </a:moveTo>
                  <a:lnTo>
                    <a:pt x="55630" y="3139"/>
                  </a:lnTo>
                  <a:lnTo>
                    <a:pt x="89032" y="128713"/>
                  </a:lnTo>
                  <a:lnTo>
                    <a:pt x="122058" y="3139"/>
                  </a:lnTo>
                  <a:lnTo>
                    <a:pt x="177813" y="3139"/>
                  </a:lnTo>
                  <a:lnTo>
                    <a:pt x="177813" y="187230"/>
                  </a:lnTo>
                  <a:lnTo>
                    <a:pt x="143280" y="187230"/>
                  </a:lnTo>
                  <a:lnTo>
                    <a:pt x="143280" y="42318"/>
                  </a:lnTo>
                  <a:lnTo>
                    <a:pt x="106738" y="187230"/>
                  </a:lnTo>
                  <a:lnTo>
                    <a:pt x="70950" y="187230"/>
                  </a:lnTo>
                  <a:lnTo>
                    <a:pt x="34533" y="42318"/>
                  </a:lnTo>
                  <a:lnTo>
                    <a:pt x="34533" y="187230"/>
                  </a:lnTo>
                  <a:lnTo>
                    <a:pt x="0" y="187230"/>
                  </a:lnTo>
                  <a:close/>
                  <a:moveTo>
                    <a:pt x="856571" y="0"/>
                  </a:moveTo>
                  <a:lnTo>
                    <a:pt x="889220" y="0"/>
                  </a:lnTo>
                  <a:lnTo>
                    <a:pt x="915214" y="37044"/>
                  </a:lnTo>
                  <a:lnTo>
                    <a:pt x="886834" y="37044"/>
                  </a:lnTo>
                  <a:lnTo>
                    <a:pt x="872268" y="18333"/>
                  </a:lnTo>
                  <a:lnTo>
                    <a:pt x="858706" y="37044"/>
                  </a:lnTo>
                  <a:lnTo>
                    <a:pt x="830201" y="37044"/>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2000" b="1">
                <a:solidFill>
                  <a:schemeClr val="tx2">
                    <a:lumMod val="50000"/>
                  </a:schemeClr>
                </a:solidFill>
              </a:endParaRPr>
            </a:p>
          </p:txBody>
        </p:sp>
        <p:cxnSp>
          <p:nvCxnSpPr>
            <p:cNvPr id="26" name="Straight Connector 25">
              <a:extLst>
                <a:ext uri="{FF2B5EF4-FFF2-40B4-BE49-F238E27FC236}">
                  <a16:creationId xmlns:a16="http://schemas.microsoft.com/office/drawing/2014/main" id="{517BB592-3674-49E5-9731-A620E61C7FEE}"/>
                </a:ext>
              </a:extLst>
            </p:cNvPr>
            <p:cNvCxnSpPr>
              <a:cxnSpLocks/>
            </p:cNvCxnSpPr>
            <p:nvPr/>
          </p:nvCxnSpPr>
          <p:spPr>
            <a:xfrm>
              <a:off x="3348037" y="426845"/>
              <a:ext cx="98345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1C249EB-62BE-4653-916D-041039E2826D}"/>
                </a:ext>
              </a:extLst>
            </p:cNvPr>
            <p:cNvCxnSpPr>
              <a:cxnSpLocks/>
            </p:cNvCxnSpPr>
            <p:nvPr/>
          </p:nvCxnSpPr>
          <p:spPr>
            <a:xfrm>
              <a:off x="4386262" y="847918"/>
              <a:ext cx="15835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7FB11D0-7495-43DF-B75E-C5EC092493DB}"/>
                </a:ext>
              </a:extLst>
            </p:cNvPr>
            <p:cNvCxnSpPr>
              <a:cxnSpLocks/>
            </p:cNvCxnSpPr>
            <p:nvPr/>
          </p:nvCxnSpPr>
          <p:spPr>
            <a:xfrm>
              <a:off x="2759868" y="5091113"/>
              <a:ext cx="111680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72375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7D22643-BBC7-4366-884B-8A028C7B0712}"/>
              </a:ext>
            </a:extLst>
          </p:cNvPr>
          <p:cNvGrpSpPr/>
          <p:nvPr/>
        </p:nvGrpSpPr>
        <p:grpSpPr>
          <a:xfrm>
            <a:off x="1619250" y="5715000"/>
            <a:ext cx="9734550" cy="914400"/>
            <a:chOff x="838200" y="5715000"/>
            <a:chExt cx="9734550" cy="914400"/>
          </a:xfrm>
        </p:grpSpPr>
        <p:pic>
          <p:nvPicPr>
            <p:cNvPr id="6" name="Picture 5">
              <a:extLst>
                <a:ext uri="{FF2B5EF4-FFF2-40B4-BE49-F238E27FC236}">
                  <a16:creationId xmlns:a16="http://schemas.microsoft.com/office/drawing/2014/main" id="{4FF6DB4F-1BAD-48C0-AB73-AEC3EED284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200" y="5715000"/>
              <a:ext cx="914400" cy="914400"/>
            </a:xfrm>
            <a:prstGeom prst="rect">
              <a:avLst/>
            </a:prstGeom>
          </p:spPr>
        </p:pic>
        <p:sp>
          <p:nvSpPr>
            <p:cNvPr id="15" name="TextBox 14">
              <a:extLst>
                <a:ext uri="{FF2B5EF4-FFF2-40B4-BE49-F238E27FC236}">
                  <a16:creationId xmlns:a16="http://schemas.microsoft.com/office/drawing/2014/main" id="{FAC77A0C-E853-4B42-8340-89081DFD5018}"/>
                </a:ext>
              </a:extLst>
            </p:cNvPr>
            <p:cNvSpPr txBox="1"/>
            <p:nvPr/>
          </p:nvSpPr>
          <p:spPr>
            <a:xfrm>
              <a:off x="1981200" y="5981411"/>
              <a:ext cx="8591550" cy="416268"/>
            </a:xfrm>
            <a:prstGeom prst="rect">
              <a:avLst/>
            </a:prstGeom>
            <a:noFill/>
          </p:spPr>
          <p:txBody>
            <a:bodyPr wrap="square" lIns="0" tIns="0" rIns="0" bIns="0" rtlCol="0">
              <a:spAutoFit/>
            </a:bodyPr>
            <a:lstStyle/>
            <a:p>
              <a:pPr>
                <a:lnSpc>
                  <a:spcPct val="125000"/>
                </a:lnSpc>
              </a:pPr>
              <a:r>
                <a:rPr lang="vi-VN" sz="2400" b="1" dirty="0">
                  <a:solidFill>
                    <a:schemeClr val="accent6">
                      <a:lumMod val="50000"/>
                    </a:schemeClr>
                  </a:solidFill>
                  <a:latin typeface="Arial" panose="020B0604020202020204" pitchFamily="34" charset="0"/>
                  <a:cs typeface="Arial" panose="020B0604020202020204" pitchFamily="34" charset="0"/>
                </a:rPr>
                <a:t>Mô phân sinh bên </a:t>
              </a:r>
              <a:r>
                <a:rPr lang="vi-VN" sz="2400" dirty="0">
                  <a:latin typeface="Arial" panose="020B0604020202020204" pitchFamily="34" charset="0"/>
                  <a:cs typeface="Arial" panose="020B0604020202020204" pitchFamily="34" charset="0"/>
                </a:rPr>
                <a:t>giúp thân, cành và rễ tăng về chiều ngang.</a:t>
              </a:r>
              <a:endParaRPr lang="vi-VN" sz="2400" dirty="0"/>
            </a:p>
          </p:txBody>
        </p:sp>
      </p:grpSp>
      <p:grpSp>
        <p:nvGrpSpPr>
          <p:cNvPr id="17" name="Group 16">
            <a:extLst>
              <a:ext uri="{FF2B5EF4-FFF2-40B4-BE49-F238E27FC236}">
                <a16:creationId xmlns:a16="http://schemas.microsoft.com/office/drawing/2014/main" id="{CE4DF31A-E9EE-44A5-89D6-78CC8480C711}"/>
              </a:ext>
            </a:extLst>
          </p:cNvPr>
          <p:cNvGrpSpPr/>
          <p:nvPr/>
        </p:nvGrpSpPr>
        <p:grpSpPr>
          <a:xfrm>
            <a:off x="1799848" y="0"/>
            <a:ext cx="10392152" cy="5486399"/>
            <a:chOff x="1799848" y="0"/>
            <a:chExt cx="10392152" cy="5486399"/>
          </a:xfrm>
        </p:grpSpPr>
        <p:pic>
          <p:nvPicPr>
            <p:cNvPr id="18" name="Picture 17">
              <a:extLst>
                <a:ext uri="{FF2B5EF4-FFF2-40B4-BE49-F238E27FC236}">
                  <a16:creationId xmlns:a16="http://schemas.microsoft.com/office/drawing/2014/main" id="{156255B1-6BA5-4A15-B39A-8EF1D1F4517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39642" y="0"/>
              <a:ext cx="9752358" cy="5486399"/>
            </a:xfrm>
            <a:prstGeom prst="rect">
              <a:avLst/>
            </a:prstGeom>
          </p:spPr>
        </p:pic>
        <p:sp>
          <p:nvSpPr>
            <p:cNvPr id="20" name="TextBox 19">
              <a:extLst>
                <a:ext uri="{FF2B5EF4-FFF2-40B4-BE49-F238E27FC236}">
                  <a16:creationId xmlns:a16="http://schemas.microsoft.com/office/drawing/2014/main" id="{5CC9FE51-AC8C-4EA6-8C0B-FABF416D32D4}"/>
                </a:ext>
              </a:extLst>
            </p:cNvPr>
            <p:cNvSpPr txBox="1">
              <a:spLocks noChangeAspect="1"/>
            </p:cNvSpPr>
            <p:nvPr>
              <p:custDataLst>
                <p:tags r:id="rId1"/>
              </p:custDataLst>
            </p:nvPr>
          </p:nvSpPr>
          <p:spPr>
            <a:xfrm>
              <a:off x="1799848" y="4939280"/>
              <a:ext cx="876090" cy="226284"/>
            </a:xfrm>
            <a:custGeom>
              <a:avLst/>
              <a:gdLst/>
              <a:ahLst/>
              <a:cxnLst/>
              <a:rect l="l" t="t" r="r" b="b"/>
              <a:pathLst>
                <a:path w="876090" h="226284">
                  <a:moveTo>
                    <a:pt x="814779" y="113896"/>
                  </a:moveTo>
                  <a:cubicBezTo>
                    <a:pt x="807077" y="113896"/>
                    <a:pt x="800714" y="116700"/>
                    <a:pt x="795691" y="122309"/>
                  </a:cubicBezTo>
                  <a:cubicBezTo>
                    <a:pt x="790668" y="127918"/>
                    <a:pt x="788199" y="135536"/>
                    <a:pt x="788283" y="145163"/>
                  </a:cubicBezTo>
                  <a:lnTo>
                    <a:pt x="841024" y="145163"/>
                  </a:lnTo>
                  <a:cubicBezTo>
                    <a:pt x="840772" y="134950"/>
                    <a:pt x="838135" y="127185"/>
                    <a:pt x="833112" y="121869"/>
                  </a:cubicBezTo>
                  <a:cubicBezTo>
                    <a:pt x="828089" y="116554"/>
                    <a:pt x="821978" y="113896"/>
                    <a:pt x="814779" y="113896"/>
                  </a:cubicBezTo>
                  <a:close/>
                  <a:moveTo>
                    <a:pt x="209336" y="89911"/>
                  </a:moveTo>
                  <a:lnTo>
                    <a:pt x="244623" y="89911"/>
                  </a:lnTo>
                  <a:lnTo>
                    <a:pt x="244623" y="223270"/>
                  </a:lnTo>
                  <a:lnTo>
                    <a:pt x="209336" y="223270"/>
                  </a:lnTo>
                  <a:close/>
                  <a:moveTo>
                    <a:pt x="812644" y="86897"/>
                  </a:moveTo>
                  <a:cubicBezTo>
                    <a:pt x="832485" y="86897"/>
                    <a:pt x="848139" y="93448"/>
                    <a:pt x="859608" y="106549"/>
                  </a:cubicBezTo>
                  <a:cubicBezTo>
                    <a:pt x="871077" y="119651"/>
                    <a:pt x="876561" y="139722"/>
                    <a:pt x="876059" y="166762"/>
                  </a:cubicBezTo>
                  <a:lnTo>
                    <a:pt x="787655" y="166762"/>
                  </a:lnTo>
                  <a:cubicBezTo>
                    <a:pt x="787906" y="177227"/>
                    <a:pt x="790752" y="185368"/>
                    <a:pt x="796194" y="191186"/>
                  </a:cubicBezTo>
                  <a:cubicBezTo>
                    <a:pt x="801635" y="197004"/>
                    <a:pt x="808416" y="199914"/>
                    <a:pt x="816537" y="199914"/>
                  </a:cubicBezTo>
                  <a:cubicBezTo>
                    <a:pt x="822062" y="199914"/>
                    <a:pt x="826708" y="198407"/>
                    <a:pt x="830475" y="195393"/>
                  </a:cubicBezTo>
                  <a:cubicBezTo>
                    <a:pt x="834243" y="192379"/>
                    <a:pt x="837089" y="187524"/>
                    <a:pt x="839014" y="180826"/>
                  </a:cubicBezTo>
                  <a:lnTo>
                    <a:pt x="874175" y="186728"/>
                  </a:lnTo>
                  <a:cubicBezTo>
                    <a:pt x="869654" y="199621"/>
                    <a:pt x="862518" y="209436"/>
                    <a:pt x="852765" y="216175"/>
                  </a:cubicBezTo>
                  <a:cubicBezTo>
                    <a:pt x="843012" y="222914"/>
                    <a:pt x="830810" y="226284"/>
                    <a:pt x="816160" y="226284"/>
                  </a:cubicBezTo>
                  <a:cubicBezTo>
                    <a:pt x="792971" y="226284"/>
                    <a:pt x="775809" y="218708"/>
                    <a:pt x="764675" y="203555"/>
                  </a:cubicBezTo>
                  <a:cubicBezTo>
                    <a:pt x="755885" y="191416"/>
                    <a:pt x="751489" y="176096"/>
                    <a:pt x="751489" y="157595"/>
                  </a:cubicBezTo>
                  <a:cubicBezTo>
                    <a:pt x="751489" y="135494"/>
                    <a:pt x="757266" y="118186"/>
                    <a:pt x="768819" y="105670"/>
                  </a:cubicBezTo>
                  <a:cubicBezTo>
                    <a:pt x="780371" y="93155"/>
                    <a:pt x="794980" y="86897"/>
                    <a:pt x="812644" y="86897"/>
                  </a:cubicBezTo>
                  <a:close/>
                  <a:moveTo>
                    <a:pt x="718668" y="86897"/>
                  </a:moveTo>
                  <a:cubicBezTo>
                    <a:pt x="726705" y="86897"/>
                    <a:pt x="734449" y="89116"/>
                    <a:pt x="741899" y="93553"/>
                  </a:cubicBezTo>
                  <a:lnTo>
                    <a:pt x="730974" y="124318"/>
                  </a:lnTo>
                  <a:cubicBezTo>
                    <a:pt x="725031" y="120467"/>
                    <a:pt x="719505" y="118542"/>
                    <a:pt x="714399" y="118542"/>
                  </a:cubicBezTo>
                  <a:cubicBezTo>
                    <a:pt x="709459" y="118542"/>
                    <a:pt x="705274" y="119902"/>
                    <a:pt x="701841" y="122623"/>
                  </a:cubicBezTo>
                  <a:cubicBezTo>
                    <a:pt x="698409" y="125344"/>
                    <a:pt x="695709" y="130262"/>
                    <a:pt x="693742" y="137378"/>
                  </a:cubicBezTo>
                  <a:cubicBezTo>
                    <a:pt x="691774" y="144494"/>
                    <a:pt x="690791" y="159395"/>
                    <a:pt x="690791" y="182082"/>
                  </a:cubicBezTo>
                  <a:lnTo>
                    <a:pt x="690791" y="223270"/>
                  </a:lnTo>
                  <a:lnTo>
                    <a:pt x="655505" y="223270"/>
                  </a:lnTo>
                  <a:lnTo>
                    <a:pt x="655505" y="89911"/>
                  </a:lnTo>
                  <a:lnTo>
                    <a:pt x="688279" y="89911"/>
                  </a:lnTo>
                  <a:lnTo>
                    <a:pt x="688279" y="108873"/>
                  </a:lnTo>
                  <a:cubicBezTo>
                    <a:pt x="693888" y="99915"/>
                    <a:pt x="698932" y="94013"/>
                    <a:pt x="703411" y="91167"/>
                  </a:cubicBezTo>
                  <a:cubicBezTo>
                    <a:pt x="707890" y="88320"/>
                    <a:pt x="712976" y="86897"/>
                    <a:pt x="718668" y="86897"/>
                  </a:cubicBezTo>
                  <a:close/>
                  <a:moveTo>
                    <a:pt x="362011" y="86897"/>
                  </a:moveTo>
                  <a:cubicBezTo>
                    <a:pt x="369796" y="86897"/>
                    <a:pt x="376912" y="88299"/>
                    <a:pt x="383358" y="91104"/>
                  </a:cubicBezTo>
                  <a:cubicBezTo>
                    <a:pt x="389805" y="93908"/>
                    <a:pt x="394681" y="97487"/>
                    <a:pt x="397988" y="101840"/>
                  </a:cubicBezTo>
                  <a:cubicBezTo>
                    <a:pt x="401295" y="106194"/>
                    <a:pt x="403597" y="111133"/>
                    <a:pt x="404894" y="116658"/>
                  </a:cubicBezTo>
                  <a:cubicBezTo>
                    <a:pt x="406192" y="122183"/>
                    <a:pt x="406841" y="130095"/>
                    <a:pt x="406841" y="140392"/>
                  </a:cubicBezTo>
                  <a:lnTo>
                    <a:pt x="406841" y="223270"/>
                  </a:lnTo>
                  <a:lnTo>
                    <a:pt x="371554" y="223270"/>
                  </a:lnTo>
                  <a:lnTo>
                    <a:pt x="371554" y="155209"/>
                  </a:lnTo>
                  <a:cubicBezTo>
                    <a:pt x="371554" y="140810"/>
                    <a:pt x="370801" y="131497"/>
                    <a:pt x="369294" y="127269"/>
                  </a:cubicBezTo>
                  <a:cubicBezTo>
                    <a:pt x="367787" y="123041"/>
                    <a:pt x="365339" y="119756"/>
                    <a:pt x="361948" y="117412"/>
                  </a:cubicBezTo>
                  <a:cubicBezTo>
                    <a:pt x="358558" y="115068"/>
                    <a:pt x="354476" y="113896"/>
                    <a:pt x="349705" y="113896"/>
                  </a:cubicBezTo>
                  <a:cubicBezTo>
                    <a:pt x="343593" y="113896"/>
                    <a:pt x="338110" y="115570"/>
                    <a:pt x="333254" y="118918"/>
                  </a:cubicBezTo>
                  <a:cubicBezTo>
                    <a:pt x="328399" y="122267"/>
                    <a:pt x="325071" y="126704"/>
                    <a:pt x="323271" y="132229"/>
                  </a:cubicBezTo>
                  <a:cubicBezTo>
                    <a:pt x="321471" y="137755"/>
                    <a:pt x="320572" y="147968"/>
                    <a:pt x="320572" y="162869"/>
                  </a:cubicBezTo>
                  <a:lnTo>
                    <a:pt x="320572" y="223270"/>
                  </a:lnTo>
                  <a:lnTo>
                    <a:pt x="285285" y="223270"/>
                  </a:lnTo>
                  <a:lnTo>
                    <a:pt x="285285" y="89911"/>
                  </a:lnTo>
                  <a:lnTo>
                    <a:pt x="318060" y="89911"/>
                  </a:lnTo>
                  <a:lnTo>
                    <a:pt x="318060" y="109500"/>
                  </a:lnTo>
                  <a:cubicBezTo>
                    <a:pt x="329697" y="94432"/>
                    <a:pt x="344347" y="86897"/>
                    <a:pt x="362011" y="86897"/>
                  </a:cubicBezTo>
                  <a:close/>
                  <a:moveTo>
                    <a:pt x="56132" y="70321"/>
                  </a:moveTo>
                  <a:lnTo>
                    <a:pt x="56132" y="119546"/>
                  </a:lnTo>
                  <a:lnTo>
                    <a:pt x="95562" y="119546"/>
                  </a:lnTo>
                  <a:lnTo>
                    <a:pt x="95562" y="142903"/>
                  </a:lnTo>
                  <a:lnTo>
                    <a:pt x="56132" y="142903"/>
                  </a:lnTo>
                  <a:lnTo>
                    <a:pt x="56132" y="192254"/>
                  </a:lnTo>
                  <a:lnTo>
                    <a:pt x="84009" y="192254"/>
                  </a:lnTo>
                  <a:cubicBezTo>
                    <a:pt x="96315" y="192254"/>
                    <a:pt x="105189" y="191249"/>
                    <a:pt x="110631" y="189240"/>
                  </a:cubicBezTo>
                  <a:cubicBezTo>
                    <a:pt x="117830" y="186728"/>
                    <a:pt x="123314" y="182124"/>
                    <a:pt x="127081" y="175427"/>
                  </a:cubicBezTo>
                  <a:cubicBezTo>
                    <a:pt x="132355" y="165967"/>
                    <a:pt x="134992" y="151526"/>
                    <a:pt x="134992" y="132104"/>
                  </a:cubicBezTo>
                  <a:cubicBezTo>
                    <a:pt x="134992" y="118291"/>
                    <a:pt x="133883" y="107638"/>
                    <a:pt x="131664" y="100145"/>
                  </a:cubicBezTo>
                  <a:cubicBezTo>
                    <a:pt x="129446" y="92653"/>
                    <a:pt x="126181" y="86604"/>
                    <a:pt x="121870" y="82000"/>
                  </a:cubicBezTo>
                  <a:cubicBezTo>
                    <a:pt x="117558" y="77395"/>
                    <a:pt x="111928" y="74172"/>
                    <a:pt x="104980" y="72331"/>
                  </a:cubicBezTo>
                  <a:cubicBezTo>
                    <a:pt x="99622" y="70991"/>
                    <a:pt x="88948" y="70321"/>
                    <a:pt x="72959" y="70321"/>
                  </a:cubicBezTo>
                  <a:close/>
                  <a:moveTo>
                    <a:pt x="447336" y="39179"/>
                  </a:moveTo>
                  <a:lnTo>
                    <a:pt x="482622" y="39179"/>
                  </a:lnTo>
                  <a:lnTo>
                    <a:pt x="482622" y="106863"/>
                  </a:lnTo>
                  <a:cubicBezTo>
                    <a:pt x="494007" y="93553"/>
                    <a:pt x="507611" y="86897"/>
                    <a:pt x="523434" y="86897"/>
                  </a:cubicBezTo>
                  <a:cubicBezTo>
                    <a:pt x="531554" y="86897"/>
                    <a:pt x="538879" y="88404"/>
                    <a:pt x="545409" y="91418"/>
                  </a:cubicBezTo>
                  <a:cubicBezTo>
                    <a:pt x="551939" y="94432"/>
                    <a:pt x="556857" y="98283"/>
                    <a:pt x="560164" y="102971"/>
                  </a:cubicBezTo>
                  <a:cubicBezTo>
                    <a:pt x="563471" y="107659"/>
                    <a:pt x="565731" y="112849"/>
                    <a:pt x="566945" y="118542"/>
                  </a:cubicBezTo>
                  <a:cubicBezTo>
                    <a:pt x="568159" y="124234"/>
                    <a:pt x="568766" y="133066"/>
                    <a:pt x="568766" y="145038"/>
                  </a:cubicBezTo>
                  <a:lnTo>
                    <a:pt x="568766" y="223270"/>
                  </a:lnTo>
                  <a:lnTo>
                    <a:pt x="533480" y="223270"/>
                  </a:lnTo>
                  <a:lnTo>
                    <a:pt x="533480" y="152823"/>
                  </a:lnTo>
                  <a:cubicBezTo>
                    <a:pt x="533480" y="138843"/>
                    <a:pt x="532810" y="129969"/>
                    <a:pt x="531470" y="126202"/>
                  </a:cubicBezTo>
                  <a:cubicBezTo>
                    <a:pt x="530131" y="122435"/>
                    <a:pt x="527766" y="119442"/>
                    <a:pt x="524375" y="117223"/>
                  </a:cubicBezTo>
                  <a:cubicBezTo>
                    <a:pt x="520985" y="115005"/>
                    <a:pt x="516736" y="113896"/>
                    <a:pt x="511630" y="113896"/>
                  </a:cubicBezTo>
                  <a:cubicBezTo>
                    <a:pt x="505770" y="113896"/>
                    <a:pt x="500537" y="115319"/>
                    <a:pt x="495933" y="118165"/>
                  </a:cubicBezTo>
                  <a:cubicBezTo>
                    <a:pt x="491329" y="121011"/>
                    <a:pt x="487959" y="125302"/>
                    <a:pt x="485824" y="131036"/>
                  </a:cubicBezTo>
                  <a:cubicBezTo>
                    <a:pt x="483690" y="136771"/>
                    <a:pt x="482622" y="145247"/>
                    <a:pt x="482622" y="156465"/>
                  </a:cubicBezTo>
                  <a:lnTo>
                    <a:pt x="482622" y="223270"/>
                  </a:lnTo>
                  <a:lnTo>
                    <a:pt x="447336" y="223270"/>
                  </a:lnTo>
                  <a:close/>
                  <a:moveTo>
                    <a:pt x="19088" y="39179"/>
                  </a:moveTo>
                  <a:lnTo>
                    <a:pt x="86897" y="39179"/>
                  </a:lnTo>
                  <a:cubicBezTo>
                    <a:pt x="102469" y="39179"/>
                    <a:pt x="114272" y="40393"/>
                    <a:pt x="122309" y="42821"/>
                  </a:cubicBezTo>
                  <a:cubicBezTo>
                    <a:pt x="133192" y="46086"/>
                    <a:pt x="142485" y="51841"/>
                    <a:pt x="150187" y="60087"/>
                  </a:cubicBezTo>
                  <a:cubicBezTo>
                    <a:pt x="157888" y="68333"/>
                    <a:pt x="163686" y="78316"/>
                    <a:pt x="167579" y="90037"/>
                  </a:cubicBezTo>
                  <a:cubicBezTo>
                    <a:pt x="171471" y="101757"/>
                    <a:pt x="173418" y="116240"/>
                    <a:pt x="173418" y="133485"/>
                  </a:cubicBezTo>
                  <a:cubicBezTo>
                    <a:pt x="173418" y="148638"/>
                    <a:pt x="171262" y="162304"/>
                    <a:pt x="166951" y="174485"/>
                  </a:cubicBezTo>
                  <a:cubicBezTo>
                    <a:pt x="162639" y="186665"/>
                    <a:pt x="156298" y="196816"/>
                    <a:pt x="147926" y="204936"/>
                  </a:cubicBezTo>
                  <a:cubicBezTo>
                    <a:pt x="141480" y="211048"/>
                    <a:pt x="132815" y="215861"/>
                    <a:pt x="121932" y="219377"/>
                  </a:cubicBezTo>
                  <a:cubicBezTo>
                    <a:pt x="113728" y="221973"/>
                    <a:pt x="102720" y="223270"/>
                    <a:pt x="88907" y="223270"/>
                  </a:cubicBezTo>
                  <a:lnTo>
                    <a:pt x="19088" y="223270"/>
                  </a:lnTo>
                  <a:lnTo>
                    <a:pt x="19088" y="142903"/>
                  </a:lnTo>
                  <a:lnTo>
                    <a:pt x="0" y="142903"/>
                  </a:lnTo>
                  <a:lnTo>
                    <a:pt x="0" y="119546"/>
                  </a:lnTo>
                  <a:lnTo>
                    <a:pt x="19088" y="119546"/>
                  </a:lnTo>
                  <a:close/>
                  <a:moveTo>
                    <a:pt x="797701" y="36040"/>
                  </a:moveTo>
                  <a:lnTo>
                    <a:pt x="830350" y="36040"/>
                  </a:lnTo>
                  <a:lnTo>
                    <a:pt x="856344" y="73084"/>
                  </a:lnTo>
                  <a:lnTo>
                    <a:pt x="827964" y="73084"/>
                  </a:lnTo>
                  <a:lnTo>
                    <a:pt x="813397" y="54374"/>
                  </a:lnTo>
                  <a:lnTo>
                    <a:pt x="799835" y="73084"/>
                  </a:lnTo>
                  <a:lnTo>
                    <a:pt x="771330" y="73084"/>
                  </a:lnTo>
                  <a:close/>
                  <a:moveTo>
                    <a:pt x="220638" y="31645"/>
                  </a:moveTo>
                  <a:cubicBezTo>
                    <a:pt x="230935" y="31728"/>
                    <a:pt x="239349" y="33403"/>
                    <a:pt x="245878" y="36668"/>
                  </a:cubicBezTo>
                  <a:cubicBezTo>
                    <a:pt x="253078" y="40184"/>
                    <a:pt x="256761" y="45081"/>
                    <a:pt x="256929" y="51360"/>
                  </a:cubicBezTo>
                  <a:cubicBezTo>
                    <a:pt x="257264" y="60066"/>
                    <a:pt x="249646" y="65382"/>
                    <a:pt x="234074" y="67308"/>
                  </a:cubicBezTo>
                  <a:lnTo>
                    <a:pt x="234074" y="73586"/>
                  </a:lnTo>
                  <a:lnTo>
                    <a:pt x="220010" y="73586"/>
                  </a:lnTo>
                  <a:lnTo>
                    <a:pt x="220010" y="59773"/>
                  </a:lnTo>
                  <a:cubicBezTo>
                    <a:pt x="224782" y="59271"/>
                    <a:pt x="227838" y="58811"/>
                    <a:pt x="229177" y="58392"/>
                  </a:cubicBezTo>
                  <a:cubicBezTo>
                    <a:pt x="233614" y="57304"/>
                    <a:pt x="235874" y="55378"/>
                    <a:pt x="235958" y="52616"/>
                  </a:cubicBezTo>
                  <a:cubicBezTo>
                    <a:pt x="236042" y="50690"/>
                    <a:pt x="234870" y="49058"/>
                    <a:pt x="232442" y="47718"/>
                  </a:cubicBezTo>
                  <a:cubicBezTo>
                    <a:pt x="228926" y="45793"/>
                    <a:pt x="223359" y="44830"/>
                    <a:pt x="215741" y="44830"/>
                  </a:cubicBezTo>
                  <a:cubicBezTo>
                    <a:pt x="213145" y="44830"/>
                    <a:pt x="209211" y="44997"/>
                    <a:pt x="203937" y="45332"/>
                  </a:cubicBezTo>
                  <a:lnTo>
                    <a:pt x="202555" y="32524"/>
                  </a:lnTo>
                  <a:cubicBezTo>
                    <a:pt x="205820" y="31854"/>
                    <a:pt x="211848" y="31561"/>
                    <a:pt x="220638" y="31645"/>
                  </a:cubicBezTo>
                  <a:close/>
                  <a:moveTo>
                    <a:pt x="841024" y="0"/>
                  </a:moveTo>
                  <a:lnTo>
                    <a:pt x="857348" y="0"/>
                  </a:lnTo>
                  <a:cubicBezTo>
                    <a:pt x="856846" y="19087"/>
                    <a:pt x="848642" y="28631"/>
                    <a:pt x="832736" y="28631"/>
                  </a:cubicBezTo>
                  <a:cubicBezTo>
                    <a:pt x="827462" y="28631"/>
                    <a:pt x="820513" y="26287"/>
                    <a:pt x="811890" y="21599"/>
                  </a:cubicBezTo>
                  <a:cubicBezTo>
                    <a:pt x="806281" y="18585"/>
                    <a:pt x="802179" y="17078"/>
                    <a:pt x="799584" y="17078"/>
                  </a:cubicBezTo>
                  <a:cubicBezTo>
                    <a:pt x="793054" y="17078"/>
                    <a:pt x="789873" y="21055"/>
                    <a:pt x="790041" y="29008"/>
                  </a:cubicBezTo>
                  <a:lnTo>
                    <a:pt x="773339" y="29008"/>
                  </a:lnTo>
                  <a:cubicBezTo>
                    <a:pt x="773256" y="20469"/>
                    <a:pt x="775579" y="13562"/>
                    <a:pt x="780309" y="8288"/>
                  </a:cubicBezTo>
                  <a:cubicBezTo>
                    <a:pt x="785039" y="3014"/>
                    <a:pt x="791213" y="377"/>
                    <a:pt x="798831" y="377"/>
                  </a:cubicBezTo>
                  <a:cubicBezTo>
                    <a:pt x="804021" y="377"/>
                    <a:pt x="811095" y="2637"/>
                    <a:pt x="820053" y="7158"/>
                  </a:cubicBezTo>
                  <a:cubicBezTo>
                    <a:pt x="824992" y="9669"/>
                    <a:pt x="828927" y="10925"/>
                    <a:pt x="831857" y="10925"/>
                  </a:cubicBezTo>
                  <a:cubicBezTo>
                    <a:pt x="836963" y="10925"/>
                    <a:pt x="840019" y="7283"/>
                    <a:pt x="841024"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2000" b="1">
                <a:solidFill>
                  <a:schemeClr val="tx2">
                    <a:lumMod val="50000"/>
                  </a:schemeClr>
                </a:solidFill>
              </a:endParaRPr>
            </a:p>
          </p:txBody>
        </p:sp>
        <p:sp>
          <p:nvSpPr>
            <p:cNvPr id="21" name="TextBox 20">
              <a:extLst>
                <a:ext uri="{FF2B5EF4-FFF2-40B4-BE49-F238E27FC236}">
                  <a16:creationId xmlns:a16="http://schemas.microsoft.com/office/drawing/2014/main" id="{88A5C13A-F720-4654-A206-129BFE63F1AE}"/>
                </a:ext>
              </a:extLst>
            </p:cNvPr>
            <p:cNvSpPr txBox="1">
              <a:spLocks noChangeAspect="1"/>
            </p:cNvSpPr>
            <p:nvPr>
              <p:custDataLst>
                <p:tags r:id="rId2"/>
              </p:custDataLst>
            </p:nvPr>
          </p:nvSpPr>
          <p:spPr>
            <a:xfrm>
              <a:off x="6027220" y="704512"/>
              <a:ext cx="1213433" cy="232562"/>
            </a:xfrm>
            <a:custGeom>
              <a:avLst/>
              <a:gdLst/>
              <a:ahLst/>
              <a:cxnLst/>
              <a:rect l="l" t="t" r="r" b="b"/>
              <a:pathLst>
                <a:path w="1213433" h="232562">
                  <a:moveTo>
                    <a:pt x="879965" y="165380"/>
                  </a:moveTo>
                  <a:cubicBezTo>
                    <a:pt x="875444" y="166887"/>
                    <a:pt x="868286" y="168687"/>
                    <a:pt x="858492" y="170780"/>
                  </a:cubicBezTo>
                  <a:cubicBezTo>
                    <a:pt x="848697" y="172873"/>
                    <a:pt x="842293" y="174924"/>
                    <a:pt x="839279" y="176933"/>
                  </a:cubicBezTo>
                  <a:cubicBezTo>
                    <a:pt x="834675" y="180198"/>
                    <a:pt x="832372" y="184342"/>
                    <a:pt x="832372" y="189365"/>
                  </a:cubicBezTo>
                  <a:cubicBezTo>
                    <a:pt x="832372" y="194304"/>
                    <a:pt x="834214" y="198574"/>
                    <a:pt x="837898" y="202174"/>
                  </a:cubicBezTo>
                  <a:cubicBezTo>
                    <a:pt x="841581" y="205773"/>
                    <a:pt x="846269" y="207573"/>
                    <a:pt x="851962" y="207573"/>
                  </a:cubicBezTo>
                  <a:cubicBezTo>
                    <a:pt x="858324" y="207573"/>
                    <a:pt x="864394" y="205480"/>
                    <a:pt x="870170" y="201295"/>
                  </a:cubicBezTo>
                  <a:cubicBezTo>
                    <a:pt x="874440" y="198113"/>
                    <a:pt x="877244" y="194221"/>
                    <a:pt x="878583" y="189616"/>
                  </a:cubicBezTo>
                  <a:cubicBezTo>
                    <a:pt x="879504" y="186602"/>
                    <a:pt x="879965" y="180868"/>
                    <a:pt x="879965" y="172413"/>
                  </a:cubicBezTo>
                  <a:close/>
                  <a:moveTo>
                    <a:pt x="419356" y="121806"/>
                  </a:moveTo>
                  <a:cubicBezTo>
                    <a:pt x="410147" y="121806"/>
                    <a:pt x="402403" y="125322"/>
                    <a:pt x="396125" y="132355"/>
                  </a:cubicBezTo>
                  <a:cubicBezTo>
                    <a:pt x="389846" y="139387"/>
                    <a:pt x="386707" y="149516"/>
                    <a:pt x="386707" y="162743"/>
                  </a:cubicBezTo>
                  <a:cubicBezTo>
                    <a:pt x="386707" y="175970"/>
                    <a:pt x="389846" y="186100"/>
                    <a:pt x="396125" y="193132"/>
                  </a:cubicBezTo>
                  <a:cubicBezTo>
                    <a:pt x="402403" y="200164"/>
                    <a:pt x="410147" y="203680"/>
                    <a:pt x="419356" y="203680"/>
                  </a:cubicBezTo>
                  <a:cubicBezTo>
                    <a:pt x="428564" y="203680"/>
                    <a:pt x="436287" y="200164"/>
                    <a:pt x="442524" y="193132"/>
                  </a:cubicBezTo>
                  <a:cubicBezTo>
                    <a:pt x="448761" y="186100"/>
                    <a:pt x="451879" y="175887"/>
                    <a:pt x="451879" y="162492"/>
                  </a:cubicBezTo>
                  <a:cubicBezTo>
                    <a:pt x="451879" y="149433"/>
                    <a:pt x="448761" y="139387"/>
                    <a:pt x="442524" y="132355"/>
                  </a:cubicBezTo>
                  <a:cubicBezTo>
                    <a:pt x="436287" y="125322"/>
                    <a:pt x="428564" y="121806"/>
                    <a:pt x="419356" y="121806"/>
                  </a:cubicBezTo>
                  <a:close/>
                  <a:moveTo>
                    <a:pt x="520629" y="96064"/>
                  </a:moveTo>
                  <a:lnTo>
                    <a:pt x="555915" y="96064"/>
                  </a:lnTo>
                  <a:lnTo>
                    <a:pt x="555915" y="229423"/>
                  </a:lnTo>
                  <a:lnTo>
                    <a:pt x="520629" y="229423"/>
                  </a:lnTo>
                  <a:close/>
                  <a:moveTo>
                    <a:pt x="1006138" y="93050"/>
                  </a:moveTo>
                  <a:cubicBezTo>
                    <a:pt x="1022379" y="93050"/>
                    <a:pt x="1035292" y="96545"/>
                    <a:pt x="1044878" y="103535"/>
                  </a:cubicBezTo>
                  <a:cubicBezTo>
                    <a:pt x="1054463" y="110526"/>
                    <a:pt x="1061349" y="121178"/>
                    <a:pt x="1065535" y="135494"/>
                  </a:cubicBezTo>
                  <a:lnTo>
                    <a:pt x="1030751" y="141773"/>
                  </a:lnTo>
                  <a:cubicBezTo>
                    <a:pt x="1029579" y="134824"/>
                    <a:pt x="1026921" y="129592"/>
                    <a:pt x="1022777" y="126076"/>
                  </a:cubicBezTo>
                  <a:cubicBezTo>
                    <a:pt x="1018633" y="122560"/>
                    <a:pt x="1013254" y="120802"/>
                    <a:pt x="1006641" y="120802"/>
                  </a:cubicBezTo>
                  <a:cubicBezTo>
                    <a:pt x="997851" y="120802"/>
                    <a:pt x="990839" y="123836"/>
                    <a:pt x="985607" y="129906"/>
                  </a:cubicBezTo>
                  <a:cubicBezTo>
                    <a:pt x="980375" y="135975"/>
                    <a:pt x="977759" y="146126"/>
                    <a:pt x="977759" y="160357"/>
                  </a:cubicBezTo>
                  <a:cubicBezTo>
                    <a:pt x="977759" y="176180"/>
                    <a:pt x="980417" y="187356"/>
                    <a:pt x="985733" y="193886"/>
                  </a:cubicBezTo>
                  <a:cubicBezTo>
                    <a:pt x="991049" y="200416"/>
                    <a:pt x="998185" y="203680"/>
                    <a:pt x="1007143" y="203680"/>
                  </a:cubicBezTo>
                  <a:cubicBezTo>
                    <a:pt x="1013840" y="203680"/>
                    <a:pt x="1019324" y="201776"/>
                    <a:pt x="1023593" y="197967"/>
                  </a:cubicBezTo>
                  <a:cubicBezTo>
                    <a:pt x="1027863" y="194158"/>
                    <a:pt x="1030876" y="187607"/>
                    <a:pt x="1032634" y="178315"/>
                  </a:cubicBezTo>
                  <a:lnTo>
                    <a:pt x="1067293" y="184216"/>
                  </a:lnTo>
                  <a:cubicBezTo>
                    <a:pt x="1063693" y="200123"/>
                    <a:pt x="1056787" y="212136"/>
                    <a:pt x="1046573" y="220256"/>
                  </a:cubicBezTo>
                  <a:cubicBezTo>
                    <a:pt x="1036360" y="228377"/>
                    <a:pt x="1022672" y="232437"/>
                    <a:pt x="1005511" y="232437"/>
                  </a:cubicBezTo>
                  <a:cubicBezTo>
                    <a:pt x="986005" y="232437"/>
                    <a:pt x="970455" y="226284"/>
                    <a:pt x="958860" y="213977"/>
                  </a:cubicBezTo>
                  <a:cubicBezTo>
                    <a:pt x="947265" y="201671"/>
                    <a:pt x="941468" y="184635"/>
                    <a:pt x="941468" y="162869"/>
                  </a:cubicBezTo>
                  <a:cubicBezTo>
                    <a:pt x="941468" y="140852"/>
                    <a:pt x="947286" y="123711"/>
                    <a:pt x="958923" y="111447"/>
                  </a:cubicBezTo>
                  <a:cubicBezTo>
                    <a:pt x="970559" y="99182"/>
                    <a:pt x="986298" y="93050"/>
                    <a:pt x="1006138" y="93050"/>
                  </a:cubicBezTo>
                  <a:close/>
                  <a:moveTo>
                    <a:pt x="858492" y="93050"/>
                  </a:moveTo>
                  <a:cubicBezTo>
                    <a:pt x="874230" y="93050"/>
                    <a:pt x="885950" y="94913"/>
                    <a:pt x="893652" y="98638"/>
                  </a:cubicBezTo>
                  <a:cubicBezTo>
                    <a:pt x="901354" y="102363"/>
                    <a:pt x="906775" y="107093"/>
                    <a:pt x="909914" y="112828"/>
                  </a:cubicBezTo>
                  <a:cubicBezTo>
                    <a:pt x="913053" y="118562"/>
                    <a:pt x="914623" y="129090"/>
                    <a:pt x="914623" y="144410"/>
                  </a:cubicBezTo>
                  <a:lnTo>
                    <a:pt x="914246" y="185598"/>
                  </a:lnTo>
                  <a:cubicBezTo>
                    <a:pt x="914246" y="197318"/>
                    <a:pt x="914811" y="205962"/>
                    <a:pt x="915942" y="211529"/>
                  </a:cubicBezTo>
                  <a:cubicBezTo>
                    <a:pt x="917072" y="217096"/>
                    <a:pt x="919186" y="223061"/>
                    <a:pt x="922283" y="229423"/>
                  </a:cubicBezTo>
                  <a:lnTo>
                    <a:pt x="887374" y="229423"/>
                  </a:lnTo>
                  <a:cubicBezTo>
                    <a:pt x="886453" y="227079"/>
                    <a:pt x="885323" y="223605"/>
                    <a:pt x="883983" y="219000"/>
                  </a:cubicBezTo>
                  <a:cubicBezTo>
                    <a:pt x="883397" y="216908"/>
                    <a:pt x="882979" y="215526"/>
                    <a:pt x="882727" y="214856"/>
                  </a:cubicBezTo>
                  <a:cubicBezTo>
                    <a:pt x="876700" y="220717"/>
                    <a:pt x="870254" y="225112"/>
                    <a:pt x="863389" y="228042"/>
                  </a:cubicBezTo>
                  <a:cubicBezTo>
                    <a:pt x="856524" y="230972"/>
                    <a:pt x="849199" y="232437"/>
                    <a:pt x="841414" y="232437"/>
                  </a:cubicBezTo>
                  <a:cubicBezTo>
                    <a:pt x="827684" y="232437"/>
                    <a:pt x="816864" y="228711"/>
                    <a:pt x="808953" y="221261"/>
                  </a:cubicBezTo>
                  <a:cubicBezTo>
                    <a:pt x="801042" y="213810"/>
                    <a:pt x="797086" y="204392"/>
                    <a:pt x="797086" y="193007"/>
                  </a:cubicBezTo>
                  <a:cubicBezTo>
                    <a:pt x="797086" y="185472"/>
                    <a:pt x="798886" y="178754"/>
                    <a:pt x="802486" y="172852"/>
                  </a:cubicBezTo>
                  <a:cubicBezTo>
                    <a:pt x="806086" y="166950"/>
                    <a:pt x="811129" y="162429"/>
                    <a:pt x="817617" y="159290"/>
                  </a:cubicBezTo>
                  <a:cubicBezTo>
                    <a:pt x="824105" y="156151"/>
                    <a:pt x="833461" y="153409"/>
                    <a:pt x="845683" y="151065"/>
                  </a:cubicBezTo>
                  <a:cubicBezTo>
                    <a:pt x="862175" y="147968"/>
                    <a:pt x="873602" y="145079"/>
                    <a:pt x="879965" y="142400"/>
                  </a:cubicBezTo>
                  <a:lnTo>
                    <a:pt x="879965" y="138884"/>
                  </a:lnTo>
                  <a:cubicBezTo>
                    <a:pt x="879965" y="132103"/>
                    <a:pt x="878290" y="127269"/>
                    <a:pt x="874942" y="124381"/>
                  </a:cubicBezTo>
                  <a:cubicBezTo>
                    <a:pt x="871593" y="121492"/>
                    <a:pt x="865273" y="120048"/>
                    <a:pt x="855980" y="120048"/>
                  </a:cubicBezTo>
                  <a:cubicBezTo>
                    <a:pt x="849701" y="120048"/>
                    <a:pt x="844804" y="121283"/>
                    <a:pt x="841288" y="123753"/>
                  </a:cubicBezTo>
                  <a:cubicBezTo>
                    <a:pt x="837772" y="126222"/>
                    <a:pt x="834926" y="130555"/>
                    <a:pt x="832749" y="136750"/>
                  </a:cubicBezTo>
                  <a:lnTo>
                    <a:pt x="800728" y="130973"/>
                  </a:lnTo>
                  <a:cubicBezTo>
                    <a:pt x="804328" y="118081"/>
                    <a:pt x="810522" y="108537"/>
                    <a:pt x="819313" y="102342"/>
                  </a:cubicBezTo>
                  <a:cubicBezTo>
                    <a:pt x="828103" y="96147"/>
                    <a:pt x="841162" y="93050"/>
                    <a:pt x="858492" y="93050"/>
                  </a:cubicBezTo>
                  <a:close/>
                  <a:moveTo>
                    <a:pt x="720928" y="93050"/>
                  </a:moveTo>
                  <a:cubicBezTo>
                    <a:pt x="728714" y="93050"/>
                    <a:pt x="735829" y="94452"/>
                    <a:pt x="742275" y="97257"/>
                  </a:cubicBezTo>
                  <a:cubicBezTo>
                    <a:pt x="748722" y="100061"/>
                    <a:pt x="753598" y="103640"/>
                    <a:pt x="756905" y="107993"/>
                  </a:cubicBezTo>
                  <a:cubicBezTo>
                    <a:pt x="760212" y="112346"/>
                    <a:pt x="762514" y="117286"/>
                    <a:pt x="763811" y="122811"/>
                  </a:cubicBezTo>
                  <a:cubicBezTo>
                    <a:pt x="765109" y="128336"/>
                    <a:pt x="765758" y="136247"/>
                    <a:pt x="765758" y="146544"/>
                  </a:cubicBezTo>
                  <a:lnTo>
                    <a:pt x="765758" y="229423"/>
                  </a:lnTo>
                  <a:lnTo>
                    <a:pt x="730472" y="229423"/>
                  </a:lnTo>
                  <a:lnTo>
                    <a:pt x="730472" y="161362"/>
                  </a:lnTo>
                  <a:cubicBezTo>
                    <a:pt x="730472" y="146963"/>
                    <a:pt x="729718" y="137650"/>
                    <a:pt x="728211" y="133422"/>
                  </a:cubicBezTo>
                  <a:cubicBezTo>
                    <a:pt x="726704" y="129194"/>
                    <a:pt x="724256" y="125908"/>
                    <a:pt x="720865" y="123564"/>
                  </a:cubicBezTo>
                  <a:cubicBezTo>
                    <a:pt x="717475" y="121220"/>
                    <a:pt x="713394" y="120048"/>
                    <a:pt x="708622" y="120048"/>
                  </a:cubicBezTo>
                  <a:cubicBezTo>
                    <a:pt x="702510" y="120048"/>
                    <a:pt x="697027" y="121723"/>
                    <a:pt x="692172" y="125071"/>
                  </a:cubicBezTo>
                  <a:cubicBezTo>
                    <a:pt x="687316" y="128420"/>
                    <a:pt x="683988" y="132857"/>
                    <a:pt x="682188" y="138382"/>
                  </a:cubicBezTo>
                  <a:cubicBezTo>
                    <a:pt x="680389" y="143907"/>
                    <a:pt x="679489" y="154121"/>
                    <a:pt x="679489" y="169022"/>
                  </a:cubicBezTo>
                  <a:lnTo>
                    <a:pt x="679489" y="229423"/>
                  </a:lnTo>
                  <a:lnTo>
                    <a:pt x="644202" y="229423"/>
                  </a:lnTo>
                  <a:lnTo>
                    <a:pt x="644202" y="96064"/>
                  </a:lnTo>
                  <a:lnTo>
                    <a:pt x="676977" y="96064"/>
                  </a:lnTo>
                  <a:lnTo>
                    <a:pt x="676977" y="115653"/>
                  </a:lnTo>
                  <a:cubicBezTo>
                    <a:pt x="688614" y="100584"/>
                    <a:pt x="703264" y="93050"/>
                    <a:pt x="720928" y="93050"/>
                  </a:cubicBezTo>
                  <a:close/>
                  <a:moveTo>
                    <a:pt x="419230" y="93050"/>
                  </a:moveTo>
                  <a:cubicBezTo>
                    <a:pt x="439406" y="93050"/>
                    <a:pt x="455940" y="99601"/>
                    <a:pt x="468832" y="112702"/>
                  </a:cubicBezTo>
                  <a:cubicBezTo>
                    <a:pt x="481724" y="125804"/>
                    <a:pt x="488170" y="142359"/>
                    <a:pt x="488170" y="162367"/>
                  </a:cubicBezTo>
                  <a:cubicBezTo>
                    <a:pt x="488170" y="182542"/>
                    <a:pt x="481661" y="199264"/>
                    <a:pt x="468643" y="212533"/>
                  </a:cubicBezTo>
                  <a:cubicBezTo>
                    <a:pt x="455626" y="225802"/>
                    <a:pt x="439238" y="232437"/>
                    <a:pt x="419481" y="232437"/>
                  </a:cubicBezTo>
                  <a:cubicBezTo>
                    <a:pt x="407259" y="232437"/>
                    <a:pt x="395601" y="229674"/>
                    <a:pt x="384509" y="224149"/>
                  </a:cubicBezTo>
                  <a:cubicBezTo>
                    <a:pt x="373417" y="218624"/>
                    <a:pt x="364982" y="210524"/>
                    <a:pt x="359206" y="199850"/>
                  </a:cubicBezTo>
                  <a:cubicBezTo>
                    <a:pt x="353429" y="189177"/>
                    <a:pt x="350541" y="176180"/>
                    <a:pt x="350541" y="160860"/>
                  </a:cubicBezTo>
                  <a:cubicBezTo>
                    <a:pt x="350541" y="149140"/>
                    <a:pt x="353429" y="137796"/>
                    <a:pt x="359206" y="126829"/>
                  </a:cubicBezTo>
                  <a:cubicBezTo>
                    <a:pt x="364982" y="115863"/>
                    <a:pt x="373165" y="107491"/>
                    <a:pt x="383756" y="101715"/>
                  </a:cubicBezTo>
                  <a:cubicBezTo>
                    <a:pt x="394346" y="95938"/>
                    <a:pt x="406170" y="93050"/>
                    <a:pt x="419230" y="93050"/>
                  </a:cubicBezTo>
                  <a:close/>
                  <a:moveTo>
                    <a:pt x="1092003" y="45332"/>
                  </a:moveTo>
                  <a:lnTo>
                    <a:pt x="1127289" y="45332"/>
                  </a:lnTo>
                  <a:lnTo>
                    <a:pt x="1127289" y="113016"/>
                  </a:lnTo>
                  <a:cubicBezTo>
                    <a:pt x="1138674" y="99705"/>
                    <a:pt x="1152278" y="93050"/>
                    <a:pt x="1168101" y="93050"/>
                  </a:cubicBezTo>
                  <a:cubicBezTo>
                    <a:pt x="1176221" y="93050"/>
                    <a:pt x="1183546" y="94557"/>
                    <a:pt x="1190076" y="97571"/>
                  </a:cubicBezTo>
                  <a:cubicBezTo>
                    <a:pt x="1196606" y="100584"/>
                    <a:pt x="1201524" y="104435"/>
                    <a:pt x="1204831" y="109123"/>
                  </a:cubicBezTo>
                  <a:cubicBezTo>
                    <a:pt x="1208138" y="113811"/>
                    <a:pt x="1210398" y="119002"/>
                    <a:pt x="1211612" y="124695"/>
                  </a:cubicBezTo>
                  <a:cubicBezTo>
                    <a:pt x="1212826" y="130387"/>
                    <a:pt x="1213433" y="139219"/>
                    <a:pt x="1213433" y="151191"/>
                  </a:cubicBezTo>
                  <a:lnTo>
                    <a:pt x="1213433" y="229423"/>
                  </a:lnTo>
                  <a:lnTo>
                    <a:pt x="1178147" y="229423"/>
                  </a:lnTo>
                  <a:lnTo>
                    <a:pt x="1178147" y="158976"/>
                  </a:lnTo>
                  <a:cubicBezTo>
                    <a:pt x="1178147" y="144996"/>
                    <a:pt x="1177477" y="136122"/>
                    <a:pt x="1176137" y="132355"/>
                  </a:cubicBezTo>
                  <a:cubicBezTo>
                    <a:pt x="1174798" y="128587"/>
                    <a:pt x="1172433" y="125594"/>
                    <a:pt x="1169042" y="123376"/>
                  </a:cubicBezTo>
                  <a:cubicBezTo>
                    <a:pt x="1165652" y="121158"/>
                    <a:pt x="1161403" y="120048"/>
                    <a:pt x="1156297" y="120048"/>
                  </a:cubicBezTo>
                  <a:cubicBezTo>
                    <a:pt x="1150437" y="120048"/>
                    <a:pt x="1145204" y="121471"/>
                    <a:pt x="1140600" y="124318"/>
                  </a:cubicBezTo>
                  <a:cubicBezTo>
                    <a:pt x="1135996" y="127164"/>
                    <a:pt x="1132626" y="131455"/>
                    <a:pt x="1130491" y="137189"/>
                  </a:cubicBezTo>
                  <a:cubicBezTo>
                    <a:pt x="1128357" y="142924"/>
                    <a:pt x="1127289" y="151400"/>
                    <a:pt x="1127289" y="162618"/>
                  </a:cubicBezTo>
                  <a:lnTo>
                    <a:pt x="1127289" y="229423"/>
                  </a:lnTo>
                  <a:lnTo>
                    <a:pt x="1092003" y="229423"/>
                  </a:lnTo>
                  <a:close/>
                  <a:moveTo>
                    <a:pt x="520629" y="45332"/>
                  </a:moveTo>
                  <a:lnTo>
                    <a:pt x="555915" y="45332"/>
                  </a:lnTo>
                  <a:lnTo>
                    <a:pt x="555915" y="77981"/>
                  </a:lnTo>
                  <a:lnTo>
                    <a:pt x="520629" y="77981"/>
                  </a:lnTo>
                  <a:close/>
                  <a:moveTo>
                    <a:pt x="196653" y="45332"/>
                  </a:moveTo>
                  <a:lnTo>
                    <a:pt x="231939" y="45332"/>
                  </a:lnTo>
                  <a:lnTo>
                    <a:pt x="231939" y="113016"/>
                  </a:lnTo>
                  <a:cubicBezTo>
                    <a:pt x="243325" y="99705"/>
                    <a:pt x="256928" y="93050"/>
                    <a:pt x="272751" y="93050"/>
                  </a:cubicBezTo>
                  <a:cubicBezTo>
                    <a:pt x="280871" y="93050"/>
                    <a:pt x="288196" y="94557"/>
                    <a:pt x="294726" y="97571"/>
                  </a:cubicBezTo>
                  <a:cubicBezTo>
                    <a:pt x="301256" y="100584"/>
                    <a:pt x="306174" y="104435"/>
                    <a:pt x="309481" y="109123"/>
                  </a:cubicBezTo>
                  <a:cubicBezTo>
                    <a:pt x="312788" y="113811"/>
                    <a:pt x="315048" y="119002"/>
                    <a:pt x="316262" y="124695"/>
                  </a:cubicBezTo>
                  <a:cubicBezTo>
                    <a:pt x="317476" y="130387"/>
                    <a:pt x="318083" y="139219"/>
                    <a:pt x="318083" y="151191"/>
                  </a:cubicBezTo>
                  <a:lnTo>
                    <a:pt x="318083" y="229423"/>
                  </a:lnTo>
                  <a:lnTo>
                    <a:pt x="282797" y="229423"/>
                  </a:lnTo>
                  <a:lnTo>
                    <a:pt x="282797" y="158976"/>
                  </a:lnTo>
                  <a:cubicBezTo>
                    <a:pt x="282797" y="144996"/>
                    <a:pt x="282127" y="136122"/>
                    <a:pt x="280787" y="132355"/>
                  </a:cubicBezTo>
                  <a:cubicBezTo>
                    <a:pt x="279448" y="128587"/>
                    <a:pt x="277083" y="125594"/>
                    <a:pt x="273693" y="123376"/>
                  </a:cubicBezTo>
                  <a:cubicBezTo>
                    <a:pt x="270302" y="121158"/>
                    <a:pt x="266053" y="120048"/>
                    <a:pt x="260947" y="120048"/>
                  </a:cubicBezTo>
                  <a:cubicBezTo>
                    <a:pt x="255087" y="120048"/>
                    <a:pt x="249854" y="121471"/>
                    <a:pt x="245250" y="124318"/>
                  </a:cubicBezTo>
                  <a:cubicBezTo>
                    <a:pt x="240646" y="127164"/>
                    <a:pt x="237276" y="131455"/>
                    <a:pt x="235141" y="137189"/>
                  </a:cubicBezTo>
                  <a:cubicBezTo>
                    <a:pt x="233007" y="142924"/>
                    <a:pt x="231939" y="151400"/>
                    <a:pt x="231939" y="162618"/>
                  </a:cubicBezTo>
                  <a:lnTo>
                    <a:pt x="231939" y="229423"/>
                  </a:lnTo>
                  <a:lnTo>
                    <a:pt x="196653" y="229423"/>
                  </a:lnTo>
                  <a:close/>
                  <a:moveTo>
                    <a:pt x="859120" y="42193"/>
                  </a:moveTo>
                  <a:lnTo>
                    <a:pt x="898675" y="42193"/>
                  </a:lnTo>
                  <a:lnTo>
                    <a:pt x="864142" y="79739"/>
                  </a:lnTo>
                  <a:lnTo>
                    <a:pt x="841790" y="79739"/>
                  </a:lnTo>
                  <a:close/>
                  <a:moveTo>
                    <a:pt x="403157" y="42193"/>
                  </a:moveTo>
                  <a:lnTo>
                    <a:pt x="435806" y="42193"/>
                  </a:lnTo>
                  <a:lnTo>
                    <a:pt x="461800" y="79237"/>
                  </a:lnTo>
                  <a:lnTo>
                    <a:pt x="433420" y="79237"/>
                  </a:lnTo>
                  <a:lnTo>
                    <a:pt x="418853" y="60526"/>
                  </a:lnTo>
                  <a:lnTo>
                    <a:pt x="405291" y="79237"/>
                  </a:lnTo>
                  <a:lnTo>
                    <a:pt x="376786" y="79237"/>
                  </a:lnTo>
                  <a:close/>
                  <a:moveTo>
                    <a:pt x="86143" y="42193"/>
                  </a:moveTo>
                  <a:cubicBezTo>
                    <a:pt x="108663" y="42193"/>
                    <a:pt x="126955" y="48848"/>
                    <a:pt x="141019" y="62159"/>
                  </a:cubicBezTo>
                  <a:cubicBezTo>
                    <a:pt x="149391" y="70028"/>
                    <a:pt x="155669" y="81330"/>
                    <a:pt x="159855" y="96064"/>
                  </a:cubicBezTo>
                  <a:lnTo>
                    <a:pt x="123062" y="104854"/>
                  </a:lnTo>
                  <a:cubicBezTo>
                    <a:pt x="120886" y="95310"/>
                    <a:pt x="116344" y="87776"/>
                    <a:pt x="109437" y="82251"/>
                  </a:cubicBezTo>
                  <a:cubicBezTo>
                    <a:pt x="102531" y="76725"/>
                    <a:pt x="94138" y="73963"/>
                    <a:pt x="84260" y="73963"/>
                  </a:cubicBezTo>
                  <a:cubicBezTo>
                    <a:pt x="70614" y="73963"/>
                    <a:pt x="59543" y="78860"/>
                    <a:pt x="51046" y="88655"/>
                  </a:cubicBezTo>
                  <a:cubicBezTo>
                    <a:pt x="42548" y="98450"/>
                    <a:pt x="38300" y="114314"/>
                    <a:pt x="38300" y="136247"/>
                  </a:cubicBezTo>
                  <a:cubicBezTo>
                    <a:pt x="38300" y="159520"/>
                    <a:pt x="42486" y="176096"/>
                    <a:pt x="50857" y="185975"/>
                  </a:cubicBezTo>
                  <a:cubicBezTo>
                    <a:pt x="59229" y="195853"/>
                    <a:pt x="70112" y="200792"/>
                    <a:pt x="83506" y="200792"/>
                  </a:cubicBezTo>
                  <a:cubicBezTo>
                    <a:pt x="93385" y="200792"/>
                    <a:pt x="101882" y="197653"/>
                    <a:pt x="108998" y="191374"/>
                  </a:cubicBezTo>
                  <a:cubicBezTo>
                    <a:pt x="116114" y="185096"/>
                    <a:pt x="121220" y="175217"/>
                    <a:pt x="124318" y="161739"/>
                  </a:cubicBezTo>
                  <a:lnTo>
                    <a:pt x="160358" y="173166"/>
                  </a:lnTo>
                  <a:cubicBezTo>
                    <a:pt x="154832" y="193258"/>
                    <a:pt x="145645" y="208180"/>
                    <a:pt x="132794" y="217933"/>
                  </a:cubicBezTo>
                  <a:cubicBezTo>
                    <a:pt x="119944" y="227686"/>
                    <a:pt x="103640" y="232562"/>
                    <a:pt x="83883" y="232562"/>
                  </a:cubicBezTo>
                  <a:cubicBezTo>
                    <a:pt x="59438" y="232562"/>
                    <a:pt x="39346" y="224212"/>
                    <a:pt x="23608" y="207510"/>
                  </a:cubicBezTo>
                  <a:cubicBezTo>
                    <a:pt x="7869" y="190809"/>
                    <a:pt x="0" y="167976"/>
                    <a:pt x="0" y="139010"/>
                  </a:cubicBezTo>
                  <a:cubicBezTo>
                    <a:pt x="0" y="108370"/>
                    <a:pt x="7911" y="84574"/>
                    <a:pt x="23733" y="67621"/>
                  </a:cubicBezTo>
                  <a:cubicBezTo>
                    <a:pt x="39556" y="50669"/>
                    <a:pt x="60359" y="42193"/>
                    <a:pt x="86143" y="42193"/>
                  </a:cubicBezTo>
                  <a:close/>
                  <a:moveTo>
                    <a:pt x="379298" y="0"/>
                  </a:moveTo>
                  <a:lnTo>
                    <a:pt x="418853" y="0"/>
                  </a:lnTo>
                  <a:lnTo>
                    <a:pt x="436183" y="35412"/>
                  </a:lnTo>
                  <a:lnTo>
                    <a:pt x="413956" y="35412"/>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2000" b="1">
                <a:solidFill>
                  <a:schemeClr val="tx2">
                    <a:lumMod val="50000"/>
                  </a:schemeClr>
                </a:solidFill>
              </a:endParaRPr>
            </a:p>
          </p:txBody>
        </p:sp>
        <p:sp>
          <p:nvSpPr>
            <p:cNvPr id="22" name="TextBox 21">
              <a:extLst>
                <a:ext uri="{FF2B5EF4-FFF2-40B4-BE49-F238E27FC236}">
                  <a16:creationId xmlns:a16="http://schemas.microsoft.com/office/drawing/2014/main" id="{68FF30C0-8EED-4EF0-9D01-BAE42F466E86}"/>
                </a:ext>
              </a:extLst>
            </p:cNvPr>
            <p:cNvSpPr txBox="1">
              <a:spLocks noChangeAspect="1"/>
            </p:cNvSpPr>
            <p:nvPr>
              <p:custDataLst>
                <p:tags r:id="rId3"/>
              </p:custDataLst>
            </p:nvPr>
          </p:nvSpPr>
          <p:spPr>
            <a:xfrm>
              <a:off x="2098155" y="257847"/>
              <a:ext cx="1165808" cy="232562"/>
            </a:xfrm>
            <a:custGeom>
              <a:avLst/>
              <a:gdLst/>
              <a:ahLst/>
              <a:cxnLst/>
              <a:rect l="l" t="t" r="r" b="b"/>
              <a:pathLst>
                <a:path w="1165808" h="232562">
                  <a:moveTo>
                    <a:pt x="419356" y="121806"/>
                  </a:moveTo>
                  <a:cubicBezTo>
                    <a:pt x="410147" y="121806"/>
                    <a:pt x="402403" y="125322"/>
                    <a:pt x="396124" y="132355"/>
                  </a:cubicBezTo>
                  <a:cubicBezTo>
                    <a:pt x="389846" y="139387"/>
                    <a:pt x="386706" y="149516"/>
                    <a:pt x="386706" y="162743"/>
                  </a:cubicBezTo>
                  <a:cubicBezTo>
                    <a:pt x="386706" y="175970"/>
                    <a:pt x="389846" y="186100"/>
                    <a:pt x="396124" y="193132"/>
                  </a:cubicBezTo>
                  <a:cubicBezTo>
                    <a:pt x="402403" y="200164"/>
                    <a:pt x="410147" y="203680"/>
                    <a:pt x="419356" y="203680"/>
                  </a:cubicBezTo>
                  <a:cubicBezTo>
                    <a:pt x="428564" y="203680"/>
                    <a:pt x="436287" y="200164"/>
                    <a:pt x="442524" y="193132"/>
                  </a:cubicBezTo>
                  <a:cubicBezTo>
                    <a:pt x="448761" y="186100"/>
                    <a:pt x="451879" y="175887"/>
                    <a:pt x="451879" y="162492"/>
                  </a:cubicBezTo>
                  <a:cubicBezTo>
                    <a:pt x="451879" y="149433"/>
                    <a:pt x="448761" y="139387"/>
                    <a:pt x="442524" y="132355"/>
                  </a:cubicBezTo>
                  <a:cubicBezTo>
                    <a:pt x="436287" y="125322"/>
                    <a:pt x="428564" y="121806"/>
                    <a:pt x="419356" y="121806"/>
                  </a:cubicBezTo>
                  <a:close/>
                  <a:moveTo>
                    <a:pt x="702092" y="120048"/>
                  </a:moveTo>
                  <a:cubicBezTo>
                    <a:pt x="693720" y="120048"/>
                    <a:pt x="686709" y="123376"/>
                    <a:pt x="681058" y="130031"/>
                  </a:cubicBezTo>
                  <a:cubicBezTo>
                    <a:pt x="675407" y="136687"/>
                    <a:pt x="672582" y="146628"/>
                    <a:pt x="672582" y="159855"/>
                  </a:cubicBezTo>
                  <a:cubicBezTo>
                    <a:pt x="672582" y="174087"/>
                    <a:pt x="674549" y="184384"/>
                    <a:pt x="678484" y="190746"/>
                  </a:cubicBezTo>
                  <a:cubicBezTo>
                    <a:pt x="684177" y="199955"/>
                    <a:pt x="692130" y="204559"/>
                    <a:pt x="702343" y="204559"/>
                  </a:cubicBezTo>
                  <a:cubicBezTo>
                    <a:pt x="710463" y="204559"/>
                    <a:pt x="717370" y="201106"/>
                    <a:pt x="723063" y="194200"/>
                  </a:cubicBezTo>
                  <a:cubicBezTo>
                    <a:pt x="728755" y="187293"/>
                    <a:pt x="731602" y="176975"/>
                    <a:pt x="731602" y="163246"/>
                  </a:cubicBezTo>
                  <a:cubicBezTo>
                    <a:pt x="731602" y="147926"/>
                    <a:pt x="728839" y="136896"/>
                    <a:pt x="723314" y="130157"/>
                  </a:cubicBezTo>
                  <a:cubicBezTo>
                    <a:pt x="717789" y="123418"/>
                    <a:pt x="710715" y="120048"/>
                    <a:pt x="702092" y="120048"/>
                  </a:cubicBezTo>
                  <a:close/>
                  <a:moveTo>
                    <a:pt x="806378" y="96064"/>
                  </a:moveTo>
                  <a:lnTo>
                    <a:pt x="841665" y="96064"/>
                  </a:lnTo>
                  <a:lnTo>
                    <a:pt x="841665" y="229423"/>
                  </a:lnTo>
                  <a:lnTo>
                    <a:pt x="806378" y="229423"/>
                  </a:lnTo>
                  <a:close/>
                  <a:moveTo>
                    <a:pt x="520629" y="96064"/>
                  </a:moveTo>
                  <a:lnTo>
                    <a:pt x="555915" y="96064"/>
                  </a:lnTo>
                  <a:lnTo>
                    <a:pt x="555915" y="229423"/>
                  </a:lnTo>
                  <a:lnTo>
                    <a:pt x="520629" y="229423"/>
                  </a:lnTo>
                  <a:close/>
                  <a:moveTo>
                    <a:pt x="959053" y="93050"/>
                  </a:moveTo>
                  <a:cubicBezTo>
                    <a:pt x="966838" y="93050"/>
                    <a:pt x="973954" y="94452"/>
                    <a:pt x="980400" y="97257"/>
                  </a:cubicBezTo>
                  <a:cubicBezTo>
                    <a:pt x="986847" y="100061"/>
                    <a:pt x="991723" y="103640"/>
                    <a:pt x="995030" y="107993"/>
                  </a:cubicBezTo>
                  <a:cubicBezTo>
                    <a:pt x="998337" y="112346"/>
                    <a:pt x="1000639" y="117286"/>
                    <a:pt x="1001936" y="122811"/>
                  </a:cubicBezTo>
                  <a:cubicBezTo>
                    <a:pt x="1003234" y="128336"/>
                    <a:pt x="1003883" y="136247"/>
                    <a:pt x="1003883" y="146544"/>
                  </a:cubicBezTo>
                  <a:lnTo>
                    <a:pt x="1003883" y="229423"/>
                  </a:lnTo>
                  <a:lnTo>
                    <a:pt x="968597" y="229423"/>
                  </a:lnTo>
                  <a:lnTo>
                    <a:pt x="968597" y="161362"/>
                  </a:lnTo>
                  <a:cubicBezTo>
                    <a:pt x="968597" y="146963"/>
                    <a:pt x="967843" y="137650"/>
                    <a:pt x="966336" y="133422"/>
                  </a:cubicBezTo>
                  <a:cubicBezTo>
                    <a:pt x="964829" y="129194"/>
                    <a:pt x="962381" y="125908"/>
                    <a:pt x="958990" y="123564"/>
                  </a:cubicBezTo>
                  <a:cubicBezTo>
                    <a:pt x="955600" y="121220"/>
                    <a:pt x="951518" y="120048"/>
                    <a:pt x="946747" y="120048"/>
                  </a:cubicBezTo>
                  <a:cubicBezTo>
                    <a:pt x="940635" y="120048"/>
                    <a:pt x="935152" y="121723"/>
                    <a:pt x="930297" y="125071"/>
                  </a:cubicBezTo>
                  <a:cubicBezTo>
                    <a:pt x="925441" y="128420"/>
                    <a:pt x="922113" y="132857"/>
                    <a:pt x="920313" y="138382"/>
                  </a:cubicBezTo>
                  <a:cubicBezTo>
                    <a:pt x="918514" y="143907"/>
                    <a:pt x="917614" y="154121"/>
                    <a:pt x="917614" y="169022"/>
                  </a:cubicBezTo>
                  <a:lnTo>
                    <a:pt x="917614" y="229423"/>
                  </a:lnTo>
                  <a:lnTo>
                    <a:pt x="882327" y="229423"/>
                  </a:lnTo>
                  <a:lnTo>
                    <a:pt x="882327" y="96064"/>
                  </a:lnTo>
                  <a:lnTo>
                    <a:pt x="915102" y="96064"/>
                  </a:lnTo>
                  <a:lnTo>
                    <a:pt x="915102" y="115653"/>
                  </a:lnTo>
                  <a:cubicBezTo>
                    <a:pt x="926739" y="100584"/>
                    <a:pt x="941389" y="93050"/>
                    <a:pt x="959053" y="93050"/>
                  </a:cubicBezTo>
                  <a:close/>
                  <a:moveTo>
                    <a:pt x="419230" y="93050"/>
                  </a:moveTo>
                  <a:cubicBezTo>
                    <a:pt x="439406" y="93050"/>
                    <a:pt x="455939" y="99601"/>
                    <a:pt x="468832" y="112702"/>
                  </a:cubicBezTo>
                  <a:cubicBezTo>
                    <a:pt x="481724" y="125804"/>
                    <a:pt x="488170" y="142359"/>
                    <a:pt x="488170" y="162367"/>
                  </a:cubicBezTo>
                  <a:cubicBezTo>
                    <a:pt x="488170" y="182542"/>
                    <a:pt x="481661" y="199264"/>
                    <a:pt x="468643" y="212533"/>
                  </a:cubicBezTo>
                  <a:cubicBezTo>
                    <a:pt x="455626" y="225802"/>
                    <a:pt x="439238" y="232437"/>
                    <a:pt x="419481" y="232437"/>
                  </a:cubicBezTo>
                  <a:cubicBezTo>
                    <a:pt x="407259" y="232437"/>
                    <a:pt x="395601" y="229674"/>
                    <a:pt x="384509" y="224149"/>
                  </a:cubicBezTo>
                  <a:cubicBezTo>
                    <a:pt x="373417" y="218624"/>
                    <a:pt x="364982" y="210524"/>
                    <a:pt x="359206" y="199850"/>
                  </a:cubicBezTo>
                  <a:cubicBezTo>
                    <a:pt x="353429" y="189177"/>
                    <a:pt x="350541" y="176180"/>
                    <a:pt x="350541" y="160860"/>
                  </a:cubicBezTo>
                  <a:cubicBezTo>
                    <a:pt x="350541" y="149140"/>
                    <a:pt x="353429" y="137796"/>
                    <a:pt x="359206" y="126829"/>
                  </a:cubicBezTo>
                  <a:cubicBezTo>
                    <a:pt x="364982" y="115863"/>
                    <a:pt x="373165" y="107491"/>
                    <a:pt x="383755" y="101715"/>
                  </a:cubicBezTo>
                  <a:cubicBezTo>
                    <a:pt x="394345" y="95938"/>
                    <a:pt x="406170" y="93050"/>
                    <a:pt x="419230" y="93050"/>
                  </a:cubicBezTo>
                  <a:close/>
                  <a:moveTo>
                    <a:pt x="1044378" y="45332"/>
                  </a:moveTo>
                  <a:lnTo>
                    <a:pt x="1079664" y="45332"/>
                  </a:lnTo>
                  <a:lnTo>
                    <a:pt x="1079664" y="113016"/>
                  </a:lnTo>
                  <a:cubicBezTo>
                    <a:pt x="1091050" y="99705"/>
                    <a:pt x="1104653" y="93050"/>
                    <a:pt x="1120476" y="93050"/>
                  </a:cubicBezTo>
                  <a:cubicBezTo>
                    <a:pt x="1128596" y="93050"/>
                    <a:pt x="1135921" y="94557"/>
                    <a:pt x="1142451" y="97571"/>
                  </a:cubicBezTo>
                  <a:cubicBezTo>
                    <a:pt x="1148981" y="100584"/>
                    <a:pt x="1153899" y="104435"/>
                    <a:pt x="1157206" y="109123"/>
                  </a:cubicBezTo>
                  <a:cubicBezTo>
                    <a:pt x="1160513" y="113811"/>
                    <a:pt x="1162773" y="119002"/>
                    <a:pt x="1163987" y="124695"/>
                  </a:cubicBezTo>
                  <a:cubicBezTo>
                    <a:pt x="1165201" y="130387"/>
                    <a:pt x="1165808" y="139219"/>
                    <a:pt x="1165808" y="151191"/>
                  </a:cubicBezTo>
                  <a:lnTo>
                    <a:pt x="1165808" y="229423"/>
                  </a:lnTo>
                  <a:lnTo>
                    <a:pt x="1130522" y="229423"/>
                  </a:lnTo>
                  <a:lnTo>
                    <a:pt x="1130522" y="158976"/>
                  </a:lnTo>
                  <a:cubicBezTo>
                    <a:pt x="1130522" y="144996"/>
                    <a:pt x="1129852" y="136122"/>
                    <a:pt x="1128512" y="132355"/>
                  </a:cubicBezTo>
                  <a:cubicBezTo>
                    <a:pt x="1127173" y="128587"/>
                    <a:pt x="1124808" y="125594"/>
                    <a:pt x="1121417" y="123376"/>
                  </a:cubicBezTo>
                  <a:cubicBezTo>
                    <a:pt x="1118027" y="121158"/>
                    <a:pt x="1113778" y="120048"/>
                    <a:pt x="1108672" y="120048"/>
                  </a:cubicBezTo>
                  <a:cubicBezTo>
                    <a:pt x="1102812" y="120048"/>
                    <a:pt x="1097579" y="121471"/>
                    <a:pt x="1092975" y="124318"/>
                  </a:cubicBezTo>
                  <a:cubicBezTo>
                    <a:pt x="1088371" y="127164"/>
                    <a:pt x="1085001" y="131455"/>
                    <a:pt x="1082866" y="137189"/>
                  </a:cubicBezTo>
                  <a:cubicBezTo>
                    <a:pt x="1080732" y="142924"/>
                    <a:pt x="1079664" y="151400"/>
                    <a:pt x="1079664" y="162618"/>
                  </a:cubicBezTo>
                  <a:lnTo>
                    <a:pt x="1079664" y="229423"/>
                  </a:lnTo>
                  <a:lnTo>
                    <a:pt x="1044378" y="229423"/>
                  </a:lnTo>
                  <a:close/>
                  <a:moveTo>
                    <a:pt x="731476" y="45332"/>
                  </a:moveTo>
                  <a:lnTo>
                    <a:pt x="766762" y="45332"/>
                  </a:lnTo>
                  <a:lnTo>
                    <a:pt x="766762" y="58392"/>
                  </a:lnTo>
                  <a:lnTo>
                    <a:pt x="780701" y="58392"/>
                  </a:lnTo>
                  <a:lnTo>
                    <a:pt x="780701" y="81874"/>
                  </a:lnTo>
                  <a:lnTo>
                    <a:pt x="766762" y="81874"/>
                  </a:lnTo>
                  <a:lnTo>
                    <a:pt x="766762" y="229423"/>
                  </a:lnTo>
                  <a:lnTo>
                    <a:pt x="733988" y="229423"/>
                  </a:lnTo>
                  <a:lnTo>
                    <a:pt x="733988" y="209834"/>
                  </a:lnTo>
                  <a:cubicBezTo>
                    <a:pt x="728546" y="217452"/>
                    <a:pt x="722121" y="223123"/>
                    <a:pt x="714712" y="226849"/>
                  </a:cubicBezTo>
                  <a:cubicBezTo>
                    <a:pt x="707303" y="230574"/>
                    <a:pt x="699832" y="232437"/>
                    <a:pt x="692297" y="232437"/>
                  </a:cubicBezTo>
                  <a:cubicBezTo>
                    <a:pt x="676977" y="232437"/>
                    <a:pt x="663855" y="226263"/>
                    <a:pt x="652930" y="213915"/>
                  </a:cubicBezTo>
                  <a:cubicBezTo>
                    <a:pt x="642005" y="201567"/>
                    <a:pt x="636542" y="184342"/>
                    <a:pt x="636542" y="162241"/>
                  </a:cubicBezTo>
                  <a:cubicBezTo>
                    <a:pt x="636542" y="139638"/>
                    <a:pt x="641858" y="122455"/>
                    <a:pt x="652490" y="110693"/>
                  </a:cubicBezTo>
                  <a:cubicBezTo>
                    <a:pt x="663122" y="98931"/>
                    <a:pt x="676559" y="93050"/>
                    <a:pt x="692799" y="93050"/>
                  </a:cubicBezTo>
                  <a:cubicBezTo>
                    <a:pt x="707701" y="93050"/>
                    <a:pt x="720593" y="99245"/>
                    <a:pt x="731476" y="111635"/>
                  </a:cubicBezTo>
                  <a:lnTo>
                    <a:pt x="731476" y="81874"/>
                  </a:lnTo>
                  <a:lnTo>
                    <a:pt x="693427" y="81874"/>
                  </a:lnTo>
                  <a:lnTo>
                    <a:pt x="693427" y="58392"/>
                  </a:lnTo>
                  <a:lnTo>
                    <a:pt x="731476" y="58392"/>
                  </a:lnTo>
                  <a:close/>
                  <a:moveTo>
                    <a:pt x="520629" y="45332"/>
                  </a:moveTo>
                  <a:lnTo>
                    <a:pt x="555915" y="45332"/>
                  </a:lnTo>
                  <a:lnTo>
                    <a:pt x="555915" y="77981"/>
                  </a:lnTo>
                  <a:lnTo>
                    <a:pt x="520629" y="77981"/>
                  </a:lnTo>
                  <a:close/>
                  <a:moveTo>
                    <a:pt x="196653" y="45332"/>
                  </a:moveTo>
                  <a:lnTo>
                    <a:pt x="231939" y="45332"/>
                  </a:lnTo>
                  <a:lnTo>
                    <a:pt x="231939" y="113016"/>
                  </a:lnTo>
                  <a:cubicBezTo>
                    <a:pt x="243324" y="99705"/>
                    <a:pt x="256928" y="93050"/>
                    <a:pt x="272751" y="93050"/>
                  </a:cubicBezTo>
                  <a:cubicBezTo>
                    <a:pt x="280871" y="93050"/>
                    <a:pt x="288196" y="94557"/>
                    <a:pt x="294726" y="97571"/>
                  </a:cubicBezTo>
                  <a:cubicBezTo>
                    <a:pt x="301256" y="100584"/>
                    <a:pt x="306174" y="104435"/>
                    <a:pt x="309481" y="109123"/>
                  </a:cubicBezTo>
                  <a:cubicBezTo>
                    <a:pt x="312788" y="113811"/>
                    <a:pt x="315048" y="119002"/>
                    <a:pt x="316262" y="124695"/>
                  </a:cubicBezTo>
                  <a:cubicBezTo>
                    <a:pt x="317476" y="130387"/>
                    <a:pt x="318083" y="139219"/>
                    <a:pt x="318083" y="151191"/>
                  </a:cubicBezTo>
                  <a:lnTo>
                    <a:pt x="318083" y="229423"/>
                  </a:lnTo>
                  <a:lnTo>
                    <a:pt x="282797" y="229423"/>
                  </a:lnTo>
                  <a:lnTo>
                    <a:pt x="282797" y="158976"/>
                  </a:lnTo>
                  <a:cubicBezTo>
                    <a:pt x="282797" y="144996"/>
                    <a:pt x="282127" y="136122"/>
                    <a:pt x="280787" y="132355"/>
                  </a:cubicBezTo>
                  <a:cubicBezTo>
                    <a:pt x="279448" y="128587"/>
                    <a:pt x="277083" y="125594"/>
                    <a:pt x="273692" y="123376"/>
                  </a:cubicBezTo>
                  <a:cubicBezTo>
                    <a:pt x="270302" y="121158"/>
                    <a:pt x="266053" y="120048"/>
                    <a:pt x="260947" y="120048"/>
                  </a:cubicBezTo>
                  <a:cubicBezTo>
                    <a:pt x="255087" y="120048"/>
                    <a:pt x="249854" y="121471"/>
                    <a:pt x="245250" y="124318"/>
                  </a:cubicBezTo>
                  <a:cubicBezTo>
                    <a:pt x="240646" y="127164"/>
                    <a:pt x="237276" y="131455"/>
                    <a:pt x="235141" y="137189"/>
                  </a:cubicBezTo>
                  <a:cubicBezTo>
                    <a:pt x="233007" y="142924"/>
                    <a:pt x="231939" y="151400"/>
                    <a:pt x="231939" y="162618"/>
                  </a:cubicBezTo>
                  <a:lnTo>
                    <a:pt x="231939" y="229423"/>
                  </a:lnTo>
                  <a:lnTo>
                    <a:pt x="196653" y="229423"/>
                  </a:lnTo>
                  <a:close/>
                  <a:moveTo>
                    <a:pt x="403157" y="42193"/>
                  </a:moveTo>
                  <a:lnTo>
                    <a:pt x="435806" y="42193"/>
                  </a:lnTo>
                  <a:lnTo>
                    <a:pt x="461800" y="79237"/>
                  </a:lnTo>
                  <a:lnTo>
                    <a:pt x="433420" y="79237"/>
                  </a:lnTo>
                  <a:lnTo>
                    <a:pt x="418853" y="60526"/>
                  </a:lnTo>
                  <a:lnTo>
                    <a:pt x="405291" y="79237"/>
                  </a:lnTo>
                  <a:lnTo>
                    <a:pt x="376786" y="79237"/>
                  </a:lnTo>
                  <a:close/>
                  <a:moveTo>
                    <a:pt x="86143" y="42193"/>
                  </a:moveTo>
                  <a:cubicBezTo>
                    <a:pt x="108663" y="42193"/>
                    <a:pt x="126955" y="48848"/>
                    <a:pt x="141019" y="62159"/>
                  </a:cubicBezTo>
                  <a:cubicBezTo>
                    <a:pt x="149391" y="70028"/>
                    <a:pt x="155669" y="81330"/>
                    <a:pt x="159855" y="96064"/>
                  </a:cubicBezTo>
                  <a:lnTo>
                    <a:pt x="123062" y="104854"/>
                  </a:lnTo>
                  <a:cubicBezTo>
                    <a:pt x="120885" y="95310"/>
                    <a:pt x="116344" y="87776"/>
                    <a:pt x="109437" y="82251"/>
                  </a:cubicBezTo>
                  <a:cubicBezTo>
                    <a:pt x="102531" y="76725"/>
                    <a:pt x="94138" y="73963"/>
                    <a:pt x="84260" y="73963"/>
                  </a:cubicBezTo>
                  <a:cubicBezTo>
                    <a:pt x="70614" y="73963"/>
                    <a:pt x="59543" y="78860"/>
                    <a:pt x="51046" y="88655"/>
                  </a:cubicBezTo>
                  <a:cubicBezTo>
                    <a:pt x="42548" y="98450"/>
                    <a:pt x="38300" y="114314"/>
                    <a:pt x="38300" y="136247"/>
                  </a:cubicBezTo>
                  <a:cubicBezTo>
                    <a:pt x="38300" y="159520"/>
                    <a:pt x="42486" y="176096"/>
                    <a:pt x="50857" y="185975"/>
                  </a:cubicBezTo>
                  <a:cubicBezTo>
                    <a:pt x="59229" y="195853"/>
                    <a:pt x="70112" y="200792"/>
                    <a:pt x="83506" y="200792"/>
                  </a:cubicBezTo>
                  <a:cubicBezTo>
                    <a:pt x="93385" y="200792"/>
                    <a:pt x="101882" y="197653"/>
                    <a:pt x="108998" y="191374"/>
                  </a:cubicBezTo>
                  <a:cubicBezTo>
                    <a:pt x="116114" y="185095"/>
                    <a:pt x="121220" y="175217"/>
                    <a:pt x="124318" y="161739"/>
                  </a:cubicBezTo>
                  <a:lnTo>
                    <a:pt x="160357" y="173166"/>
                  </a:lnTo>
                  <a:cubicBezTo>
                    <a:pt x="154832" y="193258"/>
                    <a:pt x="145644" y="208180"/>
                    <a:pt x="132794" y="217933"/>
                  </a:cubicBezTo>
                  <a:cubicBezTo>
                    <a:pt x="119944" y="227686"/>
                    <a:pt x="103640" y="232562"/>
                    <a:pt x="83883" y="232562"/>
                  </a:cubicBezTo>
                  <a:cubicBezTo>
                    <a:pt x="59438" y="232562"/>
                    <a:pt x="39346" y="224212"/>
                    <a:pt x="23608" y="207510"/>
                  </a:cubicBezTo>
                  <a:cubicBezTo>
                    <a:pt x="7869" y="190809"/>
                    <a:pt x="0" y="167976"/>
                    <a:pt x="0" y="139010"/>
                  </a:cubicBezTo>
                  <a:cubicBezTo>
                    <a:pt x="0" y="108370"/>
                    <a:pt x="7911" y="84574"/>
                    <a:pt x="23733" y="67621"/>
                  </a:cubicBezTo>
                  <a:cubicBezTo>
                    <a:pt x="39556" y="50669"/>
                    <a:pt x="60359" y="42193"/>
                    <a:pt x="86143" y="42193"/>
                  </a:cubicBezTo>
                  <a:close/>
                  <a:moveTo>
                    <a:pt x="817680" y="37798"/>
                  </a:moveTo>
                  <a:cubicBezTo>
                    <a:pt x="827977" y="37881"/>
                    <a:pt x="836391" y="39556"/>
                    <a:pt x="842920" y="42820"/>
                  </a:cubicBezTo>
                  <a:cubicBezTo>
                    <a:pt x="850120" y="46337"/>
                    <a:pt x="853804" y="51234"/>
                    <a:pt x="853971" y="57513"/>
                  </a:cubicBezTo>
                  <a:cubicBezTo>
                    <a:pt x="854306" y="66219"/>
                    <a:pt x="846688" y="71535"/>
                    <a:pt x="831117" y="73460"/>
                  </a:cubicBezTo>
                  <a:lnTo>
                    <a:pt x="831117" y="79739"/>
                  </a:lnTo>
                  <a:lnTo>
                    <a:pt x="817052" y="79739"/>
                  </a:lnTo>
                  <a:lnTo>
                    <a:pt x="817052" y="65926"/>
                  </a:lnTo>
                  <a:cubicBezTo>
                    <a:pt x="821824" y="65424"/>
                    <a:pt x="824880" y="64963"/>
                    <a:pt x="826219" y="64545"/>
                  </a:cubicBezTo>
                  <a:cubicBezTo>
                    <a:pt x="830656" y="63456"/>
                    <a:pt x="832916" y="61531"/>
                    <a:pt x="833000" y="58768"/>
                  </a:cubicBezTo>
                  <a:cubicBezTo>
                    <a:pt x="833084" y="56843"/>
                    <a:pt x="831912" y="55210"/>
                    <a:pt x="829484" y="53871"/>
                  </a:cubicBezTo>
                  <a:cubicBezTo>
                    <a:pt x="825968" y="51945"/>
                    <a:pt x="820401" y="50983"/>
                    <a:pt x="812783" y="50983"/>
                  </a:cubicBezTo>
                  <a:cubicBezTo>
                    <a:pt x="810188" y="50983"/>
                    <a:pt x="806253" y="51150"/>
                    <a:pt x="800979" y="51485"/>
                  </a:cubicBezTo>
                  <a:lnTo>
                    <a:pt x="799598" y="38677"/>
                  </a:lnTo>
                  <a:cubicBezTo>
                    <a:pt x="802862" y="38007"/>
                    <a:pt x="808890" y="37714"/>
                    <a:pt x="817680" y="37798"/>
                  </a:cubicBezTo>
                  <a:close/>
                  <a:moveTo>
                    <a:pt x="379298" y="0"/>
                  </a:moveTo>
                  <a:lnTo>
                    <a:pt x="418853" y="0"/>
                  </a:lnTo>
                  <a:lnTo>
                    <a:pt x="436182" y="35412"/>
                  </a:lnTo>
                  <a:lnTo>
                    <a:pt x="413956" y="35412"/>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2000" b="1">
                <a:solidFill>
                  <a:schemeClr val="tx2">
                    <a:lumMod val="50000"/>
                  </a:schemeClr>
                </a:solidFill>
              </a:endParaRPr>
            </a:p>
          </p:txBody>
        </p:sp>
        <p:sp>
          <p:nvSpPr>
            <p:cNvPr id="23" name="TextBox 22">
              <a:extLst>
                <a:ext uri="{FF2B5EF4-FFF2-40B4-BE49-F238E27FC236}">
                  <a16:creationId xmlns:a16="http://schemas.microsoft.com/office/drawing/2014/main" id="{19B430B3-231F-4A0F-B5AE-A05B15BD2283}"/>
                </a:ext>
              </a:extLst>
            </p:cNvPr>
            <p:cNvSpPr txBox="1">
              <a:spLocks noChangeAspect="1"/>
            </p:cNvSpPr>
            <p:nvPr>
              <p:custDataLst>
                <p:tags r:id="rId4"/>
              </p:custDataLst>
            </p:nvPr>
          </p:nvSpPr>
          <p:spPr>
            <a:xfrm>
              <a:off x="7470904" y="2453255"/>
              <a:ext cx="1006018" cy="277392"/>
            </a:xfrm>
            <a:custGeom>
              <a:avLst/>
              <a:gdLst/>
              <a:ahLst/>
              <a:cxnLst/>
              <a:rect l="l" t="t" r="r" b="b"/>
              <a:pathLst>
                <a:path w="1006018" h="277392">
                  <a:moveTo>
                    <a:pt x="230540" y="238339"/>
                  </a:moveTo>
                  <a:lnTo>
                    <a:pt x="265826" y="238339"/>
                  </a:lnTo>
                  <a:lnTo>
                    <a:pt x="265826" y="273625"/>
                  </a:lnTo>
                  <a:lnTo>
                    <a:pt x="230540" y="273625"/>
                  </a:lnTo>
                  <a:close/>
                  <a:moveTo>
                    <a:pt x="273863" y="159228"/>
                  </a:moveTo>
                  <a:cubicBezTo>
                    <a:pt x="269342" y="160734"/>
                    <a:pt x="262184" y="162534"/>
                    <a:pt x="252390" y="164627"/>
                  </a:cubicBezTo>
                  <a:cubicBezTo>
                    <a:pt x="242595" y="166720"/>
                    <a:pt x="236191" y="168771"/>
                    <a:pt x="233177" y="170780"/>
                  </a:cubicBezTo>
                  <a:cubicBezTo>
                    <a:pt x="228573" y="174045"/>
                    <a:pt x="226270" y="178189"/>
                    <a:pt x="226270" y="183212"/>
                  </a:cubicBezTo>
                  <a:cubicBezTo>
                    <a:pt x="226270" y="188151"/>
                    <a:pt x="228112" y="192421"/>
                    <a:pt x="231796" y="196021"/>
                  </a:cubicBezTo>
                  <a:cubicBezTo>
                    <a:pt x="235479" y="199620"/>
                    <a:pt x="240167" y="201420"/>
                    <a:pt x="245860" y="201420"/>
                  </a:cubicBezTo>
                  <a:cubicBezTo>
                    <a:pt x="252222" y="201420"/>
                    <a:pt x="258292" y="199327"/>
                    <a:pt x="264068" y="195142"/>
                  </a:cubicBezTo>
                  <a:cubicBezTo>
                    <a:pt x="268338" y="191960"/>
                    <a:pt x="271142" y="188068"/>
                    <a:pt x="272481" y="183463"/>
                  </a:cubicBezTo>
                  <a:cubicBezTo>
                    <a:pt x="273402" y="180449"/>
                    <a:pt x="273863" y="174715"/>
                    <a:pt x="273863" y="166260"/>
                  </a:cubicBezTo>
                  <a:close/>
                  <a:moveTo>
                    <a:pt x="937203" y="115653"/>
                  </a:moveTo>
                  <a:cubicBezTo>
                    <a:pt x="927995" y="115653"/>
                    <a:pt x="920251" y="119170"/>
                    <a:pt x="913973" y="126202"/>
                  </a:cubicBezTo>
                  <a:cubicBezTo>
                    <a:pt x="907694" y="133234"/>
                    <a:pt x="904554" y="143363"/>
                    <a:pt x="904554" y="156590"/>
                  </a:cubicBezTo>
                  <a:cubicBezTo>
                    <a:pt x="904554" y="169818"/>
                    <a:pt x="907694" y="179947"/>
                    <a:pt x="913973" y="186979"/>
                  </a:cubicBezTo>
                  <a:cubicBezTo>
                    <a:pt x="920251" y="194011"/>
                    <a:pt x="927995" y="197528"/>
                    <a:pt x="937203" y="197528"/>
                  </a:cubicBezTo>
                  <a:cubicBezTo>
                    <a:pt x="946412" y="197528"/>
                    <a:pt x="954135" y="194011"/>
                    <a:pt x="960372" y="186979"/>
                  </a:cubicBezTo>
                  <a:cubicBezTo>
                    <a:pt x="966609" y="179947"/>
                    <a:pt x="969727" y="169734"/>
                    <a:pt x="969727" y="156339"/>
                  </a:cubicBezTo>
                  <a:cubicBezTo>
                    <a:pt x="969727" y="143280"/>
                    <a:pt x="966609" y="133234"/>
                    <a:pt x="960372" y="126202"/>
                  </a:cubicBezTo>
                  <a:cubicBezTo>
                    <a:pt x="954135" y="119170"/>
                    <a:pt x="946412" y="115653"/>
                    <a:pt x="937203" y="115653"/>
                  </a:cubicBezTo>
                  <a:close/>
                  <a:moveTo>
                    <a:pt x="772014" y="113895"/>
                  </a:moveTo>
                  <a:cubicBezTo>
                    <a:pt x="763558" y="113895"/>
                    <a:pt x="756589" y="117181"/>
                    <a:pt x="751106" y="123753"/>
                  </a:cubicBezTo>
                  <a:cubicBezTo>
                    <a:pt x="745622" y="130325"/>
                    <a:pt x="742881" y="140350"/>
                    <a:pt x="742881" y="153828"/>
                  </a:cubicBezTo>
                  <a:cubicBezTo>
                    <a:pt x="742881" y="167976"/>
                    <a:pt x="745622" y="178336"/>
                    <a:pt x="751106" y="184907"/>
                  </a:cubicBezTo>
                  <a:cubicBezTo>
                    <a:pt x="756589" y="191479"/>
                    <a:pt x="763349" y="194765"/>
                    <a:pt x="771386" y="194765"/>
                  </a:cubicBezTo>
                  <a:cubicBezTo>
                    <a:pt x="780009" y="194765"/>
                    <a:pt x="787292" y="191395"/>
                    <a:pt x="793236" y="184656"/>
                  </a:cubicBezTo>
                  <a:cubicBezTo>
                    <a:pt x="799180" y="177917"/>
                    <a:pt x="802151" y="167934"/>
                    <a:pt x="802151" y="154707"/>
                  </a:cubicBezTo>
                  <a:cubicBezTo>
                    <a:pt x="802151" y="140894"/>
                    <a:pt x="799305" y="130639"/>
                    <a:pt x="793612" y="123941"/>
                  </a:cubicBezTo>
                  <a:cubicBezTo>
                    <a:pt x="787920" y="117244"/>
                    <a:pt x="780720" y="113895"/>
                    <a:pt x="772014" y="113895"/>
                  </a:cubicBezTo>
                  <a:close/>
                  <a:moveTo>
                    <a:pt x="937078" y="86897"/>
                  </a:moveTo>
                  <a:cubicBezTo>
                    <a:pt x="957253" y="86897"/>
                    <a:pt x="973787" y="93448"/>
                    <a:pt x="986680" y="106549"/>
                  </a:cubicBezTo>
                  <a:cubicBezTo>
                    <a:pt x="999572" y="119651"/>
                    <a:pt x="1006018" y="136206"/>
                    <a:pt x="1006018" y="156214"/>
                  </a:cubicBezTo>
                  <a:cubicBezTo>
                    <a:pt x="1006018" y="176389"/>
                    <a:pt x="999509" y="193112"/>
                    <a:pt x="986491" y="206380"/>
                  </a:cubicBezTo>
                  <a:cubicBezTo>
                    <a:pt x="973473" y="219649"/>
                    <a:pt x="957086" y="226284"/>
                    <a:pt x="937329" y="226284"/>
                  </a:cubicBezTo>
                  <a:cubicBezTo>
                    <a:pt x="925106" y="226284"/>
                    <a:pt x="913449" y="223521"/>
                    <a:pt x="902357" y="217996"/>
                  </a:cubicBezTo>
                  <a:cubicBezTo>
                    <a:pt x="891265" y="212471"/>
                    <a:pt x="882830" y="204371"/>
                    <a:pt x="877054" y="193698"/>
                  </a:cubicBezTo>
                  <a:cubicBezTo>
                    <a:pt x="871277" y="183024"/>
                    <a:pt x="868389" y="170027"/>
                    <a:pt x="868389" y="154707"/>
                  </a:cubicBezTo>
                  <a:cubicBezTo>
                    <a:pt x="868389" y="142987"/>
                    <a:pt x="871277" y="131643"/>
                    <a:pt x="877054" y="120676"/>
                  </a:cubicBezTo>
                  <a:cubicBezTo>
                    <a:pt x="882830" y="109710"/>
                    <a:pt x="891013" y="101338"/>
                    <a:pt x="901604" y="95562"/>
                  </a:cubicBezTo>
                  <a:cubicBezTo>
                    <a:pt x="912194" y="89785"/>
                    <a:pt x="924018" y="86897"/>
                    <a:pt x="937078" y="86897"/>
                  </a:cubicBezTo>
                  <a:close/>
                  <a:moveTo>
                    <a:pt x="762972" y="86897"/>
                  </a:moveTo>
                  <a:cubicBezTo>
                    <a:pt x="779464" y="86897"/>
                    <a:pt x="793068" y="94138"/>
                    <a:pt x="803784" y="108621"/>
                  </a:cubicBezTo>
                  <a:lnTo>
                    <a:pt x="803784" y="89911"/>
                  </a:lnTo>
                  <a:lnTo>
                    <a:pt x="836810" y="89911"/>
                  </a:lnTo>
                  <a:lnTo>
                    <a:pt x="836810" y="209583"/>
                  </a:lnTo>
                  <a:cubicBezTo>
                    <a:pt x="836810" y="225321"/>
                    <a:pt x="835512" y="237083"/>
                    <a:pt x="832917" y="244869"/>
                  </a:cubicBezTo>
                  <a:cubicBezTo>
                    <a:pt x="830322" y="252654"/>
                    <a:pt x="826680" y="258766"/>
                    <a:pt x="821992" y="263203"/>
                  </a:cubicBezTo>
                  <a:cubicBezTo>
                    <a:pt x="817304" y="267640"/>
                    <a:pt x="811046" y="271114"/>
                    <a:pt x="803219" y="273625"/>
                  </a:cubicBezTo>
                  <a:cubicBezTo>
                    <a:pt x="795391" y="276137"/>
                    <a:pt x="785492" y="277392"/>
                    <a:pt x="773521" y="277392"/>
                  </a:cubicBezTo>
                  <a:cubicBezTo>
                    <a:pt x="750917" y="277392"/>
                    <a:pt x="734886" y="273521"/>
                    <a:pt x="725426" y="265777"/>
                  </a:cubicBezTo>
                  <a:cubicBezTo>
                    <a:pt x="715966" y="258033"/>
                    <a:pt x="711236" y="248217"/>
                    <a:pt x="711236" y="236330"/>
                  </a:cubicBezTo>
                  <a:cubicBezTo>
                    <a:pt x="711236" y="235158"/>
                    <a:pt x="711278" y="233735"/>
                    <a:pt x="711362" y="232060"/>
                  </a:cubicBezTo>
                  <a:lnTo>
                    <a:pt x="751671" y="236958"/>
                  </a:lnTo>
                  <a:cubicBezTo>
                    <a:pt x="752341" y="241646"/>
                    <a:pt x="753889" y="244869"/>
                    <a:pt x="756317" y="246627"/>
                  </a:cubicBezTo>
                  <a:cubicBezTo>
                    <a:pt x="759666" y="249138"/>
                    <a:pt x="764940" y="250394"/>
                    <a:pt x="772139" y="250394"/>
                  </a:cubicBezTo>
                  <a:cubicBezTo>
                    <a:pt x="781348" y="250394"/>
                    <a:pt x="788255" y="249013"/>
                    <a:pt x="792859" y="246250"/>
                  </a:cubicBezTo>
                  <a:cubicBezTo>
                    <a:pt x="795956" y="244408"/>
                    <a:pt x="798301" y="241436"/>
                    <a:pt x="799891" y="237334"/>
                  </a:cubicBezTo>
                  <a:cubicBezTo>
                    <a:pt x="800979" y="234404"/>
                    <a:pt x="801524" y="229005"/>
                    <a:pt x="801524" y="221135"/>
                  </a:cubicBezTo>
                  <a:lnTo>
                    <a:pt x="801524" y="201671"/>
                  </a:lnTo>
                  <a:cubicBezTo>
                    <a:pt x="790975" y="216071"/>
                    <a:pt x="777665" y="223270"/>
                    <a:pt x="761591" y="223270"/>
                  </a:cubicBezTo>
                  <a:cubicBezTo>
                    <a:pt x="743676" y="223270"/>
                    <a:pt x="729486" y="215694"/>
                    <a:pt x="719022" y="200541"/>
                  </a:cubicBezTo>
                  <a:cubicBezTo>
                    <a:pt x="710817" y="188570"/>
                    <a:pt x="706715" y="173669"/>
                    <a:pt x="706715" y="155837"/>
                  </a:cubicBezTo>
                  <a:cubicBezTo>
                    <a:pt x="706715" y="133485"/>
                    <a:pt x="712094" y="116407"/>
                    <a:pt x="722852" y="104603"/>
                  </a:cubicBezTo>
                  <a:cubicBezTo>
                    <a:pt x="733609" y="92799"/>
                    <a:pt x="746983" y="86897"/>
                    <a:pt x="762972" y="86897"/>
                  </a:cubicBezTo>
                  <a:close/>
                  <a:moveTo>
                    <a:pt x="400036" y="86897"/>
                  </a:moveTo>
                  <a:cubicBezTo>
                    <a:pt x="416277" y="86897"/>
                    <a:pt x="429191" y="90392"/>
                    <a:pt x="438776" y="97382"/>
                  </a:cubicBezTo>
                  <a:cubicBezTo>
                    <a:pt x="448361" y="104373"/>
                    <a:pt x="455247" y="115026"/>
                    <a:pt x="459433" y="129341"/>
                  </a:cubicBezTo>
                  <a:lnTo>
                    <a:pt x="424649" y="135620"/>
                  </a:lnTo>
                  <a:cubicBezTo>
                    <a:pt x="423477" y="128671"/>
                    <a:pt x="420819" y="123439"/>
                    <a:pt x="416675" y="119923"/>
                  </a:cubicBezTo>
                  <a:cubicBezTo>
                    <a:pt x="412531" y="116407"/>
                    <a:pt x="407152" y="114649"/>
                    <a:pt x="400539" y="114649"/>
                  </a:cubicBezTo>
                  <a:cubicBezTo>
                    <a:pt x="391749" y="114649"/>
                    <a:pt x="384737" y="117684"/>
                    <a:pt x="379505" y="123753"/>
                  </a:cubicBezTo>
                  <a:cubicBezTo>
                    <a:pt x="374273" y="129822"/>
                    <a:pt x="371657" y="139973"/>
                    <a:pt x="371657" y="154205"/>
                  </a:cubicBezTo>
                  <a:cubicBezTo>
                    <a:pt x="371657" y="170027"/>
                    <a:pt x="374315" y="181203"/>
                    <a:pt x="379631" y="187733"/>
                  </a:cubicBezTo>
                  <a:cubicBezTo>
                    <a:pt x="384947" y="194263"/>
                    <a:pt x="392083" y="197528"/>
                    <a:pt x="401041" y="197528"/>
                  </a:cubicBezTo>
                  <a:cubicBezTo>
                    <a:pt x="407738" y="197528"/>
                    <a:pt x="413222" y="195623"/>
                    <a:pt x="417491" y="191814"/>
                  </a:cubicBezTo>
                  <a:cubicBezTo>
                    <a:pt x="421761" y="188005"/>
                    <a:pt x="424774" y="181454"/>
                    <a:pt x="426533" y="172162"/>
                  </a:cubicBezTo>
                  <a:lnTo>
                    <a:pt x="461191" y="178064"/>
                  </a:lnTo>
                  <a:cubicBezTo>
                    <a:pt x="457591" y="193970"/>
                    <a:pt x="450685" y="205983"/>
                    <a:pt x="440471" y="214103"/>
                  </a:cubicBezTo>
                  <a:cubicBezTo>
                    <a:pt x="430258" y="222224"/>
                    <a:pt x="416570" y="226284"/>
                    <a:pt x="399409" y="226284"/>
                  </a:cubicBezTo>
                  <a:cubicBezTo>
                    <a:pt x="379903" y="226284"/>
                    <a:pt x="364353" y="220131"/>
                    <a:pt x="352758" y="207825"/>
                  </a:cubicBezTo>
                  <a:cubicBezTo>
                    <a:pt x="341163" y="195518"/>
                    <a:pt x="335366" y="178482"/>
                    <a:pt x="335366" y="156716"/>
                  </a:cubicBezTo>
                  <a:cubicBezTo>
                    <a:pt x="335366" y="134699"/>
                    <a:pt x="341184" y="117558"/>
                    <a:pt x="352821" y="105294"/>
                  </a:cubicBezTo>
                  <a:cubicBezTo>
                    <a:pt x="364457" y="93029"/>
                    <a:pt x="380196" y="86897"/>
                    <a:pt x="400036" y="86897"/>
                  </a:cubicBezTo>
                  <a:close/>
                  <a:moveTo>
                    <a:pt x="252390" y="86897"/>
                  </a:moveTo>
                  <a:cubicBezTo>
                    <a:pt x="268128" y="86897"/>
                    <a:pt x="279848" y="88760"/>
                    <a:pt x="287550" y="92485"/>
                  </a:cubicBezTo>
                  <a:cubicBezTo>
                    <a:pt x="295252" y="96210"/>
                    <a:pt x="300673" y="100940"/>
                    <a:pt x="303812" y="106675"/>
                  </a:cubicBezTo>
                  <a:cubicBezTo>
                    <a:pt x="306951" y="112409"/>
                    <a:pt x="308521" y="122937"/>
                    <a:pt x="308521" y="138257"/>
                  </a:cubicBezTo>
                  <a:lnTo>
                    <a:pt x="308144" y="179445"/>
                  </a:lnTo>
                  <a:cubicBezTo>
                    <a:pt x="308144" y="191165"/>
                    <a:pt x="308709" y="199809"/>
                    <a:pt x="309840" y="205376"/>
                  </a:cubicBezTo>
                  <a:cubicBezTo>
                    <a:pt x="310970" y="210943"/>
                    <a:pt x="313084" y="216908"/>
                    <a:pt x="316181" y="223270"/>
                  </a:cubicBezTo>
                  <a:lnTo>
                    <a:pt x="281272" y="223270"/>
                  </a:lnTo>
                  <a:cubicBezTo>
                    <a:pt x="280351" y="220926"/>
                    <a:pt x="279221" y="217452"/>
                    <a:pt x="277881" y="212848"/>
                  </a:cubicBezTo>
                  <a:cubicBezTo>
                    <a:pt x="277295" y="210755"/>
                    <a:pt x="276877" y="209373"/>
                    <a:pt x="276625" y="208704"/>
                  </a:cubicBezTo>
                  <a:cubicBezTo>
                    <a:pt x="270598" y="214564"/>
                    <a:pt x="264152" y="218959"/>
                    <a:pt x="257287" y="221889"/>
                  </a:cubicBezTo>
                  <a:cubicBezTo>
                    <a:pt x="250422" y="224819"/>
                    <a:pt x="243097" y="226284"/>
                    <a:pt x="235312" y="226284"/>
                  </a:cubicBezTo>
                  <a:cubicBezTo>
                    <a:pt x="221582" y="226284"/>
                    <a:pt x="210762" y="222559"/>
                    <a:pt x="202851" y="215108"/>
                  </a:cubicBezTo>
                  <a:cubicBezTo>
                    <a:pt x="194940" y="207657"/>
                    <a:pt x="190984" y="198239"/>
                    <a:pt x="190984" y="186854"/>
                  </a:cubicBezTo>
                  <a:cubicBezTo>
                    <a:pt x="190984" y="179319"/>
                    <a:pt x="192784" y="172601"/>
                    <a:pt x="196384" y="166699"/>
                  </a:cubicBezTo>
                  <a:cubicBezTo>
                    <a:pt x="199984" y="160797"/>
                    <a:pt x="205027" y="156277"/>
                    <a:pt x="211515" y="153137"/>
                  </a:cubicBezTo>
                  <a:cubicBezTo>
                    <a:pt x="218003" y="149998"/>
                    <a:pt x="227359" y="147256"/>
                    <a:pt x="239581" y="144912"/>
                  </a:cubicBezTo>
                  <a:cubicBezTo>
                    <a:pt x="256073" y="141815"/>
                    <a:pt x="267500" y="138926"/>
                    <a:pt x="273863" y="136248"/>
                  </a:cubicBezTo>
                  <a:lnTo>
                    <a:pt x="273863" y="132731"/>
                  </a:lnTo>
                  <a:cubicBezTo>
                    <a:pt x="273863" y="125950"/>
                    <a:pt x="272188" y="121116"/>
                    <a:pt x="268840" y="118228"/>
                  </a:cubicBezTo>
                  <a:cubicBezTo>
                    <a:pt x="265491" y="115340"/>
                    <a:pt x="259171" y="113895"/>
                    <a:pt x="249878" y="113895"/>
                  </a:cubicBezTo>
                  <a:cubicBezTo>
                    <a:pt x="243600" y="113895"/>
                    <a:pt x="238702" y="115130"/>
                    <a:pt x="235186" y="117600"/>
                  </a:cubicBezTo>
                  <a:cubicBezTo>
                    <a:pt x="231670" y="120069"/>
                    <a:pt x="228824" y="124402"/>
                    <a:pt x="226647" y="130597"/>
                  </a:cubicBezTo>
                  <a:lnTo>
                    <a:pt x="194626" y="124820"/>
                  </a:lnTo>
                  <a:cubicBezTo>
                    <a:pt x="198226" y="111928"/>
                    <a:pt x="204421" y="102384"/>
                    <a:pt x="213211" y="96190"/>
                  </a:cubicBezTo>
                  <a:cubicBezTo>
                    <a:pt x="222001" y="89995"/>
                    <a:pt x="235061" y="86897"/>
                    <a:pt x="252390" y="86897"/>
                  </a:cubicBezTo>
                  <a:close/>
                  <a:moveTo>
                    <a:pt x="485901" y="39179"/>
                  </a:moveTo>
                  <a:lnTo>
                    <a:pt x="521187" y="39179"/>
                  </a:lnTo>
                  <a:lnTo>
                    <a:pt x="521187" y="106863"/>
                  </a:lnTo>
                  <a:cubicBezTo>
                    <a:pt x="532573" y="93552"/>
                    <a:pt x="546176" y="86897"/>
                    <a:pt x="561999" y="86897"/>
                  </a:cubicBezTo>
                  <a:cubicBezTo>
                    <a:pt x="570119" y="86897"/>
                    <a:pt x="577444" y="88404"/>
                    <a:pt x="583974" y="91418"/>
                  </a:cubicBezTo>
                  <a:cubicBezTo>
                    <a:pt x="590504" y="94431"/>
                    <a:pt x="595422" y="98282"/>
                    <a:pt x="598729" y="102970"/>
                  </a:cubicBezTo>
                  <a:cubicBezTo>
                    <a:pt x="602036" y="107659"/>
                    <a:pt x="604296" y="112849"/>
                    <a:pt x="605510" y="118542"/>
                  </a:cubicBezTo>
                  <a:cubicBezTo>
                    <a:pt x="606724" y="124234"/>
                    <a:pt x="607331" y="133066"/>
                    <a:pt x="607331" y="145038"/>
                  </a:cubicBezTo>
                  <a:lnTo>
                    <a:pt x="607331" y="223270"/>
                  </a:lnTo>
                  <a:lnTo>
                    <a:pt x="572045" y="223270"/>
                  </a:lnTo>
                  <a:lnTo>
                    <a:pt x="572045" y="152823"/>
                  </a:lnTo>
                  <a:cubicBezTo>
                    <a:pt x="572045" y="138843"/>
                    <a:pt x="571375" y="129969"/>
                    <a:pt x="570035" y="126202"/>
                  </a:cubicBezTo>
                  <a:cubicBezTo>
                    <a:pt x="568696" y="122434"/>
                    <a:pt x="566331" y="119442"/>
                    <a:pt x="562940" y="117223"/>
                  </a:cubicBezTo>
                  <a:cubicBezTo>
                    <a:pt x="559550" y="115005"/>
                    <a:pt x="555301" y="113895"/>
                    <a:pt x="550195" y="113895"/>
                  </a:cubicBezTo>
                  <a:cubicBezTo>
                    <a:pt x="544335" y="113895"/>
                    <a:pt x="539102" y="115319"/>
                    <a:pt x="534498" y="118165"/>
                  </a:cubicBezTo>
                  <a:cubicBezTo>
                    <a:pt x="529894" y="121011"/>
                    <a:pt x="526524" y="125302"/>
                    <a:pt x="524389" y="131036"/>
                  </a:cubicBezTo>
                  <a:cubicBezTo>
                    <a:pt x="522255" y="136771"/>
                    <a:pt x="521187" y="145247"/>
                    <a:pt x="521187" y="156465"/>
                  </a:cubicBezTo>
                  <a:lnTo>
                    <a:pt x="521187" y="223270"/>
                  </a:lnTo>
                  <a:lnTo>
                    <a:pt x="485901" y="223270"/>
                  </a:lnTo>
                  <a:close/>
                  <a:moveTo>
                    <a:pt x="0" y="39179"/>
                  </a:moveTo>
                  <a:lnTo>
                    <a:pt x="55630" y="39179"/>
                  </a:lnTo>
                  <a:lnTo>
                    <a:pt x="89032" y="164753"/>
                  </a:lnTo>
                  <a:lnTo>
                    <a:pt x="122058" y="39179"/>
                  </a:lnTo>
                  <a:lnTo>
                    <a:pt x="177813" y="39179"/>
                  </a:lnTo>
                  <a:lnTo>
                    <a:pt x="177813" y="223270"/>
                  </a:lnTo>
                  <a:lnTo>
                    <a:pt x="143280" y="223270"/>
                  </a:lnTo>
                  <a:lnTo>
                    <a:pt x="143280" y="78358"/>
                  </a:lnTo>
                  <a:lnTo>
                    <a:pt x="106738" y="223270"/>
                  </a:lnTo>
                  <a:lnTo>
                    <a:pt x="70950" y="223270"/>
                  </a:lnTo>
                  <a:lnTo>
                    <a:pt x="34533" y="78358"/>
                  </a:lnTo>
                  <a:lnTo>
                    <a:pt x="34533" y="223270"/>
                  </a:lnTo>
                  <a:lnTo>
                    <a:pt x="0" y="223270"/>
                  </a:lnTo>
                  <a:close/>
                  <a:moveTo>
                    <a:pt x="921004" y="36040"/>
                  </a:moveTo>
                  <a:lnTo>
                    <a:pt x="953654" y="36040"/>
                  </a:lnTo>
                  <a:lnTo>
                    <a:pt x="979647" y="73084"/>
                  </a:lnTo>
                  <a:lnTo>
                    <a:pt x="951268" y="73084"/>
                  </a:lnTo>
                  <a:lnTo>
                    <a:pt x="936701" y="54373"/>
                  </a:lnTo>
                  <a:lnTo>
                    <a:pt x="923139" y="73084"/>
                  </a:lnTo>
                  <a:lnTo>
                    <a:pt x="894634" y="73084"/>
                  </a:lnTo>
                  <a:close/>
                  <a:moveTo>
                    <a:pt x="962067" y="0"/>
                  </a:moveTo>
                  <a:lnTo>
                    <a:pt x="978392" y="0"/>
                  </a:lnTo>
                  <a:cubicBezTo>
                    <a:pt x="977889" y="19087"/>
                    <a:pt x="969685" y="28631"/>
                    <a:pt x="953779" y="28631"/>
                  </a:cubicBezTo>
                  <a:cubicBezTo>
                    <a:pt x="948505" y="28631"/>
                    <a:pt x="941557" y="26287"/>
                    <a:pt x="932934" y="21599"/>
                  </a:cubicBezTo>
                  <a:cubicBezTo>
                    <a:pt x="927325" y="18585"/>
                    <a:pt x="923223" y="17078"/>
                    <a:pt x="920628" y="17078"/>
                  </a:cubicBezTo>
                  <a:cubicBezTo>
                    <a:pt x="914098" y="17078"/>
                    <a:pt x="910917" y="21055"/>
                    <a:pt x="911084" y="29008"/>
                  </a:cubicBezTo>
                  <a:lnTo>
                    <a:pt x="894383" y="29008"/>
                  </a:lnTo>
                  <a:cubicBezTo>
                    <a:pt x="894299" y="20469"/>
                    <a:pt x="896622" y="13562"/>
                    <a:pt x="901352" y="8288"/>
                  </a:cubicBezTo>
                  <a:cubicBezTo>
                    <a:pt x="906082" y="3014"/>
                    <a:pt x="912256" y="377"/>
                    <a:pt x="919874" y="377"/>
                  </a:cubicBezTo>
                  <a:cubicBezTo>
                    <a:pt x="925065" y="377"/>
                    <a:pt x="932139" y="2637"/>
                    <a:pt x="941096" y="7158"/>
                  </a:cubicBezTo>
                  <a:cubicBezTo>
                    <a:pt x="946036" y="9669"/>
                    <a:pt x="949970" y="10925"/>
                    <a:pt x="952900" y="10925"/>
                  </a:cubicBezTo>
                  <a:cubicBezTo>
                    <a:pt x="958007" y="10925"/>
                    <a:pt x="961062" y="7283"/>
                    <a:pt x="962067"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2000" b="1">
                <a:solidFill>
                  <a:schemeClr val="tx2">
                    <a:lumMod val="50000"/>
                  </a:schemeClr>
                </a:solidFill>
              </a:endParaRPr>
            </a:p>
          </p:txBody>
        </p:sp>
        <p:sp>
          <p:nvSpPr>
            <p:cNvPr id="24" name="TextBox 23">
              <a:extLst>
                <a:ext uri="{FF2B5EF4-FFF2-40B4-BE49-F238E27FC236}">
                  <a16:creationId xmlns:a16="http://schemas.microsoft.com/office/drawing/2014/main" id="{30274215-3172-4586-BD40-9E8344CF933A}"/>
                </a:ext>
              </a:extLst>
            </p:cNvPr>
            <p:cNvSpPr txBox="1">
              <a:spLocks noChangeAspect="1"/>
            </p:cNvSpPr>
            <p:nvPr>
              <p:custDataLst>
                <p:tags r:id="rId5"/>
              </p:custDataLst>
            </p:nvPr>
          </p:nvSpPr>
          <p:spPr>
            <a:xfrm>
              <a:off x="6971458" y="3020720"/>
              <a:ext cx="2131330" cy="237962"/>
            </a:xfrm>
            <a:custGeom>
              <a:avLst/>
              <a:gdLst/>
              <a:ahLst/>
              <a:cxnLst/>
              <a:rect l="l" t="t" r="r" b="b"/>
              <a:pathLst>
                <a:path w="2131330" h="237962">
                  <a:moveTo>
                    <a:pt x="835838" y="123188"/>
                  </a:moveTo>
                  <a:cubicBezTo>
                    <a:pt x="831317" y="124694"/>
                    <a:pt x="824159" y="126494"/>
                    <a:pt x="814365" y="128587"/>
                  </a:cubicBezTo>
                  <a:cubicBezTo>
                    <a:pt x="804570" y="130680"/>
                    <a:pt x="798166" y="132731"/>
                    <a:pt x="795152" y="134740"/>
                  </a:cubicBezTo>
                  <a:cubicBezTo>
                    <a:pt x="790548" y="138005"/>
                    <a:pt x="788245" y="142149"/>
                    <a:pt x="788245" y="147172"/>
                  </a:cubicBezTo>
                  <a:cubicBezTo>
                    <a:pt x="788245" y="152111"/>
                    <a:pt x="790087" y="156381"/>
                    <a:pt x="793771" y="159981"/>
                  </a:cubicBezTo>
                  <a:cubicBezTo>
                    <a:pt x="797454" y="163580"/>
                    <a:pt x="802142" y="165380"/>
                    <a:pt x="807835" y="165380"/>
                  </a:cubicBezTo>
                  <a:cubicBezTo>
                    <a:pt x="814197" y="165380"/>
                    <a:pt x="820267" y="163287"/>
                    <a:pt x="826043" y="159102"/>
                  </a:cubicBezTo>
                  <a:cubicBezTo>
                    <a:pt x="830313" y="155920"/>
                    <a:pt x="833117" y="152028"/>
                    <a:pt x="834457" y="147423"/>
                  </a:cubicBezTo>
                  <a:cubicBezTo>
                    <a:pt x="835377" y="144409"/>
                    <a:pt x="835838" y="138675"/>
                    <a:pt x="835838" y="130220"/>
                  </a:cubicBezTo>
                  <a:close/>
                  <a:moveTo>
                    <a:pt x="260929" y="79613"/>
                  </a:moveTo>
                  <a:cubicBezTo>
                    <a:pt x="251720" y="79613"/>
                    <a:pt x="243976" y="83130"/>
                    <a:pt x="237698" y="90162"/>
                  </a:cubicBezTo>
                  <a:cubicBezTo>
                    <a:pt x="231419" y="97194"/>
                    <a:pt x="228280" y="107323"/>
                    <a:pt x="228280" y="120550"/>
                  </a:cubicBezTo>
                  <a:cubicBezTo>
                    <a:pt x="228280" y="133778"/>
                    <a:pt x="231419" y="143907"/>
                    <a:pt x="237698" y="150939"/>
                  </a:cubicBezTo>
                  <a:cubicBezTo>
                    <a:pt x="243976" y="157971"/>
                    <a:pt x="251720" y="161488"/>
                    <a:pt x="260929" y="161488"/>
                  </a:cubicBezTo>
                  <a:cubicBezTo>
                    <a:pt x="270137" y="161488"/>
                    <a:pt x="277860" y="157971"/>
                    <a:pt x="284097" y="150939"/>
                  </a:cubicBezTo>
                  <a:cubicBezTo>
                    <a:pt x="290334" y="143907"/>
                    <a:pt x="293452" y="133694"/>
                    <a:pt x="293452" y="120299"/>
                  </a:cubicBezTo>
                  <a:cubicBezTo>
                    <a:pt x="293452" y="107240"/>
                    <a:pt x="290334" y="97194"/>
                    <a:pt x="284097" y="90162"/>
                  </a:cubicBezTo>
                  <a:cubicBezTo>
                    <a:pt x="277860" y="83130"/>
                    <a:pt x="270137" y="79613"/>
                    <a:pt x="260929" y="79613"/>
                  </a:cubicBezTo>
                  <a:close/>
                  <a:moveTo>
                    <a:pt x="502319" y="78734"/>
                  </a:moveTo>
                  <a:cubicBezTo>
                    <a:pt x="493696" y="78734"/>
                    <a:pt x="486538" y="82062"/>
                    <a:pt x="480845" y="88718"/>
                  </a:cubicBezTo>
                  <a:cubicBezTo>
                    <a:pt x="475153" y="95373"/>
                    <a:pt x="472307" y="105230"/>
                    <a:pt x="472307" y="118290"/>
                  </a:cubicBezTo>
                  <a:cubicBezTo>
                    <a:pt x="472307" y="133275"/>
                    <a:pt x="475278" y="144347"/>
                    <a:pt x="481222" y="151504"/>
                  </a:cubicBezTo>
                  <a:cubicBezTo>
                    <a:pt x="487166" y="158662"/>
                    <a:pt x="494407" y="162241"/>
                    <a:pt x="502947" y="162241"/>
                  </a:cubicBezTo>
                  <a:cubicBezTo>
                    <a:pt x="511151" y="162241"/>
                    <a:pt x="517974" y="158955"/>
                    <a:pt x="523415" y="152383"/>
                  </a:cubicBezTo>
                  <a:cubicBezTo>
                    <a:pt x="528857" y="145812"/>
                    <a:pt x="531577" y="135033"/>
                    <a:pt x="531577" y="120048"/>
                  </a:cubicBezTo>
                  <a:cubicBezTo>
                    <a:pt x="531577" y="106068"/>
                    <a:pt x="528773" y="95687"/>
                    <a:pt x="523164" y="88906"/>
                  </a:cubicBezTo>
                  <a:cubicBezTo>
                    <a:pt x="517555" y="82125"/>
                    <a:pt x="510606" y="78734"/>
                    <a:pt x="502319" y="78734"/>
                  </a:cubicBezTo>
                  <a:close/>
                  <a:moveTo>
                    <a:pt x="1920144" y="77855"/>
                  </a:moveTo>
                  <a:cubicBezTo>
                    <a:pt x="1912442" y="77855"/>
                    <a:pt x="1906079" y="80660"/>
                    <a:pt x="1901056" y="86269"/>
                  </a:cubicBezTo>
                  <a:cubicBezTo>
                    <a:pt x="1896033" y="91878"/>
                    <a:pt x="1893564" y="99496"/>
                    <a:pt x="1893647" y="109123"/>
                  </a:cubicBezTo>
                  <a:lnTo>
                    <a:pt x="1946388" y="109123"/>
                  </a:lnTo>
                  <a:cubicBezTo>
                    <a:pt x="1946137" y="98910"/>
                    <a:pt x="1943500" y="91145"/>
                    <a:pt x="1938477" y="85829"/>
                  </a:cubicBezTo>
                  <a:cubicBezTo>
                    <a:pt x="1933454" y="80513"/>
                    <a:pt x="1927343" y="77855"/>
                    <a:pt x="1920144" y="77855"/>
                  </a:cubicBezTo>
                  <a:close/>
                  <a:moveTo>
                    <a:pt x="1768264" y="77855"/>
                  </a:moveTo>
                  <a:cubicBezTo>
                    <a:pt x="1759809" y="77855"/>
                    <a:pt x="1752777" y="81141"/>
                    <a:pt x="1747168" y="87713"/>
                  </a:cubicBezTo>
                  <a:cubicBezTo>
                    <a:pt x="1741559" y="94285"/>
                    <a:pt x="1738754" y="104268"/>
                    <a:pt x="1738754" y="117662"/>
                  </a:cubicBezTo>
                  <a:cubicBezTo>
                    <a:pt x="1738754" y="131475"/>
                    <a:pt x="1740931" y="141689"/>
                    <a:pt x="1745284" y="148302"/>
                  </a:cubicBezTo>
                  <a:cubicBezTo>
                    <a:pt x="1751396" y="157678"/>
                    <a:pt x="1759516" y="162367"/>
                    <a:pt x="1769646" y="162367"/>
                  </a:cubicBezTo>
                  <a:cubicBezTo>
                    <a:pt x="1777431" y="162367"/>
                    <a:pt x="1784066" y="159039"/>
                    <a:pt x="1789549" y="152383"/>
                  </a:cubicBezTo>
                  <a:cubicBezTo>
                    <a:pt x="1795032" y="145728"/>
                    <a:pt x="1797774" y="135243"/>
                    <a:pt x="1797774" y="120927"/>
                  </a:cubicBezTo>
                  <a:cubicBezTo>
                    <a:pt x="1797774" y="105691"/>
                    <a:pt x="1795012" y="94703"/>
                    <a:pt x="1789486" y="87964"/>
                  </a:cubicBezTo>
                  <a:cubicBezTo>
                    <a:pt x="1783961" y="81225"/>
                    <a:pt x="1776887" y="77855"/>
                    <a:pt x="1768264" y="77855"/>
                  </a:cubicBezTo>
                  <a:close/>
                  <a:moveTo>
                    <a:pt x="1257552" y="53871"/>
                  </a:moveTo>
                  <a:lnTo>
                    <a:pt x="1292838" y="53871"/>
                  </a:lnTo>
                  <a:lnTo>
                    <a:pt x="1292838" y="187230"/>
                  </a:lnTo>
                  <a:lnTo>
                    <a:pt x="1257552" y="187230"/>
                  </a:lnTo>
                  <a:close/>
                  <a:moveTo>
                    <a:pt x="2086501" y="50857"/>
                  </a:moveTo>
                  <a:cubicBezTo>
                    <a:pt x="2094286" y="50857"/>
                    <a:pt x="2101402" y="52259"/>
                    <a:pt x="2107848" y="55064"/>
                  </a:cubicBezTo>
                  <a:cubicBezTo>
                    <a:pt x="2114294" y="57868"/>
                    <a:pt x="2119171" y="61447"/>
                    <a:pt x="2122478" y="65800"/>
                  </a:cubicBezTo>
                  <a:cubicBezTo>
                    <a:pt x="2125784" y="70154"/>
                    <a:pt x="2128087" y="75093"/>
                    <a:pt x="2129384" y="80618"/>
                  </a:cubicBezTo>
                  <a:cubicBezTo>
                    <a:pt x="2130682" y="86143"/>
                    <a:pt x="2131330" y="94054"/>
                    <a:pt x="2131330" y="104351"/>
                  </a:cubicBezTo>
                  <a:lnTo>
                    <a:pt x="2131330" y="187230"/>
                  </a:lnTo>
                  <a:lnTo>
                    <a:pt x="2096044" y="187230"/>
                  </a:lnTo>
                  <a:lnTo>
                    <a:pt x="2096044" y="119169"/>
                  </a:lnTo>
                  <a:cubicBezTo>
                    <a:pt x="2096044" y="104770"/>
                    <a:pt x="2095291" y="95457"/>
                    <a:pt x="2093784" y="91229"/>
                  </a:cubicBezTo>
                  <a:cubicBezTo>
                    <a:pt x="2092277" y="87001"/>
                    <a:pt x="2089828" y="83716"/>
                    <a:pt x="2086438" y="81371"/>
                  </a:cubicBezTo>
                  <a:cubicBezTo>
                    <a:pt x="2083048" y="79027"/>
                    <a:pt x="2078966" y="77855"/>
                    <a:pt x="2074194" y="77855"/>
                  </a:cubicBezTo>
                  <a:cubicBezTo>
                    <a:pt x="2068083" y="77855"/>
                    <a:pt x="2062600" y="79530"/>
                    <a:pt x="2057744" y="82878"/>
                  </a:cubicBezTo>
                  <a:cubicBezTo>
                    <a:pt x="2052889" y="86227"/>
                    <a:pt x="2049561" y="90664"/>
                    <a:pt x="2047761" y="96189"/>
                  </a:cubicBezTo>
                  <a:cubicBezTo>
                    <a:pt x="2045962" y="101714"/>
                    <a:pt x="2045061" y="111928"/>
                    <a:pt x="2045061" y="126829"/>
                  </a:cubicBezTo>
                  <a:lnTo>
                    <a:pt x="2045061" y="187230"/>
                  </a:lnTo>
                  <a:lnTo>
                    <a:pt x="2009775" y="187230"/>
                  </a:lnTo>
                  <a:lnTo>
                    <a:pt x="2009775" y="53871"/>
                  </a:lnTo>
                  <a:lnTo>
                    <a:pt x="2042550" y="53871"/>
                  </a:lnTo>
                  <a:lnTo>
                    <a:pt x="2042550" y="73460"/>
                  </a:lnTo>
                  <a:cubicBezTo>
                    <a:pt x="2054187" y="58391"/>
                    <a:pt x="2068837" y="50857"/>
                    <a:pt x="2086501" y="50857"/>
                  </a:cubicBezTo>
                  <a:close/>
                  <a:moveTo>
                    <a:pt x="1918009" y="50857"/>
                  </a:moveTo>
                  <a:cubicBezTo>
                    <a:pt x="1937849" y="50857"/>
                    <a:pt x="1953504" y="57408"/>
                    <a:pt x="1964973" y="70509"/>
                  </a:cubicBezTo>
                  <a:cubicBezTo>
                    <a:pt x="1976442" y="83611"/>
                    <a:pt x="1981926" y="103682"/>
                    <a:pt x="1981423" y="130722"/>
                  </a:cubicBezTo>
                  <a:lnTo>
                    <a:pt x="1893020" y="130722"/>
                  </a:lnTo>
                  <a:cubicBezTo>
                    <a:pt x="1893271" y="141186"/>
                    <a:pt x="1896117" y="149328"/>
                    <a:pt x="1901558" y="155146"/>
                  </a:cubicBezTo>
                  <a:cubicBezTo>
                    <a:pt x="1907000" y="160964"/>
                    <a:pt x="1913781" y="163873"/>
                    <a:pt x="1921902" y="163873"/>
                  </a:cubicBezTo>
                  <a:cubicBezTo>
                    <a:pt x="1927427" y="163873"/>
                    <a:pt x="1932073" y="162367"/>
                    <a:pt x="1935840" y="159353"/>
                  </a:cubicBezTo>
                  <a:cubicBezTo>
                    <a:pt x="1939607" y="156339"/>
                    <a:pt x="1942454" y="151483"/>
                    <a:pt x="1944379" y="144786"/>
                  </a:cubicBezTo>
                  <a:lnTo>
                    <a:pt x="1979540" y="150688"/>
                  </a:lnTo>
                  <a:cubicBezTo>
                    <a:pt x="1975019" y="163580"/>
                    <a:pt x="1967882" y="173396"/>
                    <a:pt x="1958130" y="180135"/>
                  </a:cubicBezTo>
                  <a:cubicBezTo>
                    <a:pt x="1948377" y="186874"/>
                    <a:pt x="1936175" y="190244"/>
                    <a:pt x="1921525" y="190244"/>
                  </a:cubicBezTo>
                  <a:cubicBezTo>
                    <a:pt x="1898336" y="190244"/>
                    <a:pt x="1881174" y="182668"/>
                    <a:pt x="1870040" y="167515"/>
                  </a:cubicBezTo>
                  <a:cubicBezTo>
                    <a:pt x="1861249" y="155376"/>
                    <a:pt x="1856854" y="140056"/>
                    <a:pt x="1856854" y="121555"/>
                  </a:cubicBezTo>
                  <a:cubicBezTo>
                    <a:pt x="1856854" y="99454"/>
                    <a:pt x="1862631" y="82146"/>
                    <a:pt x="1874184" y="69630"/>
                  </a:cubicBezTo>
                  <a:cubicBezTo>
                    <a:pt x="1885736" y="57115"/>
                    <a:pt x="1900345" y="50857"/>
                    <a:pt x="1918009" y="50857"/>
                  </a:cubicBezTo>
                  <a:close/>
                  <a:moveTo>
                    <a:pt x="1410226" y="50857"/>
                  </a:moveTo>
                  <a:cubicBezTo>
                    <a:pt x="1418011" y="50857"/>
                    <a:pt x="1425127" y="52259"/>
                    <a:pt x="1431573" y="55064"/>
                  </a:cubicBezTo>
                  <a:cubicBezTo>
                    <a:pt x="1438019" y="57868"/>
                    <a:pt x="1442896" y="61447"/>
                    <a:pt x="1446203" y="65800"/>
                  </a:cubicBezTo>
                  <a:cubicBezTo>
                    <a:pt x="1449509" y="70154"/>
                    <a:pt x="1451812" y="75093"/>
                    <a:pt x="1453109" y="80618"/>
                  </a:cubicBezTo>
                  <a:cubicBezTo>
                    <a:pt x="1454407" y="86143"/>
                    <a:pt x="1455056" y="94054"/>
                    <a:pt x="1455056" y="104351"/>
                  </a:cubicBezTo>
                  <a:lnTo>
                    <a:pt x="1455056" y="187230"/>
                  </a:lnTo>
                  <a:lnTo>
                    <a:pt x="1419769" y="187230"/>
                  </a:lnTo>
                  <a:lnTo>
                    <a:pt x="1419769" y="119169"/>
                  </a:lnTo>
                  <a:cubicBezTo>
                    <a:pt x="1419769" y="104770"/>
                    <a:pt x="1419016" y="95457"/>
                    <a:pt x="1417509" y="91229"/>
                  </a:cubicBezTo>
                  <a:cubicBezTo>
                    <a:pt x="1416002" y="87001"/>
                    <a:pt x="1413554" y="83716"/>
                    <a:pt x="1410163" y="81371"/>
                  </a:cubicBezTo>
                  <a:cubicBezTo>
                    <a:pt x="1406773" y="79027"/>
                    <a:pt x="1402692" y="77855"/>
                    <a:pt x="1397920" y="77855"/>
                  </a:cubicBezTo>
                  <a:cubicBezTo>
                    <a:pt x="1391808" y="77855"/>
                    <a:pt x="1386325" y="79530"/>
                    <a:pt x="1381470" y="82878"/>
                  </a:cubicBezTo>
                  <a:cubicBezTo>
                    <a:pt x="1376614" y="86227"/>
                    <a:pt x="1373286" y="90664"/>
                    <a:pt x="1371486" y="96189"/>
                  </a:cubicBezTo>
                  <a:cubicBezTo>
                    <a:pt x="1369687" y="101714"/>
                    <a:pt x="1368787" y="111928"/>
                    <a:pt x="1368787" y="126829"/>
                  </a:cubicBezTo>
                  <a:lnTo>
                    <a:pt x="1368787" y="187230"/>
                  </a:lnTo>
                  <a:lnTo>
                    <a:pt x="1333500" y="187230"/>
                  </a:lnTo>
                  <a:lnTo>
                    <a:pt x="1333500" y="53871"/>
                  </a:lnTo>
                  <a:lnTo>
                    <a:pt x="1366275" y="53871"/>
                  </a:lnTo>
                  <a:lnTo>
                    <a:pt x="1366275" y="73460"/>
                  </a:lnTo>
                  <a:cubicBezTo>
                    <a:pt x="1377912" y="58391"/>
                    <a:pt x="1392562" y="50857"/>
                    <a:pt x="1410226" y="50857"/>
                  </a:cubicBezTo>
                  <a:close/>
                  <a:moveTo>
                    <a:pt x="1163274" y="50857"/>
                  </a:moveTo>
                  <a:cubicBezTo>
                    <a:pt x="1181524" y="50857"/>
                    <a:pt x="1195086" y="53829"/>
                    <a:pt x="1203959" y="59773"/>
                  </a:cubicBezTo>
                  <a:cubicBezTo>
                    <a:pt x="1212833" y="65717"/>
                    <a:pt x="1218945" y="74507"/>
                    <a:pt x="1222293" y="86143"/>
                  </a:cubicBezTo>
                  <a:lnTo>
                    <a:pt x="1189016" y="92296"/>
                  </a:lnTo>
                  <a:cubicBezTo>
                    <a:pt x="1187593" y="87106"/>
                    <a:pt x="1184893" y="83130"/>
                    <a:pt x="1180917" y="80367"/>
                  </a:cubicBezTo>
                  <a:cubicBezTo>
                    <a:pt x="1176940" y="77604"/>
                    <a:pt x="1171268" y="76223"/>
                    <a:pt x="1163902" y="76223"/>
                  </a:cubicBezTo>
                  <a:cubicBezTo>
                    <a:pt x="1154609" y="76223"/>
                    <a:pt x="1147954" y="77521"/>
                    <a:pt x="1143935" y="80116"/>
                  </a:cubicBezTo>
                  <a:cubicBezTo>
                    <a:pt x="1141256" y="81957"/>
                    <a:pt x="1139917" y="84343"/>
                    <a:pt x="1139917" y="87273"/>
                  </a:cubicBezTo>
                  <a:cubicBezTo>
                    <a:pt x="1139917" y="89785"/>
                    <a:pt x="1141089" y="91920"/>
                    <a:pt x="1143433" y="93678"/>
                  </a:cubicBezTo>
                  <a:cubicBezTo>
                    <a:pt x="1146614" y="96022"/>
                    <a:pt x="1157602" y="99329"/>
                    <a:pt x="1176396" y="103598"/>
                  </a:cubicBezTo>
                  <a:cubicBezTo>
                    <a:pt x="1195190" y="107868"/>
                    <a:pt x="1208313" y="113100"/>
                    <a:pt x="1215763" y="119295"/>
                  </a:cubicBezTo>
                  <a:cubicBezTo>
                    <a:pt x="1223130" y="125573"/>
                    <a:pt x="1226814" y="134322"/>
                    <a:pt x="1226814" y="145540"/>
                  </a:cubicBezTo>
                  <a:cubicBezTo>
                    <a:pt x="1226814" y="157762"/>
                    <a:pt x="1221707" y="168268"/>
                    <a:pt x="1211494" y="177059"/>
                  </a:cubicBezTo>
                  <a:cubicBezTo>
                    <a:pt x="1201281" y="185849"/>
                    <a:pt x="1186170" y="190244"/>
                    <a:pt x="1166162" y="190244"/>
                  </a:cubicBezTo>
                  <a:cubicBezTo>
                    <a:pt x="1147995" y="190244"/>
                    <a:pt x="1133617" y="186560"/>
                    <a:pt x="1123027" y="179193"/>
                  </a:cubicBezTo>
                  <a:cubicBezTo>
                    <a:pt x="1112437" y="171826"/>
                    <a:pt x="1105510" y="161822"/>
                    <a:pt x="1102245" y="149181"/>
                  </a:cubicBezTo>
                  <a:lnTo>
                    <a:pt x="1137657" y="143782"/>
                  </a:lnTo>
                  <a:cubicBezTo>
                    <a:pt x="1139163" y="150646"/>
                    <a:pt x="1142219" y="155858"/>
                    <a:pt x="1146823" y="159416"/>
                  </a:cubicBezTo>
                  <a:cubicBezTo>
                    <a:pt x="1151428" y="162973"/>
                    <a:pt x="1157874" y="164752"/>
                    <a:pt x="1166162" y="164752"/>
                  </a:cubicBezTo>
                  <a:cubicBezTo>
                    <a:pt x="1175287" y="164752"/>
                    <a:pt x="1182151" y="163078"/>
                    <a:pt x="1186756" y="159729"/>
                  </a:cubicBezTo>
                  <a:cubicBezTo>
                    <a:pt x="1189853" y="157385"/>
                    <a:pt x="1191402" y="154246"/>
                    <a:pt x="1191402" y="150311"/>
                  </a:cubicBezTo>
                  <a:cubicBezTo>
                    <a:pt x="1191402" y="147633"/>
                    <a:pt x="1190565" y="145414"/>
                    <a:pt x="1188891" y="143656"/>
                  </a:cubicBezTo>
                  <a:cubicBezTo>
                    <a:pt x="1187133" y="141982"/>
                    <a:pt x="1183198" y="140433"/>
                    <a:pt x="1177087" y="139010"/>
                  </a:cubicBezTo>
                  <a:cubicBezTo>
                    <a:pt x="1148623" y="132731"/>
                    <a:pt x="1130582" y="126997"/>
                    <a:pt x="1122964" y="121806"/>
                  </a:cubicBezTo>
                  <a:cubicBezTo>
                    <a:pt x="1112416" y="114607"/>
                    <a:pt x="1107142" y="104603"/>
                    <a:pt x="1107142" y="91794"/>
                  </a:cubicBezTo>
                  <a:cubicBezTo>
                    <a:pt x="1107142" y="80241"/>
                    <a:pt x="1111705" y="70530"/>
                    <a:pt x="1120830" y="62661"/>
                  </a:cubicBezTo>
                  <a:cubicBezTo>
                    <a:pt x="1129955" y="54792"/>
                    <a:pt x="1144103" y="50857"/>
                    <a:pt x="1163274" y="50857"/>
                  </a:cubicBezTo>
                  <a:close/>
                  <a:moveTo>
                    <a:pt x="981601" y="50857"/>
                  </a:moveTo>
                  <a:cubicBezTo>
                    <a:pt x="989387" y="50857"/>
                    <a:pt x="996502" y="52259"/>
                    <a:pt x="1002948" y="55064"/>
                  </a:cubicBezTo>
                  <a:cubicBezTo>
                    <a:pt x="1009395" y="57868"/>
                    <a:pt x="1014271" y="61447"/>
                    <a:pt x="1017578" y="65800"/>
                  </a:cubicBezTo>
                  <a:cubicBezTo>
                    <a:pt x="1020885" y="70154"/>
                    <a:pt x="1023187" y="75093"/>
                    <a:pt x="1024484" y="80618"/>
                  </a:cubicBezTo>
                  <a:cubicBezTo>
                    <a:pt x="1025782" y="86143"/>
                    <a:pt x="1026431" y="94054"/>
                    <a:pt x="1026431" y="104351"/>
                  </a:cubicBezTo>
                  <a:lnTo>
                    <a:pt x="1026431" y="187230"/>
                  </a:lnTo>
                  <a:lnTo>
                    <a:pt x="991145" y="187230"/>
                  </a:lnTo>
                  <a:lnTo>
                    <a:pt x="991145" y="119169"/>
                  </a:lnTo>
                  <a:cubicBezTo>
                    <a:pt x="991145" y="104770"/>
                    <a:pt x="990391" y="95457"/>
                    <a:pt x="988884" y="91229"/>
                  </a:cubicBezTo>
                  <a:cubicBezTo>
                    <a:pt x="987377" y="87001"/>
                    <a:pt x="984929" y="83716"/>
                    <a:pt x="981538" y="81371"/>
                  </a:cubicBezTo>
                  <a:cubicBezTo>
                    <a:pt x="978148" y="79027"/>
                    <a:pt x="974067" y="77855"/>
                    <a:pt x="969295" y="77855"/>
                  </a:cubicBezTo>
                  <a:cubicBezTo>
                    <a:pt x="963183" y="77855"/>
                    <a:pt x="957700" y="79530"/>
                    <a:pt x="952845" y="82878"/>
                  </a:cubicBezTo>
                  <a:cubicBezTo>
                    <a:pt x="947989" y="86227"/>
                    <a:pt x="944661" y="90664"/>
                    <a:pt x="942861" y="96189"/>
                  </a:cubicBezTo>
                  <a:cubicBezTo>
                    <a:pt x="941062" y="101714"/>
                    <a:pt x="940162" y="111928"/>
                    <a:pt x="940162" y="126829"/>
                  </a:cubicBezTo>
                  <a:lnTo>
                    <a:pt x="940162" y="187230"/>
                  </a:lnTo>
                  <a:lnTo>
                    <a:pt x="904875" y="187230"/>
                  </a:lnTo>
                  <a:lnTo>
                    <a:pt x="904875" y="53871"/>
                  </a:lnTo>
                  <a:lnTo>
                    <a:pt x="937650" y="53871"/>
                  </a:lnTo>
                  <a:lnTo>
                    <a:pt x="937650" y="73460"/>
                  </a:lnTo>
                  <a:cubicBezTo>
                    <a:pt x="949287" y="58391"/>
                    <a:pt x="963937" y="50857"/>
                    <a:pt x="981601" y="50857"/>
                  </a:cubicBezTo>
                  <a:close/>
                  <a:moveTo>
                    <a:pt x="814365" y="50857"/>
                  </a:moveTo>
                  <a:cubicBezTo>
                    <a:pt x="830103" y="50857"/>
                    <a:pt x="841823" y="52720"/>
                    <a:pt x="849525" y="56445"/>
                  </a:cubicBezTo>
                  <a:cubicBezTo>
                    <a:pt x="857227" y="60170"/>
                    <a:pt x="862648" y="64900"/>
                    <a:pt x="865787" y="70635"/>
                  </a:cubicBezTo>
                  <a:cubicBezTo>
                    <a:pt x="868927" y="76369"/>
                    <a:pt x="870496" y="86897"/>
                    <a:pt x="870496" y="102217"/>
                  </a:cubicBezTo>
                  <a:lnTo>
                    <a:pt x="870119" y="143405"/>
                  </a:lnTo>
                  <a:cubicBezTo>
                    <a:pt x="870119" y="155125"/>
                    <a:pt x="870685" y="163769"/>
                    <a:pt x="871815" y="169336"/>
                  </a:cubicBezTo>
                  <a:cubicBezTo>
                    <a:pt x="872945" y="174903"/>
                    <a:pt x="875059" y="180868"/>
                    <a:pt x="878156" y="187230"/>
                  </a:cubicBezTo>
                  <a:lnTo>
                    <a:pt x="843247" y="187230"/>
                  </a:lnTo>
                  <a:cubicBezTo>
                    <a:pt x="842326" y="184886"/>
                    <a:pt x="841196" y="181412"/>
                    <a:pt x="839856" y="176808"/>
                  </a:cubicBezTo>
                  <a:cubicBezTo>
                    <a:pt x="839270" y="174715"/>
                    <a:pt x="838852" y="173333"/>
                    <a:pt x="838600" y="172664"/>
                  </a:cubicBezTo>
                  <a:cubicBezTo>
                    <a:pt x="832573" y="178524"/>
                    <a:pt x="826127" y="182919"/>
                    <a:pt x="819262" y="185849"/>
                  </a:cubicBezTo>
                  <a:cubicBezTo>
                    <a:pt x="812397" y="188779"/>
                    <a:pt x="805072" y="190244"/>
                    <a:pt x="797287" y="190244"/>
                  </a:cubicBezTo>
                  <a:cubicBezTo>
                    <a:pt x="783557" y="190244"/>
                    <a:pt x="772737" y="186519"/>
                    <a:pt x="764826" y="179068"/>
                  </a:cubicBezTo>
                  <a:cubicBezTo>
                    <a:pt x="756915" y="171617"/>
                    <a:pt x="752959" y="162199"/>
                    <a:pt x="752959" y="150814"/>
                  </a:cubicBezTo>
                  <a:cubicBezTo>
                    <a:pt x="752959" y="143279"/>
                    <a:pt x="754759" y="136561"/>
                    <a:pt x="758359" y="130659"/>
                  </a:cubicBezTo>
                  <a:cubicBezTo>
                    <a:pt x="761959" y="124757"/>
                    <a:pt x="767002" y="120237"/>
                    <a:pt x="773490" y="117097"/>
                  </a:cubicBezTo>
                  <a:cubicBezTo>
                    <a:pt x="779978" y="113958"/>
                    <a:pt x="789334" y="111216"/>
                    <a:pt x="801556" y="108872"/>
                  </a:cubicBezTo>
                  <a:cubicBezTo>
                    <a:pt x="818048" y="105775"/>
                    <a:pt x="829475" y="102886"/>
                    <a:pt x="835838" y="100208"/>
                  </a:cubicBezTo>
                  <a:lnTo>
                    <a:pt x="835838" y="96691"/>
                  </a:lnTo>
                  <a:cubicBezTo>
                    <a:pt x="835838" y="89910"/>
                    <a:pt x="834164" y="85076"/>
                    <a:pt x="830815" y="82188"/>
                  </a:cubicBezTo>
                  <a:cubicBezTo>
                    <a:pt x="827466" y="79300"/>
                    <a:pt x="821146" y="77855"/>
                    <a:pt x="811853" y="77855"/>
                  </a:cubicBezTo>
                  <a:cubicBezTo>
                    <a:pt x="805574" y="77855"/>
                    <a:pt x="800677" y="79090"/>
                    <a:pt x="797161" y="81560"/>
                  </a:cubicBezTo>
                  <a:cubicBezTo>
                    <a:pt x="793645" y="84029"/>
                    <a:pt x="790799" y="88362"/>
                    <a:pt x="788622" y="94557"/>
                  </a:cubicBezTo>
                  <a:lnTo>
                    <a:pt x="756601" y="88780"/>
                  </a:lnTo>
                  <a:cubicBezTo>
                    <a:pt x="760201" y="75888"/>
                    <a:pt x="766396" y="66344"/>
                    <a:pt x="775186" y="60150"/>
                  </a:cubicBezTo>
                  <a:cubicBezTo>
                    <a:pt x="783976" y="53955"/>
                    <a:pt x="797035" y="50857"/>
                    <a:pt x="814365" y="50857"/>
                  </a:cubicBezTo>
                  <a:close/>
                  <a:moveTo>
                    <a:pt x="511862" y="50857"/>
                  </a:moveTo>
                  <a:cubicBezTo>
                    <a:pt x="527350" y="50857"/>
                    <a:pt x="540493" y="56926"/>
                    <a:pt x="551292" y="69065"/>
                  </a:cubicBezTo>
                  <a:cubicBezTo>
                    <a:pt x="562092" y="81204"/>
                    <a:pt x="567491" y="98115"/>
                    <a:pt x="567491" y="119797"/>
                  </a:cubicBezTo>
                  <a:cubicBezTo>
                    <a:pt x="567491" y="142065"/>
                    <a:pt x="562050" y="159374"/>
                    <a:pt x="551167" y="171722"/>
                  </a:cubicBezTo>
                  <a:cubicBezTo>
                    <a:pt x="540284" y="184070"/>
                    <a:pt x="527099" y="190244"/>
                    <a:pt x="511611" y="190244"/>
                  </a:cubicBezTo>
                  <a:cubicBezTo>
                    <a:pt x="504244" y="190244"/>
                    <a:pt x="497568" y="188779"/>
                    <a:pt x="491582" y="185849"/>
                  </a:cubicBezTo>
                  <a:cubicBezTo>
                    <a:pt x="485596" y="182919"/>
                    <a:pt x="479297" y="177896"/>
                    <a:pt x="472683" y="170780"/>
                  </a:cubicBezTo>
                  <a:lnTo>
                    <a:pt x="472683" y="237962"/>
                  </a:lnTo>
                  <a:lnTo>
                    <a:pt x="437397" y="237962"/>
                  </a:lnTo>
                  <a:lnTo>
                    <a:pt x="437397" y="53871"/>
                  </a:lnTo>
                  <a:lnTo>
                    <a:pt x="470297" y="53871"/>
                  </a:lnTo>
                  <a:lnTo>
                    <a:pt x="470297" y="73460"/>
                  </a:lnTo>
                  <a:cubicBezTo>
                    <a:pt x="474567" y="66763"/>
                    <a:pt x="480343" y="61322"/>
                    <a:pt x="487627" y="57136"/>
                  </a:cubicBezTo>
                  <a:cubicBezTo>
                    <a:pt x="494910" y="52950"/>
                    <a:pt x="502988" y="50857"/>
                    <a:pt x="511862" y="50857"/>
                  </a:cubicBezTo>
                  <a:close/>
                  <a:moveTo>
                    <a:pt x="260803" y="50857"/>
                  </a:moveTo>
                  <a:cubicBezTo>
                    <a:pt x="280979" y="50857"/>
                    <a:pt x="297513" y="57408"/>
                    <a:pt x="310405" y="70509"/>
                  </a:cubicBezTo>
                  <a:cubicBezTo>
                    <a:pt x="323297" y="83611"/>
                    <a:pt x="329743" y="100166"/>
                    <a:pt x="329743" y="120174"/>
                  </a:cubicBezTo>
                  <a:cubicBezTo>
                    <a:pt x="329743" y="140349"/>
                    <a:pt x="323234" y="157072"/>
                    <a:pt x="310216" y="170340"/>
                  </a:cubicBezTo>
                  <a:cubicBezTo>
                    <a:pt x="297199" y="183609"/>
                    <a:pt x="280811" y="190244"/>
                    <a:pt x="261054" y="190244"/>
                  </a:cubicBezTo>
                  <a:cubicBezTo>
                    <a:pt x="248832" y="190244"/>
                    <a:pt x="237174" y="187481"/>
                    <a:pt x="226082" y="181956"/>
                  </a:cubicBezTo>
                  <a:cubicBezTo>
                    <a:pt x="214990" y="176431"/>
                    <a:pt x="206555" y="168331"/>
                    <a:pt x="200779" y="157658"/>
                  </a:cubicBezTo>
                  <a:cubicBezTo>
                    <a:pt x="195003" y="146984"/>
                    <a:pt x="192114" y="133987"/>
                    <a:pt x="192114" y="118667"/>
                  </a:cubicBezTo>
                  <a:cubicBezTo>
                    <a:pt x="192114" y="106947"/>
                    <a:pt x="195003" y="95603"/>
                    <a:pt x="200779" y="84636"/>
                  </a:cubicBezTo>
                  <a:cubicBezTo>
                    <a:pt x="206555" y="73670"/>
                    <a:pt x="214739" y="65298"/>
                    <a:pt x="225329" y="59522"/>
                  </a:cubicBezTo>
                  <a:cubicBezTo>
                    <a:pt x="235919" y="53745"/>
                    <a:pt x="247743" y="50857"/>
                    <a:pt x="260803" y="50857"/>
                  </a:cubicBezTo>
                  <a:close/>
                  <a:moveTo>
                    <a:pt x="1703720" y="3139"/>
                  </a:moveTo>
                  <a:lnTo>
                    <a:pt x="1739006" y="3139"/>
                  </a:lnTo>
                  <a:lnTo>
                    <a:pt x="1739006" y="69442"/>
                  </a:lnTo>
                  <a:cubicBezTo>
                    <a:pt x="1749889" y="57052"/>
                    <a:pt x="1762781" y="50857"/>
                    <a:pt x="1777682" y="50857"/>
                  </a:cubicBezTo>
                  <a:cubicBezTo>
                    <a:pt x="1793923" y="50857"/>
                    <a:pt x="1807360" y="56738"/>
                    <a:pt x="1817992" y="68500"/>
                  </a:cubicBezTo>
                  <a:cubicBezTo>
                    <a:pt x="1828624" y="80262"/>
                    <a:pt x="1833939" y="97152"/>
                    <a:pt x="1833939" y="119169"/>
                  </a:cubicBezTo>
                  <a:cubicBezTo>
                    <a:pt x="1833939" y="141940"/>
                    <a:pt x="1828519" y="159478"/>
                    <a:pt x="1817678" y="171785"/>
                  </a:cubicBezTo>
                  <a:cubicBezTo>
                    <a:pt x="1806836" y="184091"/>
                    <a:pt x="1793672" y="190244"/>
                    <a:pt x="1778185" y="190244"/>
                  </a:cubicBezTo>
                  <a:cubicBezTo>
                    <a:pt x="1770566" y="190244"/>
                    <a:pt x="1763053" y="188339"/>
                    <a:pt x="1755644" y="184530"/>
                  </a:cubicBezTo>
                  <a:cubicBezTo>
                    <a:pt x="1748235" y="180721"/>
                    <a:pt x="1741852" y="175091"/>
                    <a:pt x="1736494" y="167641"/>
                  </a:cubicBezTo>
                  <a:lnTo>
                    <a:pt x="1736494" y="187230"/>
                  </a:lnTo>
                  <a:lnTo>
                    <a:pt x="1703720" y="187230"/>
                  </a:lnTo>
                  <a:close/>
                  <a:moveTo>
                    <a:pt x="1495551" y="3139"/>
                  </a:moveTo>
                  <a:lnTo>
                    <a:pt x="1530837" y="3139"/>
                  </a:lnTo>
                  <a:lnTo>
                    <a:pt x="1530837" y="70823"/>
                  </a:lnTo>
                  <a:cubicBezTo>
                    <a:pt x="1542222" y="57512"/>
                    <a:pt x="1555826" y="50857"/>
                    <a:pt x="1571648" y="50857"/>
                  </a:cubicBezTo>
                  <a:cubicBezTo>
                    <a:pt x="1579769" y="50857"/>
                    <a:pt x="1587094" y="52364"/>
                    <a:pt x="1593624" y="55378"/>
                  </a:cubicBezTo>
                  <a:cubicBezTo>
                    <a:pt x="1600154" y="58391"/>
                    <a:pt x="1605072" y="62242"/>
                    <a:pt x="1608379" y="66931"/>
                  </a:cubicBezTo>
                  <a:cubicBezTo>
                    <a:pt x="1611686" y="71619"/>
                    <a:pt x="1613946" y="76809"/>
                    <a:pt x="1615160" y="82502"/>
                  </a:cubicBezTo>
                  <a:cubicBezTo>
                    <a:pt x="1616374" y="88194"/>
                    <a:pt x="1616980" y="97026"/>
                    <a:pt x="1616980" y="108998"/>
                  </a:cubicBezTo>
                  <a:lnTo>
                    <a:pt x="1616980" y="187230"/>
                  </a:lnTo>
                  <a:lnTo>
                    <a:pt x="1581694" y="187230"/>
                  </a:lnTo>
                  <a:lnTo>
                    <a:pt x="1581694" y="116783"/>
                  </a:lnTo>
                  <a:cubicBezTo>
                    <a:pt x="1581694" y="102803"/>
                    <a:pt x="1581025" y="93929"/>
                    <a:pt x="1579685" y="90162"/>
                  </a:cubicBezTo>
                  <a:cubicBezTo>
                    <a:pt x="1578346" y="86394"/>
                    <a:pt x="1575981" y="83402"/>
                    <a:pt x="1572590" y="81183"/>
                  </a:cubicBezTo>
                  <a:cubicBezTo>
                    <a:pt x="1569200" y="78965"/>
                    <a:pt x="1564951" y="77855"/>
                    <a:pt x="1559844" y="77855"/>
                  </a:cubicBezTo>
                  <a:cubicBezTo>
                    <a:pt x="1553984" y="77855"/>
                    <a:pt x="1548752" y="79279"/>
                    <a:pt x="1544148" y="82125"/>
                  </a:cubicBezTo>
                  <a:cubicBezTo>
                    <a:pt x="1539543" y="84971"/>
                    <a:pt x="1536174" y="89262"/>
                    <a:pt x="1534039" y="94996"/>
                  </a:cubicBezTo>
                  <a:cubicBezTo>
                    <a:pt x="1531904" y="100731"/>
                    <a:pt x="1530837" y="109207"/>
                    <a:pt x="1530837" y="120425"/>
                  </a:cubicBezTo>
                  <a:lnTo>
                    <a:pt x="1530837" y="187230"/>
                  </a:lnTo>
                  <a:lnTo>
                    <a:pt x="1495551" y="187230"/>
                  </a:lnTo>
                  <a:close/>
                  <a:moveTo>
                    <a:pt x="1257552" y="3139"/>
                  </a:moveTo>
                  <a:lnTo>
                    <a:pt x="1292838" y="3139"/>
                  </a:lnTo>
                  <a:lnTo>
                    <a:pt x="1292838" y="35788"/>
                  </a:lnTo>
                  <a:lnTo>
                    <a:pt x="1257552" y="35788"/>
                  </a:lnTo>
                  <a:close/>
                  <a:moveTo>
                    <a:pt x="600201" y="3139"/>
                  </a:moveTo>
                  <a:lnTo>
                    <a:pt x="635487" y="3139"/>
                  </a:lnTo>
                  <a:lnTo>
                    <a:pt x="635487" y="70823"/>
                  </a:lnTo>
                  <a:cubicBezTo>
                    <a:pt x="646873" y="57512"/>
                    <a:pt x="660476" y="50857"/>
                    <a:pt x="676299" y="50857"/>
                  </a:cubicBezTo>
                  <a:cubicBezTo>
                    <a:pt x="684419" y="50857"/>
                    <a:pt x="691744" y="52364"/>
                    <a:pt x="698274" y="55378"/>
                  </a:cubicBezTo>
                  <a:cubicBezTo>
                    <a:pt x="704804" y="58391"/>
                    <a:pt x="709722" y="62242"/>
                    <a:pt x="713029" y="66931"/>
                  </a:cubicBezTo>
                  <a:cubicBezTo>
                    <a:pt x="716336" y="71619"/>
                    <a:pt x="718596" y="76809"/>
                    <a:pt x="719810" y="82502"/>
                  </a:cubicBezTo>
                  <a:cubicBezTo>
                    <a:pt x="721024" y="88194"/>
                    <a:pt x="721631" y="97026"/>
                    <a:pt x="721631" y="108998"/>
                  </a:cubicBezTo>
                  <a:lnTo>
                    <a:pt x="721631" y="187230"/>
                  </a:lnTo>
                  <a:lnTo>
                    <a:pt x="686345" y="187230"/>
                  </a:lnTo>
                  <a:lnTo>
                    <a:pt x="686345" y="116783"/>
                  </a:lnTo>
                  <a:cubicBezTo>
                    <a:pt x="686345" y="102803"/>
                    <a:pt x="685675" y="93929"/>
                    <a:pt x="684335" y="90162"/>
                  </a:cubicBezTo>
                  <a:cubicBezTo>
                    <a:pt x="682996" y="86394"/>
                    <a:pt x="680631" y="83402"/>
                    <a:pt x="677241" y="81183"/>
                  </a:cubicBezTo>
                  <a:cubicBezTo>
                    <a:pt x="673850" y="78965"/>
                    <a:pt x="669601" y="77855"/>
                    <a:pt x="664495" y="77855"/>
                  </a:cubicBezTo>
                  <a:cubicBezTo>
                    <a:pt x="658635" y="77855"/>
                    <a:pt x="653402" y="79279"/>
                    <a:pt x="648798" y="82125"/>
                  </a:cubicBezTo>
                  <a:cubicBezTo>
                    <a:pt x="644194" y="84971"/>
                    <a:pt x="640824" y="89262"/>
                    <a:pt x="638689" y="94996"/>
                  </a:cubicBezTo>
                  <a:cubicBezTo>
                    <a:pt x="636555" y="100731"/>
                    <a:pt x="635487" y="109207"/>
                    <a:pt x="635487" y="120425"/>
                  </a:cubicBezTo>
                  <a:lnTo>
                    <a:pt x="635487" y="187230"/>
                  </a:lnTo>
                  <a:lnTo>
                    <a:pt x="600201" y="187230"/>
                  </a:lnTo>
                  <a:close/>
                  <a:moveTo>
                    <a:pt x="0" y="3139"/>
                  </a:moveTo>
                  <a:lnTo>
                    <a:pt x="55630" y="3139"/>
                  </a:lnTo>
                  <a:lnTo>
                    <a:pt x="89032" y="128713"/>
                  </a:lnTo>
                  <a:lnTo>
                    <a:pt x="122058" y="3139"/>
                  </a:lnTo>
                  <a:lnTo>
                    <a:pt x="177813" y="3139"/>
                  </a:lnTo>
                  <a:lnTo>
                    <a:pt x="177813" y="187230"/>
                  </a:lnTo>
                  <a:lnTo>
                    <a:pt x="143280" y="187230"/>
                  </a:lnTo>
                  <a:lnTo>
                    <a:pt x="143280" y="42318"/>
                  </a:lnTo>
                  <a:lnTo>
                    <a:pt x="106738" y="187230"/>
                  </a:lnTo>
                  <a:lnTo>
                    <a:pt x="70950" y="187230"/>
                  </a:lnTo>
                  <a:lnTo>
                    <a:pt x="34533" y="42318"/>
                  </a:lnTo>
                  <a:lnTo>
                    <a:pt x="34533" y="187230"/>
                  </a:lnTo>
                  <a:lnTo>
                    <a:pt x="0" y="187230"/>
                  </a:lnTo>
                  <a:close/>
                  <a:moveTo>
                    <a:pt x="1903065" y="0"/>
                  </a:moveTo>
                  <a:lnTo>
                    <a:pt x="1935715" y="0"/>
                  </a:lnTo>
                  <a:lnTo>
                    <a:pt x="1961708" y="37044"/>
                  </a:lnTo>
                  <a:lnTo>
                    <a:pt x="1933329" y="37044"/>
                  </a:lnTo>
                  <a:lnTo>
                    <a:pt x="1918762" y="18333"/>
                  </a:lnTo>
                  <a:lnTo>
                    <a:pt x="1905200" y="37044"/>
                  </a:lnTo>
                  <a:lnTo>
                    <a:pt x="1876695" y="37044"/>
                  </a:lnTo>
                  <a:close/>
                  <a:moveTo>
                    <a:pt x="799421" y="0"/>
                  </a:moveTo>
                  <a:lnTo>
                    <a:pt x="832071" y="0"/>
                  </a:lnTo>
                  <a:lnTo>
                    <a:pt x="858064" y="37044"/>
                  </a:lnTo>
                  <a:lnTo>
                    <a:pt x="829685" y="37044"/>
                  </a:lnTo>
                  <a:lnTo>
                    <a:pt x="815118" y="18333"/>
                  </a:lnTo>
                  <a:lnTo>
                    <a:pt x="801556" y="37044"/>
                  </a:lnTo>
                  <a:lnTo>
                    <a:pt x="773051" y="37044"/>
                  </a:lnTo>
                  <a:close/>
                  <a:moveTo>
                    <a:pt x="244730" y="0"/>
                  </a:moveTo>
                  <a:lnTo>
                    <a:pt x="277379" y="0"/>
                  </a:lnTo>
                  <a:lnTo>
                    <a:pt x="303373" y="37044"/>
                  </a:lnTo>
                  <a:lnTo>
                    <a:pt x="274993" y="37044"/>
                  </a:lnTo>
                  <a:lnTo>
                    <a:pt x="260426" y="18333"/>
                  </a:lnTo>
                  <a:lnTo>
                    <a:pt x="246864" y="37044"/>
                  </a:lnTo>
                  <a:lnTo>
                    <a:pt x="218359" y="37044"/>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2000" b="1">
                <a:solidFill>
                  <a:schemeClr val="tx2">
                    <a:lumMod val="50000"/>
                  </a:schemeClr>
                </a:solidFill>
              </a:endParaRPr>
            </a:p>
          </p:txBody>
        </p:sp>
        <p:sp>
          <p:nvSpPr>
            <p:cNvPr id="25" name="TextBox 24">
              <a:extLst>
                <a:ext uri="{FF2B5EF4-FFF2-40B4-BE49-F238E27FC236}">
                  <a16:creationId xmlns:a16="http://schemas.microsoft.com/office/drawing/2014/main" id="{27CFE78E-9854-4CC9-AD62-E376112249AF}"/>
                </a:ext>
              </a:extLst>
            </p:cNvPr>
            <p:cNvSpPr txBox="1">
              <a:spLocks noChangeAspect="1"/>
            </p:cNvSpPr>
            <p:nvPr>
              <p:custDataLst>
                <p:tags r:id="rId6"/>
              </p:custDataLst>
            </p:nvPr>
          </p:nvSpPr>
          <p:spPr>
            <a:xfrm>
              <a:off x="8289970" y="3418767"/>
              <a:ext cx="1082702" cy="241352"/>
            </a:xfrm>
            <a:custGeom>
              <a:avLst/>
              <a:gdLst/>
              <a:ahLst/>
              <a:cxnLst/>
              <a:rect l="l" t="t" r="r" b="b"/>
              <a:pathLst>
                <a:path w="1082702" h="241352">
                  <a:moveTo>
                    <a:pt x="230540" y="202299"/>
                  </a:moveTo>
                  <a:lnTo>
                    <a:pt x="265826" y="202299"/>
                  </a:lnTo>
                  <a:lnTo>
                    <a:pt x="265826" y="237585"/>
                  </a:lnTo>
                  <a:lnTo>
                    <a:pt x="230540" y="237585"/>
                  </a:lnTo>
                  <a:close/>
                  <a:moveTo>
                    <a:pt x="892988" y="123188"/>
                  </a:moveTo>
                  <a:cubicBezTo>
                    <a:pt x="888467" y="124694"/>
                    <a:pt x="881309" y="126494"/>
                    <a:pt x="871514" y="128587"/>
                  </a:cubicBezTo>
                  <a:cubicBezTo>
                    <a:pt x="861720" y="130680"/>
                    <a:pt x="855315" y="132731"/>
                    <a:pt x="852302" y="134740"/>
                  </a:cubicBezTo>
                  <a:cubicBezTo>
                    <a:pt x="847697" y="138005"/>
                    <a:pt x="845395" y="142149"/>
                    <a:pt x="845395" y="147172"/>
                  </a:cubicBezTo>
                  <a:cubicBezTo>
                    <a:pt x="845395" y="152111"/>
                    <a:pt x="847237" y="156381"/>
                    <a:pt x="850920" y="159981"/>
                  </a:cubicBezTo>
                  <a:cubicBezTo>
                    <a:pt x="854604" y="163580"/>
                    <a:pt x="859292" y="165380"/>
                    <a:pt x="864985" y="165380"/>
                  </a:cubicBezTo>
                  <a:cubicBezTo>
                    <a:pt x="871347" y="165380"/>
                    <a:pt x="877416" y="163287"/>
                    <a:pt x="883193" y="159102"/>
                  </a:cubicBezTo>
                  <a:cubicBezTo>
                    <a:pt x="887462" y="155920"/>
                    <a:pt x="890267" y="152028"/>
                    <a:pt x="891606" y="147423"/>
                  </a:cubicBezTo>
                  <a:cubicBezTo>
                    <a:pt x="892527" y="144409"/>
                    <a:pt x="892988" y="138675"/>
                    <a:pt x="892988" y="130220"/>
                  </a:cubicBezTo>
                  <a:close/>
                  <a:moveTo>
                    <a:pt x="273863" y="123188"/>
                  </a:moveTo>
                  <a:cubicBezTo>
                    <a:pt x="269342" y="124694"/>
                    <a:pt x="262184" y="126494"/>
                    <a:pt x="252389" y="128587"/>
                  </a:cubicBezTo>
                  <a:cubicBezTo>
                    <a:pt x="242595" y="130680"/>
                    <a:pt x="236190" y="132731"/>
                    <a:pt x="233177" y="134740"/>
                  </a:cubicBezTo>
                  <a:cubicBezTo>
                    <a:pt x="228572" y="138005"/>
                    <a:pt x="226270" y="142149"/>
                    <a:pt x="226270" y="147172"/>
                  </a:cubicBezTo>
                  <a:cubicBezTo>
                    <a:pt x="226270" y="152111"/>
                    <a:pt x="228112" y="156381"/>
                    <a:pt x="231795" y="159981"/>
                  </a:cubicBezTo>
                  <a:cubicBezTo>
                    <a:pt x="235479" y="163580"/>
                    <a:pt x="240167" y="165380"/>
                    <a:pt x="245860" y="165380"/>
                  </a:cubicBezTo>
                  <a:cubicBezTo>
                    <a:pt x="252222" y="165380"/>
                    <a:pt x="258291" y="163287"/>
                    <a:pt x="264068" y="159102"/>
                  </a:cubicBezTo>
                  <a:cubicBezTo>
                    <a:pt x="268337" y="155920"/>
                    <a:pt x="271142" y="152028"/>
                    <a:pt x="272481" y="147423"/>
                  </a:cubicBezTo>
                  <a:cubicBezTo>
                    <a:pt x="273402" y="144409"/>
                    <a:pt x="273863" y="138675"/>
                    <a:pt x="273863" y="130220"/>
                  </a:cubicBezTo>
                  <a:close/>
                  <a:moveTo>
                    <a:pt x="945575" y="53871"/>
                  </a:moveTo>
                  <a:lnTo>
                    <a:pt x="983122" y="53871"/>
                  </a:lnTo>
                  <a:lnTo>
                    <a:pt x="1015017" y="148553"/>
                  </a:lnTo>
                  <a:lnTo>
                    <a:pt x="1046160" y="53871"/>
                  </a:lnTo>
                  <a:lnTo>
                    <a:pt x="1082702" y="53871"/>
                  </a:lnTo>
                  <a:lnTo>
                    <a:pt x="1035611" y="182207"/>
                  </a:lnTo>
                  <a:lnTo>
                    <a:pt x="1027198" y="205438"/>
                  </a:lnTo>
                  <a:cubicBezTo>
                    <a:pt x="1024100" y="213224"/>
                    <a:pt x="1021150" y="219168"/>
                    <a:pt x="1018345" y="223270"/>
                  </a:cubicBezTo>
                  <a:cubicBezTo>
                    <a:pt x="1015541" y="227372"/>
                    <a:pt x="1012318" y="230700"/>
                    <a:pt x="1008676" y="233253"/>
                  </a:cubicBezTo>
                  <a:cubicBezTo>
                    <a:pt x="1005034" y="235806"/>
                    <a:pt x="1000555" y="237794"/>
                    <a:pt x="995239" y="239218"/>
                  </a:cubicBezTo>
                  <a:cubicBezTo>
                    <a:pt x="989924" y="240641"/>
                    <a:pt x="983917" y="241352"/>
                    <a:pt x="977220" y="241352"/>
                  </a:cubicBezTo>
                  <a:cubicBezTo>
                    <a:pt x="970439" y="241352"/>
                    <a:pt x="963783" y="240641"/>
                    <a:pt x="957253" y="239218"/>
                  </a:cubicBezTo>
                  <a:lnTo>
                    <a:pt x="954114" y="211591"/>
                  </a:lnTo>
                  <a:cubicBezTo>
                    <a:pt x="959639" y="212680"/>
                    <a:pt x="964620" y="213224"/>
                    <a:pt x="969057" y="213224"/>
                  </a:cubicBezTo>
                  <a:cubicBezTo>
                    <a:pt x="977262" y="213224"/>
                    <a:pt x="983331" y="210817"/>
                    <a:pt x="987266" y="206003"/>
                  </a:cubicBezTo>
                  <a:cubicBezTo>
                    <a:pt x="991200" y="201190"/>
                    <a:pt x="994214" y="195058"/>
                    <a:pt x="996307" y="187607"/>
                  </a:cubicBezTo>
                  <a:close/>
                  <a:moveTo>
                    <a:pt x="871514" y="50857"/>
                  </a:moveTo>
                  <a:cubicBezTo>
                    <a:pt x="887253" y="50857"/>
                    <a:pt x="898973" y="52720"/>
                    <a:pt x="906675" y="56445"/>
                  </a:cubicBezTo>
                  <a:cubicBezTo>
                    <a:pt x="914377" y="60170"/>
                    <a:pt x="919798" y="64900"/>
                    <a:pt x="922937" y="70635"/>
                  </a:cubicBezTo>
                  <a:cubicBezTo>
                    <a:pt x="926076" y="76369"/>
                    <a:pt x="927646" y="86897"/>
                    <a:pt x="927646" y="102217"/>
                  </a:cubicBezTo>
                  <a:lnTo>
                    <a:pt x="927269" y="143405"/>
                  </a:lnTo>
                  <a:cubicBezTo>
                    <a:pt x="927269" y="155125"/>
                    <a:pt x="927834" y="163769"/>
                    <a:pt x="928964" y="169336"/>
                  </a:cubicBezTo>
                  <a:cubicBezTo>
                    <a:pt x="930095" y="174903"/>
                    <a:pt x="932208" y="180868"/>
                    <a:pt x="935306" y="187230"/>
                  </a:cubicBezTo>
                  <a:lnTo>
                    <a:pt x="900396" y="187230"/>
                  </a:lnTo>
                  <a:cubicBezTo>
                    <a:pt x="899476" y="184886"/>
                    <a:pt x="898345" y="181412"/>
                    <a:pt x="897006" y="176808"/>
                  </a:cubicBezTo>
                  <a:cubicBezTo>
                    <a:pt x="896420" y="174715"/>
                    <a:pt x="896001" y="173333"/>
                    <a:pt x="895750" y="172664"/>
                  </a:cubicBezTo>
                  <a:cubicBezTo>
                    <a:pt x="889723" y="178524"/>
                    <a:pt x="883276" y="182919"/>
                    <a:pt x="876412" y="185849"/>
                  </a:cubicBezTo>
                  <a:cubicBezTo>
                    <a:pt x="869547" y="188779"/>
                    <a:pt x="862222" y="190244"/>
                    <a:pt x="854436" y="190244"/>
                  </a:cubicBezTo>
                  <a:cubicBezTo>
                    <a:pt x="840707" y="190244"/>
                    <a:pt x="829887" y="186519"/>
                    <a:pt x="821976" y="179068"/>
                  </a:cubicBezTo>
                  <a:cubicBezTo>
                    <a:pt x="814064" y="171617"/>
                    <a:pt x="810109" y="162199"/>
                    <a:pt x="810109" y="150814"/>
                  </a:cubicBezTo>
                  <a:cubicBezTo>
                    <a:pt x="810109" y="143279"/>
                    <a:pt x="811909" y="136561"/>
                    <a:pt x="815509" y="130659"/>
                  </a:cubicBezTo>
                  <a:cubicBezTo>
                    <a:pt x="819108" y="124757"/>
                    <a:pt x="824152" y="120237"/>
                    <a:pt x="830640" y="117097"/>
                  </a:cubicBezTo>
                  <a:cubicBezTo>
                    <a:pt x="837128" y="113958"/>
                    <a:pt x="846483" y="111216"/>
                    <a:pt x="858706" y="108872"/>
                  </a:cubicBezTo>
                  <a:cubicBezTo>
                    <a:pt x="875198" y="105775"/>
                    <a:pt x="886625" y="102886"/>
                    <a:pt x="892988" y="100208"/>
                  </a:cubicBezTo>
                  <a:lnTo>
                    <a:pt x="892988" y="96691"/>
                  </a:lnTo>
                  <a:cubicBezTo>
                    <a:pt x="892988" y="89910"/>
                    <a:pt x="891313" y="85076"/>
                    <a:pt x="887965" y="82188"/>
                  </a:cubicBezTo>
                  <a:cubicBezTo>
                    <a:pt x="884616" y="79300"/>
                    <a:pt x="878295" y="77855"/>
                    <a:pt x="869003" y="77855"/>
                  </a:cubicBezTo>
                  <a:cubicBezTo>
                    <a:pt x="862724" y="77855"/>
                    <a:pt x="857827" y="79090"/>
                    <a:pt x="854311" y="81560"/>
                  </a:cubicBezTo>
                  <a:cubicBezTo>
                    <a:pt x="850795" y="84029"/>
                    <a:pt x="847948" y="88362"/>
                    <a:pt x="845772" y="94557"/>
                  </a:cubicBezTo>
                  <a:lnTo>
                    <a:pt x="813750" y="88780"/>
                  </a:lnTo>
                  <a:cubicBezTo>
                    <a:pt x="817350" y="75888"/>
                    <a:pt x="823545" y="66344"/>
                    <a:pt x="832335" y="60150"/>
                  </a:cubicBezTo>
                  <a:cubicBezTo>
                    <a:pt x="841126" y="53955"/>
                    <a:pt x="854185" y="50857"/>
                    <a:pt x="871514" y="50857"/>
                  </a:cubicBezTo>
                  <a:close/>
                  <a:moveTo>
                    <a:pt x="776283" y="50857"/>
                  </a:moveTo>
                  <a:cubicBezTo>
                    <a:pt x="784320" y="50857"/>
                    <a:pt x="792064" y="53076"/>
                    <a:pt x="799514" y="57512"/>
                  </a:cubicBezTo>
                  <a:lnTo>
                    <a:pt x="788589" y="88278"/>
                  </a:lnTo>
                  <a:cubicBezTo>
                    <a:pt x="782645" y="84427"/>
                    <a:pt x="777120" y="82502"/>
                    <a:pt x="772014" y="82502"/>
                  </a:cubicBezTo>
                  <a:cubicBezTo>
                    <a:pt x="767074" y="82502"/>
                    <a:pt x="762888" y="83862"/>
                    <a:pt x="759456" y="86583"/>
                  </a:cubicBezTo>
                  <a:cubicBezTo>
                    <a:pt x="756024" y="89304"/>
                    <a:pt x="753324" y="94222"/>
                    <a:pt x="751357" y="101338"/>
                  </a:cubicBezTo>
                  <a:cubicBezTo>
                    <a:pt x="749389" y="108454"/>
                    <a:pt x="748406" y="123355"/>
                    <a:pt x="748406" y="146042"/>
                  </a:cubicBezTo>
                  <a:lnTo>
                    <a:pt x="748406" y="187230"/>
                  </a:lnTo>
                  <a:lnTo>
                    <a:pt x="713119" y="187230"/>
                  </a:lnTo>
                  <a:lnTo>
                    <a:pt x="713119" y="53871"/>
                  </a:lnTo>
                  <a:lnTo>
                    <a:pt x="745894" y="53871"/>
                  </a:lnTo>
                  <a:lnTo>
                    <a:pt x="745894" y="72832"/>
                  </a:lnTo>
                  <a:cubicBezTo>
                    <a:pt x="751503" y="63875"/>
                    <a:pt x="756547" y="57973"/>
                    <a:pt x="761026" y="55127"/>
                  </a:cubicBezTo>
                  <a:cubicBezTo>
                    <a:pt x="765505" y="52280"/>
                    <a:pt x="770590" y="50857"/>
                    <a:pt x="776283" y="50857"/>
                  </a:cubicBezTo>
                  <a:close/>
                  <a:moveTo>
                    <a:pt x="400036" y="50857"/>
                  </a:moveTo>
                  <a:cubicBezTo>
                    <a:pt x="416277" y="50857"/>
                    <a:pt x="429190" y="54352"/>
                    <a:pt x="438776" y="61342"/>
                  </a:cubicBezTo>
                  <a:cubicBezTo>
                    <a:pt x="448361" y="68333"/>
                    <a:pt x="455247" y="78986"/>
                    <a:pt x="459433" y="93301"/>
                  </a:cubicBezTo>
                  <a:lnTo>
                    <a:pt x="424649" y="99580"/>
                  </a:lnTo>
                  <a:cubicBezTo>
                    <a:pt x="423477" y="92631"/>
                    <a:pt x="420819" y="87399"/>
                    <a:pt x="416675" y="83883"/>
                  </a:cubicBezTo>
                  <a:cubicBezTo>
                    <a:pt x="412531" y="80367"/>
                    <a:pt x="407152" y="78609"/>
                    <a:pt x="400539" y="78609"/>
                  </a:cubicBezTo>
                  <a:cubicBezTo>
                    <a:pt x="391748" y="78609"/>
                    <a:pt x="384737" y="81644"/>
                    <a:pt x="379505" y="87713"/>
                  </a:cubicBezTo>
                  <a:cubicBezTo>
                    <a:pt x="374273" y="93782"/>
                    <a:pt x="371657" y="103933"/>
                    <a:pt x="371657" y="118165"/>
                  </a:cubicBezTo>
                  <a:cubicBezTo>
                    <a:pt x="371657" y="133987"/>
                    <a:pt x="374315" y="145163"/>
                    <a:pt x="379631" y="151693"/>
                  </a:cubicBezTo>
                  <a:cubicBezTo>
                    <a:pt x="384946" y="158223"/>
                    <a:pt x="392083" y="161488"/>
                    <a:pt x="401041" y="161488"/>
                  </a:cubicBezTo>
                  <a:cubicBezTo>
                    <a:pt x="407738" y="161488"/>
                    <a:pt x="413221" y="159583"/>
                    <a:pt x="417491" y="155774"/>
                  </a:cubicBezTo>
                  <a:cubicBezTo>
                    <a:pt x="421760" y="151965"/>
                    <a:pt x="424774" y="145414"/>
                    <a:pt x="426532" y="136122"/>
                  </a:cubicBezTo>
                  <a:lnTo>
                    <a:pt x="461191" y="142024"/>
                  </a:lnTo>
                  <a:cubicBezTo>
                    <a:pt x="457591" y="157930"/>
                    <a:pt x="450684" y="169943"/>
                    <a:pt x="440471" y="178063"/>
                  </a:cubicBezTo>
                  <a:cubicBezTo>
                    <a:pt x="430258" y="186184"/>
                    <a:pt x="416570" y="190244"/>
                    <a:pt x="399408" y="190244"/>
                  </a:cubicBezTo>
                  <a:cubicBezTo>
                    <a:pt x="379903" y="190244"/>
                    <a:pt x="364352" y="184091"/>
                    <a:pt x="352758" y="171785"/>
                  </a:cubicBezTo>
                  <a:cubicBezTo>
                    <a:pt x="341163" y="159478"/>
                    <a:pt x="335366" y="142442"/>
                    <a:pt x="335366" y="120676"/>
                  </a:cubicBezTo>
                  <a:cubicBezTo>
                    <a:pt x="335366" y="98659"/>
                    <a:pt x="341184" y="81518"/>
                    <a:pt x="352820" y="69254"/>
                  </a:cubicBezTo>
                  <a:cubicBezTo>
                    <a:pt x="364457" y="56989"/>
                    <a:pt x="380196" y="50857"/>
                    <a:pt x="400036" y="50857"/>
                  </a:cubicBezTo>
                  <a:close/>
                  <a:moveTo>
                    <a:pt x="252389" y="50857"/>
                  </a:moveTo>
                  <a:cubicBezTo>
                    <a:pt x="268128" y="50857"/>
                    <a:pt x="279848" y="52720"/>
                    <a:pt x="287550" y="56445"/>
                  </a:cubicBezTo>
                  <a:cubicBezTo>
                    <a:pt x="295252" y="60170"/>
                    <a:pt x="300673" y="64900"/>
                    <a:pt x="303812" y="70635"/>
                  </a:cubicBezTo>
                  <a:cubicBezTo>
                    <a:pt x="306951" y="76369"/>
                    <a:pt x="308521" y="86897"/>
                    <a:pt x="308521" y="102217"/>
                  </a:cubicBezTo>
                  <a:lnTo>
                    <a:pt x="308144" y="143405"/>
                  </a:lnTo>
                  <a:cubicBezTo>
                    <a:pt x="308144" y="155125"/>
                    <a:pt x="308709" y="163769"/>
                    <a:pt x="309839" y="169336"/>
                  </a:cubicBezTo>
                  <a:cubicBezTo>
                    <a:pt x="310970" y="174903"/>
                    <a:pt x="313083" y="180868"/>
                    <a:pt x="316181" y="187230"/>
                  </a:cubicBezTo>
                  <a:lnTo>
                    <a:pt x="281271" y="187230"/>
                  </a:lnTo>
                  <a:cubicBezTo>
                    <a:pt x="280351" y="184886"/>
                    <a:pt x="279220" y="181412"/>
                    <a:pt x="277881" y="176808"/>
                  </a:cubicBezTo>
                  <a:cubicBezTo>
                    <a:pt x="277295" y="174715"/>
                    <a:pt x="276876" y="173333"/>
                    <a:pt x="276625" y="172664"/>
                  </a:cubicBezTo>
                  <a:cubicBezTo>
                    <a:pt x="270598" y="178524"/>
                    <a:pt x="264152" y="182919"/>
                    <a:pt x="257287" y="185849"/>
                  </a:cubicBezTo>
                  <a:cubicBezTo>
                    <a:pt x="250422" y="188779"/>
                    <a:pt x="243097" y="190244"/>
                    <a:pt x="235311" y="190244"/>
                  </a:cubicBezTo>
                  <a:cubicBezTo>
                    <a:pt x="221582" y="190244"/>
                    <a:pt x="210762" y="186519"/>
                    <a:pt x="202851" y="179068"/>
                  </a:cubicBezTo>
                  <a:cubicBezTo>
                    <a:pt x="194939" y="171617"/>
                    <a:pt x="190984" y="162199"/>
                    <a:pt x="190984" y="150814"/>
                  </a:cubicBezTo>
                  <a:cubicBezTo>
                    <a:pt x="190984" y="143279"/>
                    <a:pt x="192784" y="136561"/>
                    <a:pt x="196384" y="130659"/>
                  </a:cubicBezTo>
                  <a:cubicBezTo>
                    <a:pt x="199983" y="124757"/>
                    <a:pt x="205027" y="120237"/>
                    <a:pt x="211515" y="117097"/>
                  </a:cubicBezTo>
                  <a:cubicBezTo>
                    <a:pt x="218003" y="113958"/>
                    <a:pt x="227358" y="111216"/>
                    <a:pt x="239581" y="108872"/>
                  </a:cubicBezTo>
                  <a:cubicBezTo>
                    <a:pt x="256073" y="105775"/>
                    <a:pt x="267500" y="102886"/>
                    <a:pt x="273863" y="100208"/>
                  </a:cubicBezTo>
                  <a:lnTo>
                    <a:pt x="273863" y="96691"/>
                  </a:lnTo>
                  <a:cubicBezTo>
                    <a:pt x="273863" y="89910"/>
                    <a:pt x="272188" y="85076"/>
                    <a:pt x="268840" y="82188"/>
                  </a:cubicBezTo>
                  <a:cubicBezTo>
                    <a:pt x="265491" y="79300"/>
                    <a:pt x="259170" y="77855"/>
                    <a:pt x="249878" y="77855"/>
                  </a:cubicBezTo>
                  <a:cubicBezTo>
                    <a:pt x="243599" y="77855"/>
                    <a:pt x="238702" y="79090"/>
                    <a:pt x="235186" y="81560"/>
                  </a:cubicBezTo>
                  <a:cubicBezTo>
                    <a:pt x="231670" y="84029"/>
                    <a:pt x="228823" y="88362"/>
                    <a:pt x="226647" y="94557"/>
                  </a:cubicBezTo>
                  <a:lnTo>
                    <a:pt x="194626" y="88780"/>
                  </a:lnTo>
                  <a:cubicBezTo>
                    <a:pt x="198225" y="75888"/>
                    <a:pt x="204420" y="66344"/>
                    <a:pt x="213210" y="60150"/>
                  </a:cubicBezTo>
                  <a:cubicBezTo>
                    <a:pt x="222001" y="53955"/>
                    <a:pt x="235060" y="50857"/>
                    <a:pt x="252389" y="50857"/>
                  </a:cubicBezTo>
                  <a:close/>
                  <a:moveTo>
                    <a:pt x="485901" y="3139"/>
                  </a:moveTo>
                  <a:lnTo>
                    <a:pt x="521187" y="3139"/>
                  </a:lnTo>
                  <a:lnTo>
                    <a:pt x="521187" y="70823"/>
                  </a:lnTo>
                  <a:cubicBezTo>
                    <a:pt x="532572" y="57512"/>
                    <a:pt x="546176" y="50857"/>
                    <a:pt x="561998" y="50857"/>
                  </a:cubicBezTo>
                  <a:cubicBezTo>
                    <a:pt x="570119" y="50857"/>
                    <a:pt x="577444" y="52364"/>
                    <a:pt x="583974" y="55378"/>
                  </a:cubicBezTo>
                  <a:cubicBezTo>
                    <a:pt x="590504" y="58391"/>
                    <a:pt x="595422" y="62242"/>
                    <a:pt x="598729" y="66930"/>
                  </a:cubicBezTo>
                  <a:cubicBezTo>
                    <a:pt x="602036" y="71619"/>
                    <a:pt x="604296" y="76809"/>
                    <a:pt x="605510" y="82502"/>
                  </a:cubicBezTo>
                  <a:cubicBezTo>
                    <a:pt x="606724" y="88194"/>
                    <a:pt x="607331" y="97026"/>
                    <a:pt x="607331" y="108998"/>
                  </a:cubicBezTo>
                  <a:lnTo>
                    <a:pt x="607331" y="187230"/>
                  </a:lnTo>
                  <a:lnTo>
                    <a:pt x="572044" y="187230"/>
                  </a:lnTo>
                  <a:lnTo>
                    <a:pt x="572044" y="116783"/>
                  </a:lnTo>
                  <a:cubicBezTo>
                    <a:pt x="572044" y="102803"/>
                    <a:pt x="571375" y="93929"/>
                    <a:pt x="570035" y="90162"/>
                  </a:cubicBezTo>
                  <a:cubicBezTo>
                    <a:pt x="568696" y="86394"/>
                    <a:pt x="566331" y="83402"/>
                    <a:pt x="562940" y="81183"/>
                  </a:cubicBezTo>
                  <a:cubicBezTo>
                    <a:pt x="559550" y="78965"/>
                    <a:pt x="555301" y="77855"/>
                    <a:pt x="550194" y="77855"/>
                  </a:cubicBezTo>
                  <a:cubicBezTo>
                    <a:pt x="544334" y="77855"/>
                    <a:pt x="539102" y="79279"/>
                    <a:pt x="534498" y="82125"/>
                  </a:cubicBezTo>
                  <a:cubicBezTo>
                    <a:pt x="529893" y="84971"/>
                    <a:pt x="526524" y="89262"/>
                    <a:pt x="524389" y="94996"/>
                  </a:cubicBezTo>
                  <a:cubicBezTo>
                    <a:pt x="522254" y="100731"/>
                    <a:pt x="521187" y="109207"/>
                    <a:pt x="521187" y="120425"/>
                  </a:cubicBezTo>
                  <a:lnTo>
                    <a:pt x="521187" y="187230"/>
                  </a:lnTo>
                  <a:lnTo>
                    <a:pt x="485901" y="187230"/>
                  </a:lnTo>
                  <a:close/>
                  <a:moveTo>
                    <a:pt x="0" y="3139"/>
                  </a:moveTo>
                  <a:lnTo>
                    <a:pt x="55630" y="3139"/>
                  </a:lnTo>
                  <a:lnTo>
                    <a:pt x="89032" y="128713"/>
                  </a:lnTo>
                  <a:lnTo>
                    <a:pt x="122058" y="3139"/>
                  </a:lnTo>
                  <a:lnTo>
                    <a:pt x="177813" y="3139"/>
                  </a:lnTo>
                  <a:lnTo>
                    <a:pt x="177813" y="187230"/>
                  </a:lnTo>
                  <a:lnTo>
                    <a:pt x="143280" y="187230"/>
                  </a:lnTo>
                  <a:lnTo>
                    <a:pt x="143280" y="42318"/>
                  </a:lnTo>
                  <a:lnTo>
                    <a:pt x="106738" y="187230"/>
                  </a:lnTo>
                  <a:lnTo>
                    <a:pt x="70950" y="187230"/>
                  </a:lnTo>
                  <a:lnTo>
                    <a:pt x="34533" y="42318"/>
                  </a:lnTo>
                  <a:lnTo>
                    <a:pt x="34533" y="187230"/>
                  </a:lnTo>
                  <a:lnTo>
                    <a:pt x="0" y="187230"/>
                  </a:lnTo>
                  <a:close/>
                  <a:moveTo>
                    <a:pt x="856571" y="0"/>
                  </a:moveTo>
                  <a:lnTo>
                    <a:pt x="889220" y="0"/>
                  </a:lnTo>
                  <a:lnTo>
                    <a:pt x="915214" y="37044"/>
                  </a:lnTo>
                  <a:lnTo>
                    <a:pt x="886834" y="37044"/>
                  </a:lnTo>
                  <a:lnTo>
                    <a:pt x="872268" y="18333"/>
                  </a:lnTo>
                  <a:lnTo>
                    <a:pt x="858706" y="37044"/>
                  </a:lnTo>
                  <a:lnTo>
                    <a:pt x="830201" y="37044"/>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2000" b="1">
                <a:solidFill>
                  <a:schemeClr val="tx2">
                    <a:lumMod val="50000"/>
                  </a:schemeClr>
                </a:solidFill>
              </a:endParaRPr>
            </a:p>
          </p:txBody>
        </p:sp>
        <p:cxnSp>
          <p:nvCxnSpPr>
            <p:cNvPr id="26" name="Straight Connector 25">
              <a:extLst>
                <a:ext uri="{FF2B5EF4-FFF2-40B4-BE49-F238E27FC236}">
                  <a16:creationId xmlns:a16="http://schemas.microsoft.com/office/drawing/2014/main" id="{88D4E2AD-5AD5-485A-B07A-BC0FE4841B60}"/>
                </a:ext>
              </a:extLst>
            </p:cNvPr>
            <p:cNvCxnSpPr>
              <a:cxnSpLocks/>
            </p:cNvCxnSpPr>
            <p:nvPr/>
          </p:nvCxnSpPr>
          <p:spPr>
            <a:xfrm>
              <a:off x="3348037" y="426845"/>
              <a:ext cx="98345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7DA60A9-ECE7-421F-BAFA-09AB37E24D5C}"/>
                </a:ext>
              </a:extLst>
            </p:cNvPr>
            <p:cNvCxnSpPr>
              <a:cxnSpLocks/>
            </p:cNvCxnSpPr>
            <p:nvPr/>
          </p:nvCxnSpPr>
          <p:spPr>
            <a:xfrm>
              <a:off x="4386262" y="847918"/>
              <a:ext cx="15835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FD70EE1-831C-4556-A818-88BE297219C9}"/>
                </a:ext>
              </a:extLst>
            </p:cNvPr>
            <p:cNvCxnSpPr>
              <a:cxnSpLocks/>
            </p:cNvCxnSpPr>
            <p:nvPr/>
          </p:nvCxnSpPr>
          <p:spPr>
            <a:xfrm>
              <a:off x="2759868" y="5091113"/>
              <a:ext cx="111680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59003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165EA43-B7C7-4360-BBFB-3721F2518BDC}"/>
              </a:ext>
            </a:extLst>
          </p:cNvPr>
          <p:cNvGrpSpPr/>
          <p:nvPr/>
        </p:nvGrpSpPr>
        <p:grpSpPr>
          <a:xfrm>
            <a:off x="4572000" y="1"/>
            <a:ext cx="7620000" cy="4022878"/>
            <a:chOff x="1799848" y="0"/>
            <a:chExt cx="10392152" cy="5486399"/>
          </a:xfrm>
        </p:grpSpPr>
        <p:pic>
          <p:nvPicPr>
            <p:cNvPr id="9" name="Picture 8">
              <a:extLst>
                <a:ext uri="{FF2B5EF4-FFF2-40B4-BE49-F238E27FC236}">
                  <a16:creationId xmlns:a16="http://schemas.microsoft.com/office/drawing/2014/main" id="{F3DEC7E7-7C66-4C8C-8BA1-38ED9113FD1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39642" y="0"/>
              <a:ext cx="9752358" cy="5486399"/>
            </a:xfrm>
            <a:prstGeom prst="rect">
              <a:avLst/>
            </a:prstGeom>
          </p:spPr>
        </p:pic>
        <p:sp>
          <p:nvSpPr>
            <p:cNvPr id="10" name="TextBox 9">
              <a:extLst>
                <a:ext uri="{FF2B5EF4-FFF2-40B4-BE49-F238E27FC236}">
                  <a16:creationId xmlns:a16="http://schemas.microsoft.com/office/drawing/2014/main" id="{68DD9DCB-07B9-4CCD-AE64-EA0AA58F8C65}"/>
                </a:ext>
              </a:extLst>
            </p:cNvPr>
            <p:cNvSpPr txBox="1">
              <a:spLocks noChangeAspect="1"/>
            </p:cNvSpPr>
            <p:nvPr>
              <p:custDataLst>
                <p:tags r:id="rId1"/>
              </p:custDataLst>
            </p:nvPr>
          </p:nvSpPr>
          <p:spPr>
            <a:xfrm>
              <a:off x="1799848" y="4939280"/>
              <a:ext cx="876090" cy="226284"/>
            </a:xfrm>
            <a:custGeom>
              <a:avLst/>
              <a:gdLst/>
              <a:ahLst/>
              <a:cxnLst/>
              <a:rect l="l" t="t" r="r" b="b"/>
              <a:pathLst>
                <a:path w="876090" h="226284">
                  <a:moveTo>
                    <a:pt x="814779" y="113896"/>
                  </a:moveTo>
                  <a:cubicBezTo>
                    <a:pt x="807077" y="113896"/>
                    <a:pt x="800714" y="116700"/>
                    <a:pt x="795691" y="122309"/>
                  </a:cubicBezTo>
                  <a:cubicBezTo>
                    <a:pt x="790668" y="127918"/>
                    <a:pt x="788199" y="135536"/>
                    <a:pt x="788283" y="145163"/>
                  </a:cubicBezTo>
                  <a:lnTo>
                    <a:pt x="841024" y="145163"/>
                  </a:lnTo>
                  <a:cubicBezTo>
                    <a:pt x="840772" y="134950"/>
                    <a:pt x="838135" y="127185"/>
                    <a:pt x="833112" y="121869"/>
                  </a:cubicBezTo>
                  <a:cubicBezTo>
                    <a:pt x="828089" y="116554"/>
                    <a:pt x="821978" y="113896"/>
                    <a:pt x="814779" y="113896"/>
                  </a:cubicBezTo>
                  <a:close/>
                  <a:moveTo>
                    <a:pt x="209336" y="89911"/>
                  </a:moveTo>
                  <a:lnTo>
                    <a:pt x="244623" y="89911"/>
                  </a:lnTo>
                  <a:lnTo>
                    <a:pt x="244623" y="223270"/>
                  </a:lnTo>
                  <a:lnTo>
                    <a:pt x="209336" y="223270"/>
                  </a:lnTo>
                  <a:close/>
                  <a:moveTo>
                    <a:pt x="812644" y="86897"/>
                  </a:moveTo>
                  <a:cubicBezTo>
                    <a:pt x="832485" y="86897"/>
                    <a:pt x="848139" y="93448"/>
                    <a:pt x="859608" y="106549"/>
                  </a:cubicBezTo>
                  <a:cubicBezTo>
                    <a:pt x="871077" y="119651"/>
                    <a:pt x="876561" y="139722"/>
                    <a:pt x="876059" y="166762"/>
                  </a:cubicBezTo>
                  <a:lnTo>
                    <a:pt x="787655" y="166762"/>
                  </a:lnTo>
                  <a:cubicBezTo>
                    <a:pt x="787906" y="177227"/>
                    <a:pt x="790752" y="185368"/>
                    <a:pt x="796194" y="191186"/>
                  </a:cubicBezTo>
                  <a:cubicBezTo>
                    <a:pt x="801635" y="197004"/>
                    <a:pt x="808416" y="199914"/>
                    <a:pt x="816537" y="199914"/>
                  </a:cubicBezTo>
                  <a:cubicBezTo>
                    <a:pt x="822062" y="199914"/>
                    <a:pt x="826708" y="198407"/>
                    <a:pt x="830475" y="195393"/>
                  </a:cubicBezTo>
                  <a:cubicBezTo>
                    <a:pt x="834243" y="192379"/>
                    <a:pt x="837089" y="187524"/>
                    <a:pt x="839014" y="180826"/>
                  </a:cubicBezTo>
                  <a:lnTo>
                    <a:pt x="874175" y="186728"/>
                  </a:lnTo>
                  <a:cubicBezTo>
                    <a:pt x="869654" y="199621"/>
                    <a:pt x="862518" y="209436"/>
                    <a:pt x="852765" y="216175"/>
                  </a:cubicBezTo>
                  <a:cubicBezTo>
                    <a:pt x="843012" y="222914"/>
                    <a:pt x="830810" y="226284"/>
                    <a:pt x="816160" y="226284"/>
                  </a:cubicBezTo>
                  <a:cubicBezTo>
                    <a:pt x="792971" y="226284"/>
                    <a:pt x="775809" y="218708"/>
                    <a:pt x="764675" y="203555"/>
                  </a:cubicBezTo>
                  <a:cubicBezTo>
                    <a:pt x="755885" y="191416"/>
                    <a:pt x="751489" y="176096"/>
                    <a:pt x="751489" y="157595"/>
                  </a:cubicBezTo>
                  <a:cubicBezTo>
                    <a:pt x="751489" y="135494"/>
                    <a:pt x="757266" y="118186"/>
                    <a:pt x="768819" y="105670"/>
                  </a:cubicBezTo>
                  <a:cubicBezTo>
                    <a:pt x="780371" y="93155"/>
                    <a:pt x="794980" y="86897"/>
                    <a:pt x="812644" y="86897"/>
                  </a:cubicBezTo>
                  <a:close/>
                  <a:moveTo>
                    <a:pt x="718668" y="86897"/>
                  </a:moveTo>
                  <a:cubicBezTo>
                    <a:pt x="726705" y="86897"/>
                    <a:pt x="734449" y="89116"/>
                    <a:pt x="741899" y="93553"/>
                  </a:cubicBezTo>
                  <a:lnTo>
                    <a:pt x="730974" y="124318"/>
                  </a:lnTo>
                  <a:cubicBezTo>
                    <a:pt x="725031" y="120467"/>
                    <a:pt x="719505" y="118542"/>
                    <a:pt x="714399" y="118542"/>
                  </a:cubicBezTo>
                  <a:cubicBezTo>
                    <a:pt x="709459" y="118542"/>
                    <a:pt x="705274" y="119902"/>
                    <a:pt x="701841" y="122623"/>
                  </a:cubicBezTo>
                  <a:cubicBezTo>
                    <a:pt x="698409" y="125344"/>
                    <a:pt x="695709" y="130262"/>
                    <a:pt x="693742" y="137378"/>
                  </a:cubicBezTo>
                  <a:cubicBezTo>
                    <a:pt x="691774" y="144494"/>
                    <a:pt x="690791" y="159395"/>
                    <a:pt x="690791" y="182082"/>
                  </a:cubicBezTo>
                  <a:lnTo>
                    <a:pt x="690791" y="223270"/>
                  </a:lnTo>
                  <a:lnTo>
                    <a:pt x="655505" y="223270"/>
                  </a:lnTo>
                  <a:lnTo>
                    <a:pt x="655505" y="89911"/>
                  </a:lnTo>
                  <a:lnTo>
                    <a:pt x="688279" y="89911"/>
                  </a:lnTo>
                  <a:lnTo>
                    <a:pt x="688279" y="108873"/>
                  </a:lnTo>
                  <a:cubicBezTo>
                    <a:pt x="693888" y="99915"/>
                    <a:pt x="698932" y="94013"/>
                    <a:pt x="703411" y="91167"/>
                  </a:cubicBezTo>
                  <a:cubicBezTo>
                    <a:pt x="707890" y="88320"/>
                    <a:pt x="712976" y="86897"/>
                    <a:pt x="718668" y="86897"/>
                  </a:cubicBezTo>
                  <a:close/>
                  <a:moveTo>
                    <a:pt x="362011" y="86897"/>
                  </a:moveTo>
                  <a:cubicBezTo>
                    <a:pt x="369796" y="86897"/>
                    <a:pt x="376912" y="88299"/>
                    <a:pt x="383358" y="91104"/>
                  </a:cubicBezTo>
                  <a:cubicBezTo>
                    <a:pt x="389805" y="93908"/>
                    <a:pt x="394681" y="97487"/>
                    <a:pt x="397988" y="101840"/>
                  </a:cubicBezTo>
                  <a:cubicBezTo>
                    <a:pt x="401295" y="106194"/>
                    <a:pt x="403597" y="111133"/>
                    <a:pt x="404894" y="116658"/>
                  </a:cubicBezTo>
                  <a:cubicBezTo>
                    <a:pt x="406192" y="122183"/>
                    <a:pt x="406841" y="130095"/>
                    <a:pt x="406841" y="140392"/>
                  </a:cubicBezTo>
                  <a:lnTo>
                    <a:pt x="406841" y="223270"/>
                  </a:lnTo>
                  <a:lnTo>
                    <a:pt x="371554" y="223270"/>
                  </a:lnTo>
                  <a:lnTo>
                    <a:pt x="371554" y="155209"/>
                  </a:lnTo>
                  <a:cubicBezTo>
                    <a:pt x="371554" y="140810"/>
                    <a:pt x="370801" y="131497"/>
                    <a:pt x="369294" y="127269"/>
                  </a:cubicBezTo>
                  <a:cubicBezTo>
                    <a:pt x="367787" y="123041"/>
                    <a:pt x="365339" y="119756"/>
                    <a:pt x="361948" y="117412"/>
                  </a:cubicBezTo>
                  <a:cubicBezTo>
                    <a:pt x="358558" y="115068"/>
                    <a:pt x="354476" y="113896"/>
                    <a:pt x="349705" y="113896"/>
                  </a:cubicBezTo>
                  <a:cubicBezTo>
                    <a:pt x="343593" y="113896"/>
                    <a:pt x="338110" y="115570"/>
                    <a:pt x="333254" y="118918"/>
                  </a:cubicBezTo>
                  <a:cubicBezTo>
                    <a:pt x="328399" y="122267"/>
                    <a:pt x="325071" y="126704"/>
                    <a:pt x="323271" y="132229"/>
                  </a:cubicBezTo>
                  <a:cubicBezTo>
                    <a:pt x="321471" y="137755"/>
                    <a:pt x="320572" y="147968"/>
                    <a:pt x="320572" y="162869"/>
                  </a:cubicBezTo>
                  <a:lnTo>
                    <a:pt x="320572" y="223270"/>
                  </a:lnTo>
                  <a:lnTo>
                    <a:pt x="285285" y="223270"/>
                  </a:lnTo>
                  <a:lnTo>
                    <a:pt x="285285" y="89911"/>
                  </a:lnTo>
                  <a:lnTo>
                    <a:pt x="318060" y="89911"/>
                  </a:lnTo>
                  <a:lnTo>
                    <a:pt x="318060" y="109500"/>
                  </a:lnTo>
                  <a:cubicBezTo>
                    <a:pt x="329697" y="94432"/>
                    <a:pt x="344347" y="86897"/>
                    <a:pt x="362011" y="86897"/>
                  </a:cubicBezTo>
                  <a:close/>
                  <a:moveTo>
                    <a:pt x="56132" y="70321"/>
                  </a:moveTo>
                  <a:lnTo>
                    <a:pt x="56132" y="119546"/>
                  </a:lnTo>
                  <a:lnTo>
                    <a:pt x="95562" y="119546"/>
                  </a:lnTo>
                  <a:lnTo>
                    <a:pt x="95562" y="142903"/>
                  </a:lnTo>
                  <a:lnTo>
                    <a:pt x="56132" y="142903"/>
                  </a:lnTo>
                  <a:lnTo>
                    <a:pt x="56132" y="192254"/>
                  </a:lnTo>
                  <a:lnTo>
                    <a:pt x="84009" y="192254"/>
                  </a:lnTo>
                  <a:cubicBezTo>
                    <a:pt x="96315" y="192254"/>
                    <a:pt x="105189" y="191249"/>
                    <a:pt x="110631" y="189240"/>
                  </a:cubicBezTo>
                  <a:cubicBezTo>
                    <a:pt x="117830" y="186728"/>
                    <a:pt x="123314" y="182124"/>
                    <a:pt x="127081" y="175427"/>
                  </a:cubicBezTo>
                  <a:cubicBezTo>
                    <a:pt x="132355" y="165967"/>
                    <a:pt x="134992" y="151526"/>
                    <a:pt x="134992" y="132104"/>
                  </a:cubicBezTo>
                  <a:cubicBezTo>
                    <a:pt x="134992" y="118291"/>
                    <a:pt x="133883" y="107638"/>
                    <a:pt x="131664" y="100145"/>
                  </a:cubicBezTo>
                  <a:cubicBezTo>
                    <a:pt x="129446" y="92653"/>
                    <a:pt x="126181" y="86604"/>
                    <a:pt x="121870" y="82000"/>
                  </a:cubicBezTo>
                  <a:cubicBezTo>
                    <a:pt x="117558" y="77395"/>
                    <a:pt x="111928" y="74172"/>
                    <a:pt x="104980" y="72331"/>
                  </a:cubicBezTo>
                  <a:cubicBezTo>
                    <a:pt x="99622" y="70991"/>
                    <a:pt x="88948" y="70321"/>
                    <a:pt x="72959" y="70321"/>
                  </a:cubicBezTo>
                  <a:close/>
                  <a:moveTo>
                    <a:pt x="447336" y="39179"/>
                  </a:moveTo>
                  <a:lnTo>
                    <a:pt x="482622" y="39179"/>
                  </a:lnTo>
                  <a:lnTo>
                    <a:pt x="482622" y="106863"/>
                  </a:lnTo>
                  <a:cubicBezTo>
                    <a:pt x="494007" y="93553"/>
                    <a:pt x="507611" y="86897"/>
                    <a:pt x="523434" y="86897"/>
                  </a:cubicBezTo>
                  <a:cubicBezTo>
                    <a:pt x="531554" y="86897"/>
                    <a:pt x="538879" y="88404"/>
                    <a:pt x="545409" y="91418"/>
                  </a:cubicBezTo>
                  <a:cubicBezTo>
                    <a:pt x="551939" y="94432"/>
                    <a:pt x="556857" y="98283"/>
                    <a:pt x="560164" y="102971"/>
                  </a:cubicBezTo>
                  <a:cubicBezTo>
                    <a:pt x="563471" y="107659"/>
                    <a:pt x="565731" y="112849"/>
                    <a:pt x="566945" y="118542"/>
                  </a:cubicBezTo>
                  <a:cubicBezTo>
                    <a:pt x="568159" y="124234"/>
                    <a:pt x="568766" y="133066"/>
                    <a:pt x="568766" y="145038"/>
                  </a:cubicBezTo>
                  <a:lnTo>
                    <a:pt x="568766" y="223270"/>
                  </a:lnTo>
                  <a:lnTo>
                    <a:pt x="533480" y="223270"/>
                  </a:lnTo>
                  <a:lnTo>
                    <a:pt x="533480" y="152823"/>
                  </a:lnTo>
                  <a:cubicBezTo>
                    <a:pt x="533480" y="138843"/>
                    <a:pt x="532810" y="129969"/>
                    <a:pt x="531470" y="126202"/>
                  </a:cubicBezTo>
                  <a:cubicBezTo>
                    <a:pt x="530131" y="122435"/>
                    <a:pt x="527766" y="119442"/>
                    <a:pt x="524375" y="117223"/>
                  </a:cubicBezTo>
                  <a:cubicBezTo>
                    <a:pt x="520985" y="115005"/>
                    <a:pt x="516736" y="113896"/>
                    <a:pt x="511630" y="113896"/>
                  </a:cubicBezTo>
                  <a:cubicBezTo>
                    <a:pt x="505770" y="113896"/>
                    <a:pt x="500537" y="115319"/>
                    <a:pt x="495933" y="118165"/>
                  </a:cubicBezTo>
                  <a:cubicBezTo>
                    <a:pt x="491329" y="121011"/>
                    <a:pt x="487959" y="125302"/>
                    <a:pt x="485824" y="131036"/>
                  </a:cubicBezTo>
                  <a:cubicBezTo>
                    <a:pt x="483690" y="136771"/>
                    <a:pt x="482622" y="145247"/>
                    <a:pt x="482622" y="156465"/>
                  </a:cubicBezTo>
                  <a:lnTo>
                    <a:pt x="482622" y="223270"/>
                  </a:lnTo>
                  <a:lnTo>
                    <a:pt x="447336" y="223270"/>
                  </a:lnTo>
                  <a:close/>
                  <a:moveTo>
                    <a:pt x="19088" y="39179"/>
                  </a:moveTo>
                  <a:lnTo>
                    <a:pt x="86897" y="39179"/>
                  </a:lnTo>
                  <a:cubicBezTo>
                    <a:pt x="102469" y="39179"/>
                    <a:pt x="114272" y="40393"/>
                    <a:pt x="122309" y="42821"/>
                  </a:cubicBezTo>
                  <a:cubicBezTo>
                    <a:pt x="133192" y="46086"/>
                    <a:pt x="142485" y="51841"/>
                    <a:pt x="150187" y="60087"/>
                  </a:cubicBezTo>
                  <a:cubicBezTo>
                    <a:pt x="157888" y="68333"/>
                    <a:pt x="163686" y="78316"/>
                    <a:pt x="167579" y="90037"/>
                  </a:cubicBezTo>
                  <a:cubicBezTo>
                    <a:pt x="171471" y="101757"/>
                    <a:pt x="173418" y="116240"/>
                    <a:pt x="173418" y="133485"/>
                  </a:cubicBezTo>
                  <a:cubicBezTo>
                    <a:pt x="173418" y="148638"/>
                    <a:pt x="171262" y="162304"/>
                    <a:pt x="166951" y="174485"/>
                  </a:cubicBezTo>
                  <a:cubicBezTo>
                    <a:pt x="162639" y="186665"/>
                    <a:pt x="156298" y="196816"/>
                    <a:pt x="147926" y="204936"/>
                  </a:cubicBezTo>
                  <a:cubicBezTo>
                    <a:pt x="141480" y="211048"/>
                    <a:pt x="132815" y="215861"/>
                    <a:pt x="121932" y="219377"/>
                  </a:cubicBezTo>
                  <a:cubicBezTo>
                    <a:pt x="113728" y="221973"/>
                    <a:pt x="102720" y="223270"/>
                    <a:pt x="88907" y="223270"/>
                  </a:cubicBezTo>
                  <a:lnTo>
                    <a:pt x="19088" y="223270"/>
                  </a:lnTo>
                  <a:lnTo>
                    <a:pt x="19088" y="142903"/>
                  </a:lnTo>
                  <a:lnTo>
                    <a:pt x="0" y="142903"/>
                  </a:lnTo>
                  <a:lnTo>
                    <a:pt x="0" y="119546"/>
                  </a:lnTo>
                  <a:lnTo>
                    <a:pt x="19088" y="119546"/>
                  </a:lnTo>
                  <a:close/>
                  <a:moveTo>
                    <a:pt x="797701" y="36040"/>
                  </a:moveTo>
                  <a:lnTo>
                    <a:pt x="830350" y="36040"/>
                  </a:lnTo>
                  <a:lnTo>
                    <a:pt x="856344" y="73084"/>
                  </a:lnTo>
                  <a:lnTo>
                    <a:pt x="827964" y="73084"/>
                  </a:lnTo>
                  <a:lnTo>
                    <a:pt x="813397" y="54374"/>
                  </a:lnTo>
                  <a:lnTo>
                    <a:pt x="799835" y="73084"/>
                  </a:lnTo>
                  <a:lnTo>
                    <a:pt x="771330" y="73084"/>
                  </a:lnTo>
                  <a:close/>
                  <a:moveTo>
                    <a:pt x="220638" y="31645"/>
                  </a:moveTo>
                  <a:cubicBezTo>
                    <a:pt x="230935" y="31728"/>
                    <a:pt x="239349" y="33403"/>
                    <a:pt x="245878" y="36668"/>
                  </a:cubicBezTo>
                  <a:cubicBezTo>
                    <a:pt x="253078" y="40184"/>
                    <a:pt x="256761" y="45081"/>
                    <a:pt x="256929" y="51360"/>
                  </a:cubicBezTo>
                  <a:cubicBezTo>
                    <a:pt x="257264" y="60066"/>
                    <a:pt x="249646" y="65382"/>
                    <a:pt x="234074" y="67308"/>
                  </a:cubicBezTo>
                  <a:lnTo>
                    <a:pt x="234074" y="73586"/>
                  </a:lnTo>
                  <a:lnTo>
                    <a:pt x="220010" y="73586"/>
                  </a:lnTo>
                  <a:lnTo>
                    <a:pt x="220010" y="59773"/>
                  </a:lnTo>
                  <a:cubicBezTo>
                    <a:pt x="224782" y="59271"/>
                    <a:pt x="227838" y="58811"/>
                    <a:pt x="229177" y="58392"/>
                  </a:cubicBezTo>
                  <a:cubicBezTo>
                    <a:pt x="233614" y="57304"/>
                    <a:pt x="235874" y="55378"/>
                    <a:pt x="235958" y="52616"/>
                  </a:cubicBezTo>
                  <a:cubicBezTo>
                    <a:pt x="236042" y="50690"/>
                    <a:pt x="234870" y="49058"/>
                    <a:pt x="232442" y="47718"/>
                  </a:cubicBezTo>
                  <a:cubicBezTo>
                    <a:pt x="228926" y="45793"/>
                    <a:pt x="223359" y="44830"/>
                    <a:pt x="215741" y="44830"/>
                  </a:cubicBezTo>
                  <a:cubicBezTo>
                    <a:pt x="213145" y="44830"/>
                    <a:pt x="209211" y="44997"/>
                    <a:pt x="203937" y="45332"/>
                  </a:cubicBezTo>
                  <a:lnTo>
                    <a:pt x="202555" y="32524"/>
                  </a:lnTo>
                  <a:cubicBezTo>
                    <a:pt x="205820" y="31854"/>
                    <a:pt x="211848" y="31561"/>
                    <a:pt x="220638" y="31645"/>
                  </a:cubicBezTo>
                  <a:close/>
                  <a:moveTo>
                    <a:pt x="841024" y="0"/>
                  </a:moveTo>
                  <a:lnTo>
                    <a:pt x="857348" y="0"/>
                  </a:lnTo>
                  <a:cubicBezTo>
                    <a:pt x="856846" y="19087"/>
                    <a:pt x="848642" y="28631"/>
                    <a:pt x="832736" y="28631"/>
                  </a:cubicBezTo>
                  <a:cubicBezTo>
                    <a:pt x="827462" y="28631"/>
                    <a:pt x="820513" y="26287"/>
                    <a:pt x="811890" y="21599"/>
                  </a:cubicBezTo>
                  <a:cubicBezTo>
                    <a:pt x="806281" y="18585"/>
                    <a:pt x="802179" y="17078"/>
                    <a:pt x="799584" y="17078"/>
                  </a:cubicBezTo>
                  <a:cubicBezTo>
                    <a:pt x="793054" y="17078"/>
                    <a:pt x="789873" y="21055"/>
                    <a:pt x="790041" y="29008"/>
                  </a:cubicBezTo>
                  <a:lnTo>
                    <a:pt x="773339" y="29008"/>
                  </a:lnTo>
                  <a:cubicBezTo>
                    <a:pt x="773256" y="20469"/>
                    <a:pt x="775579" y="13562"/>
                    <a:pt x="780309" y="8288"/>
                  </a:cubicBezTo>
                  <a:cubicBezTo>
                    <a:pt x="785039" y="3014"/>
                    <a:pt x="791213" y="377"/>
                    <a:pt x="798831" y="377"/>
                  </a:cubicBezTo>
                  <a:cubicBezTo>
                    <a:pt x="804021" y="377"/>
                    <a:pt x="811095" y="2637"/>
                    <a:pt x="820053" y="7158"/>
                  </a:cubicBezTo>
                  <a:cubicBezTo>
                    <a:pt x="824992" y="9669"/>
                    <a:pt x="828927" y="10925"/>
                    <a:pt x="831857" y="10925"/>
                  </a:cubicBezTo>
                  <a:cubicBezTo>
                    <a:pt x="836963" y="10925"/>
                    <a:pt x="840019" y="7283"/>
                    <a:pt x="841024"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2000" b="1">
                <a:solidFill>
                  <a:schemeClr val="tx2">
                    <a:lumMod val="50000"/>
                  </a:schemeClr>
                </a:solidFill>
              </a:endParaRPr>
            </a:p>
          </p:txBody>
        </p:sp>
        <p:sp>
          <p:nvSpPr>
            <p:cNvPr id="11" name="TextBox 10">
              <a:extLst>
                <a:ext uri="{FF2B5EF4-FFF2-40B4-BE49-F238E27FC236}">
                  <a16:creationId xmlns:a16="http://schemas.microsoft.com/office/drawing/2014/main" id="{4BC057F8-BDCB-4843-B738-34CEB3B57F33}"/>
                </a:ext>
              </a:extLst>
            </p:cNvPr>
            <p:cNvSpPr txBox="1">
              <a:spLocks noChangeAspect="1"/>
            </p:cNvSpPr>
            <p:nvPr>
              <p:custDataLst>
                <p:tags r:id="rId2"/>
              </p:custDataLst>
            </p:nvPr>
          </p:nvSpPr>
          <p:spPr>
            <a:xfrm>
              <a:off x="6027220" y="704512"/>
              <a:ext cx="1213433" cy="232562"/>
            </a:xfrm>
            <a:custGeom>
              <a:avLst/>
              <a:gdLst/>
              <a:ahLst/>
              <a:cxnLst/>
              <a:rect l="l" t="t" r="r" b="b"/>
              <a:pathLst>
                <a:path w="1213433" h="232562">
                  <a:moveTo>
                    <a:pt x="879965" y="165380"/>
                  </a:moveTo>
                  <a:cubicBezTo>
                    <a:pt x="875444" y="166887"/>
                    <a:pt x="868286" y="168687"/>
                    <a:pt x="858492" y="170780"/>
                  </a:cubicBezTo>
                  <a:cubicBezTo>
                    <a:pt x="848697" y="172873"/>
                    <a:pt x="842293" y="174924"/>
                    <a:pt x="839279" y="176933"/>
                  </a:cubicBezTo>
                  <a:cubicBezTo>
                    <a:pt x="834675" y="180198"/>
                    <a:pt x="832372" y="184342"/>
                    <a:pt x="832372" y="189365"/>
                  </a:cubicBezTo>
                  <a:cubicBezTo>
                    <a:pt x="832372" y="194304"/>
                    <a:pt x="834214" y="198574"/>
                    <a:pt x="837898" y="202174"/>
                  </a:cubicBezTo>
                  <a:cubicBezTo>
                    <a:pt x="841581" y="205773"/>
                    <a:pt x="846269" y="207573"/>
                    <a:pt x="851962" y="207573"/>
                  </a:cubicBezTo>
                  <a:cubicBezTo>
                    <a:pt x="858324" y="207573"/>
                    <a:pt x="864394" y="205480"/>
                    <a:pt x="870170" y="201295"/>
                  </a:cubicBezTo>
                  <a:cubicBezTo>
                    <a:pt x="874440" y="198113"/>
                    <a:pt x="877244" y="194221"/>
                    <a:pt x="878583" y="189616"/>
                  </a:cubicBezTo>
                  <a:cubicBezTo>
                    <a:pt x="879504" y="186602"/>
                    <a:pt x="879965" y="180868"/>
                    <a:pt x="879965" y="172413"/>
                  </a:cubicBezTo>
                  <a:close/>
                  <a:moveTo>
                    <a:pt x="419356" y="121806"/>
                  </a:moveTo>
                  <a:cubicBezTo>
                    <a:pt x="410147" y="121806"/>
                    <a:pt x="402403" y="125322"/>
                    <a:pt x="396125" y="132355"/>
                  </a:cubicBezTo>
                  <a:cubicBezTo>
                    <a:pt x="389846" y="139387"/>
                    <a:pt x="386707" y="149516"/>
                    <a:pt x="386707" y="162743"/>
                  </a:cubicBezTo>
                  <a:cubicBezTo>
                    <a:pt x="386707" y="175970"/>
                    <a:pt x="389846" y="186100"/>
                    <a:pt x="396125" y="193132"/>
                  </a:cubicBezTo>
                  <a:cubicBezTo>
                    <a:pt x="402403" y="200164"/>
                    <a:pt x="410147" y="203680"/>
                    <a:pt x="419356" y="203680"/>
                  </a:cubicBezTo>
                  <a:cubicBezTo>
                    <a:pt x="428564" y="203680"/>
                    <a:pt x="436287" y="200164"/>
                    <a:pt x="442524" y="193132"/>
                  </a:cubicBezTo>
                  <a:cubicBezTo>
                    <a:pt x="448761" y="186100"/>
                    <a:pt x="451879" y="175887"/>
                    <a:pt x="451879" y="162492"/>
                  </a:cubicBezTo>
                  <a:cubicBezTo>
                    <a:pt x="451879" y="149433"/>
                    <a:pt x="448761" y="139387"/>
                    <a:pt x="442524" y="132355"/>
                  </a:cubicBezTo>
                  <a:cubicBezTo>
                    <a:pt x="436287" y="125322"/>
                    <a:pt x="428564" y="121806"/>
                    <a:pt x="419356" y="121806"/>
                  </a:cubicBezTo>
                  <a:close/>
                  <a:moveTo>
                    <a:pt x="520629" y="96064"/>
                  </a:moveTo>
                  <a:lnTo>
                    <a:pt x="555915" y="96064"/>
                  </a:lnTo>
                  <a:lnTo>
                    <a:pt x="555915" y="229423"/>
                  </a:lnTo>
                  <a:lnTo>
                    <a:pt x="520629" y="229423"/>
                  </a:lnTo>
                  <a:close/>
                  <a:moveTo>
                    <a:pt x="1006138" y="93050"/>
                  </a:moveTo>
                  <a:cubicBezTo>
                    <a:pt x="1022379" y="93050"/>
                    <a:pt x="1035292" y="96545"/>
                    <a:pt x="1044878" y="103535"/>
                  </a:cubicBezTo>
                  <a:cubicBezTo>
                    <a:pt x="1054463" y="110526"/>
                    <a:pt x="1061349" y="121178"/>
                    <a:pt x="1065535" y="135494"/>
                  </a:cubicBezTo>
                  <a:lnTo>
                    <a:pt x="1030751" y="141773"/>
                  </a:lnTo>
                  <a:cubicBezTo>
                    <a:pt x="1029579" y="134824"/>
                    <a:pt x="1026921" y="129592"/>
                    <a:pt x="1022777" y="126076"/>
                  </a:cubicBezTo>
                  <a:cubicBezTo>
                    <a:pt x="1018633" y="122560"/>
                    <a:pt x="1013254" y="120802"/>
                    <a:pt x="1006641" y="120802"/>
                  </a:cubicBezTo>
                  <a:cubicBezTo>
                    <a:pt x="997851" y="120802"/>
                    <a:pt x="990839" y="123836"/>
                    <a:pt x="985607" y="129906"/>
                  </a:cubicBezTo>
                  <a:cubicBezTo>
                    <a:pt x="980375" y="135975"/>
                    <a:pt x="977759" y="146126"/>
                    <a:pt x="977759" y="160357"/>
                  </a:cubicBezTo>
                  <a:cubicBezTo>
                    <a:pt x="977759" y="176180"/>
                    <a:pt x="980417" y="187356"/>
                    <a:pt x="985733" y="193886"/>
                  </a:cubicBezTo>
                  <a:cubicBezTo>
                    <a:pt x="991049" y="200416"/>
                    <a:pt x="998185" y="203680"/>
                    <a:pt x="1007143" y="203680"/>
                  </a:cubicBezTo>
                  <a:cubicBezTo>
                    <a:pt x="1013840" y="203680"/>
                    <a:pt x="1019324" y="201776"/>
                    <a:pt x="1023593" y="197967"/>
                  </a:cubicBezTo>
                  <a:cubicBezTo>
                    <a:pt x="1027863" y="194158"/>
                    <a:pt x="1030876" y="187607"/>
                    <a:pt x="1032634" y="178315"/>
                  </a:cubicBezTo>
                  <a:lnTo>
                    <a:pt x="1067293" y="184216"/>
                  </a:lnTo>
                  <a:cubicBezTo>
                    <a:pt x="1063693" y="200123"/>
                    <a:pt x="1056787" y="212136"/>
                    <a:pt x="1046573" y="220256"/>
                  </a:cubicBezTo>
                  <a:cubicBezTo>
                    <a:pt x="1036360" y="228377"/>
                    <a:pt x="1022672" y="232437"/>
                    <a:pt x="1005511" y="232437"/>
                  </a:cubicBezTo>
                  <a:cubicBezTo>
                    <a:pt x="986005" y="232437"/>
                    <a:pt x="970455" y="226284"/>
                    <a:pt x="958860" y="213977"/>
                  </a:cubicBezTo>
                  <a:cubicBezTo>
                    <a:pt x="947265" y="201671"/>
                    <a:pt x="941468" y="184635"/>
                    <a:pt x="941468" y="162869"/>
                  </a:cubicBezTo>
                  <a:cubicBezTo>
                    <a:pt x="941468" y="140852"/>
                    <a:pt x="947286" y="123711"/>
                    <a:pt x="958923" y="111447"/>
                  </a:cubicBezTo>
                  <a:cubicBezTo>
                    <a:pt x="970559" y="99182"/>
                    <a:pt x="986298" y="93050"/>
                    <a:pt x="1006138" y="93050"/>
                  </a:cubicBezTo>
                  <a:close/>
                  <a:moveTo>
                    <a:pt x="858492" y="93050"/>
                  </a:moveTo>
                  <a:cubicBezTo>
                    <a:pt x="874230" y="93050"/>
                    <a:pt x="885950" y="94913"/>
                    <a:pt x="893652" y="98638"/>
                  </a:cubicBezTo>
                  <a:cubicBezTo>
                    <a:pt x="901354" y="102363"/>
                    <a:pt x="906775" y="107093"/>
                    <a:pt x="909914" y="112828"/>
                  </a:cubicBezTo>
                  <a:cubicBezTo>
                    <a:pt x="913053" y="118562"/>
                    <a:pt x="914623" y="129090"/>
                    <a:pt x="914623" y="144410"/>
                  </a:cubicBezTo>
                  <a:lnTo>
                    <a:pt x="914246" y="185598"/>
                  </a:lnTo>
                  <a:cubicBezTo>
                    <a:pt x="914246" y="197318"/>
                    <a:pt x="914811" y="205962"/>
                    <a:pt x="915942" y="211529"/>
                  </a:cubicBezTo>
                  <a:cubicBezTo>
                    <a:pt x="917072" y="217096"/>
                    <a:pt x="919186" y="223061"/>
                    <a:pt x="922283" y="229423"/>
                  </a:cubicBezTo>
                  <a:lnTo>
                    <a:pt x="887374" y="229423"/>
                  </a:lnTo>
                  <a:cubicBezTo>
                    <a:pt x="886453" y="227079"/>
                    <a:pt x="885323" y="223605"/>
                    <a:pt x="883983" y="219000"/>
                  </a:cubicBezTo>
                  <a:cubicBezTo>
                    <a:pt x="883397" y="216908"/>
                    <a:pt x="882979" y="215526"/>
                    <a:pt x="882727" y="214856"/>
                  </a:cubicBezTo>
                  <a:cubicBezTo>
                    <a:pt x="876700" y="220717"/>
                    <a:pt x="870254" y="225112"/>
                    <a:pt x="863389" y="228042"/>
                  </a:cubicBezTo>
                  <a:cubicBezTo>
                    <a:pt x="856524" y="230972"/>
                    <a:pt x="849199" y="232437"/>
                    <a:pt x="841414" y="232437"/>
                  </a:cubicBezTo>
                  <a:cubicBezTo>
                    <a:pt x="827684" y="232437"/>
                    <a:pt x="816864" y="228711"/>
                    <a:pt x="808953" y="221261"/>
                  </a:cubicBezTo>
                  <a:cubicBezTo>
                    <a:pt x="801042" y="213810"/>
                    <a:pt x="797086" y="204392"/>
                    <a:pt x="797086" y="193007"/>
                  </a:cubicBezTo>
                  <a:cubicBezTo>
                    <a:pt x="797086" y="185472"/>
                    <a:pt x="798886" y="178754"/>
                    <a:pt x="802486" y="172852"/>
                  </a:cubicBezTo>
                  <a:cubicBezTo>
                    <a:pt x="806086" y="166950"/>
                    <a:pt x="811129" y="162429"/>
                    <a:pt x="817617" y="159290"/>
                  </a:cubicBezTo>
                  <a:cubicBezTo>
                    <a:pt x="824105" y="156151"/>
                    <a:pt x="833461" y="153409"/>
                    <a:pt x="845683" y="151065"/>
                  </a:cubicBezTo>
                  <a:cubicBezTo>
                    <a:pt x="862175" y="147968"/>
                    <a:pt x="873602" y="145079"/>
                    <a:pt x="879965" y="142400"/>
                  </a:cubicBezTo>
                  <a:lnTo>
                    <a:pt x="879965" y="138884"/>
                  </a:lnTo>
                  <a:cubicBezTo>
                    <a:pt x="879965" y="132103"/>
                    <a:pt x="878290" y="127269"/>
                    <a:pt x="874942" y="124381"/>
                  </a:cubicBezTo>
                  <a:cubicBezTo>
                    <a:pt x="871593" y="121492"/>
                    <a:pt x="865273" y="120048"/>
                    <a:pt x="855980" y="120048"/>
                  </a:cubicBezTo>
                  <a:cubicBezTo>
                    <a:pt x="849701" y="120048"/>
                    <a:pt x="844804" y="121283"/>
                    <a:pt x="841288" y="123753"/>
                  </a:cubicBezTo>
                  <a:cubicBezTo>
                    <a:pt x="837772" y="126222"/>
                    <a:pt x="834926" y="130555"/>
                    <a:pt x="832749" y="136750"/>
                  </a:cubicBezTo>
                  <a:lnTo>
                    <a:pt x="800728" y="130973"/>
                  </a:lnTo>
                  <a:cubicBezTo>
                    <a:pt x="804328" y="118081"/>
                    <a:pt x="810522" y="108537"/>
                    <a:pt x="819313" y="102342"/>
                  </a:cubicBezTo>
                  <a:cubicBezTo>
                    <a:pt x="828103" y="96147"/>
                    <a:pt x="841162" y="93050"/>
                    <a:pt x="858492" y="93050"/>
                  </a:cubicBezTo>
                  <a:close/>
                  <a:moveTo>
                    <a:pt x="720928" y="93050"/>
                  </a:moveTo>
                  <a:cubicBezTo>
                    <a:pt x="728714" y="93050"/>
                    <a:pt x="735829" y="94452"/>
                    <a:pt x="742275" y="97257"/>
                  </a:cubicBezTo>
                  <a:cubicBezTo>
                    <a:pt x="748722" y="100061"/>
                    <a:pt x="753598" y="103640"/>
                    <a:pt x="756905" y="107993"/>
                  </a:cubicBezTo>
                  <a:cubicBezTo>
                    <a:pt x="760212" y="112346"/>
                    <a:pt x="762514" y="117286"/>
                    <a:pt x="763811" y="122811"/>
                  </a:cubicBezTo>
                  <a:cubicBezTo>
                    <a:pt x="765109" y="128336"/>
                    <a:pt x="765758" y="136247"/>
                    <a:pt x="765758" y="146544"/>
                  </a:cubicBezTo>
                  <a:lnTo>
                    <a:pt x="765758" y="229423"/>
                  </a:lnTo>
                  <a:lnTo>
                    <a:pt x="730472" y="229423"/>
                  </a:lnTo>
                  <a:lnTo>
                    <a:pt x="730472" y="161362"/>
                  </a:lnTo>
                  <a:cubicBezTo>
                    <a:pt x="730472" y="146963"/>
                    <a:pt x="729718" y="137650"/>
                    <a:pt x="728211" y="133422"/>
                  </a:cubicBezTo>
                  <a:cubicBezTo>
                    <a:pt x="726704" y="129194"/>
                    <a:pt x="724256" y="125908"/>
                    <a:pt x="720865" y="123564"/>
                  </a:cubicBezTo>
                  <a:cubicBezTo>
                    <a:pt x="717475" y="121220"/>
                    <a:pt x="713394" y="120048"/>
                    <a:pt x="708622" y="120048"/>
                  </a:cubicBezTo>
                  <a:cubicBezTo>
                    <a:pt x="702510" y="120048"/>
                    <a:pt x="697027" y="121723"/>
                    <a:pt x="692172" y="125071"/>
                  </a:cubicBezTo>
                  <a:cubicBezTo>
                    <a:pt x="687316" y="128420"/>
                    <a:pt x="683988" y="132857"/>
                    <a:pt x="682188" y="138382"/>
                  </a:cubicBezTo>
                  <a:cubicBezTo>
                    <a:pt x="680389" y="143907"/>
                    <a:pt x="679489" y="154121"/>
                    <a:pt x="679489" y="169022"/>
                  </a:cubicBezTo>
                  <a:lnTo>
                    <a:pt x="679489" y="229423"/>
                  </a:lnTo>
                  <a:lnTo>
                    <a:pt x="644202" y="229423"/>
                  </a:lnTo>
                  <a:lnTo>
                    <a:pt x="644202" y="96064"/>
                  </a:lnTo>
                  <a:lnTo>
                    <a:pt x="676977" y="96064"/>
                  </a:lnTo>
                  <a:lnTo>
                    <a:pt x="676977" y="115653"/>
                  </a:lnTo>
                  <a:cubicBezTo>
                    <a:pt x="688614" y="100584"/>
                    <a:pt x="703264" y="93050"/>
                    <a:pt x="720928" y="93050"/>
                  </a:cubicBezTo>
                  <a:close/>
                  <a:moveTo>
                    <a:pt x="419230" y="93050"/>
                  </a:moveTo>
                  <a:cubicBezTo>
                    <a:pt x="439406" y="93050"/>
                    <a:pt x="455940" y="99601"/>
                    <a:pt x="468832" y="112702"/>
                  </a:cubicBezTo>
                  <a:cubicBezTo>
                    <a:pt x="481724" y="125804"/>
                    <a:pt x="488170" y="142359"/>
                    <a:pt x="488170" y="162367"/>
                  </a:cubicBezTo>
                  <a:cubicBezTo>
                    <a:pt x="488170" y="182542"/>
                    <a:pt x="481661" y="199264"/>
                    <a:pt x="468643" y="212533"/>
                  </a:cubicBezTo>
                  <a:cubicBezTo>
                    <a:pt x="455626" y="225802"/>
                    <a:pt x="439238" y="232437"/>
                    <a:pt x="419481" y="232437"/>
                  </a:cubicBezTo>
                  <a:cubicBezTo>
                    <a:pt x="407259" y="232437"/>
                    <a:pt x="395601" y="229674"/>
                    <a:pt x="384509" y="224149"/>
                  </a:cubicBezTo>
                  <a:cubicBezTo>
                    <a:pt x="373417" y="218624"/>
                    <a:pt x="364982" y="210524"/>
                    <a:pt x="359206" y="199850"/>
                  </a:cubicBezTo>
                  <a:cubicBezTo>
                    <a:pt x="353429" y="189177"/>
                    <a:pt x="350541" y="176180"/>
                    <a:pt x="350541" y="160860"/>
                  </a:cubicBezTo>
                  <a:cubicBezTo>
                    <a:pt x="350541" y="149140"/>
                    <a:pt x="353429" y="137796"/>
                    <a:pt x="359206" y="126829"/>
                  </a:cubicBezTo>
                  <a:cubicBezTo>
                    <a:pt x="364982" y="115863"/>
                    <a:pt x="373165" y="107491"/>
                    <a:pt x="383756" y="101715"/>
                  </a:cubicBezTo>
                  <a:cubicBezTo>
                    <a:pt x="394346" y="95938"/>
                    <a:pt x="406170" y="93050"/>
                    <a:pt x="419230" y="93050"/>
                  </a:cubicBezTo>
                  <a:close/>
                  <a:moveTo>
                    <a:pt x="1092003" y="45332"/>
                  </a:moveTo>
                  <a:lnTo>
                    <a:pt x="1127289" y="45332"/>
                  </a:lnTo>
                  <a:lnTo>
                    <a:pt x="1127289" y="113016"/>
                  </a:lnTo>
                  <a:cubicBezTo>
                    <a:pt x="1138674" y="99705"/>
                    <a:pt x="1152278" y="93050"/>
                    <a:pt x="1168101" y="93050"/>
                  </a:cubicBezTo>
                  <a:cubicBezTo>
                    <a:pt x="1176221" y="93050"/>
                    <a:pt x="1183546" y="94557"/>
                    <a:pt x="1190076" y="97571"/>
                  </a:cubicBezTo>
                  <a:cubicBezTo>
                    <a:pt x="1196606" y="100584"/>
                    <a:pt x="1201524" y="104435"/>
                    <a:pt x="1204831" y="109123"/>
                  </a:cubicBezTo>
                  <a:cubicBezTo>
                    <a:pt x="1208138" y="113811"/>
                    <a:pt x="1210398" y="119002"/>
                    <a:pt x="1211612" y="124695"/>
                  </a:cubicBezTo>
                  <a:cubicBezTo>
                    <a:pt x="1212826" y="130387"/>
                    <a:pt x="1213433" y="139219"/>
                    <a:pt x="1213433" y="151191"/>
                  </a:cubicBezTo>
                  <a:lnTo>
                    <a:pt x="1213433" y="229423"/>
                  </a:lnTo>
                  <a:lnTo>
                    <a:pt x="1178147" y="229423"/>
                  </a:lnTo>
                  <a:lnTo>
                    <a:pt x="1178147" y="158976"/>
                  </a:lnTo>
                  <a:cubicBezTo>
                    <a:pt x="1178147" y="144996"/>
                    <a:pt x="1177477" y="136122"/>
                    <a:pt x="1176137" y="132355"/>
                  </a:cubicBezTo>
                  <a:cubicBezTo>
                    <a:pt x="1174798" y="128587"/>
                    <a:pt x="1172433" y="125594"/>
                    <a:pt x="1169042" y="123376"/>
                  </a:cubicBezTo>
                  <a:cubicBezTo>
                    <a:pt x="1165652" y="121158"/>
                    <a:pt x="1161403" y="120048"/>
                    <a:pt x="1156297" y="120048"/>
                  </a:cubicBezTo>
                  <a:cubicBezTo>
                    <a:pt x="1150437" y="120048"/>
                    <a:pt x="1145204" y="121471"/>
                    <a:pt x="1140600" y="124318"/>
                  </a:cubicBezTo>
                  <a:cubicBezTo>
                    <a:pt x="1135996" y="127164"/>
                    <a:pt x="1132626" y="131455"/>
                    <a:pt x="1130491" y="137189"/>
                  </a:cubicBezTo>
                  <a:cubicBezTo>
                    <a:pt x="1128357" y="142924"/>
                    <a:pt x="1127289" y="151400"/>
                    <a:pt x="1127289" y="162618"/>
                  </a:cubicBezTo>
                  <a:lnTo>
                    <a:pt x="1127289" y="229423"/>
                  </a:lnTo>
                  <a:lnTo>
                    <a:pt x="1092003" y="229423"/>
                  </a:lnTo>
                  <a:close/>
                  <a:moveTo>
                    <a:pt x="520629" y="45332"/>
                  </a:moveTo>
                  <a:lnTo>
                    <a:pt x="555915" y="45332"/>
                  </a:lnTo>
                  <a:lnTo>
                    <a:pt x="555915" y="77981"/>
                  </a:lnTo>
                  <a:lnTo>
                    <a:pt x="520629" y="77981"/>
                  </a:lnTo>
                  <a:close/>
                  <a:moveTo>
                    <a:pt x="196653" y="45332"/>
                  </a:moveTo>
                  <a:lnTo>
                    <a:pt x="231939" y="45332"/>
                  </a:lnTo>
                  <a:lnTo>
                    <a:pt x="231939" y="113016"/>
                  </a:lnTo>
                  <a:cubicBezTo>
                    <a:pt x="243325" y="99705"/>
                    <a:pt x="256928" y="93050"/>
                    <a:pt x="272751" y="93050"/>
                  </a:cubicBezTo>
                  <a:cubicBezTo>
                    <a:pt x="280871" y="93050"/>
                    <a:pt x="288196" y="94557"/>
                    <a:pt x="294726" y="97571"/>
                  </a:cubicBezTo>
                  <a:cubicBezTo>
                    <a:pt x="301256" y="100584"/>
                    <a:pt x="306174" y="104435"/>
                    <a:pt x="309481" y="109123"/>
                  </a:cubicBezTo>
                  <a:cubicBezTo>
                    <a:pt x="312788" y="113811"/>
                    <a:pt x="315048" y="119002"/>
                    <a:pt x="316262" y="124695"/>
                  </a:cubicBezTo>
                  <a:cubicBezTo>
                    <a:pt x="317476" y="130387"/>
                    <a:pt x="318083" y="139219"/>
                    <a:pt x="318083" y="151191"/>
                  </a:cubicBezTo>
                  <a:lnTo>
                    <a:pt x="318083" y="229423"/>
                  </a:lnTo>
                  <a:lnTo>
                    <a:pt x="282797" y="229423"/>
                  </a:lnTo>
                  <a:lnTo>
                    <a:pt x="282797" y="158976"/>
                  </a:lnTo>
                  <a:cubicBezTo>
                    <a:pt x="282797" y="144996"/>
                    <a:pt x="282127" y="136122"/>
                    <a:pt x="280787" y="132355"/>
                  </a:cubicBezTo>
                  <a:cubicBezTo>
                    <a:pt x="279448" y="128587"/>
                    <a:pt x="277083" y="125594"/>
                    <a:pt x="273693" y="123376"/>
                  </a:cubicBezTo>
                  <a:cubicBezTo>
                    <a:pt x="270302" y="121158"/>
                    <a:pt x="266053" y="120048"/>
                    <a:pt x="260947" y="120048"/>
                  </a:cubicBezTo>
                  <a:cubicBezTo>
                    <a:pt x="255087" y="120048"/>
                    <a:pt x="249854" y="121471"/>
                    <a:pt x="245250" y="124318"/>
                  </a:cubicBezTo>
                  <a:cubicBezTo>
                    <a:pt x="240646" y="127164"/>
                    <a:pt x="237276" y="131455"/>
                    <a:pt x="235141" y="137189"/>
                  </a:cubicBezTo>
                  <a:cubicBezTo>
                    <a:pt x="233007" y="142924"/>
                    <a:pt x="231939" y="151400"/>
                    <a:pt x="231939" y="162618"/>
                  </a:cubicBezTo>
                  <a:lnTo>
                    <a:pt x="231939" y="229423"/>
                  </a:lnTo>
                  <a:lnTo>
                    <a:pt x="196653" y="229423"/>
                  </a:lnTo>
                  <a:close/>
                  <a:moveTo>
                    <a:pt x="859120" y="42193"/>
                  </a:moveTo>
                  <a:lnTo>
                    <a:pt x="898675" y="42193"/>
                  </a:lnTo>
                  <a:lnTo>
                    <a:pt x="864142" y="79739"/>
                  </a:lnTo>
                  <a:lnTo>
                    <a:pt x="841790" y="79739"/>
                  </a:lnTo>
                  <a:close/>
                  <a:moveTo>
                    <a:pt x="403157" y="42193"/>
                  </a:moveTo>
                  <a:lnTo>
                    <a:pt x="435806" y="42193"/>
                  </a:lnTo>
                  <a:lnTo>
                    <a:pt x="461800" y="79237"/>
                  </a:lnTo>
                  <a:lnTo>
                    <a:pt x="433420" y="79237"/>
                  </a:lnTo>
                  <a:lnTo>
                    <a:pt x="418853" y="60526"/>
                  </a:lnTo>
                  <a:lnTo>
                    <a:pt x="405291" y="79237"/>
                  </a:lnTo>
                  <a:lnTo>
                    <a:pt x="376786" y="79237"/>
                  </a:lnTo>
                  <a:close/>
                  <a:moveTo>
                    <a:pt x="86143" y="42193"/>
                  </a:moveTo>
                  <a:cubicBezTo>
                    <a:pt x="108663" y="42193"/>
                    <a:pt x="126955" y="48848"/>
                    <a:pt x="141019" y="62159"/>
                  </a:cubicBezTo>
                  <a:cubicBezTo>
                    <a:pt x="149391" y="70028"/>
                    <a:pt x="155669" y="81330"/>
                    <a:pt x="159855" y="96064"/>
                  </a:cubicBezTo>
                  <a:lnTo>
                    <a:pt x="123062" y="104854"/>
                  </a:lnTo>
                  <a:cubicBezTo>
                    <a:pt x="120886" y="95310"/>
                    <a:pt x="116344" y="87776"/>
                    <a:pt x="109437" y="82251"/>
                  </a:cubicBezTo>
                  <a:cubicBezTo>
                    <a:pt x="102531" y="76725"/>
                    <a:pt x="94138" y="73963"/>
                    <a:pt x="84260" y="73963"/>
                  </a:cubicBezTo>
                  <a:cubicBezTo>
                    <a:pt x="70614" y="73963"/>
                    <a:pt x="59543" y="78860"/>
                    <a:pt x="51046" y="88655"/>
                  </a:cubicBezTo>
                  <a:cubicBezTo>
                    <a:pt x="42548" y="98450"/>
                    <a:pt x="38300" y="114314"/>
                    <a:pt x="38300" y="136247"/>
                  </a:cubicBezTo>
                  <a:cubicBezTo>
                    <a:pt x="38300" y="159520"/>
                    <a:pt x="42486" y="176096"/>
                    <a:pt x="50857" y="185975"/>
                  </a:cubicBezTo>
                  <a:cubicBezTo>
                    <a:pt x="59229" y="195853"/>
                    <a:pt x="70112" y="200792"/>
                    <a:pt x="83506" y="200792"/>
                  </a:cubicBezTo>
                  <a:cubicBezTo>
                    <a:pt x="93385" y="200792"/>
                    <a:pt x="101882" y="197653"/>
                    <a:pt x="108998" y="191374"/>
                  </a:cubicBezTo>
                  <a:cubicBezTo>
                    <a:pt x="116114" y="185096"/>
                    <a:pt x="121220" y="175217"/>
                    <a:pt x="124318" y="161739"/>
                  </a:cubicBezTo>
                  <a:lnTo>
                    <a:pt x="160358" y="173166"/>
                  </a:lnTo>
                  <a:cubicBezTo>
                    <a:pt x="154832" y="193258"/>
                    <a:pt x="145645" y="208180"/>
                    <a:pt x="132794" y="217933"/>
                  </a:cubicBezTo>
                  <a:cubicBezTo>
                    <a:pt x="119944" y="227686"/>
                    <a:pt x="103640" y="232562"/>
                    <a:pt x="83883" y="232562"/>
                  </a:cubicBezTo>
                  <a:cubicBezTo>
                    <a:pt x="59438" y="232562"/>
                    <a:pt x="39346" y="224212"/>
                    <a:pt x="23608" y="207510"/>
                  </a:cubicBezTo>
                  <a:cubicBezTo>
                    <a:pt x="7869" y="190809"/>
                    <a:pt x="0" y="167976"/>
                    <a:pt x="0" y="139010"/>
                  </a:cubicBezTo>
                  <a:cubicBezTo>
                    <a:pt x="0" y="108370"/>
                    <a:pt x="7911" y="84574"/>
                    <a:pt x="23733" y="67621"/>
                  </a:cubicBezTo>
                  <a:cubicBezTo>
                    <a:pt x="39556" y="50669"/>
                    <a:pt x="60359" y="42193"/>
                    <a:pt x="86143" y="42193"/>
                  </a:cubicBezTo>
                  <a:close/>
                  <a:moveTo>
                    <a:pt x="379298" y="0"/>
                  </a:moveTo>
                  <a:lnTo>
                    <a:pt x="418853" y="0"/>
                  </a:lnTo>
                  <a:lnTo>
                    <a:pt x="436183" y="35412"/>
                  </a:lnTo>
                  <a:lnTo>
                    <a:pt x="413956" y="35412"/>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2000" b="1">
                <a:solidFill>
                  <a:schemeClr val="tx2">
                    <a:lumMod val="50000"/>
                  </a:schemeClr>
                </a:solidFill>
              </a:endParaRPr>
            </a:p>
          </p:txBody>
        </p:sp>
        <p:sp>
          <p:nvSpPr>
            <p:cNvPr id="12" name="TextBox 11">
              <a:extLst>
                <a:ext uri="{FF2B5EF4-FFF2-40B4-BE49-F238E27FC236}">
                  <a16:creationId xmlns:a16="http://schemas.microsoft.com/office/drawing/2014/main" id="{8E319A16-5050-488B-9895-1B441EE77B89}"/>
                </a:ext>
              </a:extLst>
            </p:cNvPr>
            <p:cNvSpPr txBox="1">
              <a:spLocks noChangeAspect="1"/>
            </p:cNvSpPr>
            <p:nvPr>
              <p:custDataLst>
                <p:tags r:id="rId3"/>
              </p:custDataLst>
            </p:nvPr>
          </p:nvSpPr>
          <p:spPr>
            <a:xfrm>
              <a:off x="2098155" y="257847"/>
              <a:ext cx="1165808" cy="232562"/>
            </a:xfrm>
            <a:custGeom>
              <a:avLst/>
              <a:gdLst/>
              <a:ahLst/>
              <a:cxnLst/>
              <a:rect l="l" t="t" r="r" b="b"/>
              <a:pathLst>
                <a:path w="1165808" h="232562">
                  <a:moveTo>
                    <a:pt x="419356" y="121806"/>
                  </a:moveTo>
                  <a:cubicBezTo>
                    <a:pt x="410147" y="121806"/>
                    <a:pt x="402403" y="125322"/>
                    <a:pt x="396124" y="132355"/>
                  </a:cubicBezTo>
                  <a:cubicBezTo>
                    <a:pt x="389846" y="139387"/>
                    <a:pt x="386706" y="149516"/>
                    <a:pt x="386706" y="162743"/>
                  </a:cubicBezTo>
                  <a:cubicBezTo>
                    <a:pt x="386706" y="175970"/>
                    <a:pt x="389846" y="186100"/>
                    <a:pt x="396124" y="193132"/>
                  </a:cubicBezTo>
                  <a:cubicBezTo>
                    <a:pt x="402403" y="200164"/>
                    <a:pt x="410147" y="203680"/>
                    <a:pt x="419356" y="203680"/>
                  </a:cubicBezTo>
                  <a:cubicBezTo>
                    <a:pt x="428564" y="203680"/>
                    <a:pt x="436287" y="200164"/>
                    <a:pt x="442524" y="193132"/>
                  </a:cubicBezTo>
                  <a:cubicBezTo>
                    <a:pt x="448761" y="186100"/>
                    <a:pt x="451879" y="175887"/>
                    <a:pt x="451879" y="162492"/>
                  </a:cubicBezTo>
                  <a:cubicBezTo>
                    <a:pt x="451879" y="149433"/>
                    <a:pt x="448761" y="139387"/>
                    <a:pt x="442524" y="132355"/>
                  </a:cubicBezTo>
                  <a:cubicBezTo>
                    <a:pt x="436287" y="125322"/>
                    <a:pt x="428564" y="121806"/>
                    <a:pt x="419356" y="121806"/>
                  </a:cubicBezTo>
                  <a:close/>
                  <a:moveTo>
                    <a:pt x="702092" y="120048"/>
                  </a:moveTo>
                  <a:cubicBezTo>
                    <a:pt x="693720" y="120048"/>
                    <a:pt x="686709" y="123376"/>
                    <a:pt x="681058" y="130031"/>
                  </a:cubicBezTo>
                  <a:cubicBezTo>
                    <a:pt x="675407" y="136687"/>
                    <a:pt x="672582" y="146628"/>
                    <a:pt x="672582" y="159855"/>
                  </a:cubicBezTo>
                  <a:cubicBezTo>
                    <a:pt x="672582" y="174087"/>
                    <a:pt x="674549" y="184384"/>
                    <a:pt x="678484" y="190746"/>
                  </a:cubicBezTo>
                  <a:cubicBezTo>
                    <a:pt x="684177" y="199955"/>
                    <a:pt x="692130" y="204559"/>
                    <a:pt x="702343" y="204559"/>
                  </a:cubicBezTo>
                  <a:cubicBezTo>
                    <a:pt x="710463" y="204559"/>
                    <a:pt x="717370" y="201106"/>
                    <a:pt x="723063" y="194200"/>
                  </a:cubicBezTo>
                  <a:cubicBezTo>
                    <a:pt x="728755" y="187293"/>
                    <a:pt x="731602" y="176975"/>
                    <a:pt x="731602" y="163246"/>
                  </a:cubicBezTo>
                  <a:cubicBezTo>
                    <a:pt x="731602" y="147926"/>
                    <a:pt x="728839" y="136896"/>
                    <a:pt x="723314" y="130157"/>
                  </a:cubicBezTo>
                  <a:cubicBezTo>
                    <a:pt x="717789" y="123418"/>
                    <a:pt x="710715" y="120048"/>
                    <a:pt x="702092" y="120048"/>
                  </a:cubicBezTo>
                  <a:close/>
                  <a:moveTo>
                    <a:pt x="806378" y="96064"/>
                  </a:moveTo>
                  <a:lnTo>
                    <a:pt x="841665" y="96064"/>
                  </a:lnTo>
                  <a:lnTo>
                    <a:pt x="841665" y="229423"/>
                  </a:lnTo>
                  <a:lnTo>
                    <a:pt x="806378" y="229423"/>
                  </a:lnTo>
                  <a:close/>
                  <a:moveTo>
                    <a:pt x="520629" y="96064"/>
                  </a:moveTo>
                  <a:lnTo>
                    <a:pt x="555915" y="96064"/>
                  </a:lnTo>
                  <a:lnTo>
                    <a:pt x="555915" y="229423"/>
                  </a:lnTo>
                  <a:lnTo>
                    <a:pt x="520629" y="229423"/>
                  </a:lnTo>
                  <a:close/>
                  <a:moveTo>
                    <a:pt x="959053" y="93050"/>
                  </a:moveTo>
                  <a:cubicBezTo>
                    <a:pt x="966838" y="93050"/>
                    <a:pt x="973954" y="94452"/>
                    <a:pt x="980400" y="97257"/>
                  </a:cubicBezTo>
                  <a:cubicBezTo>
                    <a:pt x="986847" y="100061"/>
                    <a:pt x="991723" y="103640"/>
                    <a:pt x="995030" y="107993"/>
                  </a:cubicBezTo>
                  <a:cubicBezTo>
                    <a:pt x="998337" y="112346"/>
                    <a:pt x="1000639" y="117286"/>
                    <a:pt x="1001936" y="122811"/>
                  </a:cubicBezTo>
                  <a:cubicBezTo>
                    <a:pt x="1003234" y="128336"/>
                    <a:pt x="1003883" y="136247"/>
                    <a:pt x="1003883" y="146544"/>
                  </a:cubicBezTo>
                  <a:lnTo>
                    <a:pt x="1003883" y="229423"/>
                  </a:lnTo>
                  <a:lnTo>
                    <a:pt x="968597" y="229423"/>
                  </a:lnTo>
                  <a:lnTo>
                    <a:pt x="968597" y="161362"/>
                  </a:lnTo>
                  <a:cubicBezTo>
                    <a:pt x="968597" y="146963"/>
                    <a:pt x="967843" y="137650"/>
                    <a:pt x="966336" y="133422"/>
                  </a:cubicBezTo>
                  <a:cubicBezTo>
                    <a:pt x="964829" y="129194"/>
                    <a:pt x="962381" y="125908"/>
                    <a:pt x="958990" y="123564"/>
                  </a:cubicBezTo>
                  <a:cubicBezTo>
                    <a:pt x="955600" y="121220"/>
                    <a:pt x="951518" y="120048"/>
                    <a:pt x="946747" y="120048"/>
                  </a:cubicBezTo>
                  <a:cubicBezTo>
                    <a:pt x="940635" y="120048"/>
                    <a:pt x="935152" y="121723"/>
                    <a:pt x="930297" y="125071"/>
                  </a:cubicBezTo>
                  <a:cubicBezTo>
                    <a:pt x="925441" y="128420"/>
                    <a:pt x="922113" y="132857"/>
                    <a:pt x="920313" y="138382"/>
                  </a:cubicBezTo>
                  <a:cubicBezTo>
                    <a:pt x="918514" y="143907"/>
                    <a:pt x="917614" y="154121"/>
                    <a:pt x="917614" y="169022"/>
                  </a:cubicBezTo>
                  <a:lnTo>
                    <a:pt x="917614" y="229423"/>
                  </a:lnTo>
                  <a:lnTo>
                    <a:pt x="882327" y="229423"/>
                  </a:lnTo>
                  <a:lnTo>
                    <a:pt x="882327" y="96064"/>
                  </a:lnTo>
                  <a:lnTo>
                    <a:pt x="915102" y="96064"/>
                  </a:lnTo>
                  <a:lnTo>
                    <a:pt x="915102" y="115653"/>
                  </a:lnTo>
                  <a:cubicBezTo>
                    <a:pt x="926739" y="100584"/>
                    <a:pt x="941389" y="93050"/>
                    <a:pt x="959053" y="93050"/>
                  </a:cubicBezTo>
                  <a:close/>
                  <a:moveTo>
                    <a:pt x="419230" y="93050"/>
                  </a:moveTo>
                  <a:cubicBezTo>
                    <a:pt x="439406" y="93050"/>
                    <a:pt x="455939" y="99601"/>
                    <a:pt x="468832" y="112702"/>
                  </a:cubicBezTo>
                  <a:cubicBezTo>
                    <a:pt x="481724" y="125804"/>
                    <a:pt x="488170" y="142359"/>
                    <a:pt x="488170" y="162367"/>
                  </a:cubicBezTo>
                  <a:cubicBezTo>
                    <a:pt x="488170" y="182542"/>
                    <a:pt x="481661" y="199264"/>
                    <a:pt x="468643" y="212533"/>
                  </a:cubicBezTo>
                  <a:cubicBezTo>
                    <a:pt x="455626" y="225802"/>
                    <a:pt x="439238" y="232437"/>
                    <a:pt x="419481" y="232437"/>
                  </a:cubicBezTo>
                  <a:cubicBezTo>
                    <a:pt x="407259" y="232437"/>
                    <a:pt x="395601" y="229674"/>
                    <a:pt x="384509" y="224149"/>
                  </a:cubicBezTo>
                  <a:cubicBezTo>
                    <a:pt x="373417" y="218624"/>
                    <a:pt x="364982" y="210524"/>
                    <a:pt x="359206" y="199850"/>
                  </a:cubicBezTo>
                  <a:cubicBezTo>
                    <a:pt x="353429" y="189177"/>
                    <a:pt x="350541" y="176180"/>
                    <a:pt x="350541" y="160860"/>
                  </a:cubicBezTo>
                  <a:cubicBezTo>
                    <a:pt x="350541" y="149140"/>
                    <a:pt x="353429" y="137796"/>
                    <a:pt x="359206" y="126829"/>
                  </a:cubicBezTo>
                  <a:cubicBezTo>
                    <a:pt x="364982" y="115863"/>
                    <a:pt x="373165" y="107491"/>
                    <a:pt x="383755" y="101715"/>
                  </a:cubicBezTo>
                  <a:cubicBezTo>
                    <a:pt x="394345" y="95938"/>
                    <a:pt x="406170" y="93050"/>
                    <a:pt x="419230" y="93050"/>
                  </a:cubicBezTo>
                  <a:close/>
                  <a:moveTo>
                    <a:pt x="1044378" y="45332"/>
                  </a:moveTo>
                  <a:lnTo>
                    <a:pt x="1079664" y="45332"/>
                  </a:lnTo>
                  <a:lnTo>
                    <a:pt x="1079664" y="113016"/>
                  </a:lnTo>
                  <a:cubicBezTo>
                    <a:pt x="1091050" y="99705"/>
                    <a:pt x="1104653" y="93050"/>
                    <a:pt x="1120476" y="93050"/>
                  </a:cubicBezTo>
                  <a:cubicBezTo>
                    <a:pt x="1128596" y="93050"/>
                    <a:pt x="1135921" y="94557"/>
                    <a:pt x="1142451" y="97571"/>
                  </a:cubicBezTo>
                  <a:cubicBezTo>
                    <a:pt x="1148981" y="100584"/>
                    <a:pt x="1153899" y="104435"/>
                    <a:pt x="1157206" y="109123"/>
                  </a:cubicBezTo>
                  <a:cubicBezTo>
                    <a:pt x="1160513" y="113811"/>
                    <a:pt x="1162773" y="119002"/>
                    <a:pt x="1163987" y="124695"/>
                  </a:cubicBezTo>
                  <a:cubicBezTo>
                    <a:pt x="1165201" y="130387"/>
                    <a:pt x="1165808" y="139219"/>
                    <a:pt x="1165808" y="151191"/>
                  </a:cubicBezTo>
                  <a:lnTo>
                    <a:pt x="1165808" y="229423"/>
                  </a:lnTo>
                  <a:lnTo>
                    <a:pt x="1130522" y="229423"/>
                  </a:lnTo>
                  <a:lnTo>
                    <a:pt x="1130522" y="158976"/>
                  </a:lnTo>
                  <a:cubicBezTo>
                    <a:pt x="1130522" y="144996"/>
                    <a:pt x="1129852" y="136122"/>
                    <a:pt x="1128512" y="132355"/>
                  </a:cubicBezTo>
                  <a:cubicBezTo>
                    <a:pt x="1127173" y="128587"/>
                    <a:pt x="1124808" y="125594"/>
                    <a:pt x="1121417" y="123376"/>
                  </a:cubicBezTo>
                  <a:cubicBezTo>
                    <a:pt x="1118027" y="121158"/>
                    <a:pt x="1113778" y="120048"/>
                    <a:pt x="1108672" y="120048"/>
                  </a:cubicBezTo>
                  <a:cubicBezTo>
                    <a:pt x="1102812" y="120048"/>
                    <a:pt x="1097579" y="121471"/>
                    <a:pt x="1092975" y="124318"/>
                  </a:cubicBezTo>
                  <a:cubicBezTo>
                    <a:pt x="1088371" y="127164"/>
                    <a:pt x="1085001" y="131455"/>
                    <a:pt x="1082866" y="137189"/>
                  </a:cubicBezTo>
                  <a:cubicBezTo>
                    <a:pt x="1080732" y="142924"/>
                    <a:pt x="1079664" y="151400"/>
                    <a:pt x="1079664" y="162618"/>
                  </a:cubicBezTo>
                  <a:lnTo>
                    <a:pt x="1079664" y="229423"/>
                  </a:lnTo>
                  <a:lnTo>
                    <a:pt x="1044378" y="229423"/>
                  </a:lnTo>
                  <a:close/>
                  <a:moveTo>
                    <a:pt x="731476" y="45332"/>
                  </a:moveTo>
                  <a:lnTo>
                    <a:pt x="766762" y="45332"/>
                  </a:lnTo>
                  <a:lnTo>
                    <a:pt x="766762" y="58392"/>
                  </a:lnTo>
                  <a:lnTo>
                    <a:pt x="780701" y="58392"/>
                  </a:lnTo>
                  <a:lnTo>
                    <a:pt x="780701" y="81874"/>
                  </a:lnTo>
                  <a:lnTo>
                    <a:pt x="766762" y="81874"/>
                  </a:lnTo>
                  <a:lnTo>
                    <a:pt x="766762" y="229423"/>
                  </a:lnTo>
                  <a:lnTo>
                    <a:pt x="733988" y="229423"/>
                  </a:lnTo>
                  <a:lnTo>
                    <a:pt x="733988" y="209834"/>
                  </a:lnTo>
                  <a:cubicBezTo>
                    <a:pt x="728546" y="217452"/>
                    <a:pt x="722121" y="223123"/>
                    <a:pt x="714712" y="226849"/>
                  </a:cubicBezTo>
                  <a:cubicBezTo>
                    <a:pt x="707303" y="230574"/>
                    <a:pt x="699832" y="232437"/>
                    <a:pt x="692297" y="232437"/>
                  </a:cubicBezTo>
                  <a:cubicBezTo>
                    <a:pt x="676977" y="232437"/>
                    <a:pt x="663855" y="226263"/>
                    <a:pt x="652930" y="213915"/>
                  </a:cubicBezTo>
                  <a:cubicBezTo>
                    <a:pt x="642005" y="201567"/>
                    <a:pt x="636542" y="184342"/>
                    <a:pt x="636542" y="162241"/>
                  </a:cubicBezTo>
                  <a:cubicBezTo>
                    <a:pt x="636542" y="139638"/>
                    <a:pt x="641858" y="122455"/>
                    <a:pt x="652490" y="110693"/>
                  </a:cubicBezTo>
                  <a:cubicBezTo>
                    <a:pt x="663122" y="98931"/>
                    <a:pt x="676559" y="93050"/>
                    <a:pt x="692799" y="93050"/>
                  </a:cubicBezTo>
                  <a:cubicBezTo>
                    <a:pt x="707701" y="93050"/>
                    <a:pt x="720593" y="99245"/>
                    <a:pt x="731476" y="111635"/>
                  </a:cubicBezTo>
                  <a:lnTo>
                    <a:pt x="731476" y="81874"/>
                  </a:lnTo>
                  <a:lnTo>
                    <a:pt x="693427" y="81874"/>
                  </a:lnTo>
                  <a:lnTo>
                    <a:pt x="693427" y="58392"/>
                  </a:lnTo>
                  <a:lnTo>
                    <a:pt x="731476" y="58392"/>
                  </a:lnTo>
                  <a:close/>
                  <a:moveTo>
                    <a:pt x="520629" y="45332"/>
                  </a:moveTo>
                  <a:lnTo>
                    <a:pt x="555915" y="45332"/>
                  </a:lnTo>
                  <a:lnTo>
                    <a:pt x="555915" y="77981"/>
                  </a:lnTo>
                  <a:lnTo>
                    <a:pt x="520629" y="77981"/>
                  </a:lnTo>
                  <a:close/>
                  <a:moveTo>
                    <a:pt x="196653" y="45332"/>
                  </a:moveTo>
                  <a:lnTo>
                    <a:pt x="231939" y="45332"/>
                  </a:lnTo>
                  <a:lnTo>
                    <a:pt x="231939" y="113016"/>
                  </a:lnTo>
                  <a:cubicBezTo>
                    <a:pt x="243324" y="99705"/>
                    <a:pt x="256928" y="93050"/>
                    <a:pt x="272751" y="93050"/>
                  </a:cubicBezTo>
                  <a:cubicBezTo>
                    <a:pt x="280871" y="93050"/>
                    <a:pt x="288196" y="94557"/>
                    <a:pt x="294726" y="97571"/>
                  </a:cubicBezTo>
                  <a:cubicBezTo>
                    <a:pt x="301256" y="100584"/>
                    <a:pt x="306174" y="104435"/>
                    <a:pt x="309481" y="109123"/>
                  </a:cubicBezTo>
                  <a:cubicBezTo>
                    <a:pt x="312788" y="113811"/>
                    <a:pt x="315048" y="119002"/>
                    <a:pt x="316262" y="124695"/>
                  </a:cubicBezTo>
                  <a:cubicBezTo>
                    <a:pt x="317476" y="130387"/>
                    <a:pt x="318083" y="139219"/>
                    <a:pt x="318083" y="151191"/>
                  </a:cubicBezTo>
                  <a:lnTo>
                    <a:pt x="318083" y="229423"/>
                  </a:lnTo>
                  <a:lnTo>
                    <a:pt x="282797" y="229423"/>
                  </a:lnTo>
                  <a:lnTo>
                    <a:pt x="282797" y="158976"/>
                  </a:lnTo>
                  <a:cubicBezTo>
                    <a:pt x="282797" y="144996"/>
                    <a:pt x="282127" y="136122"/>
                    <a:pt x="280787" y="132355"/>
                  </a:cubicBezTo>
                  <a:cubicBezTo>
                    <a:pt x="279448" y="128587"/>
                    <a:pt x="277083" y="125594"/>
                    <a:pt x="273692" y="123376"/>
                  </a:cubicBezTo>
                  <a:cubicBezTo>
                    <a:pt x="270302" y="121158"/>
                    <a:pt x="266053" y="120048"/>
                    <a:pt x="260947" y="120048"/>
                  </a:cubicBezTo>
                  <a:cubicBezTo>
                    <a:pt x="255087" y="120048"/>
                    <a:pt x="249854" y="121471"/>
                    <a:pt x="245250" y="124318"/>
                  </a:cubicBezTo>
                  <a:cubicBezTo>
                    <a:pt x="240646" y="127164"/>
                    <a:pt x="237276" y="131455"/>
                    <a:pt x="235141" y="137189"/>
                  </a:cubicBezTo>
                  <a:cubicBezTo>
                    <a:pt x="233007" y="142924"/>
                    <a:pt x="231939" y="151400"/>
                    <a:pt x="231939" y="162618"/>
                  </a:cubicBezTo>
                  <a:lnTo>
                    <a:pt x="231939" y="229423"/>
                  </a:lnTo>
                  <a:lnTo>
                    <a:pt x="196653" y="229423"/>
                  </a:lnTo>
                  <a:close/>
                  <a:moveTo>
                    <a:pt x="403157" y="42193"/>
                  </a:moveTo>
                  <a:lnTo>
                    <a:pt x="435806" y="42193"/>
                  </a:lnTo>
                  <a:lnTo>
                    <a:pt x="461800" y="79237"/>
                  </a:lnTo>
                  <a:lnTo>
                    <a:pt x="433420" y="79237"/>
                  </a:lnTo>
                  <a:lnTo>
                    <a:pt x="418853" y="60526"/>
                  </a:lnTo>
                  <a:lnTo>
                    <a:pt x="405291" y="79237"/>
                  </a:lnTo>
                  <a:lnTo>
                    <a:pt x="376786" y="79237"/>
                  </a:lnTo>
                  <a:close/>
                  <a:moveTo>
                    <a:pt x="86143" y="42193"/>
                  </a:moveTo>
                  <a:cubicBezTo>
                    <a:pt x="108663" y="42193"/>
                    <a:pt x="126955" y="48848"/>
                    <a:pt x="141019" y="62159"/>
                  </a:cubicBezTo>
                  <a:cubicBezTo>
                    <a:pt x="149391" y="70028"/>
                    <a:pt x="155669" y="81330"/>
                    <a:pt x="159855" y="96064"/>
                  </a:cubicBezTo>
                  <a:lnTo>
                    <a:pt x="123062" y="104854"/>
                  </a:lnTo>
                  <a:cubicBezTo>
                    <a:pt x="120885" y="95310"/>
                    <a:pt x="116344" y="87776"/>
                    <a:pt x="109437" y="82251"/>
                  </a:cubicBezTo>
                  <a:cubicBezTo>
                    <a:pt x="102531" y="76725"/>
                    <a:pt x="94138" y="73963"/>
                    <a:pt x="84260" y="73963"/>
                  </a:cubicBezTo>
                  <a:cubicBezTo>
                    <a:pt x="70614" y="73963"/>
                    <a:pt x="59543" y="78860"/>
                    <a:pt x="51046" y="88655"/>
                  </a:cubicBezTo>
                  <a:cubicBezTo>
                    <a:pt x="42548" y="98450"/>
                    <a:pt x="38300" y="114314"/>
                    <a:pt x="38300" y="136247"/>
                  </a:cubicBezTo>
                  <a:cubicBezTo>
                    <a:pt x="38300" y="159520"/>
                    <a:pt x="42486" y="176096"/>
                    <a:pt x="50857" y="185975"/>
                  </a:cubicBezTo>
                  <a:cubicBezTo>
                    <a:pt x="59229" y="195853"/>
                    <a:pt x="70112" y="200792"/>
                    <a:pt x="83506" y="200792"/>
                  </a:cubicBezTo>
                  <a:cubicBezTo>
                    <a:pt x="93385" y="200792"/>
                    <a:pt x="101882" y="197653"/>
                    <a:pt x="108998" y="191374"/>
                  </a:cubicBezTo>
                  <a:cubicBezTo>
                    <a:pt x="116114" y="185095"/>
                    <a:pt x="121220" y="175217"/>
                    <a:pt x="124318" y="161739"/>
                  </a:cubicBezTo>
                  <a:lnTo>
                    <a:pt x="160357" y="173166"/>
                  </a:lnTo>
                  <a:cubicBezTo>
                    <a:pt x="154832" y="193258"/>
                    <a:pt x="145644" y="208180"/>
                    <a:pt x="132794" y="217933"/>
                  </a:cubicBezTo>
                  <a:cubicBezTo>
                    <a:pt x="119944" y="227686"/>
                    <a:pt x="103640" y="232562"/>
                    <a:pt x="83883" y="232562"/>
                  </a:cubicBezTo>
                  <a:cubicBezTo>
                    <a:pt x="59438" y="232562"/>
                    <a:pt x="39346" y="224212"/>
                    <a:pt x="23608" y="207510"/>
                  </a:cubicBezTo>
                  <a:cubicBezTo>
                    <a:pt x="7869" y="190809"/>
                    <a:pt x="0" y="167976"/>
                    <a:pt x="0" y="139010"/>
                  </a:cubicBezTo>
                  <a:cubicBezTo>
                    <a:pt x="0" y="108370"/>
                    <a:pt x="7911" y="84574"/>
                    <a:pt x="23733" y="67621"/>
                  </a:cubicBezTo>
                  <a:cubicBezTo>
                    <a:pt x="39556" y="50669"/>
                    <a:pt x="60359" y="42193"/>
                    <a:pt x="86143" y="42193"/>
                  </a:cubicBezTo>
                  <a:close/>
                  <a:moveTo>
                    <a:pt x="817680" y="37798"/>
                  </a:moveTo>
                  <a:cubicBezTo>
                    <a:pt x="827977" y="37881"/>
                    <a:pt x="836391" y="39556"/>
                    <a:pt x="842920" y="42820"/>
                  </a:cubicBezTo>
                  <a:cubicBezTo>
                    <a:pt x="850120" y="46337"/>
                    <a:pt x="853804" y="51234"/>
                    <a:pt x="853971" y="57513"/>
                  </a:cubicBezTo>
                  <a:cubicBezTo>
                    <a:pt x="854306" y="66219"/>
                    <a:pt x="846688" y="71535"/>
                    <a:pt x="831117" y="73460"/>
                  </a:cubicBezTo>
                  <a:lnTo>
                    <a:pt x="831117" y="79739"/>
                  </a:lnTo>
                  <a:lnTo>
                    <a:pt x="817052" y="79739"/>
                  </a:lnTo>
                  <a:lnTo>
                    <a:pt x="817052" y="65926"/>
                  </a:lnTo>
                  <a:cubicBezTo>
                    <a:pt x="821824" y="65424"/>
                    <a:pt x="824880" y="64963"/>
                    <a:pt x="826219" y="64545"/>
                  </a:cubicBezTo>
                  <a:cubicBezTo>
                    <a:pt x="830656" y="63456"/>
                    <a:pt x="832916" y="61531"/>
                    <a:pt x="833000" y="58768"/>
                  </a:cubicBezTo>
                  <a:cubicBezTo>
                    <a:pt x="833084" y="56843"/>
                    <a:pt x="831912" y="55210"/>
                    <a:pt x="829484" y="53871"/>
                  </a:cubicBezTo>
                  <a:cubicBezTo>
                    <a:pt x="825968" y="51945"/>
                    <a:pt x="820401" y="50983"/>
                    <a:pt x="812783" y="50983"/>
                  </a:cubicBezTo>
                  <a:cubicBezTo>
                    <a:pt x="810188" y="50983"/>
                    <a:pt x="806253" y="51150"/>
                    <a:pt x="800979" y="51485"/>
                  </a:cubicBezTo>
                  <a:lnTo>
                    <a:pt x="799598" y="38677"/>
                  </a:lnTo>
                  <a:cubicBezTo>
                    <a:pt x="802862" y="38007"/>
                    <a:pt x="808890" y="37714"/>
                    <a:pt x="817680" y="37798"/>
                  </a:cubicBezTo>
                  <a:close/>
                  <a:moveTo>
                    <a:pt x="379298" y="0"/>
                  </a:moveTo>
                  <a:lnTo>
                    <a:pt x="418853" y="0"/>
                  </a:lnTo>
                  <a:lnTo>
                    <a:pt x="436182" y="35412"/>
                  </a:lnTo>
                  <a:lnTo>
                    <a:pt x="413956" y="35412"/>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2000" b="1">
                <a:solidFill>
                  <a:schemeClr val="tx2">
                    <a:lumMod val="50000"/>
                  </a:schemeClr>
                </a:solidFill>
              </a:endParaRPr>
            </a:p>
          </p:txBody>
        </p:sp>
        <p:sp>
          <p:nvSpPr>
            <p:cNvPr id="13" name="TextBox 12">
              <a:extLst>
                <a:ext uri="{FF2B5EF4-FFF2-40B4-BE49-F238E27FC236}">
                  <a16:creationId xmlns:a16="http://schemas.microsoft.com/office/drawing/2014/main" id="{A8210C8D-0EC7-4B38-BCA7-94774A1E464D}"/>
                </a:ext>
              </a:extLst>
            </p:cNvPr>
            <p:cNvSpPr txBox="1">
              <a:spLocks noChangeAspect="1"/>
            </p:cNvSpPr>
            <p:nvPr>
              <p:custDataLst>
                <p:tags r:id="rId4"/>
              </p:custDataLst>
            </p:nvPr>
          </p:nvSpPr>
          <p:spPr>
            <a:xfrm>
              <a:off x="7470904" y="2453255"/>
              <a:ext cx="1006018" cy="277392"/>
            </a:xfrm>
            <a:custGeom>
              <a:avLst/>
              <a:gdLst/>
              <a:ahLst/>
              <a:cxnLst/>
              <a:rect l="l" t="t" r="r" b="b"/>
              <a:pathLst>
                <a:path w="1006018" h="277392">
                  <a:moveTo>
                    <a:pt x="230540" y="238339"/>
                  </a:moveTo>
                  <a:lnTo>
                    <a:pt x="265826" y="238339"/>
                  </a:lnTo>
                  <a:lnTo>
                    <a:pt x="265826" y="273625"/>
                  </a:lnTo>
                  <a:lnTo>
                    <a:pt x="230540" y="273625"/>
                  </a:lnTo>
                  <a:close/>
                  <a:moveTo>
                    <a:pt x="273863" y="159228"/>
                  </a:moveTo>
                  <a:cubicBezTo>
                    <a:pt x="269342" y="160734"/>
                    <a:pt x="262184" y="162534"/>
                    <a:pt x="252390" y="164627"/>
                  </a:cubicBezTo>
                  <a:cubicBezTo>
                    <a:pt x="242595" y="166720"/>
                    <a:pt x="236191" y="168771"/>
                    <a:pt x="233177" y="170780"/>
                  </a:cubicBezTo>
                  <a:cubicBezTo>
                    <a:pt x="228573" y="174045"/>
                    <a:pt x="226270" y="178189"/>
                    <a:pt x="226270" y="183212"/>
                  </a:cubicBezTo>
                  <a:cubicBezTo>
                    <a:pt x="226270" y="188151"/>
                    <a:pt x="228112" y="192421"/>
                    <a:pt x="231796" y="196021"/>
                  </a:cubicBezTo>
                  <a:cubicBezTo>
                    <a:pt x="235479" y="199620"/>
                    <a:pt x="240167" y="201420"/>
                    <a:pt x="245860" y="201420"/>
                  </a:cubicBezTo>
                  <a:cubicBezTo>
                    <a:pt x="252222" y="201420"/>
                    <a:pt x="258292" y="199327"/>
                    <a:pt x="264068" y="195142"/>
                  </a:cubicBezTo>
                  <a:cubicBezTo>
                    <a:pt x="268338" y="191960"/>
                    <a:pt x="271142" y="188068"/>
                    <a:pt x="272481" y="183463"/>
                  </a:cubicBezTo>
                  <a:cubicBezTo>
                    <a:pt x="273402" y="180449"/>
                    <a:pt x="273863" y="174715"/>
                    <a:pt x="273863" y="166260"/>
                  </a:cubicBezTo>
                  <a:close/>
                  <a:moveTo>
                    <a:pt x="937203" y="115653"/>
                  </a:moveTo>
                  <a:cubicBezTo>
                    <a:pt x="927995" y="115653"/>
                    <a:pt x="920251" y="119170"/>
                    <a:pt x="913973" y="126202"/>
                  </a:cubicBezTo>
                  <a:cubicBezTo>
                    <a:pt x="907694" y="133234"/>
                    <a:pt x="904554" y="143363"/>
                    <a:pt x="904554" y="156590"/>
                  </a:cubicBezTo>
                  <a:cubicBezTo>
                    <a:pt x="904554" y="169818"/>
                    <a:pt x="907694" y="179947"/>
                    <a:pt x="913973" y="186979"/>
                  </a:cubicBezTo>
                  <a:cubicBezTo>
                    <a:pt x="920251" y="194011"/>
                    <a:pt x="927995" y="197528"/>
                    <a:pt x="937203" y="197528"/>
                  </a:cubicBezTo>
                  <a:cubicBezTo>
                    <a:pt x="946412" y="197528"/>
                    <a:pt x="954135" y="194011"/>
                    <a:pt x="960372" y="186979"/>
                  </a:cubicBezTo>
                  <a:cubicBezTo>
                    <a:pt x="966609" y="179947"/>
                    <a:pt x="969727" y="169734"/>
                    <a:pt x="969727" y="156339"/>
                  </a:cubicBezTo>
                  <a:cubicBezTo>
                    <a:pt x="969727" y="143280"/>
                    <a:pt x="966609" y="133234"/>
                    <a:pt x="960372" y="126202"/>
                  </a:cubicBezTo>
                  <a:cubicBezTo>
                    <a:pt x="954135" y="119170"/>
                    <a:pt x="946412" y="115653"/>
                    <a:pt x="937203" y="115653"/>
                  </a:cubicBezTo>
                  <a:close/>
                  <a:moveTo>
                    <a:pt x="772014" y="113895"/>
                  </a:moveTo>
                  <a:cubicBezTo>
                    <a:pt x="763558" y="113895"/>
                    <a:pt x="756589" y="117181"/>
                    <a:pt x="751106" y="123753"/>
                  </a:cubicBezTo>
                  <a:cubicBezTo>
                    <a:pt x="745622" y="130325"/>
                    <a:pt x="742881" y="140350"/>
                    <a:pt x="742881" y="153828"/>
                  </a:cubicBezTo>
                  <a:cubicBezTo>
                    <a:pt x="742881" y="167976"/>
                    <a:pt x="745622" y="178336"/>
                    <a:pt x="751106" y="184907"/>
                  </a:cubicBezTo>
                  <a:cubicBezTo>
                    <a:pt x="756589" y="191479"/>
                    <a:pt x="763349" y="194765"/>
                    <a:pt x="771386" y="194765"/>
                  </a:cubicBezTo>
                  <a:cubicBezTo>
                    <a:pt x="780009" y="194765"/>
                    <a:pt x="787292" y="191395"/>
                    <a:pt x="793236" y="184656"/>
                  </a:cubicBezTo>
                  <a:cubicBezTo>
                    <a:pt x="799180" y="177917"/>
                    <a:pt x="802151" y="167934"/>
                    <a:pt x="802151" y="154707"/>
                  </a:cubicBezTo>
                  <a:cubicBezTo>
                    <a:pt x="802151" y="140894"/>
                    <a:pt x="799305" y="130639"/>
                    <a:pt x="793612" y="123941"/>
                  </a:cubicBezTo>
                  <a:cubicBezTo>
                    <a:pt x="787920" y="117244"/>
                    <a:pt x="780720" y="113895"/>
                    <a:pt x="772014" y="113895"/>
                  </a:cubicBezTo>
                  <a:close/>
                  <a:moveTo>
                    <a:pt x="937078" y="86897"/>
                  </a:moveTo>
                  <a:cubicBezTo>
                    <a:pt x="957253" y="86897"/>
                    <a:pt x="973787" y="93448"/>
                    <a:pt x="986680" y="106549"/>
                  </a:cubicBezTo>
                  <a:cubicBezTo>
                    <a:pt x="999572" y="119651"/>
                    <a:pt x="1006018" y="136206"/>
                    <a:pt x="1006018" y="156214"/>
                  </a:cubicBezTo>
                  <a:cubicBezTo>
                    <a:pt x="1006018" y="176389"/>
                    <a:pt x="999509" y="193112"/>
                    <a:pt x="986491" y="206380"/>
                  </a:cubicBezTo>
                  <a:cubicBezTo>
                    <a:pt x="973473" y="219649"/>
                    <a:pt x="957086" y="226284"/>
                    <a:pt x="937329" y="226284"/>
                  </a:cubicBezTo>
                  <a:cubicBezTo>
                    <a:pt x="925106" y="226284"/>
                    <a:pt x="913449" y="223521"/>
                    <a:pt x="902357" y="217996"/>
                  </a:cubicBezTo>
                  <a:cubicBezTo>
                    <a:pt x="891265" y="212471"/>
                    <a:pt x="882830" y="204371"/>
                    <a:pt x="877054" y="193698"/>
                  </a:cubicBezTo>
                  <a:cubicBezTo>
                    <a:pt x="871277" y="183024"/>
                    <a:pt x="868389" y="170027"/>
                    <a:pt x="868389" y="154707"/>
                  </a:cubicBezTo>
                  <a:cubicBezTo>
                    <a:pt x="868389" y="142987"/>
                    <a:pt x="871277" y="131643"/>
                    <a:pt x="877054" y="120676"/>
                  </a:cubicBezTo>
                  <a:cubicBezTo>
                    <a:pt x="882830" y="109710"/>
                    <a:pt x="891013" y="101338"/>
                    <a:pt x="901604" y="95562"/>
                  </a:cubicBezTo>
                  <a:cubicBezTo>
                    <a:pt x="912194" y="89785"/>
                    <a:pt x="924018" y="86897"/>
                    <a:pt x="937078" y="86897"/>
                  </a:cubicBezTo>
                  <a:close/>
                  <a:moveTo>
                    <a:pt x="762972" y="86897"/>
                  </a:moveTo>
                  <a:cubicBezTo>
                    <a:pt x="779464" y="86897"/>
                    <a:pt x="793068" y="94138"/>
                    <a:pt x="803784" y="108621"/>
                  </a:cubicBezTo>
                  <a:lnTo>
                    <a:pt x="803784" y="89911"/>
                  </a:lnTo>
                  <a:lnTo>
                    <a:pt x="836810" y="89911"/>
                  </a:lnTo>
                  <a:lnTo>
                    <a:pt x="836810" y="209583"/>
                  </a:lnTo>
                  <a:cubicBezTo>
                    <a:pt x="836810" y="225321"/>
                    <a:pt x="835512" y="237083"/>
                    <a:pt x="832917" y="244869"/>
                  </a:cubicBezTo>
                  <a:cubicBezTo>
                    <a:pt x="830322" y="252654"/>
                    <a:pt x="826680" y="258766"/>
                    <a:pt x="821992" y="263203"/>
                  </a:cubicBezTo>
                  <a:cubicBezTo>
                    <a:pt x="817304" y="267640"/>
                    <a:pt x="811046" y="271114"/>
                    <a:pt x="803219" y="273625"/>
                  </a:cubicBezTo>
                  <a:cubicBezTo>
                    <a:pt x="795391" y="276137"/>
                    <a:pt x="785492" y="277392"/>
                    <a:pt x="773521" y="277392"/>
                  </a:cubicBezTo>
                  <a:cubicBezTo>
                    <a:pt x="750917" y="277392"/>
                    <a:pt x="734886" y="273521"/>
                    <a:pt x="725426" y="265777"/>
                  </a:cubicBezTo>
                  <a:cubicBezTo>
                    <a:pt x="715966" y="258033"/>
                    <a:pt x="711236" y="248217"/>
                    <a:pt x="711236" y="236330"/>
                  </a:cubicBezTo>
                  <a:cubicBezTo>
                    <a:pt x="711236" y="235158"/>
                    <a:pt x="711278" y="233735"/>
                    <a:pt x="711362" y="232060"/>
                  </a:cubicBezTo>
                  <a:lnTo>
                    <a:pt x="751671" y="236958"/>
                  </a:lnTo>
                  <a:cubicBezTo>
                    <a:pt x="752341" y="241646"/>
                    <a:pt x="753889" y="244869"/>
                    <a:pt x="756317" y="246627"/>
                  </a:cubicBezTo>
                  <a:cubicBezTo>
                    <a:pt x="759666" y="249138"/>
                    <a:pt x="764940" y="250394"/>
                    <a:pt x="772139" y="250394"/>
                  </a:cubicBezTo>
                  <a:cubicBezTo>
                    <a:pt x="781348" y="250394"/>
                    <a:pt x="788255" y="249013"/>
                    <a:pt x="792859" y="246250"/>
                  </a:cubicBezTo>
                  <a:cubicBezTo>
                    <a:pt x="795956" y="244408"/>
                    <a:pt x="798301" y="241436"/>
                    <a:pt x="799891" y="237334"/>
                  </a:cubicBezTo>
                  <a:cubicBezTo>
                    <a:pt x="800979" y="234404"/>
                    <a:pt x="801524" y="229005"/>
                    <a:pt x="801524" y="221135"/>
                  </a:cubicBezTo>
                  <a:lnTo>
                    <a:pt x="801524" y="201671"/>
                  </a:lnTo>
                  <a:cubicBezTo>
                    <a:pt x="790975" y="216071"/>
                    <a:pt x="777665" y="223270"/>
                    <a:pt x="761591" y="223270"/>
                  </a:cubicBezTo>
                  <a:cubicBezTo>
                    <a:pt x="743676" y="223270"/>
                    <a:pt x="729486" y="215694"/>
                    <a:pt x="719022" y="200541"/>
                  </a:cubicBezTo>
                  <a:cubicBezTo>
                    <a:pt x="710817" y="188570"/>
                    <a:pt x="706715" y="173669"/>
                    <a:pt x="706715" y="155837"/>
                  </a:cubicBezTo>
                  <a:cubicBezTo>
                    <a:pt x="706715" y="133485"/>
                    <a:pt x="712094" y="116407"/>
                    <a:pt x="722852" y="104603"/>
                  </a:cubicBezTo>
                  <a:cubicBezTo>
                    <a:pt x="733609" y="92799"/>
                    <a:pt x="746983" y="86897"/>
                    <a:pt x="762972" y="86897"/>
                  </a:cubicBezTo>
                  <a:close/>
                  <a:moveTo>
                    <a:pt x="400036" y="86897"/>
                  </a:moveTo>
                  <a:cubicBezTo>
                    <a:pt x="416277" y="86897"/>
                    <a:pt x="429191" y="90392"/>
                    <a:pt x="438776" y="97382"/>
                  </a:cubicBezTo>
                  <a:cubicBezTo>
                    <a:pt x="448361" y="104373"/>
                    <a:pt x="455247" y="115026"/>
                    <a:pt x="459433" y="129341"/>
                  </a:cubicBezTo>
                  <a:lnTo>
                    <a:pt x="424649" y="135620"/>
                  </a:lnTo>
                  <a:cubicBezTo>
                    <a:pt x="423477" y="128671"/>
                    <a:pt x="420819" y="123439"/>
                    <a:pt x="416675" y="119923"/>
                  </a:cubicBezTo>
                  <a:cubicBezTo>
                    <a:pt x="412531" y="116407"/>
                    <a:pt x="407152" y="114649"/>
                    <a:pt x="400539" y="114649"/>
                  </a:cubicBezTo>
                  <a:cubicBezTo>
                    <a:pt x="391749" y="114649"/>
                    <a:pt x="384737" y="117684"/>
                    <a:pt x="379505" y="123753"/>
                  </a:cubicBezTo>
                  <a:cubicBezTo>
                    <a:pt x="374273" y="129822"/>
                    <a:pt x="371657" y="139973"/>
                    <a:pt x="371657" y="154205"/>
                  </a:cubicBezTo>
                  <a:cubicBezTo>
                    <a:pt x="371657" y="170027"/>
                    <a:pt x="374315" y="181203"/>
                    <a:pt x="379631" y="187733"/>
                  </a:cubicBezTo>
                  <a:cubicBezTo>
                    <a:pt x="384947" y="194263"/>
                    <a:pt x="392083" y="197528"/>
                    <a:pt x="401041" y="197528"/>
                  </a:cubicBezTo>
                  <a:cubicBezTo>
                    <a:pt x="407738" y="197528"/>
                    <a:pt x="413222" y="195623"/>
                    <a:pt x="417491" y="191814"/>
                  </a:cubicBezTo>
                  <a:cubicBezTo>
                    <a:pt x="421761" y="188005"/>
                    <a:pt x="424774" y="181454"/>
                    <a:pt x="426533" y="172162"/>
                  </a:cubicBezTo>
                  <a:lnTo>
                    <a:pt x="461191" y="178064"/>
                  </a:lnTo>
                  <a:cubicBezTo>
                    <a:pt x="457591" y="193970"/>
                    <a:pt x="450685" y="205983"/>
                    <a:pt x="440471" y="214103"/>
                  </a:cubicBezTo>
                  <a:cubicBezTo>
                    <a:pt x="430258" y="222224"/>
                    <a:pt x="416570" y="226284"/>
                    <a:pt x="399409" y="226284"/>
                  </a:cubicBezTo>
                  <a:cubicBezTo>
                    <a:pt x="379903" y="226284"/>
                    <a:pt x="364353" y="220131"/>
                    <a:pt x="352758" y="207825"/>
                  </a:cubicBezTo>
                  <a:cubicBezTo>
                    <a:pt x="341163" y="195518"/>
                    <a:pt x="335366" y="178482"/>
                    <a:pt x="335366" y="156716"/>
                  </a:cubicBezTo>
                  <a:cubicBezTo>
                    <a:pt x="335366" y="134699"/>
                    <a:pt x="341184" y="117558"/>
                    <a:pt x="352821" y="105294"/>
                  </a:cubicBezTo>
                  <a:cubicBezTo>
                    <a:pt x="364457" y="93029"/>
                    <a:pt x="380196" y="86897"/>
                    <a:pt x="400036" y="86897"/>
                  </a:cubicBezTo>
                  <a:close/>
                  <a:moveTo>
                    <a:pt x="252390" y="86897"/>
                  </a:moveTo>
                  <a:cubicBezTo>
                    <a:pt x="268128" y="86897"/>
                    <a:pt x="279848" y="88760"/>
                    <a:pt x="287550" y="92485"/>
                  </a:cubicBezTo>
                  <a:cubicBezTo>
                    <a:pt x="295252" y="96210"/>
                    <a:pt x="300673" y="100940"/>
                    <a:pt x="303812" y="106675"/>
                  </a:cubicBezTo>
                  <a:cubicBezTo>
                    <a:pt x="306951" y="112409"/>
                    <a:pt x="308521" y="122937"/>
                    <a:pt x="308521" y="138257"/>
                  </a:cubicBezTo>
                  <a:lnTo>
                    <a:pt x="308144" y="179445"/>
                  </a:lnTo>
                  <a:cubicBezTo>
                    <a:pt x="308144" y="191165"/>
                    <a:pt x="308709" y="199809"/>
                    <a:pt x="309840" y="205376"/>
                  </a:cubicBezTo>
                  <a:cubicBezTo>
                    <a:pt x="310970" y="210943"/>
                    <a:pt x="313084" y="216908"/>
                    <a:pt x="316181" y="223270"/>
                  </a:cubicBezTo>
                  <a:lnTo>
                    <a:pt x="281272" y="223270"/>
                  </a:lnTo>
                  <a:cubicBezTo>
                    <a:pt x="280351" y="220926"/>
                    <a:pt x="279221" y="217452"/>
                    <a:pt x="277881" y="212848"/>
                  </a:cubicBezTo>
                  <a:cubicBezTo>
                    <a:pt x="277295" y="210755"/>
                    <a:pt x="276877" y="209373"/>
                    <a:pt x="276625" y="208704"/>
                  </a:cubicBezTo>
                  <a:cubicBezTo>
                    <a:pt x="270598" y="214564"/>
                    <a:pt x="264152" y="218959"/>
                    <a:pt x="257287" y="221889"/>
                  </a:cubicBezTo>
                  <a:cubicBezTo>
                    <a:pt x="250422" y="224819"/>
                    <a:pt x="243097" y="226284"/>
                    <a:pt x="235312" y="226284"/>
                  </a:cubicBezTo>
                  <a:cubicBezTo>
                    <a:pt x="221582" y="226284"/>
                    <a:pt x="210762" y="222559"/>
                    <a:pt x="202851" y="215108"/>
                  </a:cubicBezTo>
                  <a:cubicBezTo>
                    <a:pt x="194940" y="207657"/>
                    <a:pt x="190984" y="198239"/>
                    <a:pt x="190984" y="186854"/>
                  </a:cubicBezTo>
                  <a:cubicBezTo>
                    <a:pt x="190984" y="179319"/>
                    <a:pt x="192784" y="172601"/>
                    <a:pt x="196384" y="166699"/>
                  </a:cubicBezTo>
                  <a:cubicBezTo>
                    <a:pt x="199984" y="160797"/>
                    <a:pt x="205027" y="156277"/>
                    <a:pt x="211515" y="153137"/>
                  </a:cubicBezTo>
                  <a:cubicBezTo>
                    <a:pt x="218003" y="149998"/>
                    <a:pt x="227359" y="147256"/>
                    <a:pt x="239581" y="144912"/>
                  </a:cubicBezTo>
                  <a:cubicBezTo>
                    <a:pt x="256073" y="141815"/>
                    <a:pt x="267500" y="138926"/>
                    <a:pt x="273863" y="136248"/>
                  </a:cubicBezTo>
                  <a:lnTo>
                    <a:pt x="273863" y="132731"/>
                  </a:lnTo>
                  <a:cubicBezTo>
                    <a:pt x="273863" y="125950"/>
                    <a:pt x="272188" y="121116"/>
                    <a:pt x="268840" y="118228"/>
                  </a:cubicBezTo>
                  <a:cubicBezTo>
                    <a:pt x="265491" y="115340"/>
                    <a:pt x="259171" y="113895"/>
                    <a:pt x="249878" y="113895"/>
                  </a:cubicBezTo>
                  <a:cubicBezTo>
                    <a:pt x="243600" y="113895"/>
                    <a:pt x="238702" y="115130"/>
                    <a:pt x="235186" y="117600"/>
                  </a:cubicBezTo>
                  <a:cubicBezTo>
                    <a:pt x="231670" y="120069"/>
                    <a:pt x="228824" y="124402"/>
                    <a:pt x="226647" y="130597"/>
                  </a:cubicBezTo>
                  <a:lnTo>
                    <a:pt x="194626" y="124820"/>
                  </a:lnTo>
                  <a:cubicBezTo>
                    <a:pt x="198226" y="111928"/>
                    <a:pt x="204421" y="102384"/>
                    <a:pt x="213211" y="96190"/>
                  </a:cubicBezTo>
                  <a:cubicBezTo>
                    <a:pt x="222001" y="89995"/>
                    <a:pt x="235061" y="86897"/>
                    <a:pt x="252390" y="86897"/>
                  </a:cubicBezTo>
                  <a:close/>
                  <a:moveTo>
                    <a:pt x="485901" y="39179"/>
                  </a:moveTo>
                  <a:lnTo>
                    <a:pt x="521187" y="39179"/>
                  </a:lnTo>
                  <a:lnTo>
                    <a:pt x="521187" y="106863"/>
                  </a:lnTo>
                  <a:cubicBezTo>
                    <a:pt x="532573" y="93552"/>
                    <a:pt x="546176" y="86897"/>
                    <a:pt x="561999" y="86897"/>
                  </a:cubicBezTo>
                  <a:cubicBezTo>
                    <a:pt x="570119" y="86897"/>
                    <a:pt x="577444" y="88404"/>
                    <a:pt x="583974" y="91418"/>
                  </a:cubicBezTo>
                  <a:cubicBezTo>
                    <a:pt x="590504" y="94431"/>
                    <a:pt x="595422" y="98282"/>
                    <a:pt x="598729" y="102970"/>
                  </a:cubicBezTo>
                  <a:cubicBezTo>
                    <a:pt x="602036" y="107659"/>
                    <a:pt x="604296" y="112849"/>
                    <a:pt x="605510" y="118542"/>
                  </a:cubicBezTo>
                  <a:cubicBezTo>
                    <a:pt x="606724" y="124234"/>
                    <a:pt x="607331" y="133066"/>
                    <a:pt x="607331" y="145038"/>
                  </a:cubicBezTo>
                  <a:lnTo>
                    <a:pt x="607331" y="223270"/>
                  </a:lnTo>
                  <a:lnTo>
                    <a:pt x="572045" y="223270"/>
                  </a:lnTo>
                  <a:lnTo>
                    <a:pt x="572045" y="152823"/>
                  </a:lnTo>
                  <a:cubicBezTo>
                    <a:pt x="572045" y="138843"/>
                    <a:pt x="571375" y="129969"/>
                    <a:pt x="570035" y="126202"/>
                  </a:cubicBezTo>
                  <a:cubicBezTo>
                    <a:pt x="568696" y="122434"/>
                    <a:pt x="566331" y="119442"/>
                    <a:pt x="562940" y="117223"/>
                  </a:cubicBezTo>
                  <a:cubicBezTo>
                    <a:pt x="559550" y="115005"/>
                    <a:pt x="555301" y="113895"/>
                    <a:pt x="550195" y="113895"/>
                  </a:cubicBezTo>
                  <a:cubicBezTo>
                    <a:pt x="544335" y="113895"/>
                    <a:pt x="539102" y="115319"/>
                    <a:pt x="534498" y="118165"/>
                  </a:cubicBezTo>
                  <a:cubicBezTo>
                    <a:pt x="529894" y="121011"/>
                    <a:pt x="526524" y="125302"/>
                    <a:pt x="524389" y="131036"/>
                  </a:cubicBezTo>
                  <a:cubicBezTo>
                    <a:pt x="522255" y="136771"/>
                    <a:pt x="521187" y="145247"/>
                    <a:pt x="521187" y="156465"/>
                  </a:cubicBezTo>
                  <a:lnTo>
                    <a:pt x="521187" y="223270"/>
                  </a:lnTo>
                  <a:lnTo>
                    <a:pt x="485901" y="223270"/>
                  </a:lnTo>
                  <a:close/>
                  <a:moveTo>
                    <a:pt x="0" y="39179"/>
                  </a:moveTo>
                  <a:lnTo>
                    <a:pt x="55630" y="39179"/>
                  </a:lnTo>
                  <a:lnTo>
                    <a:pt x="89032" y="164753"/>
                  </a:lnTo>
                  <a:lnTo>
                    <a:pt x="122058" y="39179"/>
                  </a:lnTo>
                  <a:lnTo>
                    <a:pt x="177813" y="39179"/>
                  </a:lnTo>
                  <a:lnTo>
                    <a:pt x="177813" y="223270"/>
                  </a:lnTo>
                  <a:lnTo>
                    <a:pt x="143280" y="223270"/>
                  </a:lnTo>
                  <a:lnTo>
                    <a:pt x="143280" y="78358"/>
                  </a:lnTo>
                  <a:lnTo>
                    <a:pt x="106738" y="223270"/>
                  </a:lnTo>
                  <a:lnTo>
                    <a:pt x="70950" y="223270"/>
                  </a:lnTo>
                  <a:lnTo>
                    <a:pt x="34533" y="78358"/>
                  </a:lnTo>
                  <a:lnTo>
                    <a:pt x="34533" y="223270"/>
                  </a:lnTo>
                  <a:lnTo>
                    <a:pt x="0" y="223270"/>
                  </a:lnTo>
                  <a:close/>
                  <a:moveTo>
                    <a:pt x="921004" y="36040"/>
                  </a:moveTo>
                  <a:lnTo>
                    <a:pt x="953654" y="36040"/>
                  </a:lnTo>
                  <a:lnTo>
                    <a:pt x="979647" y="73084"/>
                  </a:lnTo>
                  <a:lnTo>
                    <a:pt x="951268" y="73084"/>
                  </a:lnTo>
                  <a:lnTo>
                    <a:pt x="936701" y="54373"/>
                  </a:lnTo>
                  <a:lnTo>
                    <a:pt x="923139" y="73084"/>
                  </a:lnTo>
                  <a:lnTo>
                    <a:pt x="894634" y="73084"/>
                  </a:lnTo>
                  <a:close/>
                  <a:moveTo>
                    <a:pt x="962067" y="0"/>
                  </a:moveTo>
                  <a:lnTo>
                    <a:pt x="978392" y="0"/>
                  </a:lnTo>
                  <a:cubicBezTo>
                    <a:pt x="977889" y="19087"/>
                    <a:pt x="969685" y="28631"/>
                    <a:pt x="953779" y="28631"/>
                  </a:cubicBezTo>
                  <a:cubicBezTo>
                    <a:pt x="948505" y="28631"/>
                    <a:pt x="941557" y="26287"/>
                    <a:pt x="932934" y="21599"/>
                  </a:cubicBezTo>
                  <a:cubicBezTo>
                    <a:pt x="927325" y="18585"/>
                    <a:pt x="923223" y="17078"/>
                    <a:pt x="920628" y="17078"/>
                  </a:cubicBezTo>
                  <a:cubicBezTo>
                    <a:pt x="914098" y="17078"/>
                    <a:pt x="910917" y="21055"/>
                    <a:pt x="911084" y="29008"/>
                  </a:cubicBezTo>
                  <a:lnTo>
                    <a:pt x="894383" y="29008"/>
                  </a:lnTo>
                  <a:cubicBezTo>
                    <a:pt x="894299" y="20469"/>
                    <a:pt x="896622" y="13562"/>
                    <a:pt x="901352" y="8288"/>
                  </a:cubicBezTo>
                  <a:cubicBezTo>
                    <a:pt x="906082" y="3014"/>
                    <a:pt x="912256" y="377"/>
                    <a:pt x="919874" y="377"/>
                  </a:cubicBezTo>
                  <a:cubicBezTo>
                    <a:pt x="925065" y="377"/>
                    <a:pt x="932139" y="2637"/>
                    <a:pt x="941096" y="7158"/>
                  </a:cubicBezTo>
                  <a:cubicBezTo>
                    <a:pt x="946036" y="9669"/>
                    <a:pt x="949970" y="10925"/>
                    <a:pt x="952900" y="10925"/>
                  </a:cubicBezTo>
                  <a:cubicBezTo>
                    <a:pt x="958007" y="10925"/>
                    <a:pt x="961062" y="7283"/>
                    <a:pt x="962067"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2000" b="1">
                <a:solidFill>
                  <a:schemeClr val="tx2">
                    <a:lumMod val="50000"/>
                  </a:schemeClr>
                </a:solidFill>
              </a:endParaRPr>
            </a:p>
          </p:txBody>
        </p:sp>
        <p:sp>
          <p:nvSpPr>
            <p:cNvPr id="14" name="TextBox 13">
              <a:extLst>
                <a:ext uri="{FF2B5EF4-FFF2-40B4-BE49-F238E27FC236}">
                  <a16:creationId xmlns:a16="http://schemas.microsoft.com/office/drawing/2014/main" id="{C1A50ECF-BBD0-4B24-AEE1-451E631D4D0E}"/>
                </a:ext>
              </a:extLst>
            </p:cNvPr>
            <p:cNvSpPr txBox="1">
              <a:spLocks noChangeAspect="1"/>
            </p:cNvSpPr>
            <p:nvPr>
              <p:custDataLst>
                <p:tags r:id="rId5"/>
              </p:custDataLst>
            </p:nvPr>
          </p:nvSpPr>
          <p:spPr>
            <a:xfrm>
              <a:off x="6971458" y="3020720"/>
              <a:ext cx="2131330" cy="237962"/>
            </a:xfrm>
            <a:custGeom>
              <a:avLst/>
              <a:gdLst/>
              <a:ahLst/>
              <a:cxnLst/>
              <a:rect l="l" t="t" r="r" b="b"/>
              <a:pathLst>
                <a:path w="2131330" h="237962">
                  <a:moveTo>
                    <a:pt x="835838" y="123188"/>
                  </a:moveTo>
                  <a:cubicBezTo>
                    <a:pt x="831317" y="124694"/>
                    <a:pt x="824159" y="126494"/>
                    <a:pt x="814365" y="128587"/>
                  </a:cubicBezTo>
                  <a:cubicBezTo>
                    <a:pt x="804570" y="130680"/>
                    <a:pt x="798166" y="132731"/>
                    <a:pt x="795152" y="134740"/>
                  </a:cubicBezTo>
                  <a:cubicBezTo>
                    <a:pt x="790548" y="138005"/>
                    <a:pt x="788245" y="142149"/>
                    <a:pt x="788245" y="147172"/>
                  </a:cubicBezTo>
                  <a:cubicBezTo>
                    <a:pt x="788245" y="152111"/>
                    <a:pt x="790087" y="156381"/>
                    <a:pt x="793771" y="159981"/>
                  </a:cubicBezTo>
                  <a:cubicBezTo>
                    <a:pt x="797454" y="163580"/>
                    <a:pt x="802142" y="165380"/>
                    <a:pt x="807835" y="165380"/>
                  </a:cubicBezTo>
                  <a:cubicBezTo>
                    <a:pt x="814197" y="165380"/>
                    <a:pt x="820267" y="163287"/>
                    <a:pt x="826043" y="159102"/>
                  </a:cubicBezTo>
                  <a:cubicBezTo>
                    <a:pt x="830313" y="155920"/>
                    <a:pt x="833117" y="152028"/>
                    <a:pt x="834457" y="147423"/>
                  </a:cubicBezTo>
                  <a:cubicBezTo>
                    <a:pt x="835377" y="144409"/>
                    <a:pt x="835838" y="138675"/>
                    <a:pt x="835838" y="130220"/>
                  </a:cubicBezTo>
                  <a:close/>
                  <a:moveTo>
                    <a:pt x="260929" y="79613"/>
                  </a:moveTo>
                  <a:cubicBezTo>
                    <a:pt x="251720" y="79613"/>
                    <a:pt x="243976" y="83130"/>
                    <a:pt x="237698" y="90162"/>
                  </a:cubicBezTo>
                  <a:cubicBezTo>
                    <a:pt x="231419" y="97194"/>
                    <a:pt x="228280" y="107323"/>
                    <a:pt x="228280" y="120550"/>
                  </a:cubicBezTo>
                  <a:cubicBezTo>
                    <a:pt x="228280" y="133778"/>
                    <a:pt x="231419" y="143907"/>
                    <a:pt x="237698" y="150939"/>
                  </a:cubicBezTo>
                  <a:cubicBezTo>
                    <a:pt x="243976" y="157971"/>
                    <a:pt x="251720" y="161488"/>
                    <a:pt x="260929" y="161488"/>
                  </a:cubicBezTo>
                  <a:cubicBezTo>
                    <a:pt x="270137" y="161488"/>
                    <a:pt x="277860" y="157971"/>
                    <a:pt x="284097" y="150939"/>
                  </a:cubicBezTo>
                  <a:cubicBezTo>
                    <a:pt x="290334" y="143907"/>
                    <a:pt x="293452" y="133694"/>
                    <a:pt x="293452" y="120299"/>
                  </a:cubicBezTo>
                  <a:cubicBezTo>
                    <a:pt x="293452" y="107240"/>
                    <a:pt x="290334" y="97194"/>
                    <a:pt x="284097" y="90162"/>
                  </a:cubicBezTo>
                  <a:cubicBezTo>
                    <a:pt x="277860" y="83130"/>
                    <a:pt x="270137" y="79613"/>
                    <a:pt x="260929" y="79613"/>
                  </a:cubicBezTo>
                  <a:close/>
                  <a:moveTo>
                    <a:pt x="502319" y="78734"/>
                  </a:moveTo>
                  <a:cubicBezTo>
                    <a:pt x="493696" y="78734"/>
                    <a:pt x="486538" y="82062"/>
                    <a:pt x="480845" y="88718"/>
                  </a:cubicBezTo>
                  <a:cubicBezTo>
                    <a:pt x="475153" y="95373"/>
                    <a:pt x="472307" y="105230"/>
                    <a:pt x="472307" y="118290"/>
                  </a:cubicBezTo>
                  <a:cubicBezTo>
                    <a:pt x="472307" y="133275"/>
                    <a:pt x="475278" y="144347"/>
                    <a:pt x="481222" y="151504"/>
                  </a:cubicBezTo>
                  <a:cubicBezTo>
                    <a:pt x="487166" y="158662"/>
                    <a:pt x="494407" y="162241"/>
                    <a:pt x="502947" y="162241"/>
                  </a:cubicBezTo>
                  <a:cubicBezTo>
                    <a:pt x="511151" y="162241"/>
                    <a:pt x="517974" y="158955"/>
                    <a:pt x="523415" y="152383"/>
                  </a:cubicBezTo>
                  <a:cubicBezTo>
                    <a:pt x="528857" y="145812"/>
                    <a:pt x="531577" y="135033"/>
                    <a:pt x="531577" y="120048"/>
                  </a:cubicBezTo>
                  <a:cubicBezTo>
                    <a:pt x="531577" y="106068"/>
                    <a:pt x="528773" y="95687"/>
                    <a:pt x="523164" y="88906"/>
                  </a:cubicBezTo>
                  <a:cubicBezTo>
                    <a:pt x="517555" y="82125"/>
                    <a:pt x="510606" y="78734"/>
                    <a:pt x="502319" y="78734"/>
                  </a:cubicBezTo>
                  <a:close/>
                  <a:moveTo>
                    <a:pt x="1920144" y="77855"/>
                  </a:moveTo>
                  <a:cubicBezTo>
                    <a:pt x="1912442" y="77855"/>
                    <a:pt x="1906079" y="80660"/>
                    <a:pt x="1901056" y="86269"/>
                  </a:cubicBezTo>
                  <a:cubicBezTo>
                    <a:pt x="1896033" y="91878"/>
                    <a:pt x="1893564" y="99496"/>
                    <a:pt x="1893647" y="109123"/>
                  </a:cubicBezTo>
                  <a:lnTo>
                    <a:pt x="1946388" y="109123"/>
                  </a:lnTo>
                  <a:cubicBezTo>
                    <a:pt x="1946137" y="98910"/>
                    <a:pt x="1943500" y="91145"/>
                    <a:pt x="1938477" y="85829"/>
                  </a:cubicBezTo>
                  <a:cubicBezTo>
                    <a:pt x="1933454" y="80513"/>
                    <a:pt x="1927343" y="77855"/>
                    <a:pt x="1920144" y="77855"/>
                  </a:cubicBezTo>
                  <a:close/>
                  <a:moveTo>
                    <a:pt x="1768264" y="77855"/>
                  </a:moveTo>
                  <a:cubicBezTo>
                    <a:pt x="1759809" y="77855"/>
                    <a:pt x="1752777" y="81141"/>
                    <a:pt x="1747168" y="87713"/>
                  </a:cubicBezTo>
                  <a:cubicBezTo>
                    <a:pt x="1741559" y="94285"/>
                    <a:pt x="1738754" y="104268"/>
                    <a:pt x="1738754" y="117662"/>
                  </a:cubicBezTo>
                  <a:cubicBezTo>
                    <a:pt x="1738754" y="131475"/>
                    <a:pt x="1740931" y="141689"/>
                    <a:pt x="1745284" y="148302"/>
                  </a:cubicBezTo>
                  <a:cubicBezTo>
                    <a:pt x="1751396" y="157678"/>
                    <a:pt x="1759516" y="162367"/>
                    <a:pt x="1769646" y="162367"/>
                  </a:cubicBezTo>
                  <a:cubicBezTo>
                    <a:pt x="1777431" y="162367"/>
                    <a:pt x="1784066" y="159039"/>
                    <a:pt x="1789549" y="152383"/>
                  </a:cubicBezTo>
                  <a:cubicBezTo>
                    <a:pt x="1795032" y="145728"/>
                    <a:pt x="1797774" y="135243"/>
                    <a:pt x="1797774" y="120927"/>
                  </a:cubicBezTo>
                  <a:cubicBezTo>
                    <a:pt x="1797774" y="105691"/>
                    <a:pt x="1795012" y="94703"/>
                    <a:pt x="1789486" y="87964"/>
                  </a:cubicBezTo>
                  <a:cubicBezTo>
                    <a:pt x="1783961" y="81225"/>
                    <a:pt x="1776887" y="77855"/>
                    <a:pt x="1768264" y="77855"/>
                  </a:cubicBezTo>
                  <a:close/>
                  <a:moveTo>
                    <a:pt x="1257552" y="53871"/>
                  </a:moveTo>
                  <a:lnTo>
                    <a:pt x="1292838" y="53871"/>
                  </a:lnTo>
                  <a:lnTo>
                    <a:pt x="1292838" y="187230"/>
                  </a:lnTo>
                  <a:lnTo>
                    <a:pt x="1257552" y="187230"/>
                  </a:lnTo>
                  <a:close/>
                  <a:moveTo>
                    <a:pt x="2086501" y="50857"/>
                  </a:moveTo>
                  <a:cubicBezTo>
                    <a:pt x="2094286" y="50857"/>
                    <a:pt x="2101402" y="52259"/>
                    <a:pt x="2107848" y="55064"/>
                  </a:cubicBezTo>
                  <a:cubicBezTo>
                    <a:pt x="2114294" y="57868"/>
                    <a:pt x="2119171" y="61447"/>
                    <a:pt x="2122478" y="65800"/>
                  </a:cubicBezTo>
                  <a:cubicBezTo>
                    <a:pt x="2125784" y="70154"/>
                    <a:pt x="2128087" y="75093"/>
                    <a:pt x="2129384" y="80618"/>
                  </a:cubicBezTo>
                  <a:cubicBezTo>
                    <a:pt x="2130682" y="86143"/>
                    <a:pt x="2131330" y="94054"/>
                    <a:pt x="2131330" y="104351"/>
                  </a:cubicBezTo>
                  <a:lnTo>
                    <a:pt x="2131330" y="187230"/>
                  </a:lnTo>
                  <a:lnTo>
                    <a:pt x="2096044" y="187230"/>
                  </a:lnTo>
                  <a:lnTo>
                    <a:pt x="2096044" y="119169"/>
                  </a:lnTo>
                  <a:cubicBezTo>
                    <a:pt x="2096044" y="104770"/>
                    <a:pt x="2095291" y="95457"/>
                    <a:pt x="2093784" y="91229"/>
                  </a:cubicBezTo>
                  <a:cubicBezTo>
                    <a:pt x="2092277" y="87001"/>
                    <a:pt x="2089828" y="83716"/>
                    <a:pt x="2086438" y="81371"/>
                  </a:cubicBezTo>
                  <a:cubicBezTo>
                    <a:pt x="2083048" y="79027"/>
                    <a:pt x="2078966" y="77855"/>
                    <a:pt x="2074194" y="77855"/>
                  </a:cubicBezTo>
                  <a:cubicBezTo>
                    <a:pt x="2068083" y="77855"/>
                    <a:pt x="2062600" y="79530"/>
                    <a:pt x="2057744" y="82878"/>
                  </a:cubicBezTo>
                  <a:cubicBezTo>
                    <a:pt x="2052889" y="86227"/>
                    <a:pt x="2049561" y="90664"/>
                    <a:pt x="2047761" y="96189"/>
                  </a:cubicBezTo>
                  <a:cubicBezTo>
                    <a:pt x="2045962" y="101714"/>
                    <a:pt x="2045061" y="111928"/>
                    <a:pt x="2045061" y="126829"/>
                  </a:cubicBezTo>
                  <a:lnTo>
                    <a:pt x="2045061" y="187230"/>
                  </a:lnTo>
                  <a:lnTo>
                    <a:pt x="2009775" y="187230"/>
                  </a:lnTo>
                  <a:lnTo>
                    <a:pt x="2009775" y="53871"/>
                  </a:lnTo>
                  <a:lnTo>
                    <a:pt x="2042550" y="53871"/>
                  </a:lnTo>
                  <a:lnTo>
                    <a:pt x="2042550" y="73460"/>
                  </a:lnTo>
                  <a:cubicBezTo>
                    <a:pt x="2054187" y="58391"/>
                    <a:pt x="2068837" y="50857"/>
                    <a:pt x="2086501" y="50857"/>
                  </a:cubicBezTo>
                  <a:close/>
                  <a:moveTo>
                    <a:pt x="1918009" y="50857"/>
                  </a:moveTo>
                  <a:cubicBezTo>
                    <a:pt x="1937849" y="50857"/>
                    <a:pt x="1953504" y="57408"/>
                    <a:pt x="1964973" y="70509"/>
                  </a:cubicBezTo>
                  <a:cubicBezTo>
                    <a:pt x="1976442" y="83611"/>
                    <a:pt x="1981926" y="103682"/>
                    <a:pt x="1981423" y="130722"/>
                  </a:cubicBezTo>
                  <a:lnTo>
                    <a:pt x="1893020" y="130722"/>
                  </a:lnTo>
                  <a:cubicBezTo>
                    <a:pt x="1893271" y="141186"/>
                    <a:pt x="1896117" y="149328"/>
                    <a:pt x="1901558" y="155146"/>
                  </a:cubicBezTo>
                  <a:cubicBezTo>
                    <a:pt x="1907000" y="160964"/>
                    <a:pt x="1913781" y="163873"/>
                    <a:pt x="1921902" y="163873"/>
                  </a:cubicBezTo>
                  <a:cubicBezTo>
                    <a:pt x="1927427" y="163873"/>
                    <a:pt x="1932073" y="162367"/>
                    <a:pt x="1935840" y="159353"/>
                  </a:cubicBezTo>
                  <a:cubicBezTo>
                    <a:pt x="1939607" y="156339"/>
                    <a:pt x="1942454" y="151483"/>
                    <a:pt x="1944379" y="144786"/>
                  </a:cubicBezTo>
                  <a:lnTo>
                    <a:pt x="1979540" y="150688"/>
                  </a:lnTo>
                  <a:cubicBezTo>
                    <a:pt x="1975019" y="163580"/>
                    <a:pt x="1967882" y="173396"/>
                    <a:pt x="1958130" y="180135"/>
                  </a:cubicBezTo>
                  <a:cubicBezTo>
                    <a:pt x="1948377" y="186874"/>
                    <a:pt x="1936175" y="190244"/>
                    <a:pt x="1921525" y="190244"/>
                  </a:cubicBezTo>
                  <a:cubicBezTo>
                    <a:pt x="1898336" y="190244"/>
                    <a:pt x="1881174" y="182668"/>
                    <a:pt x="1870040" y="167515"/>
                  </a:cubicBezTo>
                  <a:cubicBezTo>
                    <a:pt x="1861249" y="155376"/>
                    <a:pt x="1856854" y="140056"/>
                    <a:pt x="1856854" y="121555"/>
                  </a:cubicBezTo>
                  <a:cubicBezTo>
                    <a:pt x="1856854" y="99454"/>
                    <a:pt x="1862631" y="82146"/>
                    <a:pt x="1874184" y="69630"/>
                  </a:cubicBezTo>
                  <a:cubicBezTo>
                    <a:pt x="1885736" y="57115"/>
                    <a:pt x="1900345" y="50857"/>
                    <a:pt x="1918009" y="50857"/>
                  </a:cubicBezTo>
                  <a:close/>
                  <a:moveTo>
                    <a:pt x="1410226" y="50857"/>
                  </a:moveTo>
                  <a:cubicBezTo>
                    <a:pt x="1418011" y="50857"/>
                    <a:pt x="1425127" y="52259"/>
                    <a:pt x="1431573" y="55064"/>
                  </a:cubicBezTo>
                  <a:cubicBezTo>
                    <a:pt x="1438019" y="57868"/>
                    <a:pt x="1442896" y="61447"/>
                    <a:pt x="1446203" y="65800"/>
                  </a:cubicBezTo>
                  <a:cubicBezTo>
                    <a:pt x="1449509" y="70154"/>
                    <a:pt x="1451812" y="75093"/>
                    <a:pt x="1453109" y="80618"/>
                  </a:cubicBezTo>
                  <a:cubicBezTo>
                    <a:pt x="1454407" y="86143"/>
                    <a:pt x="1455056" y="94054"/>
                    <a:pt x="1455056" y="104351"/>
                  </a:cubicBezTo>
                  <a:lnTo>
                    <a:pt x="1455056" y="187230"/>
                  </a:lnTo>
                  <a:lnTo>
                    <a:pt x="1419769" y="187230"/>
                  </a:lnTo>
                  <a:lnTo>
                    <a:pt x="1419769" y="119169"/>
                  </a:lnTo>
                  <a:cubicBezTo>
                    <a:pt x="1419769" y="104770"/>
                    <a:pt x="1419016" y="95457"/>
                    <a:pt x="1417509" y="91229"/>
                  </a:cubicBezTo>
                  <a:cubicBezTo>
                    <a:pt x="1416002" y="87001"/>
                    <a:pt x="1413554" y="83716"/>
                    <a:pt x="1410163" y="81371"/>
                  </a:cubicBezTo>
                  <a:cubicBezTo>
                    <a:pt x="1406773" y="79027"/>
                    <a:pt x="1402692" y="77855"/>
                    <a:pt x="1397920" y="77855"/>
                  </a:cubicBezTo>
                  <a:cubicBezTo>
                    <a:pt x="1391808" y="77855"/>
                    <a:pt x="1386325" y="79530"/>
                    <a:pt x="1381470" y="82878"/>
                  </a:cubicBezTo>
                  <a:cubicBezTo>
                    <a:pt x="1376614" y="86227"/>
                    <a:pt x="1373286" y="90664"/>
                    <a:pt x="1371486" y="96189"/>
                  </a:cubicBezTo>
                  <a:cubicBezTo>
                    <a:pt x="1369687" y="101714"/>
                    <a:pt x="1368787" y="111928"/>
                    <a:pt x="1368787" y="126829"/>
                  </a:cubicBezTo>
                  <a:lnTo>
                    <a:pt x="1368787" y="187230"/>
                  </a:lnTo>
                  <a:lnTo>
                    <a:pt x="1333500" y="187230"/>
                  </a:lnTo>
                  <a:lnTo>
                    <a:pt x="1333500" y="53871"/>
                  </a:lnTo>
                  <a:lnTo>
                    <a:pt x="1366275" y="53871"/>
                  </a:lnTo>
                  <a:lnTo>
                    <a:pt x="1366275" y="73460"/>
                  </a:lnTo>
                  <a:cubicBezTo>
                    <a:pt x="1377912" y="58391"/>
                    <a:pt x="1392562" y="50857"/>
                    <a:pt x="1410226" y="50857"/>
                  </a:cubicBezTo>
                  <a:close/>
                  <a:moveTo>
                    <a:pt x="1163274" y="50857"/>
                  </a:moveTo>
                  <a:cubicBezTo>
                    <a:pt x="1181524" y="50857"/>
                    <a:pt x="1195086" y="53829"/>
                    <a:pt x="1203959" y="59773"/>
                  </a:cubicBezTo>
                  <a:cubicBezTo>
                    <a:pt x="1212833" y="65717"/>
                    <a:pt x="1218945" y="74507"/>
                    <a:pt x="1222293" y="86143"/>
                  </a:cubicBezTo>
                  <a:lnTo>
                    <a:pt x="1189016" y="92296"/>
                  </a:lnTo>
                  <a:cubicBezTo>
                    <a:pt x="1187593" y="87106"/>
                    <a:pt x="1184893" y="83130"/>
                    <a:pt x="1180917" y="80367"/>
                  </a:cubicBezTo>
                  <a:cubicBezTo>
                    <a:pt x="1176940" y="77604"/>
                    <a:pt x="1171268" y="76223"/>
                    <a:pt x="1163902" y="76223"/>
                  </a:cubicBezTo>
                  <a:cubicBezTo>
                    <a:pt x="1154609" y="76223"/>
                    <a:pt x="1147954" y="77521"/>
                    <a:pt x="1143935" y="80116"/>
                  </a:cubicBezTo>
                  <a:cubicBezTo>
                    <a:pt x="1141256" y="81957"/>
                    <a:pt x="1139917" y="84343"/>
                    <a:pt x="1139917" y="87273"/>
                  </a:cubicBezTo>
                  <a:cubicBezTo>
                    <a:pt x="1139917" y="89785"/>
                    <a:pt x="1141089" y="91920"/>
                    <a:pt x="1143433" y="93678"/>
                  </a:cubicBezTo>
                  <a:cubicBezTo>
                    <a:pt x="1146614" y="96022"/>
                    <a:pt x="1157602" y="99329"/>
                    <a:pt x="1176396" y="103598"/>
                  </a:cubicBezTo>
                  <a:cubicBezTo>
                    <a:pt x="1195190" y="107868"/>
                    <a:pt x="1208313" y="113100"/>
                    <a:pt x="1215763" y="119295"/>
                  </a:cubicBezTo>
                  <a:cubicBezTo>
                    <a:pt x="1223130" y="125573"/>
                    <a:pt x="1226814" y="134322"/>
                    <a:pt x="1226814" y="145540"/>
                  </a:cubicBezTo>
                  <a:cubicBezTo>
                    <a:pt x="1226814" y="157762"/>
                    <a:pt x="1221707" y="168268"/>
                    <a:pt x="1211494" y="177059"/>
                  </a:cubicBezTo>
                  <a:cubicBezTo>
                    <a:pt x="1201281" y="185849"/>
                    <a:pt x="1186170" y="190244"/>
                    <a:pt x="1166162" y="190244"/>
                  </a:cubicBezTo>
                  <a:cubicBezTo>
                    <a:pt x="1147995" y="190244"/>
                    <a:pt x="1133617" y="186560"/>
                    <a:pt x="1123027" y="179193"/>
                  </a:cubicBezTo>
                  <a:cubicBezTo>
                    <a:pt x="1112437" y="171826"/>
                    <a:pt x="1105510" y="161822"/>
                    <a:pt x="1102245" y="149181"/>
                  </a:cubicBezTo>
                  <a:lnTo>
                    <a:pt x="1137657" y="143782"/>
                  </a:lnTo>
                  <a:cubicBezTo>
                    <a:pt x="1139163" y="150646"/>
                    <a:pt x="1142219" y="155858"/>
                    <a:pt x="1146823" y="159416"/>
                  </a:cubicBezTo>
                  <a:cubicBezTo>
                    <a:pt x="1151428" y="162973"/>
                    <a:pt x="1157874" y="164752"/>
                    <a:pt x="1166162" y="164752"/>
                  </a:cubicBezTo>
                  <a:cubicBezTo>
                    <a:pt x="1175287" y="164752"/>
                    <a:pt x="1182151" y="163078"/>
                    <a:pt x="1186756" y="159729"/>
                  </a:cubicBezTo>
                  <a:cubicBezTo>
                    <a:pt x="1189853" y="157385"/>
                    <a:pt x="1191402" y="154246"/>
                    <a:pt x="1191402" y="150311"/>
                  </a:cubicBezTo>
                  <a:cubicBezTo>
                    <a:pt x="1191402" y="147633"/>
                    <a:pt x="1190565" y="145414"/>
                    <a:pt x="1188891" y="143656"/>
                  </a:cubicBezTo>
                  <a:cubicBezTo>
                    <a:pt x="1187133" y="141982"/>
                    <a:pt x="1183198" y="140433"/>
                    <a:pt x="1177087" y="139010"/>
                  </a:cubicBezTo>
                  <a:cubicBezTo>
                    <a:pt x="1148623" y="132731"/>
                    <a:pt x="1130582" y="126997"/>
                    <a:pt x="1122964" y="121806"/>
                  </a:cubicBezTo>
                  <a:cubicBezTo>
                    <a:pt x="1112416" y="114607"/>
                    <a:pt x="1107142" y="104603"/>
                    <a:pt x="1107142" y="91794"/>
                  </a:cubicBezTo>
                  <a:cubicBezTo>
                    <a:pt x="1107142" y="80241"/>
                    <a:pt x="1111705" y="70530"/>
                    <a:pt x="1120830" y="62661"/>
                  </a:cubicBezTo>
                  <a:cubicBezTo>
                    <a:pt x="1129955" y="54792"/>
                    <a:pt x="1144103" y="50857"/>
                    <a:pt x="1163274" y="50857"/>
                  </a:cubicBezTo>
                  <a:close/>
                  <a:moveTo>
                    <a:pt x="981601" y="50857"/>
                  </a:moveTo>
                  <a:cubicBezTo>
                    <a:pt x="989387" y="50857"/>
                    <a:pt x="996502" y="52259"/>
                    <a:pt x="1002948" y="55064"/>
                  </a:cubicBezTo>
                  <a:cubicBezTo>
                    <a:pt x="1009395" y="57868"/>
                    <a:pt x="1014271" y="61447"/>
                    <a:pt x="1017578" y="65800"/>
                  </a:cubicBezTo>
                  <a:cubicBezTo>
                    <a:pt x="1020885" y="70154"/>
                    <a:pt x="1023187" y="75093"/>
                    <a:pt x="1024484" y="80618"/>
                  </a:cubicBezTo>
                  <a:cubicBezTo>
                    <a:pt x="1025782" y="86143"/>
                    <a:pt x="1026431" y="94054"/>
                    <a:pt x="1026431" y="104351"/>
                  </a:cubicBezTo>
                  <a:lnTo>
                    <a:pt x="1026431" y="187230"/>
                  </a:lnTo>
                  <a:lnTo>
                    <a:pt x="991145" y="187230"/>
                  </a:lnTo>
                  <a:lnTo>
                    <a:pt x="991145" y="119169"/>
                  </a:lnTo>
                  <a:cubicBezTo>
                    <a:pt x="991145" y="104770"/>
                    <a:pt x="990391" y="95457"/>
                    <a:pt x="988884" y="91229"/>
                  </a:cubicBezTo>
                  <a:cubicBezTo>
                    <a:pt x="987377" y="87001"/>
                    <a:pt x="984929" y="83716"/>
                    <a:pt x="981538" y="81371"/>
                  </a:cubicBezTo>
                  <a:cubicBezTo>
                    <a:pt x="978148" y="79027"/>
                    <a:pt x="974067" y="77855"/>
                    <a:pt x="969295" y="77855"/>
                  </a:cubicBezTo>
                  <a:cubicBezTo>
                    <a:pt x="963183" y="77855"/>
                    <a:pt x="957700" y="79530"/>
                    <a:pt x="952845" y="82878"/>
                  </a:cubicBezTo>
                  <a:cubicBezTo>
                    <a:pt x="947989" y="86227"/>
                    <a:pt x="944661" y="90664"/>
                    <a:pt x="942861" y="96189"/>
                  </a:cubicBezTo>
                  <a:cubicBezTo>
                    <a:pt x="941062" y="101714"/>
                    <a:pt x="940162" y="111928"/>
                    <a:pt x="940162" y="126829"/>
                  </a:cubicBezTo>
                  <a:lnTo>
                    <a:pt x="940162" y="187230"/>
                  </a:lnTo>
                  <a:lnTo>
                    <a:pt x="904875" y="187230"/>
                  </a:lnTo>
                  <a:lnTo>
                    <a:pt x="904875" y="53871"/>
                  </a:lnTo>
                  <a:lnTo>
                    <a:pt x="937650" y="53871"/>
                  </a:lnTo>
                  <a:lnTo>
                    <a:pt x="937650" y="73460"/>
                  </a:lnTo>
                  <a:cubicBezTo>
                    <a:pt x="949287" y="58391"/>
                    <a:pt x="963937" y="50857"/>
                    <a:pt x="981601" y="50857"/>
                  </a:cubicBezTo>
                  <a:close/>
                  <a:moveTo>
                    <a:pt x="814365" y="50857"/>
                  </a:moveTo>
                  <a:cubicBezTo>
                    <a:pt x="830103" y="50857"/>
                    <a:pt x="841823" y="52720"/>
                    <a:pt x="849525" y="56445"/>
                  </a:cubicBezTo>
                  <a:cubicBezTo>
                    <a:pt x="857227" y="60170"/>
                    <a:pt x="862648" y="64900"/>
                    <a:pt x="865787" y="70635"/>
                  </a:cubicBezTo>
                  <a:cubicBezTo>
                    <a:pt x="868927" y="76369"/>
                    <a:pt x="870496" y="86897"/>
                    <a:pt x="870496" y="102217"/>
                  </a:cubicBezTo>
                  <a:lnTo>
                    <a:pt x="870119" y="143405"/>
                  </a:lnTo>
                  <a:cubicBezTo>
                    <a:pt x="870119" y="155125"/>
                    <a:pt x="870685" y="163769"/>
                    <a:pt x="871815" y="169336"/>
                  </a:cubicBezTo>
                  <a:cubicBezTo>
                    <a:pt x="872945" y="174903"/>
                    <a:pt x="875059" y="180868"/>
                    <a:pt x="878156" y="187230"/>
                  </a:cubicBezTo>
                  <a:lnTo>
                    <a:pt x="843247" y="187230"/>
                  </a:lnTo>
                  <a:cubicBezTo>
                    <a:pt x="842326" y="184886"/>
                    <a:pt x="841196" y="181412"/>
                    <a:pt x="839856" y="176808"/>
                  </a:cubicBezTo>
                  <a:cubicBezTo>
                    <a:pt x="839270" y="174715"/>
                    <a:pt x="838852" y="173333"/>
                    <a:pt x="838600" y="172664"/>
                  </a:cubicBezTo>
                  <a:cubicBezTo>
                    <a:pt x="832573" y="178524"/>
                    <a:pt x="826127" y="182919"/>
                    <a:pt x="819262" y="185849"/>
                  </a:cubicBezTo>
                  <a:cubicBezTo>
                    <a:pt x="812397" y="188779"/>
                    <a:pt x="805072" y="190244"/>
                    <a:pt x="797287" y="190244"/>
                  </a:cubicBezTo>
                  <a:cubicBezTo>
                    <a:pt x="783557" y="190244"/>
                    <a:pt x="772737" y="186519"/>
                    <a:pt x="764826" y="179068"/>
                  </a:cubicBezTo>
                  <a:cubicBezTo>
                    <a:pt x="756915" y="171617"/>
                    <a:pt x="752959" y="162199"/>
                    <a:pt x="752959" y="150814"/>
                  </a:cubicBezTo>
                  <a:cubicBezTo>
                    <a:pt x="752959" y="143279"/>
                    <a:pt x="754759" y="136561"/>
                    <a:pt x="758359" y="130659"/>
                  </a:cubicBezTo>
                  <a:cubicBezTo>
                    <a:pt x="761959" y="124757"/>
                    <a:pt x="767002" y="120237"/>
                    <a:pt x="773490" y="117097"/>
                  </a:cubicBezTo>
                  <a:cubicBezTo>
                    <a:pt x="779978" y="113958"/>
                    <a:pt x="789334" y="111216"/>
                    <a:pt x="801556" y="108872"/>
                  </a:cubicBezTo>
                  <a:cubicBezTo>
                    <a:pt x="818048" y="105775"/>
                    <a:pt x="829475" y="102886"/>
                    <a:pt x="835838" y="100208"/>
                  </a:cubicBezTo>
                  <a:lnTo>
                    <a:pt x="835838" y="96691"/>
                  </a:lnTo>
                  <a:cubicBezTo>
                    <a:pt x="835838" y="89910"/>
                    <a:pt x="834164" y="85076"/>
                    <a:pt x="830815" y="82188"/>
                  </a:cubicBezTo>
                  <a:cubicBezTo>
                    <a:pt x="827466" y="79300"/>
                    <a:pt x="821146" y="77855"/>
                    <a:pt x="811853" y="77855"/>
                  </a:cubicBezTo>
                  <a:cubicBezTo>
                    <a:pt x="805574" y="77855"/>
                    <a:pt x="800677" y="79090"/>
                    <a:pt x="797161" y="81560"/>
                  </a:cubicBezTo>
                  <a:cubicBezTo>
                    <a:pt x="793645" y="84029"/>
                    <a:pt x="790799" y="88362"/>
                    <a:pt x="788622" y="94557"/>
                  </a:cubicBezTo>
                  <a:lnTo>
                    <a:pt x="756601" y="88780"/>
                  </a:lnTo>
                  <a:cubicBezTo>
                    <a:pt x="760201" y="75888"/>
                    <a:pt x="766396" y="66344"/>
                    <a:pt x="775186" y="60150"/>
                  </a:cubicBezTo>
                  <a:cubicBezTo>
                    <a:pt x="783976" y="53955"/>
                    <a:pt x="797035" y="50857"/>
                    <a:pt x="814365" y="50857"/>
                  </a:cubicBezTo>
                  <a:close/>
                  <a:moveTo>
                    <a:pt x="511862" y="50857"/>
                  </a:moveTo>
                  <a:cubicBezTo>
                    <a:pt x="527350" y="50857"/>
                    <a:pt x="540493" y="56926"/>
                    <a:pt x="551292" y="69065"/>
                  </a:cubicBezTo>
                  <a:cubicBezTo>
                    <a:pt x="562092" y="81204"/>
                    <a:pt x="567491" y="98115"/>
                    <a:pt x="567491" y="119797"/>
                  </a:cubicBezTo>
                  <a:cubicBezTo>
                    <a:pt x="567491" y="142065"/>
                    <a:pt x="562050" y="159374"/>
                    <a:pt x="551167" y="171722"/>
                  </a:cubicBezTo>
                  <a:cubicBezTo>
                    <a:pt x="540284" y="184070"/>
                    <a:pt x="527099" y="190244"/>
                    <a:pt x="511611" y="190244"/>
                  </a:cubicBezTo>
                  <a:cubicBezTo>
                    <a:pt x="504244" y="190244"/>
                    <a:pt x="497568" y="188779"/>
                    <a:pt x="491582" y="185849"/>
                  </a:cubicBezTo>
                  <a:cubicBezTo>
                    <a:pt x="485596" y="182919"/>
                    <a:pt x="479297" y="177896"/>
                    <a:pt x="472683" y="170780"/>
                  </a:cubicBezTo>
                  <a:lnTo>
                    <a:pt x="472683" y="237962"/>
                  </a:lnTo>
                  <a:lnTo>
                    <a:pt x="437397" y="237962"/>
                  </a:lnTo>
                  <a:lnTo>
                    <a:pt x="437397" y="53871"/>
                  </a:lnTo>
                  <a:lnTo>
                    <a:pt x="470297" y="53871"/>
                  </a:lnTo>
                  <a:lnTo>
                    <a:pt x="470297" y="73460"/>
                  </a:lnTo>
                  <a:cubicBezTo>
                    <a:pt x="474567" y="66763"/>
                    <a:pt x="480343" y="61322"/>
                    <a:pt x="487627" y="57136"/>
                  </a:cubicBezTo>
                  <a:cubicBezTo>
                    <a:pt x="494910" y="52950"/>
                    <a:pt x="502988" y="50857"/>
                    <a:pt x="511862" y="50857"/>
                  </a:cubicBezTo>
                  <a:close/>
                  <a:moveTo>
                    <a:pt x="260803" y="50857"/>
                  </a:moveTo>
                  <a:cubicBezTo>
                    <a:pt x="280979" y="50857"/>
                    <a:pt x="297513" y="57408"/>
                    <a:pt x="310405" y="70509"/>
                  </a:cubicBezTo>
                  <a:cubicBezTo>
                    <a:pt x="323297" y="83611"/>
                    <a:pt x="329743" y="100166"/>
                    <a:pt x="329743" y="120174"/>
                  </a:cubicBezTo>
                  <a:cubicBezTo>
                    <a:pt x="329743" y="140349"/>
                    <a:pt x="323234" y="157072"/>
                    <a:pt x="310216" y="170340"/>
                  </a:cubicBezTo>
                  <a:cubicBezTo>
                    <a:pt x="297199" y="183609"/>
                    <a:pt x="280811" y="190244"/>
                    <a:pt x="261054" y="190244"/>
                  </a:cubicBezTo>
                  <a:cubicBezTo>
                    <a:pt x="248832" y="190244"/>
                    <a:pt x="237174" y="187481"/>
                    <a:pt x="226082" y="181956"/>
                  </a:cubicBezTo>
                  <a:cubicBezTo>
                    <a:pt x="214990" y="176431"/>
                    <a:pt x="206555" y="168331"/>
                    <a:pt x="200779" y="157658"/>
                  </a:cubicBezTo>
                  <a:cubicBezTo>
                    <a:pt x="195003" y="146984"/>
                    <a:pt x="192114" y="133987"/>
                    <a:pt x="192114" y="118667"/>
                  </a:cubicBezTo>
                  <a:cubicBezTo>
                    <a:pt x="192114" y="106947"/>
                    <a:pt x="195003" y="95603"/>
                    <a:pt x="200779" y="84636"/>
                  </a:cubicBezTo>
                  <a:cubicBezTo>
                    <a:pt x="206555" y="73670"/>
                    <a:pt x="214739" y="65298"/>
                    <a:pt x="225329" y="59522"/>
                  </a:cubicBezTo>
                  <a:cubicBezTo>
                    <a:pt x="235919" y="53745"/>
                    <a:pt x="247743" y="50857"/>
                    <a:pt x="260803" y="50857"/>
                  </a:cubicBezTo>
                  <a:close/>
                  <a:moveTo>
                    <a:pt x="1703720" y="3139"/>
                  </a:moveTo>
                  <a:lnTo>
                    <a:pt x="1739006" y="3139"/>
                  </a:lnTo>
                  <a:lnTo>
                    <a:pt x="1739006" y="69442"/>
                  </a:lnTo>
                  <a:cubicBezTo>
                    <a:pt x="1749889" y="57052"/>
                    <a:pt x="1762781" y="50857"/>
                    <a:pt x="1777682" y="50857"/>
                  </a:cubicBezTo>
                  <a:cubicBezTo>
                    <a:pt x="1793923" y="50857"/>
                    <a:pt x="1807360" y="56738"/>
                    <a:pt x="1817992" y="68500"/>
                  </a:cubicBezTo>
                  <a:cubicBezTo>
                    <a:pt x="1828624" y="80262"/>
                    <a:pt x="1833939" y="97152"/>
                    <a:pt x="1833939" y="119169"/>
                  </a:cubicBezTo>
                  <a:cubicBezTo>
                    <a:pt x="1833939" y="141940"/>
                    <a:pt x="1828519" y="159478"/>
                    <a:pt x="1817678" y="171785"/>
                  </a:cubicBezTo>
                  <a:cubicBezTo>
                    <a:pt x="1806836" y="184091"/>
                    <a:pt x="1793672" y="190244"/>
                    <a:pt x="1778185" y="190244"/>
                  </a:cubicBezTo>
                  <a:cubicBezTo>
                    <a:pt x="1770566" y="190244"/>
                    <a:pt x="1763053" y="188339"/>
                    <a:pt x="1755644" y="184530"/>
                  </a:cubicBezTo>
                  <a:cubicBezTo>
                    <a:pt x="1748235" y="180721"/>
                    <a:pt x="1741852" y="175091"/>
                    <a:pt x="1736494" y="167641"/>
                  </a:cubicBezTo>
                  <a:lnTo>
                    <a:pt x="1736494" y="187230"/>
                  </a:lnTo>
                  <a:lnTo>
                    <a:pt x="1703720" y="187230"/>
                  </a:lnTo>
                  <a:close/>
                  <a:moveTo>
                    <a:pt x="1495551" y="3139"/>
                  </a:moveTo>
                  <a:lnTo>
                    <a:pt x="1530837" y="3139"/>
                  </a:lnTo>
                  <a:lnTo>
                    <a:pt x="1530837" y="70823"/>
                  </a:lnTo>
                  <a:cubicBezTo>
                    <a:pt x="1542222" y="57512"/>
                    <a:pt x="1555826" y="50857"/>
                    <a:pt x="1571648" y="50857"/>
                  </a:cubicBezTo>
                  <a:cubicBezTo>
                    <a:pt x="1579769" y="50857"/>
                    <a:pt x="1587094" y="52364"/>
                    <a:pt x="1593624" y="55378"/>
                  </a:cubicBezTo>
                  <a:cubicBezTo>
                    <a:pt x="1600154" y="58391"/>
                    <a:pt x="1605072" y="62242"/>
                    <a:pt x="1608379" y="66931"/>
                  </a:cubicBezTo>
                  <a:cubicBezTo>
                    <a:pt x="1611686" y="71619"/>
                    <a:pt x="1613946" y="76809"/>
                    <a:pt x="1615160" y="82502"/>
                  </a:cubicBezTo>
                  <a:cubicBezTo>
                    <a:pt x="1616374" y="88194"/>
                    <a:pt x="1616980" y="97026"/>
                    <a:pt x="1616980" y="108998"/>
                  </a:cubicBezTo>
                  <a:lnTo>
                    <a:pt x="1616980" y="187230"/>
                  </a:lnTo>
                  <a:lnTo>
                    <a:pt x="1581694" y="187230"/>
                  </a:lnTo>
                  <a:lnTo>
                    <a:pt x="1581694" y="116783"/>
                  </a:lnTo>
                  <a:cubicBezTo>
                    <a:pt x="1581694" y="102803"/>
                    <a:pt x="1581025" y="93929"/>
                    <a:pt x="1579685" y="90162"/>
                  </a:cubicBezTo>
                  <a:cubicBezTo>
                    <a:pt x="1578346" y="86394"/>
                    <a:pt x="1575981" y="83402"/>
                    <a:pt x="1572590" y="81183"/>
                  </a:cubicBezTo>
                  <a:cubicBezTo>
                    <a:pt x="1569200" y="78965"/>
                    <a:pt x="1564951" y="77855"/>
                    <a:pt x="1559844" y="77855"/>
                  </a:cubicBezTo>
                  <a:cubicBezTo>
                    <a:pt x="1553984" y="77855"/>
                    <a:pt x="1548752" y="79279"/>
                    <a:pt x="1544148" y="82125"/>
                  </a:cubicBezTo>
                  <a:cubicBezTo>
                    <a:pt x="1539543" y="84971"/>
                    <a:pt x="1536174" y="89262"/>
                    <a:pt x="1534039" y="94996"/>
                  </a:cubicBezTo>
                  <a:cubicBezTo>
                    <a:pt x="1531904" y="100731"/>
                    <a:pt x="1530837" y="109207"/>
                    <a:pt x="1530837" y="120425"/>
                  </a:cubicBezTo>
                  <a:lnTo>
                    <a:pt x="1530837" y="187230"/>
                  </a:lnTo>
                  <a:lnTo>
                    <a:pt x="1495551" y="187230"/>
                  </a:lnTo>
                  <a:close/>
                  <a:moveTo>
                    <a:pt x="1257552" y="3139"/>
                  </a:moveTo>
                  <a:lnTo>
                    <a:pt x="1292838" y="3139"/>
                  </a:lnTo>
                  <a:lnTo>
                    <a:pt x="1292838" y="35788"/>
                  </a:lnTo>
                  <a:lnTo>
                    <a:pt x="1257552" y="35788"/>
                  </a:lnTo>
                  <a:close/>
                  <a:moveTo>
                    <a:pt x="600201" y="3139"/>
                  </a:moveTo>
                  <a:lnTo>
                    <a:pt x="635487" y="3139"/>
                  </a:lnTo>
                  <a:lnTo>
                    <a:pt x="635487" y="70823"/>
                  </a:lnTo>
                  <a:cubicBezTo>
                    <a:pt x="646873" y="57512"/>
                    <a:pt x="660476" y="50857"/>
                    <a:pt x="676299" y="50857"/>
                  </a:cubicBezTo>
                  <a:cubicBezTo>
                    <a:pt x="684419" y="50857"/>
                    <a:pt x="691744" y="52364"/>
                    <a:pt x="698274" y="55378"/>
                  </a:cubicBezTo>
                  <a:cubicBezTo>
                    <a:pt x="704804" y="58391"/>
                    <a:pt x="709722" y="62242"/>
                    <a:pt x="713029" y="66931"/>
                  </a:cubicBezTo>
                  <a:cubicBezTo>
                    <a:pt x="716336" y="71619"/>
                    <a:pt x="718596" y="76809"/>
                    <a:pt x="719810" y="82502"/>
                  </a:cubicBezTo>
                  <a:cubicBezTo>
                    <a:pt x="721024" y="88194"/>
                    <a:pt x="721631" y="97026"/>
                    <a:pt x="721631" y="108998"/>
                  </a:cubicBezTo>
                  <a:lnTo>
                    <a:pt x="721631" y="187230"/>
                  </a:lnTo>
                  <a:lnTo>
                    <a:pt x="686345" y="187230"/>
                  </a:lnTo>
                  <a:lnTo>
                    <a:pt x="686345" y="116783"/>
                  </a:lnTo>
                  <a:cubicBezTo>
                    <a:pt x="686345" y="102803"/>
                    <a:pt x="685675" y="93929"/>
                    <a:pt x="684335" y="90162"/>
                  </a:cubicBezTo>
                  <a:cubicBezTo>
                    <a:pt x="682996" y="86394"/>
                    <a:pt x="680631" y="83402"/>
                    <a:pt x="677241" y="81183"/>
                  </a:cubicBezTo>
                  <a:cubicBezTo>
                    <a:pt x="673850" y="78965"/>
                    <a:pt x="669601" y="77855"/>
                    <a:pt x="664495" y="77855"/>
                  </a:cubicBezTo>
                  <a:cubicBezTo>
                    <a:pt x="658635" y="77855"/>
                    <a:pt x="653402" y="79279"/>
                    <a:pt x="648798" y="82125"/>
                  </a:cubicBezTo>
                  <a:cubicBezTo>
                    <a:pt x="644194" y="84971"/>
                    <a:pt x="640824" y="89262"/>
                    <a:pt x="638689" y="94996"/>
                  </a:cubicBezTo>
                  <a:cubicBezTo>
                    <a:pt x="636555" y="100731"/>
                    <a:pt x="635487" y="109207"/>
                    <a:pt x="635487" y="120425"/>
                  </a:cubicBezTo>
                  <a:lnTo>
                    <a:pt x="635487" y="187230"/>
                  </a:lnTo>
                  <a:lnTo>
                    <a:pt x="600201" y="187230"/>
                  </a:lnTo>
                  <a:close/>
                  <a:moveTo>
                    <a:pt x="0" y="3139"/>
                  </a:moveTo>
                  <a:lnTo>
                    <a:pt x="55630" y="3139"/>
                  </a:lnTo>
                  <a:lnTo>
                    <a:pt x="89032" y="128713"/>
                  </a:lnTo>
                  <a:lnTo>
                    <a:pt x="122058" y="3139"/>
                  </a:lnTo>
                  <a:lnTo>
                    <a:pt x="177813" y="3139"/>
                  </a:lnTo>
                  <a:lnTo>
                    <a:pt x="177813" y="187230"/>
                  </a:lnTo>
                  <a:lnTo>
                    <a:pt x="143280" y="187230"/>
                  </a:lnTo>
                  <a:lnTo>
                    <a:pt x="143280" y="42318"/>
                  </a:lnTo>
                  <a:lnTo>
                    <a:pt x="106738" y="187230"/>
                  </a:lnTo>
                  <a:lnTo>
                    <a:pt x="70950" y="187230"/>
                  </a:lnTo>
                  <a:lnTo>
                    <a:pt x="34533" y="42318"/>
                  </a:lnTo>
                  <a:lnTo>
                    <a:pt x="34533" y="187230"/>
                  </a:lnTo>
                  <a:lnTo>
                    <a:pt x="0" y="187230"/>
                  </a:lnTo>
                  <a:close/>
                  <a:moveTo>
                    <a:pt x="1903065" y="0"/>
                  </a:moveTo>
                  <a:lnTo>
                    <a:pt x="1935715" y="0"/>
                  </a:lnTo>
                  <a:lnTo>
                    <a:pt x="1961708" y="37044"/>
                  </a:lnTo>
                  <a:lnTo>
                    <a:pt x="1933329" y="37044"/>
                  </a:lnTo>
                  <a:lnTo>
                    <a:pt x="1918762" y="18333"/>
                  </a:lnTo>
                  <a:lnTo>
                    <a:pt x="1905200" y="37044"/>
                  </a:lnTo>
                  <a:lnTo>
                    <a:pt x="1876695" y="37044"/>
                  </a:lnTo>
                  <a:close/>
                  <a:moveTo>
                    <a:pt x="799421" y="0"/>
                  </a:moveTo>
                  <a:lnTo>
                    <a:pt x="832071" y="0"/>
                  </a:lnTo>
                  <a:lnTo>
                    <a:pt x="858064" y="37044"/>
                  </a:lnTo>
                  <a:lnTo>
                    <a:pt x="829685" y="37044"/>
                  </a:lnTo>
                  <a:lnTo>
                    <a:pt x="815118" y="18333"/>
                  </a:lnTo>
                  <a:lnTo>
                    <a:pt x="801556" y="37044"/>
                  </a:lnTo>
                  <a:lnTo>
                    <a:pt x="773051" y="37044"/>
                  </a:lnTo>
                  <a:close/>
                  <a:moveTo>
                    <a:pt x="244730" y="0"/>
                  </a:moveTo>
                  <a:lnTo>
                    <a:pt x="277379" y="0"/>
                  </a:lnTo>
                  <a:lnTo>
                    <a:pt x="303373" y="37044"/>
                  </a:lnTo>
                  <a:lnTo>
                    <a:pt x="274993" y="37044"/>
                  </a:lnTo>
                  <a:lnTo>
                    <a:pt x="260426" y="18333"/>
                  </a:lnTo>
                  <a:lnTo>
                    <a:pt x="246864" y="37044"/>
                  </a:lnTo>
                  <a:lnTo>
                    <a:pt x="218359" y="37044"/>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2000" b="1">
                <a:solidFill>
                  <a:schemeClr val="tx2">
                    <a:lumMod val="50000"/>
                  </a:schemeClr>
                </a:solidFill>
              </a:endParaRPr>
            </a:p>
          </p:txBody>
        </p:sp>
        <p:sp>
          <p:nvSpPr>
            <p:cNvPr id="15" name="TextBox 14">
              <a:extLst>
                <a:ext uri="{FF2B5EF4-FFF2-40B4-BE49-F238E27FC236}">
                  <a16:creationId xmlns:a16="http://schemas.microsoft.com/office/drawing/2014/main" id="{4565B019-753F-46D2-B86D-107CE7E29BE3}"/>
                </a:ext>
              </a:extLst>
            </p:cNvPr>
            <p:cNvSpPr txBox="1">
              <a:spLocks noChangeAspect="1"/>
            </p:cNvSpPr>
            <p:nvPr>
              <p:custDataLst>
                <p:tags r:id="rId6"/>
              </p:custDataLst>
            </p:nvPr>
          </p:nvSpPr>
          <p:spPr>
            <a:xfrm>
              <a:off x="8289970" y="3418767"/>
              <a:ext cx="1082702" cy="241352"/>
            </a:xfrm>
            <a:custGeom>
              <a:avLst/>
              <a:gdLst/>
              <a:ahLst/>
              <a:cxnLst/>
              <a:rect l="l" t="t" r="r" b="b"/>
              <a:pathLst>
                <a:path w="1082702" h="241352">
                  <a:moveTo>
                    <a:pt x="230540" y="202299"/>
                  </a:moveTo>
                  <a:lnTo>
                    <a:pt x="265826" y="202299"/>
                  </a:lnTo>
                  <a:lnTo>
                    <a:pt x="265826" y="237585"/>
                  </a:lnTo>
                  <a:lnTo>
                    <a:pt x="230540" y="237585"/>
                  </a:lnTo>
                  <a:close/>
                  <a:moveTo>
                    <a:pt x="892988" y="123188"/>
                  </a:moveTo>
                  <a:cubicBezTo>
                    <a:pt x="888467" y="124694"/>
                    <a:pt x="881309" y="126494"/>
                    <a:pt x="871514" y="128587"/>
                  </a:cubicBezTo>
                  <a:cubicBezTo>
                    <a:pt x="861720" y="130680"/>
                    <a:pt x="855315" y="132731"/>
                    <a:pt x="852302" y="134740"/>
                  </a:cubicBezTo>
                  <a:cubicBezTo>
                    <a:pt x="847697" y="138005"/>
                    <a:pt x="845395" y="142149"/>
                    <a:pt x="845395" y="147172"/>
                  </a:cubicBezTo>
                  <a:cubicBezTo>
                    <a:pt x="845395" y="152111"/>
                    <a:pt x="847237" y="156381"/>
                    <a:pt x="850920" y="159981"/>
                  </a:cubicBezTo>
                  <a:cubicBezTo>
                    <a:pt x="854604" y="163580"/>
                    <a:pt x="859292" y="165380"/>
                    <a:pt x="864985" y="165380"/>
                  </a:cubicBezTo>
                  <a:cubicBezTo>
                    <a:pt x="871347" y="165380"/>
                    <a:pt x="877416" y="163287"/>
                    <a:pt x="883193" y="159102"/>
                  </a:cubicBezTo>
                  <a:cubicBezTo>
                    <a:pt x="887462" y="155920"/>
                    <a:pt x="890267" y="152028"/>
                    <a:pt x="891606" y="147423"/>
                  </a:cubicBezTo>
                  <a:cubicBezTo>
                    <a:pt x="892527" y="144409"/>
                    <a:pt x="892988" y="138675"/>
                    <a:pt x="892988" y="130220"/>
                  </a:cubicBezTo>
                  <a:close/>
                  <a:moveTo>
                    <a:pt x="273863" y="123188"/>
                  </a:moveTo>
                  <a:cubicBezTo>
                    <a:pt x="269342" y="124694"/>
                    <a:pt x="262184" y="126494"/>
                    <a:pt x="252389" y="128587"/>
                  </a:cubicBezTo>
                  <a:cubicBezTo>
                    <a:pt x="242595" y="130680"/>
                    <a:pt x="236190" y="132731"/>
                    <a:pt x="233177" y="134740"/>
                  </a:cubicBezTo>
                  <a:cubicBezTo>
                    <a:pt x="228572" y="138005"/>
                    <a:pt x="226270" y="142149"/>
                    <a:pt x="226270" y="147172"/>
                  </a:cubicBezTo>
                  <a:cubicBezTo>
                    <a:pt x="226270" y="152111"/>
                    <a:pt x="228112" y="156381"/>
                    <a:pt x="231795" y="159981"/>
                  </a:cubicBezTo>
                  <a:cubicBezTo>
                    <a:pt x="235479" y="163580"/>
                    <a:pt x="240167" y="165380"/>
                    <a:pt x="245860" y="165380"/>
                  </a:cubicBezTo>
                  <a:cubicBezTo>
                    <a:pt x="252222" y="165380"/>
                    <a:pt x="258291" y="163287"/>
                    <a:pt x="264068" y="159102"/>
                  </a:cubicBezTo>
                  <a:cubicBezTo>
                    <a:pt x="268337" y="155920"/>
                    <a:pt x="271142" y="152028"/>
                    <a:pt x="272481" y="147423"/>
                  </a:cubicBezTo>
                  <a:cubicBezTo>
                    <a:pt x="273402" y="144409"/>
                    <a:pt x="273863" y="138675"/>
                    <a:pt x="273863" y="130220"/>
                  </a:cubicBezTo>
                  <a:close/>
                  <a:moveTo>
                    <a:pt x="945575" y="53871"/>
                  </a:moveTo>
                  <a:lnTo>
                    <a:pt x="983122" y="53871"/>
                  </a:lnTo>
                  <a:lnTo>
                    <a:pt x="1015017" y="148553"/>
                  </a:lnTo>
                  <a:lnTo>
                    <a:pt x="1046160" y="53871"/>
                  </a:lnTo>
                  <a:lnTo>
                    <a:pt x="1082702" y="53871"/>
                  </a:lnTo>
                  <a:lnTo>
                    <a:pt x="1035611" y="182207"/>
                  </a:lnTo>
                  <a:lnTo>
                    <a:pt x="1027198" y="205438"/>
                  </a:lnTo>
                  <a:cubicBezTo>
                    <a:pt x="1024100" y="213224"/>
                    <a:pt x="1021150" y="219168"/>
                    <a:pt x="1018345" y="223270"/>
                  </a:cubicBezTo>
                  <a:cubicBezTo>
                    <a:pt x="1015541" y="227372"/>
                    <a:pt x="1012318" y="230700"/>
                    <a:pt x="1008676" y="233253"/>
                  </a:cubicBezTo>
                  <a:cubicBezTo>
                    <a:pt x="1005034" y="235806"/>
                    <a:pt x="1000555" y="237794"/>
                    <a:pt x="995239" y="239218"/>
                  </a:cubicBezTo>
                  <a:cubicBezTo>
                    <a:pt x="989924" y="240641"/>
                    <a:pt x="983917" y="241352"/>
                    <a:pt x="977220" y="241352"/>
                  </a:cubicBezTo>
                  <a:cubicBezTo>
                    <a:pt x="970439" y="241352"/>
                    <a:pt x="963783" y="240641"/>
                    <a:pt x="957253" y="239218"/>
                  </a:cubicBezTo>
                  <a:lnTo>
                    <a:pt x="954114" y="211591"/>
                  </a:lnTo>
                  <a:cubicBezTo>
                    <a:pt x="959639" y="212680"/>
                    <a:pt x="964620" y="213224"/>
                    <a:pt x="969057" y="213224"/>
                  </a:cubicBezTo>
                  <a:cubicBezTo>
                    <a:pt x="977262" y="213224"/>
                    <a:pt x="983331" y="210817"/>
                    <a:pt x="987266" y="206003"/>
                  </a:cubicBezTo>
                  <a:cubicBezTo>
                    <a:pt x="991200" y="201190"/>
                    <a:pt x="994214" y="195058"/>
                    <a:pt x="996307" y="187607"/>
                  </a:cubicBezTo>
                  <a:close/>
                  <a:moveTo>
                    <a:pt x="871514" y="50857"/>
                  </a:moveTo>
                  <a:cubicBezTo>
                    <a:pt x="887253" y="50857"/>
                    <a:pt x="898973" y="52720"/>
                    <a:pt x="906675" y="56445"/>
                  </a:cubicBezTo>
                  <a:cubicBezTo>
                    <a:pt x="914377" y="60170"/>
                    <a:pt x="919798" y="64900"/>
                    <a:pt x="922937" y="70635"/>
                  </a:cubicBezTo>
                  <a:cubicBezTo>
                    <a:pt x="926076" y="76369"/>
                    <a:pt x="927646" y="86897"/>
                    <a:pt x="927646" y="102217"/>
                  </a:cubicBezTo>
                  <a:lnTo>
                    <a:pt x="927269" y="143405"/>
                  </a:lnTo>
                  <a:cubicBezTo>
                    <a:pt x="927269" y="155125"/>
                    <a:pt x="927834" y="163769"/>
                    <a:pt x="928964" y="169336"/>
                  </a:cubicBezTo>
                  <a:cubicBezTo>
                    <a:pt x="930095" y="174903"/>
                    <a:pt x="932208" y="180868"/>
                    <a:pt x="935306" y="187230"/>
                  </a:cubicBezTo>
                  <a:lnTo>
                    <a:pt x="900396" y="187230"/>
                  </a:lnTo>
                  <a:cubicBezTo>
                    <a:pt x="899476" y="184886"/>
                    <a:pt x="898345" y="181412"/>
                    <a:pt x="897006" y="176808"/>
                  </a:cubicBezTo>
                  <a:cubicBezTo>
                    <a:pt x="896420" y="174715"/>
                    <a:pt x="896001" y="173333"/>
                    <a:pt x="895750" y="172664"/>
                  </a:cubicBezTo>
                  <a:cubicBezTo>
                    <a:pt x="889723" y="178524"/>
                    <a:pt x="883276" y="182919"/>
                    <a:pt x="876412" y="185849"/>
                  </a:cubicBezTo>
                  <a:cubicBezTo>
                    <a:pt x="869547" y="188779"/>
                    <a:pt x="862222" y="190244"/>
                    <a:pt x="854436" y="190244"/>
                  </a:cubicBezTo>
                  <a:cubicBezTo>
                    <a:pt x="840707" y="190244"/>
                    <a:pt x="829887" y="186519"/>
                    <a:pt x="821976" y="179068"/>
                  </a:cubicBezTo>
                  <a:cubicBezTo>
                    <a:pt x="814064" y="171617"/>
                    <a:pt x="810109" y="162199"/>
                    <a:pt x="810109" y="150814"/>
                  </a:cubicBezTo>
                  <a:cubicBezTo>
                    <a:pt x="810109" y="143279"/>
                    <a:pt x="811909" y="136561"/>
                    <a:pt x="815509" y="130659"/>
                  </a:cubicBezTo>
                  <a:cubicBezTo>
                    <a:pt x="819108" y="124757"/>
                    <a:pt x="824152" y="120237"/>
                    <a:pt x="830640" y="117097"/>
                  </a:cubicBezTo>
                  <a:cubicBezTo>
                    <a:pt x="837128" y="113958"/>
                    <a:pt x="846483" y="111216"/>
                    <a:pt x="858706" y="108872"/>
                  </a:cubicBezTo>
                  <a:cubicBezTo>
                    <a:pt x="875198" y="105775"/>
                    <a:pt x="886625" y="102886"/>
                    <a:pt x="892988" y="100208"/>
                  </a:cubicBezTo>
                  <a:lnTo>
                    <a:pt x="892988" y="96691"/>
                  </a:lnTo>
                  <a:cubicBezTo>
                    <a:pt x="892988" y="89910"/>
                    <a:pt x="891313" y="85076"/>
                    <a:pt x="887965" y="82188"/>
                  </a:cubicBezTo>
                  <a:cubicBezTo>
                    <a:pt x="884616" y="79300"/>
                    <a:pt x="878295" y="77855"/>
                    <a:pt x="869003" y="77855"/>
                  </a:cubicBezTo>
                  <a:cubicBezTo>
                    <a:pt x="862724" y="77855"/>
                    <a:pt x="857827" y="79090"/>
                    <a:pt x="854311" y="81560"/>
                  </a:cubicBezTo>
                  <a:cubicBezTo>
                    <a:pt x="850795" y="84029"/>
                    <a:pt x="847948" y="88362"/>
                    <a:pt x="845772" y="94557"/>
                  </a:cubicBezTo>
                  <a:lnTo>
                    <a:pt x="813750" y="88780"/>
                  </a:lnTo>
                  <a:cubicBezTo>
                    <a:pt x="817350" y="75888"/>
                    <a:pt x="823545" y="66344"/>
                    <a:pt x="832335" y="60150"/>
                  </a:cubicBezTo>
                  <a:cubicBezTo>
                    <a:pt x="841126" y="53955"/>
                    <a:pt x="854185" y="50857"/>
                    <a:pt x="871514" y="50857"/>
                  </a:cubicBezTo>
                  <a:close/>
                  <a:moveTo>
                    <a:pt x="776283" y="50857"/>
                  </a:moveTo>
                  <a:cubicBezTo>
                    <a:pt x="784320" y="50857"/>
                    <a:pt x="792064" y="53076"/>
                    <a:pt x="799514" y="57512"/>
                  </a:cubicBezTo>
                  <a:lnTo>
                    <a:pt x="788589" y="88278"/>
                  </a:lnTo>
                  <a:cubicBezTo>
                    <a:pt x="782645" y="84427"/>
                    <a:pt x="777120" y="82502"/>
                    <a:pt x="772014" y="82502"/>
                  </a:cubicBezTo>
                  <a:cubicBezTo>
                    <a:pt x="767074" y="82502"/>
                    <a:pt x="762888" y="83862"/>
                    <a:pt x="759456" y="86583"/>
                  </a:cubicBezTo>
                  <a:cubicBezTo>
                    <a:pt x="756024" y="89304"/>
                    <a:pt x="753324" y="94222"/>
                    <a:pt x="751357" y="101338"/>
                  </a:cubicBezTo>
                  <a:cubicBezTo>
                    <a:pt x="749389" y="108454"/>
                    <a:pt x="748406" y="123355"/>
                    <a:pt x="748406" y="146042"/>
                  </a:cubicBezTo>
                  <a:lnTo>
                    <a:pt x="748406" y="187230"/>
                  </a:lnTo>
                  <a:lnTo>
                    <a:pt x="713119" y="187230"/>
                  </a:lnTo>
                  <a:lnTo>
                    <a:pt x="713119" y="53871"/>
                  </a:lnTo>
                  <a:lnTo>
                    <a:pt x="745894" y="53871"/>
                  </a:lnTo>
                  <a:lnTo>
                    <a:pt x="745894" y="72832"/>
                  </a:lnTo>
                  <a:cubicBezTo>
                    <a:pt x="751503" y="63875"/>
                    <a:pt x="756547" y="57973"/>
                    <a:pt x="761026" y="55127"/>
                  </a:cubicBezTo>
                  <a:cubicBezTo>
                    <a:pt x="765505" y="52280"/>
                    <a:pt x="770590" y="50857"/>
                    <a:pt x="776283" y="50857"/>
                  </a:cubicBezTo>
                  <a:close/>
                  <a:moveTo>
                    <a:pt x="400036" y="50857"/>
                  </a:moveTo>
                  <a:cubicBezTo>
                    <a:pt x="416277" y="50857"/>
                    <a:pt x="429190" y="54352"/>
                    <a:pt x="438776" y="61342"/>
                  </a:cubicBezTo>
                  <a:cubicBezTo>
                    <a:pt x="448361" y="68333"/>
                    <a:pt x="455247" y="78986"/>
                    <a:pt x="459433" y="93301"/>
                  </a:cubicBezTo>
                  <a:lnTo>
                    <a:pt x="424649" y="99580"/>
                  </a:lnTo>
                  <a:cubicBezTo>
                    <a:pt x="423477" y="92631"/>
                    <a:pt x="420819" y="87399"/>
                    <a:pt x="416675" y="83883"/>
                  </a:cubicBezTo>
                  <a:cubicBezTo>
                    <a:pt x="412531" y="80367"/>
                    <a:pt x="407152" y="78609"/>
                    <a:pt x="400539" y="78609"/>
                  </a:cubicBezTo>
                  <a:cubicBezTo>
                    <a:pt x="391748" y="78609"/>
                    <a:pt x="384737" y="81644"/>
                    <a:pt x="379505" y="87713"/>
                  </a:cubicBezTo>
                  <a:cubicBezTo>
                    <a:pt x="374273" y="93782"/>
                    <a:pt x="371657" y="103933"/>
                    <a:pt x="371657" y="118165"/>
                  </a:cubicBezTo>
                  <a:cubicBezTo>
                    <a:pt x="371657" y="133987"/>
                    <a:pt x="374315" y="145163"/>
                    <a:pt x="379631" y="151693"/>
                  </a:cubicBezTo>
                  <a:cubicBezTo>
                    <a:pt x="384946" y="158223"/>
                    <a:pt x="392083" y="161488"/>
                    <a:pt x="401041" y="161488"/>
                  </a:cubicBezTo>
                  <a:cubicBezTo>
                    <a:pt x="407738" y="161488"/>
                    <a:pt x="413221" y="159583"/>
                    <a:pt x="417491" y="155774"/>
                  </a:cubicBezTo>
                  <a:cubicBezTo>
                    <a:pt x="421760" y="151965"/>
                    <a:pt x="424774" y="145414"/>
                    <a:pt x="426532" y="136122"/>
                  </a:cubicBezTo>
                  <a:lnTo>
                    <a:pt x="461191" y="142024"/>
                  </a:lnTo>
                  <a:cubicBezTo>
                    <a:pt x="457591" y="157930"/>
                    <a:pt x="450684" y="169943"/>
                    <a:pt x="440471" y="178063"/>
                  </a:cubicBezTo>
                  <a:cubicBezTo>
                    <a:pt x="430258" y="186184"/>
                    <a:pt x="416570" y="190244"/>
                    <a:pt x="399408" y="190244"/>
                  </a:cubicBezTo>
                  <a:cubicBezTo>
                    <a:pt x="379903" y="190244"/>
                    <a:pt x="364352" y="184091"/>
                    <a:pt x="352758" y="171785"/>
                  </a:cubicBezTo>
                  <a:cubicBezTo>
                    <a:pt x="341163" y="159478"/>
                    <a:pt x="335366" y="142442"/>
                    <a:pt x="335366" y="120676"/>
                  </a:cubicBezTo>
                  <a:cubicBezTo>
                    <a:pt x="335366" y="98659"/>
                    <a:pt x="341184" y="81518"/>
                    <a:pt x="352820" y="69254"/>
                  </a:cubicBezTo>
                  <a:cubicBezTo>
                    <a:pt x="364457" y="56989"/>
                    <a:pt x="380196" y="50857"/>
                    <a:pt x="400036" y="50857"/>
                  </a:cubicBezTo>
                  <a:close/>
                  <a:moveTo>
                    <a:pt x="252389" y="50857"/>
                  </a:moveTo>
                  <a:cubicBezTo>
                    <a:pt x="268128" y="50857"/>
                    <a:pt x="279848" y="52720"/>
                    <a:pt x="287550" y="56445"/>
                  </a:cubicBezTo>
                  <a:cubicBezTo>
                    <a:pt x="295252" y="60170"/>
                    <a:pt x="300673" y="64900"/>
                    <a:pt x="303812" y="70635"/>
                  </a:cubicBezTo>
                  <a:cubicBezTo>
                    <a:pt x="306951" y="76369"/>
                    <a:pt x="308521" y="86897"/>
                    <a:pt x="308521" y="102217"/>
                  </a:cubicBezTo>
                  <a:lnTo>
                    <a:pt x="308144" y="143405"/>
                  </a:lnTo>
                  <a:cubicBezTo>
                    <a:pt x="308144" y="155125"/>
                    <a:pt x="308709" y="163769"/>
                    <a:pt x="309839" y="169336"/>
                  </a:cubicBezTo>
                  <a:cubicBezTo>
                    <a:pt x="310970" y="174903"/>
                    <a:pt x="313083" y="180868"/>
                    <a:pt x="316181" y="187230"/>
                  </a:cubicBezTo>
                  <a:lnTo>
                    <a:pt x="281271" y="187230"/>
                  </a:lnTo>
                  <a:cubicBezTo>
                    <a:pt x="280351" y="184886"/>
                    <a:pt x="279220" y="181412"/>
                    <a:pt x="277881" y="176808"/>
                  </a:cubicBezTo>
                  <a:cubicBezTo>
                    <a:pt x="277295" y="174715"/>
                    <a:pt x="276876" y="173333"/>
                    <a:pt x="276625" y="172664"/>
                  </a:cubicBezTo>
                  <a:cubicBezTo>
                    <a:pt x="270598" y="178524"/>
                    <a:pt x="264152" y="182919"/>
                    <a:pt x="257287" y="185849"/>
                  </a:cubicBezTo>
                  <a:cubicBezTo>
                    <a:pt x="250422" y="188779"/>
                    <a:pt x="243097" y="190244"/>
                    <a:pt x="235311" y="190244"/>
                  </a:cubicBezTo>
                  <a:cubicBezTo>
                    <a:pt x="221582" y="190244"/>
                    <a:pt x="210762" y="186519"/>
                    <a:pt x="202851" y="179068"/>
                  </a:cubicBezTo>
                  <a:cubicBezTo>
                    <a:pt x="194939" y="171617"/>
                    <a:pt x="190984" y="162199"/>
                    <a:pt x="190984" y="150814"/>
                  </a:cubicBezTo>
                  <a:cubicBezTo>
                    <a:pt x="190984" y="143279"/>
                    <a:pt x="192784" y="136561"/>
                    <a:pt x="196384" y="130659"/>
                  </a:cubicBezTo>
                  <a:cubicBezTo>
                    <a:pt x="199983" y="124757"/>
                    <a:pt x="205027" y="120237"/>
                    <a:pt x="211515" y="117097"/>
                  </a:cubicBezTo>
                  <a:cubicBezTo>
                    <a:pt x="218003" y="113958"/>
                    <a:pt x="227358" y="111216"/>
                    <a:pt x="239581" y="108872"/>
                  </a:cubicBezTo>
                  <a:cubicBezTo>
                    <a:pt x="256073" y="105775"/>
                    <a:pt x="267500" y="102886"/>
                    <a:pt x="273863" y="100208"/>
                  </a:cubicBezTo>
                  <a:lnTo>
                    <a:pt x="273863" y="96691"/>
                  </a:lnTo>
                  <a:cubicBezTo>
                    <a:pt x="273863" y="89910"/>
                    <a:pt x="272188" y="85076"/>
                    <a:pt x="268840" y="82188"/>
                  </a:cubicBezTo>
                  <a:cubicBezTo>
                    <a:pt x="265491" y="79300"/>
                    <a:pt x="259170" y="77855"/>
                    <a:pt x="249878" y="77855"/>
                  </a:cubicBezTo>
                  <a:cubicBezTo>
                    <a:pt x="243599" y="77855"/>
                    <a:pt x="238702" y="79090"/>
                    <a:pt x="235186" y="81560"/>
                  </a:cubicBezTo>
                  <a:cubicBezTo>
                    <a:pt x="231670" y="84029"/>
                    <a:pt x="228823" y="88362"/>
                    <a:pt x="226647" y="94557"/>
                  </a:cubicBezTo>
                  <a:lnTo>
                    <a:pt x="194626" y="88780"/>
                  </a:lnTo>
                  <a:cubicBezTo>
                    <a:pt x="198225" y="75888"/>
                    <a:pt x="204420" y="66344"/>
                    <a:pt x="213210" y="60150"/>
                  </a:cubicBezTo>
                  <a:cubicBezTo>
                    <a:pt x="222001" y="53955"/>
                    <a:pt x="235060" y="50857"/>
                    <a:pt x="252389" y="50857"/>
                  </a:cubicBezTo>
                  <a:close/>
                  <a:moveTo>
                    <a:pt x="485901" y="3139"/>
                  </a:moveTo>
                  <a:lnTo>
                    <a:pt x="521187" y="3139"/>
                  </a:lnTo>
                  <a:lnTo>
                    <a:pt x="521187" y="70823"/>
                  </a:lnTo>
                  <a:cubicBezTo>
                    <a:pt x="532572" y="57512"/>
                    <a:pt x="546176" y="50857"/>
                    <a:pt x="561998" y="50857"/>
                  </a:cubicBezTo>
                  <a:cubicBezTo>
                    <a:pt x="570119" y="50857"/>
                    <a:pt x="577444" y="52364"/>
                    <a:pt x="583974" y="55378"/>
                  </a:cubicBezTo>
                  <a:cubicBezTo>
                    <a:pt x="590504" y="58391"/>
                    <a:pt x="595422" y="62242"/>
                    <a:pt x="598729" y="66930"/>
                  </a:cubicBezTo>
                  <a:cubicBezTo>
                    <a:pt x="602036" y="71619"/>
                    <a:pt x="604296" y="76809"/>
                    <a:pt x="605510" y="82502"/>
                  </a:cubicBezTo>
                  <a:cubicBezTo>
                    <a:pt x="606724" y="88194"/>
                    <a:pt x="607331" y="97026"/>
                    <a:pt x="607331" y="108998"/>
                  </a:cubicBezTo>
                  <a:lnTo>
                    <a:pt x="607331" y="187230"/>
                  </a:lnTo>
                  <a:lnTo>
                    <a:pt x="572044" y="187230"/>
                  </a:lnTo>
                  <a:lnTo>
                    <a:pt x="572044" y="116783"/>
                  </a:lnTo>
                  <a:cubicBezTo>
                    <a:pt x="572044" y="102803"/>
                    <a:pt x="571375" y="93929"/>
                    <a:pt x="570035" y="90162"/>
                  </a:cubicBezTo>
                  <a:cubicBezTo>
                    <a:pt x="568696" y="86394"/>
                    <a:pt x="566331" y="83402"/>
                    <a:pt x="562940" y="81183"/>
                  </a:cubicBezTo>
                  <a:cubicBezTo>
                    <a:pt x="559550" y="78965"/>
                    <a:pt x="555301" y="77855"/>
                    <a:pt x="550194" y="77855"/>
                  </a:cubicBezTo>
                  <a:cubicBezTo>
                    <a:pt x="544334" y="77855"/>
                    <a:pt x="539102" y="79279"/>
                    <a:pt x="534498" y="82125"/>
                  </a:cubicBezTo>
                  <a:cubicBezTo>
                    <a:pt x="529893" y="84971"/>
                    <a:pt x="526524" y="89262"/>
                    <a:pt x="524389" y="94996"/>
                  </a:cubicBezTo>
                  <a:cubicBezTo>
                    <a:pt x="522254" y="100731"/>
                    <a:pt x="521187" y="109207"/>
                    <a:pt x="521187" y="120425"/>
                  </a:cubicBezTo>
                  <a:lnTo>
                    <a:pt x="521187" y="187230"/>
                  </a:lnTo>
                  <a:lnTo>
                    <a:pt x="485901" y="187230"/>
                  </a:lnTo>
                  <a:close/>
                  <a:moveTo>
                    <a:pt x="0" y="3139"/>
                  </a:moveTo>
                  <a:lnTo>
                    <a:pt x="55630" y="3139"/>
                  </a:lnTo>
                  <a:lnTo>
                    <a:pt x="89032" y="128713"/>
                  </a:lnTo>
                  <a:lnTo>
                    <a:pt x="122058" y="3139"/>
                  </a:lnTo>
                  <a:lnTo>
                    <a:pt x="177813" y="3139"/>
                  </a:lnTo>
                  <a:lnTo>
                    <a:pt x="177813" y="187230"/>
                  </a:lnTo>
                  <a:lnTo>
                    <a:pt x="143280" y="187230"/>
                  </a:lnTo>
                  <a:lnTo>
                    <a:pt x="143280" y="42318"/>
                  </a:lnTo>
                  <a:lnTo>
                    <a:pt x="106738" y="187230"/>
                  </a:lnTo>
                  <a:lnTo>
                    <a:pt x="70950" y="187230"/>
                  </a:lnTo>
                  <a:lnTo>
                    <a:pt x="34533" y="42318"/>
                  </a:lnTo>
                  <a:lnTo>
                    <a:pt x="34533" y="187230"/>
                  </a:lnTo>
                  <a:lnTo>
                    <a:pt x="0" y="187230"/>
                  </a:lnTo>
                  <a:close/>
                  <a:moveTo>
                    <a:pt x="856571" y="0"/>
                  </a:moveTo>
                  <a:lnTo>
                    <a:pt x="889220" y="0"/>
                  </a:lnTo>
                  <a:lnTo>
                    <a:pt x="915214" y="37044"/>
                  </a:lnTo>
                  <a:lnTo>
                    <a:pt x="886834" y="37044"/>
                  </a:lnTo>
                  <a:lnTo>
                    <a:pt x="872268" y="18333"/>
                  </a:lnTo>
                  <a:lnTo>
                    <a:pt x="858706" y="37044"/>
                  </a:lnTo>
                  <a:lnTo>
                    <a:pt x="830201" y="37044"/>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2000" b="1">
                <a:solidFill>
                  <a:schemeClr val="tx2">
                    <a:lumMod val="50000"/>
                  </a:schemeClr>
                </a:solidFill>
              </a:endParaRPr>
            </a:p>
          </p:txBody>
        </p:sp>
        <p:cxnSp>
          <p:nvCxnSpPr>
            <p:cNvPr id="16" name="Straight Connector 15">
              <a:extLst>
                <a:ext uri="{FF2B5EF4-FFF2-40B4-BE49-F238E27FC236}">
                  <a16:creationId xmlns:a16="http://schemas.microsoft.com/office/drawing/2014/main" id="{6F928F2C-FDC3-4FE7-B6BA-7C023590E7FB}"/>
                </a:ext>
              </a:extLst>
            </p:cNvPr>
            <p:cNvCxnSpPr>
              <a:cxnSpLocks/>
            </p:cNvCxnSpPr>
            <p:nvPr/>
          </p:nvCxnSpPr>
          <p:spPr>
            <a:xfrm>
              <a:off x="3348037" y="426845"/>
              <a:ext cx="98345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7C6E895-D12E-4B9D-8134-53012127E675}"/>
                </a:ext>
              </a:extLst>
            </p:cNvPr>
            <p:cNvCxnSpPr>
              <a:cxnSpLocks/>
            </p:cNvCxnSpPr>
            <p:nvPr/>
          </p:nvCxnSpPr>
          <p:spPr>
            <a:xfrm>
              <a:off x="4386262" y="847918"/>
              <a:ext cx="158353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A2343D1-8D97-4CFE-9F6D-4DA113104025}"/>
                </a:ext>
              </a:extLst>
            </p:cNvPr>
            <p:cNvCxnSpPr>
              <a:cxnSpLocks/>
            </p:cNvCxnSpPr>
            <p:nvPr/>
          </p:nvCxnSpPr>
          <p:spPr>
            <a:xfrm>
              <a:off x="2759868" y="5091113"/>
              <a:ext cx="111680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 name="TextBox 5">
            <a:extLst>
              <a:ext uri="{FF2B5EF4-FFF2-40B4-BE49-F238E27FC236}">
                <a16:creationId xmlns:a16="http://schemas.microsoft.com/office/drawing/2014/main" id="{822BEC08-A0ED-46BF-984D-225C12EA804A}"/>
              </a:ext>
            </a:extLst>
          </p:cNvPr>
          <p:cNvSpPr txBox="1"/>
          <p:nvPr/>
        </p:nvSpPr>
        <p:spPr>
          <a:xfrm>
            <a:off x="289227" y="1688190"/>
            <a:ext cx="4443447" cy="1339597"/>
          </a:xfrm>
          <a:prstGeom prst="rect">
            <a:avLst/>
          </a:prstGeom>
          <a:noFill/>
        </p:spPr>
        <p:txBody>
          <a:bodyPr wrap="square" lIns="0" tIns="0" rIns="0" bIns="0" rtlCol="0">
            <a:spAutoFit/>
          </a:bodyPr>
          <a:lstStyle/>
          <a:p>
            <a:pPr algn="just">
              <a:lnSpc>
                <a:spcPct val="125000"/>
              </a:lnSpc>
            </a:pPr>
            <a:r>
              <a:rPr lang="vi-VN" sz="2400" b="1" dirty="0">
                <a:solidFill>
                  <a:schemeClr val="accent6">
                    <a:lumMod val="50000"/>
                  </a:schemeClr>
                </a:solidFill>
                <a:latin typeface="Arial" panose="020B0604020202020204" pitchFamily="34" charset="0"/>
                <a:cs typeface="Arial" panose="020B0604020202020204" pitchFamily="34" charset="0"/>
              </a:rPr>
              <a:t>Câu hỏi 1: </a:t>
            </a:r>
            <a:r>
              <a:rPr lang="vi-VN" sz="2400" dirty="0">
                <a:latin typeface="Arial" panose="020B0604020202020204" pitchFamily="34" charset="0"/>
                <a:cs typeface="Arial" panose="020B0604020202020204" pitchFamily="34" charset="0"/>
              </a:rPr>
              <a:t>Quan sát hình bên và đọc thông tin phần II để hoàn thành nội dung trong Bảng.</a:t>
            </a:r>
            <a:endParaRPr lang="vi-VN" sz="2400" dirty="0"/>
          </a:p>
        </p:txBody>
      </p:sp>
      <p:graphicFrame>
        <p:nvGraphicFramePr>
          <p:cNvPr id="7" name="Table 7">
            <a:extLst>
              <a:ext uri="{FF2B5EF4-FFF2-40B4-BE49-F238E27FC236}">
                <a16:creationId xmlns:a16="http://schemas.microsoft.com/office/drawing/2014/main" id="{4DC33C54-D2A5-4DA3-82DC-79333541AF29}"/>
              </a:ext>
            </a:extLst>
          </p:cNvPr>
          <p:cNvGraphicFramePr>
            <a:graphicFrameLocks noGrp="1"/>
          </p:cNvGraphicFramePr>
          <p:nvPr>
            <p:extLst>
              <p:ext uri="{D42A27DB-BD31-4B8C-83A1-F6EECF244321}">
                <p14:modId xmlns:p14="http://schemas.microsoft.com/office/powerpoint/2010/main" val="1387541519"/>
              </p:ext>
            </p:extLst>
          </p:nvPr>
        </p:nvGraphicFramePr>
        <p:xfrm>
          <a:off x="228600" y="4092627"/>
          <a:ext cx="11734800" cy="2576306"/>
        </p:xfrm>
        <a:graphic>
          <a:graphicData uri="http://schemas.openxmlformats.org/drawingml/2006/table">
            <a:tbl>
              <a:tblPr firstRow="1" bandRow="1">
                <a:tableStyleId>{5940675A-B579-460E-94D1-54222C63F5DA}</a:tableStyleId>
              </a:tblPr>
              <a:tblGrid>
                <a:gridCol w="2514600">
                  <a:extLst>
                    <a:ext uri="{9D8B030D-6E8A-4147-A177-3AD203B41FA5}">
                      <a16:colId xmlns:a16="http://schemas.microsoft.com/office/drawing/2014/main" val="3081570433"/>
                    </a:ext>
                  </a:extLst>
                </a:gridCol>
                <a:gridCol w="4419600">
                  <a:extLst>
                    <a:ext uri="{9D8B030D-6E8A-4147-A177-3AD203B41FA5}">
                      <a16:colId xmlns:a16="http://schemas.microsoft.com/office/drawing/2014/main" val="2727332036"/>
                    </a:ext>
                  </a:extLst>
                </a:gridCol>
                <a:gridCol w="4800600">
                  <a:extLst>
                    <a:ext uri="{9D8B030D-6E8A-4147-A177-3AD203B41FA5}">
                      <a16:colId xmlns:a16="http://schemas.microsoft.com/office/drawing/2014/main" val="1098694425"/>
                    </a:ext>
                  </a:extLst>
                </a:gridCol>
              </a:tblGrid>
              <a:tr h="562158">
                <a:tc>
                  <a:txBody>
                    <a:bodyPr/>
                    <a:lstStyle/>
                    <a:p>
                      <a:pPr algn="ctr"/>
                      <a:r>
                        <a:rPr lang="vi-VN" sz="2000" b="1" noProof="0"/>
                        <a:t>Loại mô phân sinh</a:t>
                      </a:r>
                    </a:p>
                  </a:txBody>
                  <a:tcPr anchor="ctr">
                    <a:solidFill>
                      <a:schemeClr val="accent5">
                        <a:lumMod val="20000"/>
                        <a:lumOff val="80000"/>
                      </a:schemeClr>
                    </a:solidFill>
                  </a:tcPr>
                </a:tc>
                <a:tc>
                  <a:txBody>
                    <a:bodyPr/>
                    <a:lstStyle/>
                    <a:p>
                      <a:pPr algn="ctr"/>
                      <a:r>
                        <a:rPr lang="vi-VN" sz="2000" b="1" noProof="0"/>
                        <a:t>Vị trí</a:t>
                      </a:r>
                    </a:p>
                  </a:txBody>
                  <a:tcPr anchor="ctr">
                    <a:solidFill>
                      <a:schemeClr val="accent5">
                        <a:lumMod val="20000"/>
                        <a:lumOff val="80000"/>
                      </a:schemeClr>
                    </a:solidFill>
                  </a:tcPr>
                </a:tc>
                <a:tc>
                  <a:txBody>
                    <a:bodyPr/>
                    <a:lstStyle/>
                    <a:p>
                      <a:pPr algn="ctr"/>
                      <a:r>
                        <a:rPr lang="vi-VN" sz="2000" b="1" noProof="0"/>
                        <a:t>Vai trò</a:t>
                      </a:r>
                    </a:p>
                  </a:txBody>
                  <a:tcPr anchor="ctr">
                    <a:solidFill>
                      <a:schemeClr val="accent5">
                        <a:lumMod val="20000"/>
                        <a:lumOff val="80000"/>
                      </a:schemeClr>
                    </a:solidFill>
                  </a:tcPr>
                </a:tc>
                <a:extLst>
                  <a:ext uri="{0D108BD9-81ED-4DB2-BD59-A6C34878D82A}">
                    <a16:rowId xmlns:a16="http://schemas.microsoft.com/office/drawing/2014/main" val="1161943168"/>
                  </a:ext>
                </a:extLst>
              </a:tr>
              <a:tr h="1007074">
                <a:tc>
                  <a:txBody>
                    <a:bodyPr/>
                    <a:lstStyle/>
                    <a:p>
                      <a:pPr algn="ctr"/>
                      <a:r>
                        <a:rPr lang="vi-VN" sz="2000" noProof="0"/>
                        <a:t>Mô phân sinh đỉnh</a:t>
                      </a:r>
                    </a:p>
                  </a:txBody>
                  <a:tcPr anchor="ctr">
                    <a:solidFill>
                      <a:schemeClr val="accent1">
                        <a:lumMod val="20000"/>
                        <a:lumOff val="80000"/>
                      </a:schemeClr>
                    </a:solidFill>
                  </a:tcPr>
                </a:tc>
                <a:tc>
                  <a:txBody>
                    <a:bodyPr/>
                    <a:lstStyle/>
                    <a:p>
                      <a:pPr algn="ctr"/>
                      <a:r>
                        <a:rPr lang="vi-VN" sz="2400" b="1" noProof="0" dirty="0"/>
                        <a:t>?</a:t>
                      </a:r>
                    </a:p>
                  </a:txBody>
                  <a:tcPr anchor="ctr">
                    <a:solidFill>
                      <a:schemeClr val="accent1">
                        <a:lumMod val="20000"/>
                        <a:lumOff val="80000"/>
                      </a:schemeClr>
                    </a:solidFill>
                  </a:tcPr>
                </a:tc>
                <a:tc>
                  <a:txBody>
                    <a:bodyPr/>
                    <a:lstStyle/>
                    <a:p>
                      <a:pPr algn="ctr"/>
                      <a:r>
                        <a:rPr lang="vi-VN" sz="2400" b="1" noProof="0" dirty="0"/>
                        <a:t>?</a:t>
                      </a:r>
                    </a:p>
                  </a:txBody>
                  <a:tcPr anchor="ctr">
                    <a:solidFill>
                      <a:schemeClr val="accent1">
                        <a:lumMod val="20000"/>
                        <a:lumOff val="80000"/>
                      </a:schemeClr>
                    </a:solidFill>
                  </a:tcPr>
                </a:tc>
                <a:extLst>
                  <a:ext uri="{0D108BD9-81ED-4DB2-BD59-A6C34878D82A}">
                    <a16:rowId xmlns:a16="http://schemas.microsoft.com/office/drawing/2014/main" val="3952028865"/>
                  </a:ext>
                </a:extLst>
              </a:tr>
              <a:tr h="1007074">
                <a:tc>
                  <a:txBody>
                    <a:bodyPr/>
                    <a:lstStyle/>
                    <a:p>
                      <a:pPr algn="ctr"/>
                      <a:r>
                        <a:rPr lang="vi-VN" sz="2000" noProof="0"/>
                        <a:t>Mô phân sinh bên</a:t>
                      </a:r>
                    </a:p>
                  </a:txBody>
                  <a:tcPr anchor="ctr">
                    <a:solidFill>
                      <a:schemeClr val="accent1">
                        <a:lumMod val="20000"/>
                        <a:lumOff val="80000"/>
                      </a:schemeClr>
                    </a:solidFill>
                  </a:tcPr>
                </a:tc>
                <a:tc>
                  <a:txBody>
                    <a:bodyPr/>
                    <a:lstStyle/>
                    <a:p>
                      <a:pPr algn="ctr"/>
                      <a:r>
                        <a:rPr lang="vi-VN" sz="2400" b="1" noProof="0" dirty="0"/>
                        <a:t>?</a:t>
                      </a:r>
                    </a:p>
                  </a:txBody>
                  <a:tcPr anchor="ctr">
                    <a:solidFill>
                      <a:schemeClr val="accent1">
                        <a:lumMod val="20000"/>
                        <a:lumOff val="80000"/>
                      </a:schemeClr>
                    </a:solidFill>
                  </a:tcPr>
                </a:tc>
                <a:tc>
                  <a:txBody>
                    <a:bodyPr/>
                    <a:lstStyle/>
                    <a:p>
                      <a:pPr algn="ctr"/>
                      <a:r>
                        <a:rPr lang="vi-VN" sz="2400" b="1" noProof="0" dirty="0"/>
                        <a:t>?</a:t>
                      </a:r>
                    </a:p>
                  </a:txBody>
                  <a:tcPr anchor="ctr">
                    <a:solidFill>
                      <a:schemeClr val="accent1">
                        <a:lumMod val="20000"/>
                        <a:lumOff val="80000"/>
                      </a:schemeClr>
                    </a:solidFill>
                  </a:tcPr>
                </a:tc>
                <a:extLst>
                  <a:ext uri="{0D108BD9-81ED-4DB2-BD59-A6C34878D82A}">
                    <a16:rowId xmlns:a16="http://schemas.microsoft.com/office/drawing/2014/main" val="4144349823"/>
                  </a:ext>
                </a:extLst>
              </a:tr>
            </a:tbl>
          </a:graphicData>
        </a:graphic>
      </p:graphicFrame>
      <p:pic>
        <p:nvPicPr>
          <p:cNvPr id="19" name="Picture 18">
            <a:extLst>
              <a:ext uri="{FF2B5EF4-FFF2-40B4-BE49-F238E27FC236}">
                <a16:creationId xmlns:a16="http://schemas.microsoft.com/office/drawing/2014/main" id="{BC103ED3-5A03-457A-8084-CECC2B11315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04331" y="621291"/>
            <a:ext cx="914400" cy="914400"/>
          </a:xfrm>
          <a:prstGeom prst="rect">
            <a:avLst/>
          </a:prstGeom>
        </p:spPr>
      </p:pic>
      <p:pic>
        <p:nvPicPr>
          <p:cNvPr id="20" name="Picture 19">
            <a:extLst>
              <a:ext uri="{FF2B5EF4-FFF2-40B4-BE49-F238E27FC236}">
                <a16:creationId xmlns:a16="http://schemas.microsoft.com/office/drawing/2014/main" id="{A2449D4E-79E0-48C8-8C30-405D06812B9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5749" y="621291"/>
            <a:ext cx="914400" cy="914400"/>
          </a:xfrm>
          <a:prstGeom prst="rect">
            <a:avLst/>
          </a:prstGeom>
        </p:spPr>
      </p:pic>
      <p:pic>
        <p:nvPicPr>
          <p:cNvPr id="23" name="Picture 22">
            <a:extLst>
              <a:ext uri="{FF2B5EF4-FFF2-40B4-BE49-F238E27FC236}">
                <a16:creationId xmlns:a16="http://schemas.microsoft.com/office/drawing/2014/main" id="{AA925FF7-69FE-452A-9991-8B9BBB066EA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82913" y="621291"/>
            <a:ext cx="914400" cy="914400"/>
          </a:xfrm>
          <a:prstGeom prst="rect">
            <a:avLst/>
          </a:prstGeom>
        </p:spPr>
      </p:pic>
    </p:spTree>
    <p:extLst>
      <p:ext uri="{BB962C8B-B14F-4D97-AF65-F5344CB8AC3E}">
        <p14:creationId xmlns:p14="http://schemas.microsoft.com/office/powerpoint/2010/main" val="2482318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165EA43-B7C7-4360-BBFB-3721F2518BDC}"/>
              </a:ext>
            </a:extLst>
          </p:cNvPr>
          <p:cNvGrpSpPr/>
          <p:nvPr/>
        </p:nvGrpSpPr>
        <p:grpSpPr>
          <a:xfrm>
            <a:off x="4572000" y="1"/>
            <a:ext cx="7620000" cy="4022878"/>
            <a:chOff x="1799848" y="0"/>
            <a:chExt cx="10392152" cy="5486399"/>
          </a:xfrm>
        </p:grpSpPr>
        <p:pic>
          <p:nvPicPr>
            <p:cNvPr id="9" name="Picture 8">
              <a:extLst>
                <a:ext uri="{FF2B5EF4-FFF2-40B4-BE49-F238E27FC236}">
                  <a16:creationId xmlns:a16="http://schemas.microsoft.com/office/drawing/2014/main" id="{F3DEC7E7-7C66-4C8C-8BA1-38ED9113FD1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39642" y="0"/>
              <a:ext cx="9752358" cy="5486399"/>
            </a:xfrm>
            <a:prstGeom prst="rect">
              <a:avLst/>
            </a:prstGeom>
          </p:spPr>
        </p:pic>
        <p:sp>
          <p:nvSpPr>
            <p:cNvPr id="10" name="TextBox 9">
              <a:extLst>
                <a:ext uri="{FF2B5EF4-FFF2-40B4-BE49-F238E27FC236}">
                  <a16:creationId xmlns:a16="http://schemas.microsoft.com/office/drawing/2014/main" id="{68DD9DCB-07B9-4CCD-AE64-EA0AA58F8C65}"/>
                </a:ext>
              </a:extLst>
            </p:cNvPr>
            <p:cNvSpPr txBox="1">
              <a:spLocks noChangeAspect="1"/>
            </p:cNvSpPr>
            <p:nvPr>
              <p:custDataLst>
                <p:tags r:id="rId1"/>
              </p:custDataLst>
            </p:nvPr>
          </p:nvSpPr>
          <p:spPr>
            <a:xfrm>
              <a:off x="1799848" y="4939280"/>
              <a:ext cx="876090" cy="226284"/>
            </a:xfrm>
            <a:custGeom>
              <a:avLst/>
              <a:gdLst/>
              <a:ahLst/>
              <a:cxnLst/>
              <a:rect l="l" t="t" r="r" b="b"/>
              <a:pathLst>
                <a:path w="876090" h="226284">
                  <a:moveTo>
                    <a:pt x="814779" y="113896"/>
                  </a:moveTo>
                  <a:cubicBezTo>
                    <a:pt x="807077" y="113896"/>
                    <a:pt x="800714" y="116700"/>
                    <a:pt x="795691" y="122309"/>
                  </a:cubicBezTo>
                  <a:cubicBezTo>
                    <a:pt x="790668" y="127918"/>
                    <a:pt x="788199" y="135536"/>
                    <a:pt x="788283" y="145163"/>
                  </a:cubicBezTo>
                  <a:lnTo>
                    <a:pt x="841024" y="145163"/>
                  </a:lnTo>
                  <a:cubicBezTo>
                    <a:pt x="840772" y="134950"/>
                    <a:pt x="838135" y="127185"/>
                    <a:pt x="833112" y="121869"/>
                  </a:cubicBezTo>
                  <a:cubicBezTo>
                    <a:pt x="828089" y="116554"/>
                    <a:pt x="821978" y="113896"/>
                    <a:pt x="814779" y="113896"/>
                  </a:cubicBezTo>
                  <a:close/>
                  <a:moveTo>
                    <a:pt x="209336" y="89911"/>
                  </a:moveTo>
                  <a:lnTo>
                    <a:pt x="244623" y="89911"/>
                  </a:lnTo>
                  <a:lnTo>
                    <a:pt x="244623" y="223270"/>
                  </a:lnTo>
                  <a:lnTo>
                    <a:pt x="209336" y="223270"/>
                  </a:lnTo>
                  <a:close/>
                  <a:moveTo>
                    <a:pt x="812644" y="86897"/>
                  </a:moveTo>
                  <a:cubicBezTo>
                    <a:pt x="832485" y="86897"/>
                    <a:pt x="848139" y="93448"/>
                    <a:pt x="859608" y="106549"/>
                  </a:cubicBezTo>
                  <a:cubicBezTo>
                    <a:pt x="871077" y="119651"/>
                    <a:pt x="876561" y="139722"/>
                    <a:pt x="876059" y="166762"/>
                  </a:cubicBezTo>
                  <a:lnTo>
                    <a:pt x="787655" y="166762"/>
                  </a:lnTo>
                  <a:cubicBezTo>
                    <a:pt x="787906" y="177227"/>
                    <a:pt x="790752" y="185368"/>
                    <a:pt x="796194" y="191186"/>
                  </a:cubicBezTo>
                  <a:cubicBezTo>
                    <a:pt x="801635" y="197004"/>
                    <a:pt x="808416" y="199914"/>
                    <a:pt x="816537" y="199914"/>
                  </a:cubicBezTo>
                  <a:cubicBezTo>
                    <a:pt x="822062" y="199914"/>
                    <a:pt x="826708" y="198407"/>
                    <a:pt x="830475" y="195393"/>
                  </a:cubicBezTo>
                  <a:cubicBezTo>
                    <a:pt x="834243" y="192379"/>
                    <a:pt x="837089" y="187524"/>
                    <a:pt x="839014" y="180826"/>
                  </a:cubicBezTo>
                  <a:lnTo>
                    <a:pt x="874175" y="186728"/>
                  </a:lnTo>
                  <a:cubicBezTo>
                    <a:pt x="869654" y="199621"/>
                    <a:pt x="862518" y="209436"/>
                    <a:pt x="852765" y="216175"/>
                  </a:cubicBezTo>
                  <a:cubicBezTo>
                    <a:pt x="843012" y="222914"/>
                    <a:pt x="830810" y="226284"/>
                    <a:pt x="816160" y="226284"/>
                  </a:cubicBezTo>
                  <a:cubicBezTo>
                    <a:pt x="792971" y="226284"/>
                    <a:pt x="775809" y="218708"/>
                    <a:pt x="764675" y="203555"/>
                  </a:cubicBezTo>
                  <a:cubicBezTo>
                    <a:pt x="755885" y="191416"/>
                    <a:pt x="751489" y="176096"/>
                    <a:pt x="751489" y="157595"/>
                  </a:cubicBezTo>
                  <a:cubicBezTo>
                    <a:pt x="751489" y="135494"/>
                    <a:pt x="757266" y="118186"/>
                    <a:pt x="768819" y="105670"/>
                  </a:cubicBezTo>
                  <a:cubicBezTo>
                    <a:pt x="780371" y="93155"/>
                    <a:pt x="794980" y="86897"/>
                    <a:pt x="812644" y="86897"/>
                  </a:cubicBezTo>
                  <a:close/>
                  <a:moveTo>
                    <a:pt x="718668" y="86897"/>
                  </a:moveTo>
                  <a:cubicBezTo>
                    <a:pt x="726705" y="86897"/>
                    <a:pt x="734449" y="89116"/>
                    <a:pt x="741899" y="93553"/>
                  </a:cubicBezTo>
                  <a:lnTo>
                    <a:pt x="730974" y="124318"/>
                  </a:lnTo>
                  <a:cubicBezTo>
                    <a:pt x="725031" y="120467"/>
                    <a:pt x="719505" y="118542"/>
                    <a:pt x="714399" y="118542"/>
                  </a:cubicBezTo>
                  <a:cubicBezTo>
                    <a:pt x="709459" y="118542"/>
                    <a:pt x="705274" y="119902"/>
                    <a:pt x="701841" y="122623"/>
                  </a:cubicBezTo>
                  <a:cubicBezTo>
                    <a:pt x="698409" y="125344"/>
                    <a:pt x="695709" y="130262"/>
                    <a:pt x="693742" y="137378"/>
                  </a:cubicBezTo>
                  <a:cubicBezTo>
                    <a:pt x="691774" y="144494"/>
                    <a:pt x="690791" y="159395"/>
                    <a:pt x="690791" y="182082"/>
                  </a:cubicBezTo>
                  <a:lnTo>
                    <a:pt x="690791" y="223270"/>
                  </a:lnTo>
                  <a:lnTo>
                    <a:pt x="655505" y="223270"/>
                  </a:lnTo>
                  <a:lnTo>
                    <a:pt x="655505" y="89911"/>
                  </a:lnTo>
                  <a:lnTo>
                    <a:pt x="688279" y="89911"/>
                  </a:lnTo>
                  <a:lnTo>
                    <a:pt x="688279" y="108873"/>
                  </a:lnTo>
                  <a:cubicBezTo>
                    <a:pt x="693888" y="99915"/>
                    <a:pt x="698932" y="94013"/>
                    <a:pt x="703411" y="91167"/>
                  </a:cubicBezTo>
                  <a:cubicBezTo>
                    <a:pt x="707890" y="88320"/>
                    <a:pt x="712976" y="86897"/>
                    <a:pt x="718668" y="86897"/>
                  </a:cubicBezTo>
                  <a:close/>
                  <a:moveTo>
                    <a:pt x="362011" y="86897"/>
                  </a:moveTo>
                  <a:cubicBezTo>
                    <a:pt x="369796" y="86897"/>
                    <a:pt x="376912" y="88299"/>
                    <a:pt x="383358" y="91104"/>
                  </a:cubicBezTo>
                  <a:cubicBezTo>
                    <a:pt x="389805" y="93908"/>
                    <a:pt x="394681" y="97487"/>
                    <a:pt x="397988" y="101840"/>
                  </a:cubicBezTo>
                  <a:cubicBezTo>
                    <a:pt x="401295" y="106194"/>
                    <a:pt x="403597" y="111133"/>
                    <a:pt x="404894" y="116658"/>
                  </a:cubicBezTo>
                  <a:cubicBezTo>
                    <a:pt x="406192" y="122183"/>
                    <a:pt x="406841" y="130095"/>
                    <a:pt x="406841" y="140392"/>
                  </a:cubicBezTo>
                  <a:lnTo>
                    <a:pt x="406841" y="223270"/>
                  </a:lnTo>
                  <a:lnTo>
                    <a:pt x="371554" y="223270"/>
                  </a:lnTo>
                  <a:lnTo>
                    <a:pt x="371554" y="155209"/>
                  </a:lnTo>
                  <a:cubicBezTo>
                    <a:pt x="371554" y="140810"/>
                    <a:pt x="370801" y="131497"/>
                    <a:pt x="369294" y="127269"/>
                  </a:cubicBezTo>
                  <a:cubicBezTo>
                    <a:pt x="367787" y="123041"/>
                    <a:pt x="365339" y="119756"/>
                    <a:pt x="361948" y="117412"/>
                  </a:cubicBezTo>
                  <a:cubicBezTo>
                    <a:pt x="358558" y="115068"/>
                    <a:pt x="354476" y="113896"/>
                    <a:pt x="349705" y="113896"/>
                  </a:cubicBezTo>
                  <a:cubicBezTo>
                    <a:pt x="343593" y="113896"/>
                    <a:pt x="338110" y="115570"/>
                    <a:pt x="333254" y="118918"/>
                  </a:cubicBezTo>
                  <a:cubicBezTo>
                    <a:pt x="328399" y="122267"/>
                    <a:pt x="325071" y="126704"/>
                    <a:pt x="323271" y="132229"/>
                  </a:cubicBezTo>
                  <a:cubicBezTo>
                    <a:pt x="321471" y="137755"/>
                    <a:pt x="320572" y="147968"/>
                    <a:pt x="320572" y="162869"/>
                  </a:cubicBezTo>
                  <a:lnTo>
                    <a:pt x="320572" y="223270"/>
                  </a:lnTo>
                  <a:lnTo>
                    <a:pt x="285285" y="223270"/>
                  </a:lnTo>
                  <a:lnTo>
                    <a:pt x="285285" y="89911"/>
                  </a:lnTo>
                  <a:lnTo>
                    <a:pt x="318060" y="89911"/>
                  </a:lnTo>
                  <a:lnTo>
                    <a:pt x="318060" y="109500"/>
                  </a:lnTo>
                  <a:cubicBezTo>
                    <a:pt x="329697" y="94432"/>
                    <a:pt x="344347" y="86897"/>
                    <a:pt x="362011" y="86897"/>
                  </a:cubicBezTo>
                  <a:close/>
                  <a:moveTo>
                    <a:pt x="56132" y="70321"/>
                  </a:moveTo>
                  <a:lnTo>
                    <a:pt x="56132" y="119546"/>
                  </a:lnTo>
                  <a:lnTo>
                    <a:pt x="95562" y="119546"/>
                  </a:lnTo>
                  <a:lnTo>
                    <a:pt x="95562" y="142903"/>
                  </a:lnTo>
                  <a:lnTo>
                    <a:pt x="56132" y="142903"/>
                  </a:lnTo>
                  <a:lnTo>
                    <a:pt x="56132" y="192254"/>
                  </a:lnTo>
                  <a:lnTo>
                    <a:pt x="84009" y="192254"/>
                  </a:lnTo>
                  <a:cubicBezTo>
                    <a:pt x="96315" y="192254"/>
                    <a:pt x="105189" y="191249"/>
                    <a:pt x="110631" y="189240"/>
                  </a:cubicBezTo>
                  <a:cubicBezTo>
                    <a:pt x="117830" y="186728"/>
                    <a:pt x="123314" y="182124"/>
                    <a:pt x="127081" y="175427"/>
                  </a:cubicBezTo>
                  <a:cubicBezTo>
                    <a:pt x="132355" y="165967"/>
                    <a:pt x="134992" y="151526"/>
                    <a:pt x="134992" y="132104"/>
                  </a:cubicBezTo>
                  <a:cubicBezTo>
                    <a:pt x="134992" y="118291"/>
                    <a:pt x="133883" y="107638"/>
                    <a:pt x="131664" y="100145"/>
                  </a:cubicBezTo>
                  <a:cubicBezTo>
                    <a:pt x="129446" y="92653"/>
                    <a:pt x="126181" y="86604"/>
                    <a:pt x="121870" y="82000"/>
                  </a:cubicBezTo>
                  <a:cubicBezTo>
                    <a:pt x="117558" y="77395"/>
                    <a:pt x="111928" y="74172"/>
                    <a:pt x="104980" y="72331"/>
                  </a:cubicBezTo>
                  <a:cubicBezTo>
                    <a:pt x="99622" y="70991"/>
                    <a:pt x="88948" y="70321"/>
                    <a:pt x="72959" y="70321"/>
                  </a:cubicBezTo>
                  <a:close/>
                  <a:moveTo>
                    <a:pt x="447336" y="39179"/>
                  </a:moveTo>
                  <a:lnTo>
                    <a:pt x="482622" y="39179"/>
                  </a:lnTo>
                  <a:lnTo>
                    <a:pt x="482622" y="106863"/>
                  </a:lnTo>
                  <a:cubicBezTo>
                    <a:pt x="494007" y="93553"/>
                    <a:pt x="507611" y="86897"/>
                    <a:pt x="523434" y="86897"/>
                  </a:cubicBezTo>
                  <a:cubicBezTo>
                    <a:pt x="531554" y="86897"/>
                    <a:pt x="538879" y="88404"/>
                    <a:pt x="545409" y="91418"/>
                  </a:cubicBezTo>
                  <a:cubicBezTo>
                    <a:pt x="551939" y="94432"/>
                    <a:pt x="556857" y="98283"/>
                    <a:pt x="560164" y="102971"/>
                  </a:cubicBezTo>
                  <a:cubicBezTo>
                    <a:pt x="563471" y="107659"/>
                    <a:pt x="565731" y="112849"/>
                    <a:pt x="566945" y="118542"/>
                  </a:cubicBezTo>
                  <a:cubicBezTo>
                    <a:pt x="568159" y="124234"/>
                    <a:pt x="568766" y="133066"/>
                    <a:pt x="568766" y="145038"/>
                  </a:cubicBezTo>
                  <a:lnTo>
                    <a:pt x="568766" y="223270"/>
                  </a:lnTo>
                  <a:lnTo>
                    <a:pt x="533480" y="223270"/>
                  </a:lnTo>
                  <a:lnTo>
                    <a:pt x="533480" y="152823"/>
                  </a:lnTo>
                  <a:cubicBezTo>
                    <a:pt x="533480" y="138843"/>
                    <a:pt x="532810" y="129969"/>
                    <a:pt x="531470" y="126202"/>
                  </a:cubicBezTo>
                  <a:cubicBezTo>
                    <a:pt x="530131" y="122435"/>
                    <a:pt x="527766" y="119442"/>
                    <a:pt x="524375" y="117223"/>
                  </a:cubicBezTo>
                  <a:cubicBezTo>
                    <a:pt x="520985" y="115005"/>
                    <a:pt x="516736" y="113896"/>
                    <a:pt x="511630" y="113896"/>
                  </a:cubicBezTo>
                  <a:cubicBezTo>
                    <a:pt x="505770" y="113896"/>
                    <a:pt x="500537" y="115319"/>
                    <a:pt x="495933" y="118165"/>
                  </a:cubicBezTo>
                  <a:cubicBezTo>
                    <a:pt x="491329" y="121011"/>
                    <a:pt x="487959" y="125302"/>
                    <a:pt x="485824" y="131036"/>
                  </a:cubicBezTo>
                  <a:cubicBezTo>
                    <a:pt x="483690" y="136771"/>
                    <a:pt x="482622" y="145247"/>
                    <a:pt x="482622" y="156465"/>
                  </a:cubicBezTo>
                  <a:lnTo>
                    <a:pt x="482622" y="223270"/>
                  </a:lnTo>
                  <a:lnTo>
                    <a:pt x="447336" y="223270"/>
                  </a:lnTo>
                  <a:close/>
                  <a:moveTo>
                    <a:pt x="19088" y="39179"/>
                  </a:moveTo>
                  <a:lnTo>
                    <a:pt x="86897" y="39179"/>
                  </a:lnTo>
                  <a:cubicBezTo>
                    <a:pt x="102469" y="39179"/>
                    <a:pt x="114272" y="40393"/>
                    <a:pt x="122309" y="42821"/>
                  </a:cubicBezTo>
                  <a:cubicBezTo>
                    <a:pt x="133192" y="46086"/>
                    <a:pt x="142485" y="51841"/>
                    <a:pt x="150187" y="60087"/>
                  </a:cubicBezTo>
                  <a:cubicBezTo>
                    <a:pt x="157888" y="68333"/>
                    <a:pt x="163686" y="78316"/>
                    <a:pt x="167579" y="90037"/>
                  </a:cubicBezTo>
                  <a:cubicBezTo>
                    <a:pt x="171471" y="101757"/>
                    <a:pt x="173418" y="116240"/>
                    <a:pt x="173418" y="133485"/>
                  </a:cubicBezTo>
                  <a:cubicBezTo>
                    <a:pt x="173418" y="148638"/>
                    <a:pt x="171262" y="162304"/>
                    <a:pt x="166951" y="174485"/>
                  </a:cubicBezTo>
                  <a:cubicBezTo>
                    <a:pt x="162639" y="186665"/>
                    <a:pt x="156298" y="196816"/>
                    <a:pt x="147926" y="204936"/>
                  </a:cubicBezTo>
                  <a:cubicBezTo>
                    <a:pt x="141480" y="211048"/>
                    <a:pt x="132815" y="215861"/>
                    <a:pt x="121932" y="219377"/>
                  </a:cubicBezTo>
                  <a:cubicBezTo>
                    <a:pt x="113728" y="221973"/>
                    <a:pt x="102720" y="223270"/>
                    <a:pt x="88907" y="223270"/>
                  </a:cubicBezTo>
                  <a:lnTo>
                    <a:pt x="19088" y="223270"/>
                  </a:lnTo>
                  <a:lnTo>
                    <a:pt x="19088" y="142903"/>
                  </a:lnTo>
                  <a:lnTo>
                    <a:pt x="0" y="142903"/>
                  </a:lnTo>
                  <a:lnTo>
                    <a:pt x="0" y="119546"/>
                  </a:lnTo>
                  <a:lnTo>
                    <a:pt x="19088" y="119546"/>
                  </a:lnTo>
                  <a:close/>
                  <a:moveTo>
                    <a:pt x="797701" y="36040"/>
                  </a:moveTo>
                  <a:lnTo>
                    <a:pt x="830350" y="36040"/>
                  </a:lnTo>
                  <a:lnTo>
                    <a:pt x="856344" y="73084"/>
                  </a:lnTo>
                  <a:lnTo>
                    <a:pt x="827964" y="73084"/>
                  </a:lnTo>
                  <a:lnTo>
                    <a:pt x="813397" y="54374"/>
                  </a:lnTo>
                  <a:lnTo>
                    <a:pt x="799835" y="73084"/>
                  </a:lnTo>
                  <a:lnTo>
                    <a:pt x="771330" y="73084"/>
                  </a:lnTo>
                  <a:close/>
                  <a:moveTo>
                    <a:pt x="220638" y="31645"/>
                  </a:moveTo>
                  <a:cubicBezTo>
                    <a:pt x="230935" y="31728"/>
                    <a:pt x="239349" y="33403"/>
                    <a:pt x="245878" y="36668"/>
                  </a:cubicBezTo>
                  <a:cubicBezTo>
                    <a:pt x="253078" y="40184"/>
                    <a:pt x="256761" y="45081"/>
                    <a:pt x="256929" y="51360"/>
                  </a:cubicBezTo>
                  <a:cubicBezTo>
                    <a:pt x="257264" y="60066"/>
                    <a:pt x="249646" y="65382"/>
                    <a:pt x="234074" y="67308"/>
                  </a:cubicBezTo>
                  <a:lnTo>
                    <a:pt x="234074" y="73586"/>
                  </a:lnTo>
                  <a:lnTo>
                    <a:pt x="220010" y="73586"/>
                  </a:lnTo>
                  <a:lnTo>
                    <a:pt x="220010" y="59773"/>
                  </a:lnTo>
                  <a:cubicBezTo>
                    <a:pt x="224782" y="59271"/>
                    <a:pt x="227838" y="58811"/>
                    <a:pt x="229177" y="58392"/>
                  </a:cubicBezTo>
                  <a:cubicBezTo>
                    <a:pt x="233614" y="57304"/>
                    <a:pt x="235874" y="55378"/>
                    <a:pt x="235958" y="52616"/>
                  </a:cubicBezTo>
                  <a:cubicBezTo>
                    <a:pt x="236042" y="50690"/>
                    <a:pt x="234870" y="49058"/>
                    <a:pt x="232442" y="47718"/>
                  </a:cubicBezTo>
                  <a:cubicBezTo>
                    <a:pt x="228926" y="45793"/>
                    <a:pt x="223359" y="44830"/>
                    <a:pt x="215741" y="44830"/>
                  </a:cubicBezTo>
                  <a:cubicBezTo>
                    <a:pt x="213145" y="44830"/>
                    <a:pt x="209211" y="44997"/>
                    <a:pt x="203937" y="45332"/>
                  </a:cubicBezTo>
                  <a:lnTo>
                    <a:pt x="202555" y="32524"/>
                  </a:lnTo>
                  <a:cubicBezTo>
                    <a:pt x="205820" y="31854"/>
                    <a:pt x="211848" y="31561"/>
                    <a:pt x="220638" y="31645"/>
                  </a:cubicBezTo>
                  <a:close/>
                  <a:moveTo>
                    <a:pt x="841024" y="0"/>
                  </a:moveTo>
                  <a:lnTo>
                    <a:pt x="857348" y="0"/>
                  </a:lnTo>
                  <a:cubicBezTo>
                    <a:pt x="856846" y="19087"/>
                    <a:pt x="848642" y="28631"/>
                    <a:pt x="832736" y="28631"/>
                  </a:cubicBezTo>
                  <a:cubicBezTo>
                    <a:pt x="827462" y="28631"/>
                    <a:pt x="820513" y="26287"/>
                    <a:pt x="811890" y="21599"/>
                  </a:cubicBezTo>
                  <a:cubicBezTo>
                    <a:pt x="806281" y="18585"/>
                    <a:pt x="802179" y="17078"/>
                    <a:pt x="799584" y="17078"/>
                  </a:cubicBezTo>
                  <a:cubicBezTo>
                    <a:pt x="793054" y="17078"/>
                    <a:pt x="789873" y="21055"/>
                    <a:pt x="790041" y="29008"/>
                  </a:cubicBezTo>
                  <a:lnTo>
                    <a:pt x="773339" y="29008"/>
                  </a:lnTo>
                  <a:cubicBezTo>
                    <a:pt x="773256" y="20469"/>
                    <a:pt x="775579" y="13562"/>
                    <a:pt x="780309" y="8288"/>
                  </a:cubicBezTo>
                  <a:cubicBezTo>
                    <a:pt x="785039" y="3014"/>
                    <a:pt x="791213" y="377"/>
                    <a:pt x="798831" y="377"/>
                  </a:cubicBezTo>
                  <a:cubicBezTo>
                    <a:pt x="804021" y="377"/>
                    <a:pt x="811095" y="2637"/>
                    <a:pt x="820053" y="7158"/>
                  </a:cubicBezTo>
                  <a:cubicBezTo>
                    <a:pt x="824992" y="9669"/>
                    <a:pt x="828927" y="10925"/>
                    <a:pt x="831857" y="10925"/>
                  </a:cubicBezTo>
                  <a:cubicBezTo>
                    <a:pt x="836963" y="10925"/>
                    <a:pt x="840019" y="7283"/>
                    <a:pt x="841024"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2000" b="1">
                <a:solidFill>
                  <a:schemeClr val="tx2">
                    <a:lumMod val="50000"/>
                  </a:schemeClr>
                </a:solidFill>
              </a:endParaRPr>
            </a:p>
          </p:txBody>
        </p:sp>
        <p:sp>
          <p:nvSpPr>
            <p:cNvPr id="11" name="TextBox 10">
              <a:extLst>
                <a:ext uri="{FF2B5EF4-FFF2-40B4-BE49-F238E27FC236}">
                  <a16:creationId xmlns:a16="http://schemas.microsoft.com/office/drawing/2014/main" id="{4BC057F8-BDCB-4843-B738-34CEB3B57F33}"/>
                </a:ext>
              </a:extLst>
            </p:cNvPr>
            <p:cNvSpPr txBox="1">
              <a:spLocks noChangeAspect="1"/>
            </p:cNvSpPr>
            <p:nvPr>
              <p:custDataLst>
                <p:tags r:id="rId2"/>
              </p:custDataLst>
            </p:nvPr>
          </p:nvSpPr>
          <p:spPr>
            <a:xfrm>
              <a:off x="6027220" y="704512"/>
              <a:ext cx="1213433" cy="232562"/>
            </a:xfrm>
            <a:custGeom>
              <a:avLst/>
              <a:gdLst/>
              <a:ahLst/>
              <a:cxnLst/>
              <a:rect l="l" t="t" r="r" b="b"/>
              <a:pathLst>
                <a:path w="1213433" h="232562">
                  <a:moveTo>
                    <a:pt x="879965" y="165380"/>
                  </a:moveTo>
                  <a:cubicBezTo>
                    <a:pt x="875444" y="166887"/>
                    <a:pt x="868286" y="168687"/>
                    <a:pt x="858492" y="170780"/>
                  </a:cubicBezTo>
                  <a:cubicBezTo>
                    <a:pt x="848697" y="172873"/>
                    <a:pt x="842293" y="174924"/>
                    <a:pt x="839279" y="176933"/>
                  </a:cubicBezTo>
                  <a:cubicBezTo>
                    <a:pt x="834675" y="180198"/>
                    <a:pt x="832372" y="184342"/>
                    <a:pt x="832372" y="189365"/>
                  </a:cubicBezTo>
                  <a:cubicBezTo>
                    <a:pt x="832372" y="194304"/>
                    <a:pt x="834214" y="198574"/>
                    <a:pt x="837898" y="202174"/>
                  </a:cubicBezTo>
                  <a:cubicBezTo>
                    <a:pt x="841581" y="205773"/>
                    <a:pt x="846269" y="207573"/>
                    <a:pt x="851962" y="207573"/>
                  </a:cubicBezTo>
                  <a:cubicBezTo>
                    <a:pt x="858324" y="207573"/>
                    <a:pt x="864394" y="205480"/>
                    <a:pt x="870170" y="201295"/>
                  </a:cubicBezTo>
                  <a:cubicBezTo>
                    <a:pt x="874440" y="198113"/>
                    <a:pt x="877244" y="194221"/>
                    <a:pt x="878583" y="189616"/>
                  </a:cubicBezTo>
                  <a:cubicBezTo>
                    <a:pt x="879504" y="186602"/>
                    <a:pt x="879965" y="180868"/>
                    <a:pt x="879965" y="172413"/>
                  </a:cubicBezTo>
                  <a:close/>
                  <a:moveTo>
                    <a:pt x="419356" y="121806"/>
                  </a:moveTo>
                  <a:cubicBezTo>
                    <a:pt x="410147" y="121806"/>
                    <a:pt x="402403" y="125322"/>
                    <a:pt x="396125" y="132355"/>
                  </a:cubicBezTo>
                  <a:cubicBezTo>
                    <a:pt x="389846" y="139387"/>
                    <a:pt x="386707" y="149516"/>
                    <a:pt x="386707" y="162743"/>
                  </a:cubicBezTo>
                  <a:cubicBezTo>
                    <a:pt x="386707" y="175970"/>
                    <a:pt x="389846" y="186100"/>
                    <a:pt x="396125" y="193132"/>
                  </a:cubicBezTo>
                  <a:cubicBezTo>
                    <a:pt x="402403" y="200164"/>
                    <a:pt x="410147" y="203680"/>
                    <a:pt x="419356" y="203680"/>
                  </a:cubicBezTo>
                  <a:cubicBezTo>
                    <a:pt x="428564" y="203680"/>
                    <a:pt x="436287" y="200164"/>
                    <a:pt x="442524" y="193132"/>
                  </a:cubicBezTo>
                  <a:cubicBezTo>
                    <a:pt x="448761" y="186100"/>
                    <a:pt x="451879" y="175887"/>
                    <a:pt x="451879" y="162492"/>
                  </a:cubicBezTo>
                  <a:cubicBezTo>
                    <a:pt x="451879" y="149433"/>
                    <a:pt x="448761" y="139387"/>
                    <a:pt x="442524" y="132355"/>
                  </a:cubicBezTo>
                  <a:cubicBezTo>
                    <a:pt x="436287" y="125322"/>
                    <a:pt x="428564" y="121806"/>
                    <a:pt x="419356" y="121806"/>
                  </a:cubicBezTo>
                  <a:close/>
                  <a:moveTo>
                    <a:pt x="520629" y="96064"/>
                  </a:moveTo>
                  <a:lnTo>
                    <a:pt x="555915" y="96064"/>
                  </a:lnTo>
                  <a:lnTo>
                    <a:pt x="555915" y="229423"/>
                  </a:lnTo>
                  <a:lnTo>
                    <a:pt x="520629" y="229423"/>
                  </a:lnTo>
                  <a:close/>
                  <a:moveTo>
                    <a:pt x="1006138" y="93050"/>
                  </a:moveTo>
                  <a:cubicBezTo>
                    <a:pt x="1022379" y="93050"/>
                    <a:pt x="1035292" y="96545"/>
                    <a:pt x="1044878" y="103535"/>
                  </a:cubicBezTo>
                  <a:cubicBezTo>
                    <a:pt x="1054463" y="110526"/>
                    <a:pt x="1061349" y="121178"/>
                    <a:pt x="1065535" y="135494"/>
                  </a:cubicBezTo>
                  <a:lnTo>
                    <a:pt x="1030751" y="141773"/>
                  </a:lnTo>
                  <a:cubicBezTo>
                    <a:pt x="1029579" y="134824"/>
                    <a:pt x="1026921" y="129592"/>
                    <a:pt x="1022777" y="126076"/>
                  </a:cubicBezTo>
                  <a:cubicBezTo>
                    <a:pt x="1018633" y="122560"/>
                    <a:pt x="1013254" y="120802"/>
                    <a:pt x="1006641" y="120802"/>
                  </a:cubicBezTo>
                  <a:cubicBezTo>
                    <a:pt x="997851" y="120802"/>
                    <a:pt x="990839" y="123836"/>
                    <a:pt x="985607" y="129906"/>
                  </a:cubicBezTo>
                  <a:cubicBezTo>
                    <a:pt x="980375" y="135975"/>
                    <a:pt x="977759" y="146126"/>
                    <a:pt x="977759" y="160357"/>
                  </a:cubicBezTo>
                  <a:cubicBezTo>
                    <a:pt x="977759" y="176180"/>
                    <a:pt x="980417" y="187356"/>
                    <a:pt x="985733" y="193886"/>
                  </a:cubicBezTo>
                  <a:cubicBezTo>
                    <a:pt x="991049" y="200416"/>
                    <a:pt x="998185" y="203680"/>
                    <a:pt x="1007143" y="203680"/>
                  </a:cubicBezTo>
                  <a:cubicBezTo>
                    <a:pt x="1013840" y="203680"/>
                    <a:pt x="1019324" y="201776"/>
                    <a:pt x="1023593" y="197967"/>
                  </a:cubicBezTo>
                  <a:cubicBezTo>
                    <a:pt x="1027863" y="194158"/>
                    <a:pt x="1030876" y="187607"/>
                    <a:pt x="1032634" y="178315"/>
                  </a:cubicBezTo>
                  <a:lnTo>
                    <a:pt x="1067293" y="184216"/>
                  </a:lnTo>
                  <a:cubicBezTo>
                    <a:pt x="1063693" y="200123"/>
                    <a:pt x="1056787" y="212136"/>
                    <a:pt x="1046573" y="220256"/>
                  </a:cubicBezTo>
                  <a:cubicBezTo>
                    <a:pt x="1036360" y="228377"/>
                    <a:pt x="1022672" y="232437"/>
                    <a:pt x="1005511" y="232437"/>
                  </a:cubicBezTo>
                  <a:cubicBezTo>
                    <a:pt x="986005" y="232437"/>
                    <a:pt x="970455" y="226284"/>
                    <a:pt x="958860" y="213977"/>
                  </a:cubicBezTo>
                  <a:cubicBezTo>
                    <a:pt x="947265" y="201671"/>
                    <a:pt x="941468" y="184635"/>
                    <a:pt x="941468" y="162869"/>
                  </a:cubicBezTo>
                  <a:cubicBezTo>
                    <a:pt x="941468" y="140852"/>
                    <a:pt x="947286" y="123711"/>
                    <a:pt x="958923" y="111447"/>
                  </a:cubicBezTo>
                  <a:cubicBezTo>
                    <a:pt x="970559" y="99182"/>
                    <a:pt x="986298" y="93050"/>
                    <a:pt x="1006138" y="93050"/>
                  </a:cubicBezTo>
                  <a:close/>
                  <a:moveTo>
                    <a:pt x="858492" y="93050"/>
                  </a:moveTo>
                  <a:cubicBezTo>
                    <a:pt x="874230" y="93050"/>
                    <a:pt x="885950" y="94913"/>
                    <a:pt x="893652" y="98638"/>
                  </a:cubicBezTo>
                  <a:cubicBezTo>
                    <a:pt x="901354" y="102363"/>
                    <a:pt x="906775" y="107093"/>
                    <a:pt x="909914" y="112828"/>
                  </a:cubicBezTo>
                  <a:cubicBezTo>
                    <a:pt x="913053" y="118562"/>
                    <a:pt x="914623" y="129090"/>
                    <a:pt x="914623" y="144410"/>
                  </a:cubicBezTo>
                  <a:lnTo>
                    <a:pt x="914246" y="185598"/>
                  </a:lnTo>
                  <a:cubicBezTo>
                    <a:pt x="914246" y="197318"/>
                    <a:pt x="914811" y="205962"/>
                    <a:pt x="915942" y="211529"/>
                  </a:cubicBezTo>
                  <a:cubicBezTo>
                    <a:pt x="917072" y="217096"/>
                    <a:pt x="919186" y="223061"/>
                    <a:pt x="922283" y="229423"/>
                  </a:cubicBezTo>
                  <a:lnTo>
                    <a:pt x="887374" y="229423"/>
                  </a:lnTo>
                  <a:cubicBezTo>
                    <a:pt x="886453" y="227079"/>
                    <a:pt x="885323" y="223605"/>
                    <a:pt x="883983" y="219000"/>
                  </a:cubicBezTo>
                  <a:cubicBezTo>
                    <a:pt x="883397" y="216908"/>
                    <a:pt x="882979" y="215526"/>
                    <a:pt x="882727" y="214856"/>
                  </a:cubicBezTo>
                  <a:cubicBezTo>
                    <a:pt x="876700" y="220717"/>
                    <a:pt x="870254" y="225112"/>
                    <a:pt x="863389" y="228042"/>
                  </a:cubicBezTo>
                  <a:cubicBezTo>
                    <a:pt x="856524" y="230972"/>
                    <a:pt x="849199" y="232437"/>
                    <a:pt x="841414" y="232437"/>
                  </a:cubicBezTo>
                  <a:cubicBezTo>
                    <a:pt x="827684" y="232437"/>
                    <a:pt x="816864" y="228711"/>
                    <a:pt x="808953" y="221261"/>
                  </a:cubicBezTo>
                  <a:cubicBezTo>
                    <a:pt x="801042" y="213810"/>
                    <a:pt x="797086" y="204392"/>
                    <a:pt x="797086" y="193007"/>
                  </a:cubicBezTo>
                  <a:cubicBezTo>
                    <a:pt x="797086" y="185472"/>
                    <a:pt x="798886" y="178754"/>
                    <a:pt x="802486" y="172852"/>
                  </a:cubicBezTo>
                  <a:cubicBezTo>
                    <a:pt x="806086" y="166950"/>
                    <a:pt x="811129" y="162429"/>
                    <a:pt x="817617" y="159290"/>
                  </a:cubicBezTo>
                  <a:cubicBezTo>
                    <a:pt x="824105" y="156151"/>
                    <a:pt x="833461" y="153409"/>
                    <a:pt x="845683" y="151065"/>
                  </a:cubicBezTo>
                  <a:cubicBezTo>
                    <a:pt x="862175" y="147968"/>
                    <a:pt x="873602" y="145079"/>
                    <a:pt x="879965" y="142400"/>
                  </a:cubicBezTo>
                  <a:lnTo>
                    <a:pt x="879965" y="138884"/>
                  </a:lnTo>
                  <a:cubicBezTo>
                    <a:pt x="879965" y="132103"/>
                    <a:pt x="878290" y="127269"/>
                    <a:pt x="874942" y="124381"/>
                  </a:cubicBezTo>
                  <a:cubicBezTo>
                    <a:pt x="871593" y="121492"/>
                    <a:pt x="865273" y="120048"/>
                    <a:pt x="855980" y="120048"/>
                  </a:cubicBezTo>
                  <a:cubicBezTo>
                    <a:pt x="849701" y="120048"/>
                    <a:pt x="844804" y="121283"/>
                    <a:pt x="841288" y="123753"/>
                  </a:cubicBezTo>
                  <a:cubicBezTo>
                    <a:pt x="837772" y="126222"/>
                    <a:pt x="834926" y="130555"/>
                    <a:pt x="832749" y="136750"/>
                  </a:cubicBezTo>
                  <a:lnTo>
                    <a:pt x="800728" y="130973"/>
                  </a:lnTo>
                  <a:cubicBezTo>
                    <a:pt x="804328" y="118081"/>
                    <a:pt x="810522" y="108537"/>
                    <a:pt x="819313" y="102342"/>
                  </a:cubicBezTo>
                  <a:cubicBezTo>
                    <a:pt x="828103" y="96147"/>
                    <a:pt x="841162" y="93050"/>
                    <a:pt x="858492" y="93050"/>
                  </a:cubicBezTo>
                  <a:close/>
                  <a:moveTo>
                    <a:pt x="720928" y="93050"/>
                  </a:moveTo>
                  <a:cubicBezTo>
                    <a:pt x="728714" y="93050"/>
                    <a:pt x="735829" y="94452"/>
                    <a:pt x="742275" y="97257"/>
                  </a:cubicBezTo>
                  <a:cubicBezTo>
                    <a:pt x="748722" y="100061"/>
                    <a:pt x="753598" y="103640"/>
                    <a:pt x="756905" y="107993"/>
                  </a:cubicBezTo>
                  <a:cubicBezTo>
                    <a:pt x="760212" y="112346"/>
                    <a:pt x="762514" y="117286"/>
                    <a:pt x="763811" y="122811"/>
                  </a:cubicBezTo>
                  <a:cubicBezTo>
                    <a:pt x="765109" y="128336"/>
                    <a:pt x="765758" y="136247"/>
                    <a:pt x="765758" y="146544"/>
                  </a:cubicBezTo>
                  <a:lnTo>
                    <a:pt x="765758" y="229423"/>
                  </a:lnTo>
                  <a:lnTo>
                    <a:pt x="730472" y="229423"/>
                  </a:lnTo>
                  <a:lnTo>
                    <a:pt x="730472" y="161362"/>
                  </a:lnTo>
                  <a:cubicBezTo>
                    <a:pt x="730472" y="146963"/>
                    <a:pt x="729718" y="137650"/>
                    <a:pt x="728211" y="133422"/>
                  </a:cubicBezTo>
                  <a:cubicBezTo>
                    <a:pt x="726704" y="129194"/>
                    <a:pt x="724256" y="125908"/>
                    <a:pt x="720865" y="123564"/>
                  </a:cubicBezTo>
                  <a:cubicBezTo>
                    <a:pt x="717475" y="121220"/>
                    <a:pt x="713394" y="120048"/>
                    <a:pt x="708622" y="120048"/>
                  </a:cubicBezTo>
                  <a:cubicBezTo>
                    <a:pt x="702510" y="120048"/>
                    <a:pt x="697027" y="121723"/>
                    <a:pt x="692172" y="125071"/>
                  </a:cubicBezTo>
                  <a:cubicBezTo>
                    <a:pt x="687316" y="128420"/>
                    <a:pt x="683988" y="132857"/>
                    <a:pt x="682188" y="138382"/>
                  </a:cubicBezTo>
                  <a:cubicBezTo>
                    <a:pt x="680389" y="143907"/>
                    <a:pt x="679489" y="154121"/>
                    <a:pt x="679489" y="169022"/>
                  </a:cubicBezTo>
                  <a:lnTo>
                    <a:pt x="679489" y="229423"/>
                  </a:lnTo>
                  <a:lnTo>
                    <a:pt x="644202" y="229423"/>
                  </a:lnTo>
                  <a:lnTo>
                    <a:pt x="644202" y="96064"/>
                  </a:lnTo>
                  <a:lnTo>
                    <a:pt x="676977" y="96064"/>
                  </a:lnTo>
                  <a:lnTo>
                    <a:pt x="676977" y="115653"/>
                  </a:lnTo>
                  <a:cubicBezTo>
                    <a:pt x="688614" y="100584"/>
                    <a:pt x="703264" y="93050"/>
                    <a:pt x="720928" y="93050"/>
                  </a:cubicBezTo>
                  <a:close/>
                  <a:moveTo>
                    <a:pt x="419230" y="93050"/>
                  </a:moveTo>
                  <a:cubicBezTo>
                    <a:pt x="439406" y="93050"/>
                    <a:pt x="455940" y="99601"/>
                    <a:pt x="468832" y="112702"/>
                  </a:cubicBezTo>
                  <a:cubicBezTo>
                    <a:pt x="481724" y="125804"/>
                    <a:pt x="488170" y="142359"/>
                    <a:pt x="488170" y="162367"/>
                  </a:cubicBezTo>
                  <a:cubicBezTo>
                    <a:pt x="488170" y="182542"/>
                    <a:pt x="481661" y="199264"/>
                    <a:pt x="468643" y="212533"/>
                  </a:cubicBezTo>
                  <a:cubicBezTo>
                    <a:pt x="455626" y="225802"/>
                    <a:pt x="439238" y="232437"/>
                    <a:pt x="419481" y="232437"/>
                  </a:cubicBezTo>
                  <a:cubicBezTo>
                    <a:pt x="407259" y="232437"/>
                    <a:pt x="395601" y="229674"/>
                    <a:pt x="384509" y="224149"/>
                  </a:cubicBezTo>
                  <a:cubicBezTo>
                    <a:pt x="373417" y="218624"/>
                    <a:pt x="364982" y="210524"/>
                    <a:pt x="359206" y="199850"/>
                  </a:cubicBezTo>
                  <a:cubicBezTo>
                    <a:pt x="353429" y="189177"/>
                    <a:pt x="350541" y="176180"/>
                    <a:pt x="350541" y="160860"/>
                  </a:cubicBezTo>
                  <a:cubicBezTo>
                    <a:pt x="350541" y="149140"/>
                    <a:pt x="353429" y="137796"/>
                    <a:pt x="359206" y="126829"/>
                  </a:cubicBezTo>
                  <a:cubicBezTo>
                    <a:pt x="364982" y="115863"/>
                    <a:pt x="373165" y="107491"/>
                    <a:pt x="383756" y="101715"/>
                  </a:cubicBezTo>
                  <a:cubicBezTo>
                    <a:pt x="394346" y="95938"/>
                    <a:pt x="406170" y="93050"/>
                    <a:pt x="419230" y="93050"/>
                  </a:cubicBezTo>
                  <a:close/>
                  <a:moveTo>
                    <a:pt x="1092003" y="45332"/>
                  </a:moveTo>
                  <a:lnTo>
                    <a:pt x="1127289" y="45332"/>
                  </a:lnTo>
                  <a:lnTo>
                    <a:pt x="1127289" y="113016"/>
                  </a:lnTo>
                  <a:cubicBezTo>
                    <a:pt x="1138674" y="99705"/>
                    <a:pt x="1152278" y="93050"/>
                    <a:pt x="1168101" y="93050"/>
                  </a:cubicBezTo>
                  <a:cubicBezTo>
                    <a:pt x="1176221" y="93050"/>
                    <a:pt x="1183546" y="94557"/>
                    <a:pt x="1190076" y="97571"/>
                  </a:cubicBezTo>
                  <a:cubicBezTo>
                    <a:pt x="1196606" y="100584"/>
                    <a:pt x="1201524" y="104435"/>
                    <a:pt x="1204831" y="109123"/>
                  </a:cubicBezTo>
                  <a:cubicBezTo>
                    <a:pt x="1208138" y="113811"/>
                    <a:pt x="1210398" y="119002"/>
                    <a:pt x="1211612" y="124695"/>
                  </a:cubicBezTo>
                  <a:cubicBezTo>
                    <a:pt x="1212826" y="130387"/>
                    <a:pt x="1213433" y="139219"/>
                    <a:pt x="1213433" y="151191"/>
                  </a:cubicBezTo>
                  <a:lnTo>
                    <a:pt x="1213433" y="229423"/>
                  </a:lnTo>
                  <a:lnTo>
                    <a:pt x="1178147" y="229423"/>
                  </a:lnTo>
                  <a:lnTo>
                    <a:pt x="1178147" y="158976"/>
                  </a:lnTo>
                  <a:cubicBezTo>
                    <a:pt x="1178147" y="144996"/>
                    <a:pt x="1177477" y="136122"/>
                    <a:pt x="1176137" y="132355"/>
                  </a:cubicBezTo>
                  <a:cubicBezTo>
                    <a:pt x="1174798" y="128587"/>
                    <a:pt x="1172433" y="125594"/>
                    <a:pt x="1169042" y="123376"/>
                  </a:cubicBezTo>
                  <a:cubicBezTo>
                    <a:pt x="1165652" y="121158"/>
                    <a:pt x="1161403" y="120048"/>
                    <a:pt x="1156297" y="120048"/>
                  </a:cubicBezTo>
                  <a:cubicBezTo>
                    <a:pt x="1150437" y="120048"/>
                    <a:pt x="1145204" y="121471"/>
                    <a:pt x="1140600" y="124318"/>
                  </a:cubicBezTo>
                  <a:cubicBezTo>
                    <a:pt x="1135996" y="127164"/>
                    <a:pt x="1132626" y="131455"/>
                    <a:pt x="1130491" y="137189"/>
                  </a:cubicBezTo>
                  <a:cubicBezTo>
                    <a:pt x="1128357" y="142924"/>
                    <a:pt x="1127289" y="151400"/>
                    <a:pt x="1127289" y="162618"/>
                  </a:cubicBezTo>
                  <a:lnTo>
                    <a:pt x="1127289" y="229423"/>
                  </a:lnTo>
                  <a:lnTo>
                    <a:pt x="1092003" y="229423"/>
                  </a:lnTo>
                  <a:close/>
                  <a:moveTo>
                    <a:pt x="520629" y="45332"/>
                  </a:moveTo>
                  <a:lnTo>
                    <a:pt x="555915" y="45332"/>
                  </a:lnTo>
                  <a:lnTo>
                    <a:pt x="555915" y="77981"/>
                  </a:lnTo>
                  <a:lnTo>
                    <a:pt x="520629" y="77981"/>
                  </a:lnTo>
                  <a:close/>
                  <a:moveTo>
                    <a:pt x="196653" y="45332"/>
                  </a:moveTo>
                  <a:lnTo>
                    <a:pt x="231939" y="45332"/>
                  </a:lnTo>
                  <a:lnTo>
                    <a:pt x="231939" y="113016"/>
                  </a:lnTo>
                  <a:cubicBezTo>
                    <a:pt x="243325" y="99705"/>
                    <a:pt x="256928" y="93050"/>
                    <a:pt x="272751" y="93050"/>
                  </a:cubicBezTo>
                  <a:cubicBezTo>
                    <a:pt x="280871" y="93050"/>
                    <a:pt x="288196" y="94557"/>
                    <a:pt x="294726" y="97571"/>
                  </a:cubicBezTo>
                  <a:cubicBezTo>
                    <a:pt x="301256" y="100584"/>
                    <a:pt x="306174" y="104435"/>
                    <a:pt x="309481" y="109123"/>
                  </a:cubicBezTo>
                  <a:cubicBezTo>
                    <a:pt x="312788" y="113811"/>
                    <a:pt x="315048" y="119002"/>
                    <a:pt x="316262" y="124695"/>
                  </a:cubicBezTo>
                  <a:cubicBezTo>
                    <a:pt x="317476" y="130387"/>
                    <a:pt x="318083" y="139219"/>
                    <a:pt x="318083" y="151191"/>
                  </a:cubicBezTo>
                  <a:lnTo>
                    <a:pt x="318083" y="229423"/>
                  </a:lnTo>
                  <a:lnTo>
                    <a:pt x="282797" y="229423"/>
                  </a:lnTo>
                  <a:lnTo>
                    <a:pt x="282797" y="158976"/>
                  </a:lnTo>
                  <a:cubicBezTo>
                    <a:pt x="282797" y="144996"/>
                    <a:pt x="282127" y="136122"/>
                    <a:pt x="280787" y="132355"/>
                  </a:cubicBezTo>
                  <a:cubicBezTo>
                    <a:pt x="279448" y="128587"/>
                    <a:pt x="277083" y="125594"/>
                    <a:pt x="273693" y="123376"/>
                  </a:cubicBezTo>
                  <a:cubicBezTo>
                    <a:pt x="270302" y="121158"/>
                    <a:pt x="266053" y="120048"/>
                    <a:pt x="260947" y="120048"/>
                  </a:cubicBezTo>
                  <a:cubicBezTo>
                    <a:pt x="255087" y="120048"/>
                    <a:pt x="249854" y="121471"/>
                    <a:pt x="245250" y="124318"/>
                  </a:cubicBezTo>
                  <a:cubicBezTo>
                    <a:pt x="240646" y="127164"/>
                    <a:pt x="237276" y="131455"/>
                    <a:pt x="235141" y="137189"/>
                  </a:cubicBezTo>
                  <a:cubicBezTo>
                    <a:pt x="233007" y="142924"/>
                    <a:pt x="231939" y="151400"/>
                    <a:pt x="231939" y="162618"/>
                  </a:cubicBezTo>
                  <a:lnTo>
                    <a:pt x="231939" y="229423"/>
                  </a:lnTo>
                  <a:lnTo>
                    <a:pt x="196653" y="229423"/>
                  </a:lnTo>
                  <a:close/>
                  <a:moveTo>
                    <a:pt x="859120" y="42193"/>
                  </a:moveTo>
                  <a:lnTo>
                    <a:pt x="898675" y="42193"/>
                  </a:lnTo>
                  <a:lnTo>
                    <a:pt x="864142" y="79739"/>
                  </a:lnTo>
                  <a:lnTo>
                    <a:pt x="841790" y="79739"/>
                  </a:lnTo>
                  <a:close/>
                  <a:moveTo>
                    <a:pt x="403157" y="42193"/>
                  </a:moveTo>
                  <a:lnTo>
                    <a:pt x="435806" y="42193"/>
                  </a:lnTo>
                  <a:lnTo>
                    <a:pt x="461800" y="79237"/>
                  </a:lnTo>
                  <a:lnTo>
                    <a:pt x="433420" y="79237"/>
                  </a:lnTo>
                  <a:lnTo>
                    <a:pt x="418853" y="60526"/>
                  </a:lnTo>
                  <a:lnTo>
                    <a:pt x="405291" y="79237"/>
                  </a:lnTo>
                  <a:lnTo>
                    <a:pt x="376786" y="79237"/>
                  </a:lnTo>
                  <a:close/>
                  <a:moveTo>
                    <a:pt x="86143" y="42193"/>
                  </a:moveTo>
                  <a:cubicBezTo>
                    <a:pt x="108663" y="42193"/>
                    <a:pt x="126955" y="48848"/>
                    <a:pt x="141019" y="62159"/>
                  </a:cubicBezTo>
                  <a:cubicBezTo>
                    <a:pt x="149391" y="70028"/>
                    <a:pt x="155669" y="81330"/>
                    <a:pt x="159855" y="96064"/>
                  </a:cubicBezTo>
                  <a:lnTo>
                    <a:pt x="123062" y="104854"/>
                  </a:lnTo>
                  <a:cubicBezTo>
                    <a:pt x="120886" y="95310"/>
                    <a:pt x="116344" y="87776"/>
                    <a:pt x="109437" y="82251"/>
                  </a:cubicBezTo>
                  <a:cubicBezTo>
                    <a:pt x="102531" y="76725"/>
                    <a:pt x="94138" y="73963"/>
                    <a:pt x="84260" y="73963"/>
                  </a:cubicBezTo>
                  <a:cubicBezTo>
                    <a:pt x="70614" y="73963"/>
                    <a:pt x="59543" y="78860"/>
                    <a:pt x="51046" y="88655"/>
                  </a:cubicBezTo>
                  <a:cubicBezTo>
                    <a:pt x="42548" y="98450"/>
                    <a:pt x="38300" y="114314"/>
                    <a:pt x="38300" y="136247"/>
                  </a:cubicBezTo>
                  <a:cubicBezTo>
                    <a:pt x="38300" y="159520"/>
                    <a:pt x="42486" y="176096"/>
                    <a:pt x="50857" y="185975"/>
                  </a:cubicBezTo>
                  <a:cubicBezTo>
                    <a:pt x="59229" y="195853"/>
                    <a:pt x="70112" y="200792"/>
                    <a:pt x="83506" y="200792"/>
                  </a:cubicBezTo>
                  <a:cubicBezTo>
                    <a:pt x="93385" y="200792"/>
                    <a:pt x="101882" y="197653"/>
                    <a:pt x="108998" y="191374"/>
                  </a:cubicBezTo>
                  <a:cubicBezTo>
                    <a:pt x="116114" y="185096"/>
                    <a:pt x="121220" y="175217"/>
                    <a:pt x="124318" y="161739"/>
                  </a:cubicBezTo>
                  <a:lnTo>
                    <a:pt x="160358" y="173166"/>
                  </a:lnTo>
                  <a:cubicBezTo>
                    <a:pt x="154832" y="193258"/>
                    <a:pt x="145645" y="208180"/>
                    <a:pt x="132794" y="217933"/>
                  </a:cubicBezTo>
                  <a:cubicBezTo>
                    <a:pt x="119944" y="227686"/>
                    <a:pt x="103640" y="232562"/>
                    <a:pt x="83883" y="232562"/>
                  </a:cubicBezTo>
                  <a:cubicBezTo>
                    <a:pt x="59438" y="232562"/>
                    <a:pt x="39346" y="224212"/>
                    <a:pt x="23608" y="207510"/>
                  </a:cubicBezTo>
                  <a:cubicBezTo>
                    <a:pt x="7869" y="190809"/>
                    <a:pt x="0" y="167976"/>
                    <a:pt x="0" y="139010"/>
                  </a:cubicBezTo>
                  <a:cubicBezTo>
                    <a:pt x="0" y="108370"/>
                    <a:pt x="7911" y="84574"/>
                    <a:pt x="23733" y="67621"/>
                  </a:cubicBezTo>
                  <a:cubicBezTo>
                    <a:pt x="39556" y="50669"/>
                    <a:pt x="60359" y="42193"/>
                    <a:pt x="86143" y="42193"/>
                  </a:cubicBezTo>
                  <a:close/>
                  <a:moveTo>
                    <a:pt x="379298" y="0"/>
                  </a:moveTo>
                  <a:lnTo>
                    <a:pt x="418853" y="0"/>
                  </a:lnTo>
                  <a:lnTo>
                    <a:pt x="436183" y="35412"/>
                  </a:lnTo>
                  <a:lnTo>
                    <a:pt x="413956" y="35412"/>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2000" b="1">
                <a:solidFill>
                  <a:schemeClr val="tx2">
                    <a:lumMod val="50000"/>
                  </a:schemeClr>
                </a:solidFill>
              </a:endParaRPr>
            </a:p>
          </p:txBody>
        </p:sp>
        <p:sp>
          <p:nvSpPr>
            <p:cNvPr id="12" name="TextBox 11">
              <a:extLst>
                <a:ext uri="{FF2B5EF4-FFF2-40B4-BE49-F238E27FC236}">
                  <a16:creationId xmlns:a16="http://schemas.microsoft.com/office/drawing/2014/main" id="{8E319A16-5050-488B-9895-1B441EE77B89}"/>
                </a:ext>
              </a:extLst>
            </p:cNvPr>
            <p:cNvSpPr txBox="1">
              <a:spLocks noChangeAspect="1"/>
            </p:cNvSpPr>
            <p:nvPr>
              <p:custDataLst>
                <p:tags r:id="rId3"/>
              </p:custDataLst>
            </p:nvPr>
          </p:nvSpPr>
          <p:spPr>
            <a:xfrm>
              <a:off x="2098155" y="257847"/>
              <a:ext cx="1165808" cy="232562"/>
            </a:xfrm>
            <a:custGeom>
              <a:avLst/>
              <a:gdLst/>
              <a:ahLst/>
              <a:cxnLst/>
              <a:rect l="l" t="t" r="r" b="b"/>
              <a:pathLst>
                <a:path w="1165808" h="232562">
                  <a:moveTo>
                    <a:pt x="419356" y="121806"/>
                  </a:moveTo>
                  <a:cubicBezTo>
                    <a:pt x="410147" y="121806"/>
                    <a:pt x="402403" y="125322"/>
                    <a:pt x="396124" y="132355"/>
                  </a:cubicBezTo>
                  <a:cubicBezTo>
                    <a:pt x="389846" y="139387"/>
                    <a:pt x="386706" y="149516"/>
                    <a:pt x="386706" y="162743"/>
                  </a:cubicBezTo>
                  <a:cubicBezTo>
                    <a:pt x="386706" y="175970"/>
                    <a:pt x="389846" y="186100"/>
                    <a:pt x="396124" y="193132"/>
                  </a:cubicBezTo>
                  <a:cubicBezTo>
                    <a:pt x="402403" y="200164"/>
                    <a:pt x="410147" y="203680"/>
                    <a:pt x="419356" y="203680"/>
                  </a:cubicBezTo>
                  <a:cubicBezTo>
                    <a:pt x="428564" y="203680"/>
                    <a:pt x="436287" y="200164"/>
                    <a:pt x="442524" y="193132"/>
                  </a:cubicBezTo>
                  <a:cubicBezTo>
                    <a:pt x="448761" y="186100"/>
                    <a:pt x="451879" y="175887"/>
                    <a:pt x="451879" y="162492"/>
                  </a:cubicBezTo>
                  <a:cubicBezTo>
                    <a:pt x="451879" y="149433"/>
                    <a:pt x="448761" y="139387"/>
                    <a:pt x="442524" y="132355"/>
                  </a:cubicBezTo>
                  <a:cubicBezTo>
                    <a:pt x="436287" y="125322"/>
                    <a:pt x="428564" y="121806"/>
                    <a:pt x="419356" y="121806"/>
                  </a:cubicBezTo>
                  <a:close/>
                  <a:moveTo>
                    <a:pt x="702092" y="120048"/>
                  </a:moveTo>
                  <a:cubicBezTo>
                    <a:pt x="693720" y="120048"/>
                    <a:pt x="686709" y="123376"/>
                    <a:pt x="681058" y="130031"/>
                  </a:cubicBezTo>
                  <a:cubicBezTo>
                    <a:pt x="675407" y="136687"/>
                    <a:pt x="672582" y="146628"/>
                    <a:pt x="672582" y="159855"/>
                  </a:cubicBezTo>
                  <a:cubicBezTo>
                    <a:pt x="672582" y="174087"/>
                    <a:pt x="674549" y="184384"/>
                    <a:pt x="678484" y="190746"/>
                  </a:cubicBezTo>
                  <a:cubicBezTo>
                    <a:pt x="684177" y="199955"/>
                    <a:pt x="692130" y="204559"/>
                    <a:pt x="702343" y="204559"/>
                  </a:cubicBezTo>
                  <a:cubicBezTo>
                    <a:pt x="710463" y="204559"/>
                    <a:pt x="717370" y="201106"/>
                    <a:pt x="723063" y="194200"/>
                  </a:cubicBezTo>
                  <a:cubicBezTo>
                    <a:pt x="728755" y="187293"/>
                    <a:pt x="731602" y="176975"/>
                    <a:pt x="731602" y="163246"/>
                  </a:cubicBezTo>
                  <a:cubicBezTo>
                    <a:pt x="731602" y="147926"/>
                    <a:pt x="728839" y="136896"/>
                    <a:pt x="723314" y="130157"/>
                  </a:cubicBezTo>
                  <a:cubicBezTo>
                    <a:pt x="717789" y="123418"/>
                    <a:pt x="710715" y="120048"/>
                    <a:pt x="702092" y="120048"/>
                  </a:cubicBezTo>
                  <a:close/>
                  <a:moveTo>
                    <a:pt x="806378" y="96064"/>
                  </a:moveTo>
                  <a:lnTo>
                    <a:pt x="841665" y="96064"/>
                  </a:lnTo>
                  <a:lnTo>
                    <a:pt x="841665" y="229423"/>
                  </a:lnTo>
                  <a:lnTo>
                    <a:pt x="806378" y="229423"/>
                  </a:lnTo>
                  <a:close/>
                  <a:moveTo>
                    <a:pt x="520629" y="96064"/>
                  </a:moveTo>
                  <a:lnTo>
                    <a:pt x="555915" y="96064"/>
                  </a:lnTo>
                  <a:lnTo>
                    <a:pt x="555915" y="229423"/>
                  </a:lnTo>
                  <a:lnTo>
                    <a:pt x="520629" y="229423"/>
                  </a:lnTo>
                  <a:close/>
                  <a:moveTo>
                    <a:pt x="959053" y="93050"/>
                  </a:moveTo>
                  <a:cubicBezTo>
                    <a:pt x="966838" y="93050"/>
                    <a:pt x="973954" y="94452"/>
                    <a:pt x="980400" y="97257"/>
                  </a:cubicBezTo>
                  <a:cubicBezTo>
                    <a:pt x="986847" y="100061"/>
                    <a:pt x="991723" y="103640"/>
                    <a:pt x="995030" y="107993"/>
                  </a:cubicBezTo>
                  <a:cubicBezTo>
                    <a:pt x="998337" y="112346"/>
                    <a:pt x="1000639" y="117286"/>
                    <a:pt x="1001936" y="122811"/>
                  </a:cubicBezTo>
                  <a:cubicBezTo>
                    <a:pt x="1003234" y="128336"/>
                    <a:pt x="1003883" y="136247"/>
                    <a:pt x="1003883" y="146544"/>
                  </a:cubicBezTo>
                  <a:lnTo>
                    <a:pt x="1003883" y="229423"/>
                  </a:lnTo>
                  <a:lnTo>
                    <a:pt x="968597" y="229423"/>
                  </a:lnTo>
                  <a:lnTo>
                    <a:pt x="968597" y="161362"/>
                  </a:lnTo>
                  <a:cubicBezTo>
                    <a:pt x="968597" y="146963"/>
                    <a:pt x="967843" y="137650"/>
                    <a:pt x="966336" y="133422"/>
                  </a:cubicBezTo>
                  <a:cubicBezTo>
                    <a:pt x="964829" y="129194"/>
                    <a:pt x="962381" y="125908"/>
                    <a:pt x="958990" y="123564"/>
                  </a:cubicBezTo>
                  <a:cubicBezTo>
                    <a:pt x="955600" y="121220"/>
                    <a:pt x="951518" y="120048"/>
                    <a:pt x="946747" y="120048"/>
                  </a:cubicBezTo>
                  <a:cubicBezTo>
                    <a:pt x="940635" y="120048"/>
                    <a:pt x="935152" y="121723"/>
                    <a:pt x="930297" y="125071"/>
                  </a:cubicBezTo>
                  <a:cubicBezTo>
                    <a:pt x="925441" y="128420"/>
                    <a:pt x="922113" y="132857"/>
                    <a:pt x="920313" y="138382"/>
                  </a:cubicBezTo>
                  <a:cubicBezTo>
                    <a:pt x="918514" y="143907"/>
                    <a:pt x="917614" y="154121"/>
                    <a:pt x="917614" y="169022"/>
                  </a:cubicBezTo>
                  <a:lnTo>
                    <a:pt x="917614" y="229423"/>
                  </a:lnTo>
                  <a:lnTo>
                    <a:pt x="882327" y="229423"/>
                  </a:lnTo>
                  <a:lnTo>
                    <a:pt x="882327" y="96064"/>
                  </a:lnTo>
                  <a:lnTo>
                    <a:pt x="915102" y="96064"/>
                  </a:lnTo>
                  <a:lnTo>
                    <a:pt x="915102" y="115653"/>
                  </a:lnTo>
                  <a:cubicBezTo>
                    <a:pt x="926739" y="100584"/>
                    <a:pt x="941389" y="93050"/>
                    <a:pt x="959053" y="93050"/>
                  </a:cubicBezTo>
                  <a:close/>
                  <a:moveTo>
                    <a:pt x="419230" y="93050"/>
                  </a:moveTo>
                  <a:cubicBezTo>
                    <a:pt x="439406" y="93050"/>
                    <a:pt x="455939" y="99601"/>
                    <a:pt x="468832" y="112702"/>
                  </a:cubicBezTo>
                  <a:cubicBezTo>
                    <a:pt x="481724" y="125804"/>
                    <a:pt x="488170" y="142359"/>
                    <a:pt x="488170" y="162367"/>
                  </a:cubicBezTo>
                  <a:cubicBezTo>
                    <a:pt x="488170" y="182542"/>
                    <a:pt x="481661" y="199264"/>
                    <a:pt x="468643" y="212533"/>
                  </a:cubicBezTo>
                  <a:cubicBezTo>
                    <a:pt x="455626" y="225802"/>
                    <a:pt x="439238" y="232437"/>
                    <a:pt x="419481" y="232437"/>
                  </a:cubicBezTo>
                  <a:cubicBezTo>
                    <a:pt x="407259" y="232437"/>
                    <a:pt x="395601" y="229674"/>
                    <a:pt x="384509" y="224149"/>
                  </a:cubicBezTo>
                  <a:cubicBezTo>
                    <a:pt x="373417" y="218624"/>
                    <a:pt x="364982" y="210524"/>
                    <a:pt x="359206" y="199850"/>
                  </a:cubicBezTo>
                  <a:cubicBezTo>
                    <a:pt x="353429" y="189177"/>
                    <a:pt x="350541" y="176180"/>
                    <a:pt x="350541" y="160860"/>
                  </a:cubicBezTo>
                  <a:cubicBezTo>
                    <a:pt x="350541" y="149140"/>
                    <a:pt x="353429" y="137796"/>
                    <a:pt x="359206" y="126829"/>
                  </a:cubicBezTo>
                  <a:cubicBezTo>
                    <a:pt x="364982" y="115863"/>
                    <a:pt x="373165" y="107491"/>
                    <a:pt x="383755" y="101715"/>
                  </a:cubicBezTo>
                  <a:cubicBezTo>
                    <a:pt x="394345" y="95938"/>
                    <a:pt x="406170" y="93050"/>
                    <a:pt x="419230" y="93050"/>
                  </a:cubicBezTo>
                  <a:close/>
                  <a:moveTo>
                    <a:pt x="1044378" y="45332"/>
                  </a:moveTo>
                  <a:lnTo>
                    <a:pt x="1079664" y="45332"/>
                  </a:lnTo>
                  <a:lnTo>
                    <a:pt x="1079664" y="113016"/>
                  </a:lnTo>
                  <a:cubicBezTo>
                    <a:pt x="1091050" y="99705"/>
                    <a:pt x="1104653" y="93050"/>
                    <a:pt x="1120476" y="93050"/>
                  </a:cubicBezTo>
                  <a:cubicBezTo>
                    <a:pt x="1128596" y="93050"/>
                    <a:pt x="1135921" y="94557"/>
                    <a:pt x="1142451" y="97571"/>
                  </a:cubicBezTo>
                  <a:cubicBezTo>
                    <a:pt x="1148981" y="100584"/>
                    <a:pt x="1153899" y="104435"/>
                    <a:pt x="1157206" y="109123"/>
                  </a:cubicBezTo>
                  <a:cubicBezTo>
                    <a:pt x="1160513" y="113811"/>
                    <a:pt x="1162773" y="119002"/>
                    <a:pt x="1163987" y="124695"/>
                  </a:cubicBezTo>
                  <a:cubicBezTo>
                    <a:pt x="1165201" y="130387"/>
                    <a:pt x="1165808" y="139219"/>
                    <a:pt x="1165808" y="151191"/>
                  </a:cubicBezTo>
                  <a:lnTo>
                    <a:pt x="1165808" y="229423"/>
                  </a:lnTo>
                  <a:lnTo>
                    <a:pt x="1130522" y="229423"/>
                  </a:lnTo>
                  <a:lnTo>
                    <a:pt x="1130522" y="158976"/>
                  </a:lnTo>
                  <a:cubicBezTo>
                    <a:pt x="1130522" y="144996"/>
                    <a:pt x="1129852" y="136122"/>
                    <a:pt x="1128512" y="132355"/>
                  </a:cubicBezTo>
                  <a:cubicBezTo>
                    <a:pt x="1127173" y="128587"/>
                    <a:pt x="1124808" y="125594"/>
                    <a:pt x="1121417" y="123376"/>
                  </a:cubicBezTo>
                  <a:cubicBezTo>
                    <a:pt x="1118027" y="121158"/>
                    <a:pt x="1113778" y="120048"/>
                    <a:pt x="1108672" y="120048"/>
                  </a:cubicBezTo>
                  <a:cubicBezTo>
                    <a:pt x="1102812" y="120048"/>
                    <a:pt x="1097579" y="121471"/>
                    <a:pt x="1092975" y="124318"/>
                  </a:cubicBezTo>
                  <a:cubicBezTo>
                    <a:pt x="1088371" y="127164"/>
                    <a:pt x="1085001" y="131455"/>
                    <a:pt x="1082866" y="137189"/>
                  </a:cubicBezTo>
                  <a:cubicBezTo>
                    <a:pt x="1080732" y="142924"/>
                    <a:pt x="1079664" y="151400"/>
                    <a:pt x="1079664" y="162618"/>
                  </a:cubicBezTo>
                  <a:lnTo>
                    <a:pt x="1079664" y="229423"/>
                  </a:lnTo>
                  <a:lnTo>
                    <a:pt x="1044378" y="229423"/>
                  </a:lnTo>
                  <a:close/>
                  <a:moveTo>
                    <a:pt x="731476" y="45332"/>
                  </a:moveTo>
                  <a:lnTo>
                    <a:pt x="766762" y="45332"/>
                  </a:lnTo>
                  <a:lnTo>
                    <a:pt x="766762" y="58392"/>
                  </a:lnTo>
                  <a:lnTo>
                    <a:pt x="780701" y="58392"/>
                  </a:lnTo>
                  <a:lnTo>
                    <a:pt x="780701" y="81874"/>
                  </a:lnTo>
                  <a:lnTo>
                    <a:pt x="766762" y="81874"/>
                  </a:lnTo>
                  <a:lnTo>
                    <a:pt x="766762" y="229423"/>
                  </a:lnTo>
                  <a:lnTo>
                    <a:pt x="733988" y="229423"/>
                  </a:lnTo>
                  <a:lnTo>
                    <a:pt x="733988" y="209834"/>
                  </a:lnTo>
                  <a:cubicBezTo>
                    <a:pt x="728546" y="217452"/>
                    <a:pt x="722121" y="223123"/>
                    <a:pt x="714712" y="226849"/>
                  </a:cubicBezTo>
                  <a:cubicBezTo>
                    <a:pt x="707303" y="230574"/>
                    <a:pt x="699832" y="232437"/>
                    <a:pt x="692297" y="232437"/>
                  </a:cubicBezTo>
                  <a:cubicBezTo>
                    <a:pt x="676977" y="232437"/>
                    <a:pt x="663855" y="226263"/>
                    <a:pt x="652930" y="213915"/>
                  </a:cubicBezTo>
                  <a:cubicBezTo>
                    <a:pt x="642005" y="201567"/>
                    <a:pt x="636542" y="184342"/>
                    <a:pt x="636542" y="162241"/>
                  </a:cubicBezTo>
                  <a:cubicBezTo>
                    <a:pt x="636542" y="139638"/>
                    <a:pt x="641858" y="122455"/>
                    <a:pt x="652490" y="110693"/>
                  </a:cubicBezTo>
                  <a:cubicBezTo>
                    <a:pt x="663122" y="98931"/>
                    <a:pt x="676559" y="93050"/>
                    <a:pt x="692799" y="93050"/>
                  </a:cubicBezTo>
                  <a:cubicBezTo>
                    <a:pt x="707701" y="93050"/>
                    <a:pt x="720593" y="99245"/>
                    <a:pt x="731476" y="111635"/>
                  </a:cubicBezTo>
                  <a:lnTo>
                    <a:pt x="731476" y="81874"/>
                  </a:lnTo>
                  <a:lnTo>
                    <a:pt x="693427" y="81874"/>
                  </a:lnTo>
                  <a:lnTo>
                    <a:pt x="693427" y="58392"/>
                  </a:lnTo>
                  <a:lnTo>
                    <a:pt x="731476" y="58392"/>
                  </a:lnTo>
                  <a:close/>
                  <a:moveTo>
                    <a:pt x="520629" y="45332"/>
                  </a:moveTo>
                  <a:lnTo>
                    <a:pt x="555915" y="45332"/>
                  </a:lnTo>
                  <a:lnTo>
                    <a:pt x="555915" y="77981"/>
                  </a:lnTo>
                  <a:lnTo>
                    <a:pt x="520629" y="77981"/>
                  </a:lnTo>
                  <a:close/>
                  <a:moveTo>
                    <a:pt x="196653" y="45332"/>
                  </a:moveTo>
                  <a:lnTo>
                    <a:pt x="231939" y="45332"/>
                  </a:lnTo>
                  <a:lnTo>
                    <a:pt x="231939" y="113016"/>
                  </a:lnTo>
                  <a:cubicBezTo>
                    <a:pt x="243324" y="99705"/>
                    <a:pt x="256928" y="93050"/>
                    <a:pt x="272751" y="93050"/>
                  </a:cubicBezTo>
                  <a:cubicBezTo>
                    <a:pt x="280871" y="93050"/>
                    <a:pt x="288196" y="94557"/>
                    <a:pt x="294726" y="97571"/>
                  </a:cubicBezTo>
                  <a:cubicBezTo>
                    <a:pt x="301256" y="100584"/>
                    <a:pt x="306174" y="104435"/>
                    <a:pt x="309481" y="109123"/>
                  </a:cubicBezTo>
                  <a:cubicBezTo>
                    <a:pt x="312788" y="113811"/>
                    <a:pt x="315048" y="119002"/>
                    <a:pt x="316262" y="124695"/>
                  </a:cubicBezTo>
                  <a:cubicBezTo>
                    <a:pt x="317476" y="130387"/>
                    <a:pt x="318083" y="139219"/>
                    <a:pt x="318083" y="151191"/>
                  </a:cubicBezTo>
                  <a:lnTo>
                    <a:pt x="318083" y="229423"/>
                  </a:lnTo>
                  <a:lnTo>
                    <a:pt x="282797" y="229423"/>
                  </a:lnTo>
                  <a:lnTo>
                    <a:pt x="282797" y="158976"/>
                  </a:lnTo>
                  <a:cubicBezTo>
                    <a:pt x="282797" y="144996"/>
                    <a:pt x="282127" y="136122"/>
                    <a:pt x="280787" y="132355"/>
                  </a:cubicBezTo>
                  <a:cubicBezTo>
                    <a:pt x="279448" y="128587"/>
                    <a:pt x="277083" y="125594"/>
                    <a:pt x="273692" y="123376"/>
                  </a:cubicBezTo>
                  <a:cubicBezTo>
                    <a:pt x="270302" y="121158"/>
                    <a:pt x="266053" y="120048"/>
                    <a:pt x="260947" y="120048"/>
                  </a:cubicBezTo>
                  <a:cubicBezTo>
                    <a:pt x="255087" y="120048"/>
                    <a:pt x="249854" y="121471"/>
                    <a:pt x="245250" y="124318"/>
                  </a:cubicBezTo>
                  <a:cubicBezTo>
                    <a:pt x="240646" y="127164"/>
                    <a:pt x="237276" y="131455"/>
                    <a:pt x="235141" y="137189"/>
                  </a:cubicBezTo>
                  <a:cubicBezTo>
                    <a:pt x="233007" y="142924"/>
                    <a:pt x="231939" y="151400"/>
                    <a:pt x="231939" y="162618"/>
                  </a:cubicBezTo>
                  <a:lnTo>
                    <a:pt x="231939" y="229423"/>
                  </a:lnTo>
                  <a:lnTo>
                    <a:pt x="196653" y="229423"/>
                  </a:lnTo>
                  <a:close/>
                  <a:moveTo>
                    <a:pt x="403157" y="42193"/>
                  </a:moveTo>
                  <a:lnTo>
                    <a:pt x="435806" y="42193"/>
                  </a:lnTo>
                  <a:lnTo>
                    <a:pt x="461800" y="79237"/>
                  </a:lnTo>
                  <a:lnTo>
                    <a:pt x="433420" y="79237"/>
                  </a:lnTo>
                  <a:lnTo>
                    <a:pt x="418853" y="60526"/>
                  </a:lnTo>
                  <a:lnTo>
                    <a:pt x="405291" y="79237"/>
                  </a:lnTo>
                  <a:lnTo>
                    <a:pt x="376786" y="79237"/>
                  </a:lnTo>
                  <a:close/>
                  <a:moveTo>
                    <a:pt x="86143" y="42193"/>
                  </a:moveTo>
                  <a:cubicBezTo>
                    <a:pt x="108663" y="42193"/>
                    <a:pt x="126955" y="48848"/>
                    <a:pt x="141019" y="62159"/>
                  </a:cubicBezTo>
                  <a:cubicBezTo>
                    <a:pt x="149391" y="70028"/>
                    <a:pt x="155669" y="81330"/>
                    <a:pt x="159855" y="96064"/>
                  </a:cubicBezTo>
                  <a:lnTo>
                    <a:pt x="123062" y="104854"/>
                  </a:lnTo>
                  <a:cubicBezTo>
                    <a:pt x="120885" y="95310"/>
                    <a:pt x="116344" y="87776"/>
                    <a:pt x="109437" y="82251"/>
                  </a:cubicBezTo>
                  <a:cubicBezTo>
                    <a:pt x="102531" y="76725"/>
                    <a:pt x="94138" y="73963"/>
                    <a:pt x="84260" y="73963"/>
                  </a:cubicBezTo>
                  <a:cubicBezTo>
                    <a:pt x="70614" y="73963"/>
                    <a:pt x="59543" y="78860"/>
                    <a:pt x="51046" y="88655"/>
                  </a:cubicBezTo>
                  <a:cubicBezTo>
                    <a:pt x="42548" y="98450"/>
                    <a:pt x="38300" y="114314"/>
                    <a:pt x="38300" y="136247"/>
                  </a:cubicBezTo>
                  <a:cubicBezTo>
                    <a:pt x="38300" y="159520"/>
                    <a:pt x="42486" y="176096"/>
                    <a:pt x="50857" y="185975"/>
                  </a:cubicBezTo>
                  <a:cubicBezTo>
                    <a:pt x="59229" y="195853"/>
                    <a:pt x="70112" y="200792"/>
                    <a:pt x="83506" y="200792"/>
                  </a:cubicBezTo>
                  <a:cubicBezTo>
                    <a:pt x="93385" y="200792"/>
                    <a:pt x="101882" y="197653"/>
                    <a:pt x="108998" y="191374"/>
                  </a:cubicBezTo>
                  <a:cubicBezTo>
                    <a:pt x="116114" y="185095"/>
                    <a:pt x="121220" y="175217"/>
                    <a:pt x="124318" y="161739"/>
                  </a:cubicBezTo>
                  <a:lnTo>
                    <a:pt x="160357" y="173166"/>
                  </a:lnTo>
                  <a:cubicBezTo>
                    <a:pt x="154832" y="193258"/>
                    <a:pt x="145644" y="208180"/>
                    <a:pt x="132794" y="217933"/>
                  </a:cubicBezTo>
                  <a:cubicBezTo>
                    <a:pt x="119944" y="227686"/>
                    <a:pt x="103640" y="232562"/>
                    <a:pt x="83883" y="232562"/>
                  </a:cubicBezTo>
                  <a:cubicBezTo>
                    <a:pt x="59438" y="232562"/>
                    <a:pt x="39346" y="224212"/>
                    <a:pt x="23608" y="207510"/>
                  </a:cubicBezTo>
                  <a:cubicBezTo>
                    <a:pt x="7869" y="190809"/>
                    <a:pt x="0" y="167976"/>
                    <a:pt x="0" y="139010"/>
                  </a:cubicBezTo>
                  <a:cubicBezTo>
                    <a:pt x="0" y="108370"/>
                    <a:pt x="7911" y="84574"/>
                    <a:pt x="23733" y="67621"/>
                  </a:cubicBezTo>
                  <a:cubicBezTo>
                    <a:pt x="39556" y="50669"/>
                    <a:pt x="60359" y="42193"/>
                    <a:pt x="86143" y="42193"/>
                  </a:cubicBezTo>
                  <a:close/>
                  <a:moveTo>
                    <a:pt x="817680" y="37798"/>
                  </a:moveTo>
                  <a:cubicBezTo>
                    <a:pt x="827977" y="37881"/>
                    <a:pt x="836391" y="39556"/>
                    <a:pt x="842920" y="42820"/>
                  </a:cubicBezTo>
                  <a:cubicBezTo>
                    <a:pt x="850120" y="46337"/>
                    <a:pt x="853804" y="51234"/>
                    <a:pt x="853971" y="57513"/>
                  </a:cubicBezTo>
                  <a:cubicBezTo>
                    <a:pt x="854306" y="66219"/>
                    <a:pt x="846688" y="71535"/>
                    <a:pt x="831117" y="73460"/>
                  </a:cubicBezTo>
                  <a:lnTo>
                    <a:pt x="831117" y="79739"/>
                  </a:lnTo>
                  <a:lnTo>
                    <a:pt x="817052" y="79739"/>
                  </a:lnTo>
                  <a:lnTo>
                    <a:pt x="817052" y="65926"/>
                  </a:lnTo>
                  <a:cubicBezTo>
                    <a:pt x="821824" y="65424"/>
                    <a:pt x="824880" y="64963"/>
                    <a:pt x="826219" y="64545"/>
                  </a:cubicBezTo>
                  <a:cubicBezTo>
                    <a:pt x="830656" y="63456"/>
                    <a:pt x="832916" y="61531"/>
                    <a:pt x="833000" y="58768"/>
                  </a:cubicBezTo>
                  <a:cubicBezTo>
                    <a:pt x="833084" y="56843"/>
                    <a:pt x="831912" y="55210"/>
                    <a:pt x="829484" y="53871"/>
                  </a:cubicBezTo>
                  <a:cubicBezTo>
                    <a:pt x="825968" y="51945"/>
                    <a:pt x="820401" y="50983"/>
                    <a:pt x="812783" y="50983"/>
                  </a:cubicBezTo>
                  <a:cubicBezTo>
                    <a:pt x="810188" y="50983"/>
                    <a:pt x="806253" y="51150"/>
                    <a:pt x="800979" y="51485"/>
                  </a:cubicBezTo>
                  <a:lnTo>
                    <a:pt x="799598" y="38677"/>
                  </a:lnTo>
                  <a:cubicBezTo>
                    <a:pt x="802862" y="38007"/>
                    <a:pt x="808890" y="37714"/>
                    <a:pt x="817680" y="37798"/>
                  </a:cubicBezTo>
                  <a:close/>
                  <a:moveTo>
                    <a:pt x="379298" y="0"/>
                  </a:moveTo>
                  <a:lnTo>
                    <a:pt x="418853" y="0"/>
                  </a:lnTo>
                  <a:lnTo>
                    <a:pt x="436182" y="35412"/>
                  </a:lnTo>
                  <a:lnTo>
                    <a:pt x="413956" y="35412"/>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2000" b="1">
                <a:solidFill>
                  <a:schemeClr val="tx2">
                    <a:lumMod val="50000"/>
                  </a:schemeClr>
                </a:solidFill>
              </a:endParaRPr>
            </a:p>
          </p:txBody>
        </p:sp>
        <p:sp>
          <p:nvSpPr>
            <p:cNvPr id="13" name="TextBox 12">
              <a:extLst>
                <a:ext uri="{FF2B5EF4-FFF2-40B4-BE49-F238E27FC236}">
                  <a16:creationId xmlns:a16="http://schemas.microsoft.com/office/drawing/2014/main" id="{A8210C8D-0EC7-4B38-BCA7-94774A1E464D}"/>
                </a:ext>
              </a:extLst>
            </p:cNvPr>
            <p:cNvSpPr txBox="1">
              <a:spLocks noChangeAspect="1"/>
            </p:cNvSpPr>
            <p:nvPr>
              <p:custDataLst>
                <p:tags r:id="rId4"/>
              </p:custDataLst>
            </p:nvPr>
          </p:nvSpPr>
          <p:spPr>
            <a:xfrm>
              <a:off x="7470904" y="2453255"/>
              <a:ext cx="1006018" cy="277392"/>
            </a:xfrm>
            <a:custGeom>
              <a:avLst/>
              <a:gdLst/>
              <a:ahLst/>
              <a:cxnLst/>
              <a:rect l="l" t="t" r="r" b="b"/>
              <a:pathLst>
                <a:path w="1006018" h="277392">
                  <a:moveTo>
                    <a:pt x="230540" y="238339"/>
                  </a:moveTo>
                  <a:lnTo>
                    <a:pt x="265826" y="238339"/>
                  </a:lnTo>
                  <a:lnTo>
                    <a:pt x="265826" y="273625"/>
                  </a:lnTo>
                  <a:lnTo>
                    <a:pt x="230540" y="273625"/>
                  </a:lnTo>
                  <a:close/>
                  <a:moveTo>
                    <a:pt x="273863" y="159228"/>
                  </a:moveTo>
                  <a:cubicBezTo>
                    <a:pt x="269342" y="160734"/>
                    <a:pt x="262184" y="162534"/>
                    <a:pt x="252390" y="164627"/>
                  </a:cubicBezTo>
                  <a:cubicBezTo>
                    <a:pt x="242595" y="166720"/>
                    <a:pt x="236191" y="168771"/>
                    <a:pt x="233177" y="170780"/>
                  </a:cubicBezTo>
                  <a:cubicBezTo>
                    <a:pt x="228573" y="174045"/>
                    <a:pt x="226270" y="178189"/>
                    <a:pt x="226270" y="183212"/>
                  </a:cubicBezTo>
                  <a:cubicBezTo>
                    <a:pt x="226270" y="188151"/>
                    <a:pt x="228112" y="192421"/>
                    <a:pt x="231796" y="196021"/>
                  </a:cubicBezTo>
                  <a:cubicBezTo>
                    <a:pt x="235479" y="199620"/>
                    <a:pt x="240167" y="201420"/>
                    <a:pt x="245860" y="201420"/>
                  </a:cubicBezTo>
                  <a:cubicBezTo>
                    <a:pt x="252222" y="201420"/>
                    <a:pt x="258292" y="199327"/>
                    <a:pt x="264068" y="195142"/>
                  </a:cubicBezTo>
                  <a:cubicBezTo>
                    <a:pt x="268338" y="191960"/>
                    <a:pt x="271142" y="188068"/>
                    <a:pt x="272481" y="183463"/>
                  </a:cubicBezTo>
                  <a:cubicBezTo>
                    <a:pt x="273402" y="180449"/>
                    <a:pt x="273863" y="174715"/>
                    <a:pt x="273863" y="166260"/>
                  </a:cubicBezTo>
                  <a:close/>
                  <a:moveTo>
                    <a:pt x="937203" y="115653"/>
                  </a:moveTo>
                  <a:cubicBezTo>
                    <a:pt x="927995" y="115653"/>
                    <a:pt x="920251" y="119170"/>
                    <a:pt x="913973" y="126202"/>
                  </a:cubicBezTo>
                  <a:cubicBezTo>
                    <a:pt x="907694" y="133234"/>
                    <a:pt x="904554" y="143363"/>
                    <a:pt x="904554" y="156590"/>
                  </a:cubicBezTo>
                  <a:cubicBezTo>
                    <a:pt x="904554" y="169818"/>
                    <a:pt x="907694" y="179947"/>
                    <a:pt x="913973" y="186979"/>
                  </a:cubicBezTo>
                  <a:cubicBezTo>
                    <a:pt x="920251" y="194011"/>
                    <a:pt x="927995" y="197528"/>
                    <a:pt x="937203" y="197528"/>
                  </a:cubicBezTo>
                  <a:cubicBezTo>
                    <a:pt x="946412" y="197528"/>
                    <a:pt x="954135" y="194011"/>
                    <a:pt x="960372" y="186979"/>
                  </a:cubicBezTo>
                  <a:cubicBezTo>
                    <a:pt x="966609" y="179947"/>
                    <a:pt x="969727" y="169734"/>
                    <a:pt x="969727" y="156339"/>
                  </a:cubicBezTo>
                  <a:cubicBezTo>
                    <a:pt x="969727" y="143280"/>
                    <a:pt x="966609" y="133234"/>
                    <a:pt x="960372" y="126202"/>
                  </a:cubicBezTo>
                  <a:cubicBezTo>
                    <a:pt x="954135" y="119170"/>
                    <a:pt x="946412" y="115653"/>
                    <a:pt x="937203" y="115653"/>
                  </a:cubicBezTo>
                  <a:close/>
                  <a:moveTo>
                    <a:pt x="772014" y="113895"/>
                  </a:moveTo>
                  <a:cubicBezTo>
                    <a:pt x="763558" y="113895"/>
                    <a:pt x="756589" y="117181"/>
                    <a:pt x="751106" y="123753"/>
                  </a:cubicBezTo>
                  <a:cubicBezTo>
                    <a:pt x="745622" y="130325"/>
                    <a:pt x="742881" y="140350"/>
                    <a:pt x="742881" y="153828"/>
                  </a:cubicBezTo>
                  <a:cubicBezTo>
                    <a:pt x="742881" y="167976"/>
                    <a:pt x="745622" y="178336"/>
                    <a:pt x="751106" y="184907"/>
                  </a:cubicBezTo>
                  <a:cubicBezTo>
                    <a:pt x="756589" y="191479"/>
                    <a:pt x="763349" y="194765"/>
                    <a:pt x="771386" y="194765"/>
                  </a:cubicBezTo>
                  <a:cubicBezTo>
                    <a:pt x="780009" y="194765"/>
                    <a:pt x="787292" y="191395"/>
                    <a:pt x="793236" y="184656"/>
                  </a:cubicBezTo>
                  <a:cubicBezTo>
                    <a:pt x="799180" y="177917"/>
                    <a:pt x="802151" y="167934"/>
                    <a:pt x="802151" y="154707"/>
                  </a:cubicBezTo>
                  <a:cubicBezTo>
                    <a:pt x="802151" y="140894"/>
                    <a:pt x="799305" y="130639"/>
                    <a:pt x="793612" y="123941"/>
                  </a:cubicBezTo>
                  <a:cubicBezTo>
                    <a:pt x="787920" y="117244"/>
                    <a:pt x="780720" y="113895"/>
                    <a:pt x="772014" y="113895"/>
                  </a:cubicBezTo>
                  <a:close/>
                  <a:moveTo>
                    <a:pt x="937078" y="86897"/>
                  </a:moveTo>
                  <a:cubicBezTo>
                    <a:pt x="957253" y="86897"/>
                    <a:pt x="973787" y="93448"/>
                    <a:pt x="986680" y="106549"/>
                  </a:cubicBezTo>
                  <a:cubicBezTo>
                    <a:pt x="999572" y="119651"/>
                    <a:pt x="1006018" y="136206"/>
                    <a:pt x="1006018" y="156214"/>
                  </a:cubicBezTo>
                  <a:cubicBezTo>
                    <a:pt x="1006018" y="176389"/>
                    <a:pt x="999509" y="193112"/>
                    <a:pt x="986491" y="206380"/>
                  </a:cubicBezTo>
                  <a:cubicBezTo>
                    <a:pt x="973473" y="219649"/>
                    <a:pt x="957086" y="226284"/>
                    <a:pt x="937329" y="226284"/>
                  </a:cubicBezTo>
                  <a:cubicBezTo>
                    <a:pt x="925106" y="226284"/>
                    <a:pt x="913449" y="223521"/>
                    <a:pt x="902357" y="217996"/>
                  </a:cubicBezTo>
                  <a:cubicBezTo>
                    <a:pt x="891265" y="212471"/>
                    <a:pt x="882830" y="204371"/>
                    <a:pt x="877054" y="193698"/>
                  </a:cubicBezTo>
                  <a:cubicBezTo>
                    <a:pt x="871277" y="183024"/>
                    <a:pt x="868389" y="170027"/>
                    <a:pt x="868389" y="154707"/>
                  </a:cubicBezTo>
                  <a:cubicBezTo>
                    <a:pt x="868389" y="142987"/>
                    <a:pt x="871277" y="131643"/>
                    <a:pt x="877054" y="120676"/>
                  </a:cubicBezTo>
                  <a:cubicBezTo>
                    <a:pt x="882830" y="109710"/>
                    <a:pt x="891013" y="101338"/>
                    <a:pt x="901604" y="95562"/>
                  </a:cubicBezTo>
                  <a:cubicBezTo>
                    <a:pt x="912194" y="89785"/>
                    <a:pt x="924018" y="86897"/>
                    <a:pt x="937078" y="86897"/>
                  </a:cubicBezTo>
                  <a:close/>
                  <a:moveTo>
                    <a:pt x="762972" y="86897"/>
                  </a:moveTo>
                  <a:cubicBezTo>
                    <a:pt x="779464" y="86897"/>
                    <a:pt x="793068" y="94138"/>
                    <a:pt x="803784" y="108621"/>
                  </a:cubicBezTo>
                  <a:lnTo>
                    <a:pt x="803784" y="89911"/>
                  </a:lnTo>
                  <a:lnTo>
                    <a:pt x="836810" y="89911"/>
                  </a:lnTo>
                  <a:lnTo>
                    <a:pt x="836810" y="209583"/>
                  </a:lnTo>
                  <a:cubicBezTo>
                    <a:pt x="836810" y="225321"/>
                    <a:pt x="835512" y="237083"/>
                    <a:pt x="832917" y="244869"/>
                  </a:cubicBezTo>
                  <a:cubicBezTo>
                    <a:pt x="830322" y="252654"/>
                    <a:pt x="826680" y="258766"/>
                    <a:pt x="821992" y="263203"/>
                  </a:cubicBezTo>
                  <a:cubicBezTo>
                    <a:pt x="817304" y="267640"/>
                    <a:pt x="811046" y="271114"/>
                    <a:pt x="803219" y="273625"/>
                  </a:cubicBezTo>
                  <a:cubicBezTo>
                    <a:pt x="795391" y="276137"/>
                    <a:pt x="785492" y="277392"/>
                    <a:pt x="773521" y="277392"/>
                  </a:cubicBezTo>
                  <a:cubicBezTo>
                    <a:pt x="750917" y="277392"/>
                    <a:pt x="734886" y="273521"/>
                    <a:pt x="725426" y="265777"/>
                  </a:cubicBezTo>
                  <a:cubicBezTo>
                    <a:pt x="715966" y="258033"/>
                    <a:pt x="711236" y="248217"/>
                    <a:pt x="711236" y="236330"/>
                  </a:cubicBezTo>
                  <a:cubicBezTo>
                    <a:pt x="711236" y="235158"/>
                    <a:pt x="711278" y="233735"/>
                    <a:pt x="711362" y="232060"/>
                  </a:cubicBezTo>
                  <a:lnTo>
                    <a:pt x="751671" y="236958"/>
                  </a:lnTo>
                  <a:cubicBezTo>
                    <a:pt x="752341" y="241646"/>
                    <a:pt x="753889" y="244869"/>
                    <a:pt x="756317" y="246627"/>
                  </a:cubicBezTo>
                  <a:cubicBezTo>
                    <a:pt x="759666" y="249138"/>
                    <a:pt x="764940" y="250394"/>
                    <a:pt x="772139" y="250394"/>
                  </a:cubicBezTo>
                  <a:cubicBezTo>
                    <a:pt x="781348" y="250394"/>
                    <a:pt x="788255" y="249013"/>
                    <a:pt x="792859" y="246250"/>
                  </a:cubicBezTo>
                  <a:cubicBezTo>
                    <a:pt x="795956" y="244408"/>
                    <a:pt x="798301" y="241436"/>
                    <a:pt x="799891" y="237334"/>
                  </a:cubicBezTo>
                  <a:cubicBezTo>
                    <a:pt x="800979" y="234404"/>
                    <a:pt x="801524" y="229005"/>
                    <a:pt x="801524" y="221135"/>
                  </a:cubicBezTo>
                  <a:lnTo>
                    <a:pt x="801524" y="201671"/>
                  </a:lnTo>
                  <a:cubicBezTo>
                    <a:pt x="790975" y="216071"/>
                    <a:pt x="777665" y="223270"/>
                    <a:pt x="761591" y="223270"/>
                  </a:cubicBezTo>
                  <a:cubicBezTo>
                    <a:pt x="743676" y="223270"/>
                    <a:pt x="729486" y="215694"/>
                    <a:pt x="719022" y="200541"/>
                  </a:cubicBezTo>
                  <a:cubicBezTo>
                    <a:pt x="710817" y="188570"/>
                    <a:pt x="706715" y="173669"/>
                    <a:pt x="706715" y="155837"/>
                  </a:cubicBezTo>
                  <a:cubicBezTo>
                    <a:pt x="706715" y="133485"/>
                    <a:pt x="712094" y="116407"/>
                    <a:pt x="722852" y="104603"/>
                  </a:cubicBezTo>
                  <a:cubicBezTo>
                    <a:pt x="733609" y="92799"/>
                    <a:pt x="746983" y="86897"/>
                    <a:pt x="762972" y="86897"/>
                  </a:cubicBezTo>
                  <a:close/>
                  <a:moveTo>
                    <a:pt x="400036" y="86897"/>
                  </a:moveTo>
                  <a:cubicBezTo>
                    <a:pt x="416277" y="86897"/>
                    <a:pt x="429191" y="90392"/>
                    <a:pt x="438776" y="97382"/>
                  </a:cubicBezTo>
                  <a:cubicBezTo>
                    <a:pt x="448361" y="104373"/>
                    <a:pt x="455247" y="115026"/>
                    <a:pt x="459433" y="129341"/>
                  </a:cubicBezTo>
                  <a:lnTo>
                    <a:pt x="424649" y="135620"/>
                  </a:lnTo>
                  <a:cubicBezTo>
                    <a:pt x="423477" y="128671"/>
                    <a:pt x="420819" y="123439"/>
                    <a:pt x="416675" y="119923"/>
                  </a:cubicBezTo>
                  <a:cubicBezTo>
                    <a:pt x="412531" y="116407"/>
                    <a:pt x="407152" y="114649"/>
                    <a:pt x="400539" y="114649"/>
                  </a:cubicBezTo>
                  <a:cubicBezTo>
                    <a:pt x="391749" y="114649"/>
                    <a:pt x="384737" y="117684"/>
                    <a:pt x="379505" y="123753"/>
                  </a:cubicBezTo>
                  <a:cubicBezTo>
                    <a:pt x="374273" y="129822"/>
                    <a:pt x="371657" y="139973"/>
                    <a:pt x="371657" y="154205"/>
                  </a:cubicBezTo>
                  <a:cubicBezTo>
                    <a:pt x="371657" y="170027"/>
                    <a:pt x="374315" y="181203"/>
                    <a:pt x="379631" y="187733"/>
                  </a:cubicBezTo>
                  <a:cubicBezTo>
                    <a:pt x="384947" y="194263"/>
                    <a:pt x="392083" y="197528"/>
                    <a:pt x="401041" y="197528"/>
                  </a:cubicBezTo>
                  <a:cubicBezTo>
                    <a:pt x="407738" y="197528"/>
                    <a:pt x="413222" y="195623"/>
                    <a:pt x="417491" y="191814"/>
                  </a:cubicBezTo>
                  <a:cubicBezTo>
                    <a:pt x="421761" y="188005"/>
                    <a:pt x="424774" y="181454"/>
                    <a:pt x="426533" y="172162"/>
                  </a:cubicBezTo>
                  <a:lnTo>
                    <a:pt x="461191" y="178064"/>
                  </a:lnTo>
                  <a:cubicBezTo>
                    <a:pt x="457591" y="193970"/>
                    <a:pt x="450685" y="205983"/>
                    <a:pt x="440471" y="214103"/>
                  </a:cubicBezTo>
                  <a:cubicBezTo>
                    <a:pt x="430258" y="222224"/>
                    <a:pt x="416570" y="226284"/>
                    <a:pt x="399409" y="226284"/>
                  </a:cubicBezTo>
                  <a:cubicBezTo>
                    <a:pt x="379903" y="226284"/>
                    <a:pt x="364353" y="220131"/>
                    <a:pt x="352758" y="207825"/>
                  </a:cubicBezTo>
                  <a:cubicBezTo>
                    <a:pt x="341163" y="195518"/>
                    <a:pt x="335366" y="178482"/>
                    <a:pt x="335366" y="156716"/>
                  </a:cubicBezTo>
                  <a:cubicBezTo>
                    <a:pt x="335366" y="134699"/>
                    <a:pt x="341184" y="117558"/>
                    <a:pt x="352821" y="105294"/>
                  </a:cubicBezTo>
                  <a:cubicBezTo>
                    <a:pt x="364457" y="93029"/>
                    <a:pt x="380196" y="86897"/>
                    <a:pt x="400036" y="86897"/>
                  </a:cubicBezTo>
                  <a:close/>
                  <a:moveTo>
                    <a:pt x="252390" y="86897"/>
                  </a:moveTo>
                  <a:cubicBezTo>
                    <a:pt x="268128" y="86897"/>
                    <a:pt x="279848" y="88760"/>
                    <a:pt x="287550" y="92485"/>
                  </a:cubicBezTo>
                  <a:cubicBezTo>
                    <a:pt x="295252" y="96210"/>
                    <a:pt x="300673" y="100940"/>
                    <a:pt x="303812" y="106675"/>
                  </a:cubicBezTo>
                  <a:cubicBezTo>
                    <a:pt x="306951" y="112409"/>
                    <a:pt x="308521" y="122937"/>
                    <a:pt x="308521" y="138257"/>
                  </a:cubicBezTo>
                  <a:lnTo>
                    <a:pt x="308144" y="179445"/>
                  </a:lnTo>
                  <a:cubicBezTo>
                    <a:pt x="308144" y="191165"/>
                    <a:pt x="308709" y="199809"/>
                    <a:pt x="309840" y="205376"/>
                  </a:cubicBezTo>
                  <a:cubicBezTo>
                    <a:pt x="310970" y="210943"/>
                    <a:pt x="313084" y="216908"/>
                    <a:pt x="316181" y="223270"/>
                  </a:cubicBezTo>
                  <a:lnTo>
                    <a:pt x="281272" y="223270"/>
                  </a:lnTo>
                  <a:cubicBezTo>
                    <a:pt x="280351" y="220926"/>
                    <a:pt x="279221" y="217452"/>
                    <a:pt x="277881" y="212848"/>
                  </a:cubicBezTo>
                  <a:cubicBezTo>
                    <a:pt x="277295" y="210755"/>
                    <a:pt x="276877" y="209373"/>
                    <a:pt x="276625" y="208704"/>
                  </a:cubicBezTo>
                  <a:cubicBezTo>
                    <a:pt x="270598" y="214564"/>
                    <a:pt x="264152" y="218959"/>
                    <a:pt x="257287" y="221889"/>
                  </a:cubicBezTo>
                  <a:cubicBezTo>
                    <a:pt x="250422" y="224819"/>
                    <a:pt x="243097" y="226284"/>
                    <a:pt x="235312" y="226284"/>
                  </a:cubicBezTo>
                  <a:cubicBezTo>
                    <a:pt x="221582" y="226284"/>
                    <a:pt x="210762" y="222559"/>
                    <a:pt x="202851" y="215108"/>
                  </a:cubicBezTo>
                  <a:cubicBezTo>
                    <a:pt x="194940" y="207657"/>
                    <a:pt x="190984" y="198239"/>
                    <a:pt x="190984" y="186854"/>
                  </a:cubicBezTo>
                  <a:cubicBezTo>
                    <a:pt x="190984" y="179319"/>
                    <a:pt x="192784" y="172601"/>
                    <a:pt x="196384" y="166699"/>
                  </a:cubicBezTo>
                  <a:cubicBezTo>
                    <a:pt x="199984" y="160797"/>
                    <a:pt x="205027" y="156277"/>
                    <a:pt x="211515" y="153137"/>
                  </a:cubicBezTo>
                  <a:cubicBezTo>
                    <a:pt x="218003" y="149998"/>
                    <a:pt x="227359" y="147256"/>
                    <a:pt x="239581" y="144912"/>
                  </a:cubicBezTo>
                  <a:cubicBezTo>
                    <a:pt x="256073" y="141815"/>
                    <a:pt x="267500" y="138926"/>
                    <a:pt x="273863" y="136248"/>
                  </a:cubicBezTo>
                  <a:lnTo>
                    <a:pt x="273863" y="132731"/>
                  </a:lnTo>
                  <a:cubicBezTo>
                    <a:pt x="273863" y="125950"/>
                    <a:pt x="272188" y="121116"/>
                    <a:pt x="268840" y="118228"/>
                  </a:cubicBezTo>
                  <a:cubicBezTo>
                    <a:pt x="265491" y="115340"/>
                    <a:pt x="259171" y="113895"/>
                    <a:pt x="249878" y="113895"/>
                  </a:cubicBezTo>
                  <a:cubicBezTo>
                    <a:pt x="243600" y="113895"/>
                    <a:pt x="238702" y="115130"/>
                    <a:pt x="235186" y="117600"/>
                  </a:cubicBezTo>
                  <a:cubicBezTo>
                    <a:pt x="231670" y="120069"/>
                    <a:pt x="228824" y="124402"/>
                    <a:pt x="226647" y="130597"/>
                  </a:cubicBezTo>
                  <a:lnTo>
                    <a:pt x="194626" y="124820"/>
                  </a:lnTo>
                  <a:cubicBezTo>
                    <a:pt x="198226" y="111928"/>
                    <a:pt x="204421" y="102384"/>
                    <a:pt x="213211" y="96190"/>
                  </a:cubicBezTo>
                  <a:cubicBezTo>
                    <a:pt x="222001" y="89995"/>
                    <a:pt x="235061" y="86897"/>
                    <a:pt x="252390" y="86897"/>
                  </a:cubicBezTo>
                  <a:close/>
                  <a:moveTo>
                    <a:pt x="485901" y="39179"/>
                  </a:moveTo>
                  <a:lnTo>
                    <a:pt x="521187" y="39179"/>
                  </a:lnTo>
                  <a:lnTo>
                    <a:pt x="521187" y="106863"/>
                  </a:lnTo>
                  <a:cubicBezTo>
                    <a:pt x="532573" y="93552"/>
                    <a:pt x="546176" y="86897"/>
                    <a:pt x="561999" y="86897"/>
                  </a:cubicBezTo>
                  <a:cubicBezTo>
                    <a:pt x="570119" y="86897"/>
                    <a:pt x="577444" y="88404"/>
                    <a:pt x="583974" y="91418"/>
                  </a:cubicBezTo>
                  <a:cubicBezTo>
                    <a:pt x="590504" y="94431"/>
                    <a:pt x="595422" y="98282"/>
                    <a:pt x="598729" y="102970"/>
                  </a:cubicBezTo>
                  <a:cubicBezTo>
                    <a:pt x="602036" y="107659"/>
                    <a:pt x="604296" y="112849"/>
                    <a:pt x="605510" y="118542"/>
                  </a:cubicBezTo>
                  <a:cubicBezTo>
                    <a:pt x="606724" y="124234"/>
                    <a:pt x="607331" y="133066"/>
                    <a:pt x="607331" y="145038"/>
                  </a:cubicBezTo>
                  <a:lnTo>
                    <a:pt x="607331" y="223270"/>
                  </a:lnTo>
                  <a:lnTo>
                    <a:pt x="572045" y="223270"/>
                  </a:lnTo>
                  <a:lnTo>
                    <a:pt x="572045" y="152823"/>
                  </a:lnTo>
                  <a:cubicBezTo>
                    <a:pt x="572045" y="138843"/>
                    <a:pt x="571375" y="129969"/>
                    <a:pt x="570035" y="126202"/>
                  </a:cubicBezTo>
                  <a:cubicBezTo>
                    <a:pt x="568696" y="122434"/>
                    <a:pt x="566331" y="119442"/>
                    <a:pt x="562940" y="117223"/>
                  </a:cubicBezTo>
                  <a:cubicBezTo>
                    <a:pt x="559550" y="115005"/>
                    <a:pt x="555301" y="113895"/>
                    <a:pt x="550195" y="113895"/>
                  </a:cubicBezTo>
                  <a:cubicBezTo>
                    <a:pt x="544335" y="113895"/>
                    <a:pt x="539102" y="115319"/>
                    <a:pt x="534498" y="118165"/>
                  </a:cubicBezTo>
                  <a:cubicBezTo>
                    <a:pt x="529894" y="121011"/>
                    <a:pt x="526524" y="125302"/>
                    <a:pt x="524389" y="131036"/>
                  </a:cubicBezTo>
                  <a:cubicBezTo>
                    <a:pt x="522255" y="136771"/>
                    <a:pt x="521187" y="145247"/>
                    <a:pt x="521187" y="156465"/>
                  </a:cubicBezTo>
                  <a:lnTo>
                    <a:pt x="521187" y="223270"/>
                  </a:lnTo>
                  <a:lnTo>
                    <a:pt x="485901" y="223270"/>
                  </a:lnTo>
                  <a:close/>
                  <a:moveTo>
                    <a:pt x="0" y="39179"/>
                  </a:moveTo>
                  <a:lnTo>
                    <a:pt x="55630" y="39179"/>
                  </a:lnTo>
                  <a:lnTo>
                    <a:pt x="89032" y="164753"/>
                  </a:lnTo>
                  <a:lnTo>
                    <a:pt x="122058" y="39179"/>
                  </a:lnTo>
                  <a:lnTo>
                    <a:pt x="177813" y="39179"/>
                  </a:lnTo>
                  <a:lnTo>
                    <a:pt x="177813" y="223270"/>
                  </a:lnTo>
                  <a:lnTo>
                    <a:pt x="143280" y="223270"/>
                  </a:lnTo>
                  <a:lnTo>
                    <a:pt x="143280" y="78358"/>
                  </a:lnTo>
                  <a:lnTo>
                    <a:pt x="106738" y="223270"/>
                  </a:lnTo>
                  <a:lnTo>
                    <a:pt x="70950" y="223270"/>
                  </a:lnTo>
                  <a:lnTo>
                    <a:pt x="34533" y="78358"/>
                  </a:lnTo>
                  <a:lnTo>
                    <a:pt x="34533" y="223270"/>
                  </a:lnTo>
                  <a:lnTo>
                    <a:pt x="0" y="223270"/>
                  </a:lnTo>
                  <a:close/>
                  <a:moveTo>
                    <a:pt x="921004" y="36040"/>
                  </a:moveTo>
                  <a:lnTo>
                    <a:pt x="953654" y="36040"/>
                  </a:lnTo>
                  <a:lnTo>
                    <a:pt x="979647" y="73084"/>
                  </a:lnTo>
                  <a:lnTo>
                    <a:pt x="951268" y="73084"/>
                  </a:lnTo>
                  <a:lnTo>
                    <a:pt x="936701" y="54373"/>
                  </a:lnTo>
                  <a:lnTo>
                    <a:pt x="923139" y="73084"/>
                  </a:lnTo>
                  <a:lnTo>
                    <a:pt x="894634" y="73084"/>
                  </a:lnTo>
                  <a:close/>
                  <a:moveTo>
                    <a:pt x="962067" y="0"/>
                  </a:moveTo>
                  <a:lnTo>
                    <a:pt x="978392" y="0"/>
                  </a:lnTo>
                  <a:cubicBezTo>
                    <a:pt x="977889" y="19087"/>
                    <a:pt x="969685" y="28631"/>
                    <a:pt x="953779" y="28631"/>
                  </a:cubicBezTo>
                  <a:cubicBezTo>
                    <a:pt x="948505" y="28631"/>
                    <a:pt x="941557" y="26287"/>
                    <a:pt x="932934" y="21599"/>
                  </a:cubicBezTo>
                  <a:cubicBezTo>
                    <a:pt x="927325" y="18585"/>
                    <a:pt x="923223" y="17078"/>
                    <a:pt x="920628" y="17078"/>
                  </a:cubicBezTo>
                  <a:cubicBezTo>
                    <a:pt x="914098" y="17078"/>
                    <a:pt x="910917" y="21055"/>
                    <a:pt x="911084" y="29008"/>
                  </a:cubicBezTo>
                  <a:lnTo>
                    <a:pt x="894383" y="29008"/>
                  </a:lnTo>
                  <a:cubicBezTo>
                    <a:pt x="894299" y="20469"/>
                    <a:pt x="896622" y="13562"/>
                    <a:pt x="901352" y="8288"/>
                  </a:cubicBezTo>
                  <a:cubicBezTo>
                    <a:pt x="906082" y="3014"/>
                    <a:pt x="912256" y="377"/>
                    <a:pt x="919874" y="377"/>
                  </a:cubicBezTo>
                  <a:cubicBezTo>
                    <a:pt x="925065" y="377"/>
                    <a:pt x="932139" y="2637"/>
                    <a:pt x="941096" y="7158"/>
                  </a:cubicBezTo>
                  <a:cubicBezTo>
                    <a:pt x="946036" y="9669"/>
                    <a:pt x="949970" y="10925"/>
                    <a:pt x="952900" y="10925"/>
                  </a:cubicBezTo>
                  <a:cubicBezTo>
                    <a:pt x="958007" y="10925"/>
                    <a:pt x="961062" y="7283"/>
                    <a:pt x="962067"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2000" b="1">
                <a:solidFill>
                  <a:schemeClr val="tx2">
                    <a:lumMod val="50000"/>
                  </a:schemeClr>
                </a:solidFill>
              </a:endParaRPr>
            </a:p>
          </p:txBody>
        </p:sp>
        <p:sp>
          <p:nvSpPr>
            <p:cNvPr id="14" name="TextBox 13">
              <a:extLst>
                <a:ext uri="{FF2B5EF4-FFF2-40B4-BE49-F238E27FC236}">
                  <a16:creationId xmlns:a16="http://schemas.microsoft.com/office/drawing/2014/main" id="{C1A50ECF-BBD0-4B24-AEE1-451E631D4D0E}"/>
                </a:ext>
              </a:extLst>
            </p:cNvPr>
            <p:cNvSpPr txBox="1">
              <a:spLocks noChangeAspect="1"/>
            </p:cNvSpPr>
            <p:nvPr>
              <p:custDataLst>
                <p:tags r:id="rId5"/>
              </p:custDataLst>
            </p:nvPr>
          </p:nvSpPr>
          <p:spPr>
            <a:xfrm>
              <a:off x="6971458" y="3020720"/>
              <a:ext cx="2131330" cy="237962"/>
            </a:xfrm>
            <a:custGeom>
              <a:avLst/>
              <a:gdLst/>
              <a:ahLst/>
              <a:cxnLst/>
              <a:rect l="l" t="t" r="r" b="b"/>
              <a:pathLst>
                <a:path w="2131330" h="237962">
                  <a:moveTo>
                    <a:pt x="835838" y="123188"/>
                  </a:moveTo>
                  <a:cubicBezTo>
                    <a:pt x="831317" y="124694"/>
                    <a:pt x="824159" y="126494"/>
                    <a:pt x="814365" y="128587"/>
                  </a:cubicBezTo>
                  <a:cubicBezTo>
                    <a:pt x="804570" y="130680"/>
                    <a:pt x="798166" y="132731"/>
                    <a:pt x="795152" y="134740"/>
                  </a:cubicBezTo>
                  <a:cubicBezTo>
                    <a:pt x="790548" y="138005"/>
                    <a:pt x="788245" y="142149"/>
                    <a:pt x="788245" y="147172"/>
                  </a:cubicBezTo>
                  <a:cubicBezTo>
                    <a:pt x="788245" y="152111"/>
                    <a:pt x="790087" y="156381"/>
                    <a:pt x="793771" y="159981"/>
                  </a:cubicBezTo>
                  <a:cubicBezTo>
                    <a:pt x="797454" y="163580"/>
                    <a:pt x="802142" y="165380"/>
                    <a:pt x="807835" y="165380"/>
                  </a:cubicBezTo>
                  <a:cubicBezTo>
                    <a:pt x="814197" y="165380"/>
                    <a:pt x="820267" y="163287"/>
                    <a:pt x="826043" y="159102"/>
                  </a:cubicBezTo>
                  <a:cubicBezTo>
                    <a:pt x="830313" y="155920"/>
                    <a:pt x="833117" y="152028"/>
                    <a:pt x="834457" y="147423"/>
                  </a:cubicBezTo>
                  <a:cubicBezTo>
                    <a:pt x="835377" y="144409"/>
                    <a:pt x="835838" y="138675"/>
                    <a:pt x="835838" y="130220"/>
                  </a:cubicBezTo>
                  <a:close/>
                  <a:moveTo>
                    <a:pt x="260929" y="79613"/>
                  </a:moveTo>
                  <a:cubicBezTo>
                    <a:pt x="251720" y="79613"/>
                    <a:pt x="243976" y="83130"/>
                    <a:pt x="237698" y="90162"/>
                  </a:cubicBezTo>
                  <a:cubicBezTo>
                    <a:pt x="231419" y="97194"/>
                    <a:pt x="228280" y="107323"/>
                    <a:pt x="228280" y="120550"/>
                  </a:cubicBezTo>
                  <a:cubicBezTo>
                    <a:pt x="228280" y="133778"/>
                    <a:pt x="231419" y="143907"/>
                    <a:pt x="237698" y="150939"/>
                  </a:cubicBezTo>
                  <a:cubicBezTo>
                    <a:pt x="243976" y="157971"/>
                    <a:pt x="251720" y="161488"/>
                    <a:pt x="260929" y="161488"/>
                  </a:cubicBezTo>
                  <a:cubicBezTo>
                    <a:pt x="270137" y="161488"/>
                    <a:pt x="277860" y="157971"/>
                    <a:pt x="284097" y="150939"/>
                  </a:cubicBezTo>
                  <a:cubicBezTo>
                    <a:pt x="290334" y="143907"/>
                    <a:pt x="293452" y="133694"/>
                    <a:pt x="293452" y="120299"/>
                  </a:cubicBezTo>
                  <a:cubicBezTo>
                    <a:pt x="293452" y="107240"/>
                    <a:pt x="290334" y="97194"/>
                    <a:pt x="284097" y="90162"/>
                  </a:cubicBezTo>
                  <a:cubicBezTo>
                    <a:pt x="277860" y="83130"/>
                    <a:pt x="270137" y="79613"/>
                    <a:pt x="260929" y="79613"/>
                  </a:cubicBezTo>
                  <a:close/>
                  <a:moveTo>
                    <a:pt x="502319" y="78734"/>
                  </a:moveTo>
                  <a:cubicBezTo>
                    <a:pt x="493696" y="78734"/>
                    <a:pt x="486538" y="82062"/>
                    <a:pt x="480845" y="88718"/>
                  </a:cubicBezTo>
                  <a:cubicBezTo>
                    <a:pt x="475153" y="95373"/>
                    <a:pt x="472307" y="105230"/>
                    <a:pt x="472307" y="118290"/>
                  </a:cubicBezTo>
                  <a:cubicBezTo>
                    <a:pt x="472307" y="133275"/>
                    <a:pt x="475278" y="144347"/>
                    <a:pt x="481222" y="151504"/>
                  </a:cubicBezTo>
                  <a:cubicBezTo>
                    <a:pt x="487166" y="158662"/>
                    <a:pt x="494407" y="162241"/>
                    <a:pt x="502947" y="162241"/>
                  </a:cubicBezTo>
                  <a:cubicBezTo>
                    <a:pt x="511151" y="162241"/>
                    <a:pt x="517974" y="158955"/>
                    <a:pt x="523415" y="152383"/>
                  </a:cubicBezTo>
                  <a:cubicBezTo>
                    <a:pt x="528857" y="145812"/>
                    <a:pt x="531577" y="135033"/>
                    <a:pt x="531577" y="120048"/>
                  </a:cubicBezTo>
                  <a:cubicBezTo>
                    <a:pt x="531577" y="106068"/>
                    <a:pt x="528773" y="95687"/>
                    <a:pt x="523164" y="88906"/>
                  </a:cubicBezTo>
                  <a:cubicBezTo>
                    <a:pt x="517555" y="82125"/>
                    <a:pt x="510606" y="78734"/>
                    <a:pt x="502319" y="78734"/>
                  </a:cubicBezTo>
                  <a:close/>
                  <a:moveTo>
                    <a:pt x="1920144" y="77855"/>
                  </a:moveTo>
                  <a:cubicBezTo>
                    <a:pt x="1912442" y="77855"/>
                    <a:pt x="1906079" y="80660"/>
                    <a:pt x="1901056" y="86269"/>
                  </a:cubicBezTo>
                  <a:cubicBezTo>
                    <a:pt x="1896033" y="91878"/>
                    <a:pt x="1893564" y="99496"/>
                    <a:pt x="1893647" y="109123"/>
                  </a:cubicBezTo>
                  <a:lnTo>
                    <a:pt x="1946388" y="109123"/>
                  </a:lnTo>
                  <a:cubicBezTo>
                    <a:pt x="1946137" y="98910"/>
                    <a:pt x="1943500" y="91145"/>
                    <a:pt x="1938477" y="85829"/>
                  </a:cubicBezTo>
                  <a:cubicBezTo>
                    <a:pt x="1933454" y="80513"/>
                    <a:pt x="1927343" y="77855"/>
                    <a:pt x="1920144" y="77855"/>
                  </a:cubicBezTo>
                  <a:close/>
                  <a:moveTo>
                    <a:pt x="1768264" y="77855"/>
                  </a:moveTo>
                  <a:cubicBezTo>
                    <a:pt x="1759809" y="77855"/>
                    <a:pt x="1752777" y="81141"/>
                    <a:pt x="1747168" y="87713"/>
                  </a:cubicBezTo>
                  <a:cubicBezTo>
                    <a:pt x="1741559" y="94285"/>
                    <a:pt x="1738754" y="104268"/>
                    <a:pt x="1738754" y="117662"/>
                  </a:cubicBezTo>
                  <a:cubicBezTo>
                    <a:pt x="1738754" y="131475"/>
                    <a:pt x="1740931" y="141689"/>
                    <a:pt x="1745284" y="148302"/>
                  </a:cubicBezTo>
                  <a:cubicBezTo>
                    <a:pt x="1751396" y="157678"/>
                    <a:pt x="1759516" y="162367"/>
                    <a:pt x="1769646" y="162367"/>
                  </a:cubicBezTo>
                  <a:cubicBezTo>
                    <a:pt x="1777431" y="162367"/>
                    <a:pt x="1784066" y="159039"/>
                    <a:pt x="1789549" y="152383"/>
                  </a:cubicBezTo>
                  <a:cubicBezTo>
                    <a:pt x="1795032" y="145728"/>
                    <a:pt x="1797774" y="135243"/>
                    <a:pt x="1797774" y="120927"/>
                  </a:cubicBezTo>
                  <a:cubicBezTo>
                    <a:pt x="1797774" y="105691"/>
                    <a:pt x="1795012" y="94703"/>
                    <a:pt x="1789486" y="87964"/>
                  </a:cubicBezTo>
                  <a:cubicBezTo>
                    <a:pt x="1783961" y="81225"/>
                    <a:pt x="1776887" y="77855"/>
                    <a:pt x="1768264" y="77855"/>
                  </a:cubicBezTo>
                  <a:close/>
                  <a:moveTo>
                    <a:pt x="1257552" y="53871"/>
                  </a:moveTo>
                  <a:lnTo>
                    <a:pt x="1292838" y="53871"/>
                  </a:lnTo>
                  <a:lnTo>
                    <a:pt x="1292838" y="187230"/>
                  </a:lnTo>
                  <a:lnTo>
                    <a:pt x="1257552" y="187230"/>
                  </a:lnTo>
                  <a:close/>
                  <a:moveTo>
                    <a:pt x="2086501" y="50857"/>
                  </a:moveTo>
                  <a:cubicBezTo>
                    <a:pt x="2094286" y="50857"/>
                    <a:pt x="2101402" y="52259"/>
                    <a:pt x="2107848" y="55064"/>
                  </a:cubicBezTo>
                  <a:cubicBezTo>
                    <a:pt x="2114294" y="57868"/>
                    <a:pt x="2119171" y="61447"/>
                    <a:pt x="2122478" y="65800"/>
                  </a:cubicBezTo>
                  <a:cubicBezTo>
                    <a:pt x="2125784" y="70154"/>
                    <a:pt x="2128087" y="75093"/>
                    <a:pt x="2129384" y="80618"/>
                  </a:cubicBezTo>
                  <a:cubicBezTo>
                    <a:pt x="2130682" y="86143"/>
                    <a:pt x="2131330" y="94054"/>
                    <a:pt x="2131330" y="104351"/>
                  </a:cubicBezTo>
                  <a:lnTo>
                    <a:pt x="2131330" y="187230"/>
                  </a:lnTo>
                  <a:lnTo>
                    <a:pt x="2096044" y="187230"/>
                  </a:lnTo>
                  <a:lnTo>
                    <a:pt x="2096044" y="119169"/>
                  </a:lnTo>
                  <a:cubicBezTo>
                    <a:pt x="2096044" y="104770"/>
                    <a:pt x="2095291" y="95457"/>
                    <a:pt x="2093784" y="91229"/>
                  </a:cubicBezTo>
                  <a:cubicBezTo>
                    <a:pt x="2092277" y="87001"/>
                    <a:pt x="2089828" y="83716"/>
                    <a:pt x="2086438" y="81371"/>
                  </a:cubicBezTo>
                  <a:cubicBezTo>
                    <a:pt x="2083048" y="79027"/>
                    <a:pt x="2078966" y="77855"/>
                    <a:pt x="2074194" y="77855"/>
                  </a:cubicBezTo>
                  <a:cubicBezTo>
                    <a:pt x="2068083" y="77855"/>
                    <a:pt x="2062600" y="79530"/>
                    <a:pt x="2057744" y="82878"/>
                  </a:cubicBezTo>
                  <a:cubicBezTo>
                    <a:pt x="2052889" y="86227"/>
                    <a:pt x="2049561" y="90664"/>
                    <a:pt x="2047761" y="96189"/>
                  </a:cubicBezTo>
                  <a:cubicBezTo>
                    <a:pt x="2045962" y="101714"/>
                    <a:pt x="2045061" y="111928"/>
                    <a:pt x="2045061" y="126829"/>
                  </a:cubicBezTo>
                  <a:lnTo>
                    <a:pt x="2045061" y="187230"/>
                  </a:lnTo>
                  <a:lnTo>
                    <a:pt x="2009775" y="187230"/>
                  </a:lnTo>
                  <a:lnTo>
                    <a:pt x="2009775" y="53871"/>
                  </a:lnTo>
                  <a:lnTo>
                    <a:pt x="2042550" y="53871"/>
                  </a:lnTo>
                  <a:lnTo>
                    <a:pt x="2042550" y="73460"/>
                  </a:lnTo>
                  <a:cubicBezTo>
                    <a:pt x="2054187" y="58391"/>
                    <a:pt x="2068837" y="50857"/>
                    <a:pt x="2086501" y="50857"/>
                  </a:cubicBezTo>
                  <a:close/>
                  <a:moveTo>
                    <a:pt x="1918009" y="50857"/>
                  </a:moveTo>
                  <a:cubicBezTo>
                    <a:pt x="1937849" y="50857"/>
                    <a:pt x="1953504" y="57408"/>
                    <a:pt x="1964973" y="70509"/>
                  </a:cubicBezTo>
                  <a:cubicBezTo>
                    <a:pt x="1976442" y="83611"/>
                    <a:pt x="1981926" y="103682"/>
                    <a:pt x="1981423" y="130722"/>
                  </a:cubicBezTo>
                  <a:lnTo>
                    <a:pt x="1893020" y="130722"/>
                  </a:lnTo>
                  <a:cubicBezTo>
                    <a:pt x="1893271" y="141186"/>
                    <a:pt x="1896117" y="149328"/>
                    <a:pt x="1901558" y="155146"/>
                  </a:cubicBezTo>
                  <a:cubicBezTo>
                    <a:pt x="1907000" y="160964"/>
                    <a:pt x="1913781" y="163873"/>
                    <a:pt x="1921902" y="163873"/>
                  </a:cubicBezTo>
                  <a:cubicBezTo>
                    <a:pt x="1927427" y="163873"/>
                    <a:pt x="1932073" y="162367"/>
                    <a:pt x="1935840" y="159353"/>
                  </a:cubicBezTo>
                  <a:cubicBezTo>
                    <a:pt x="1939607" y="156339"/>
                    <a:pt x="1942454" y="151483"/>
                    <a:pt x="1944379" y="144786"/>
                  </a:cubicBezTo>
                  <a:lnTo>
                    <a:pt x="1979540" y="150688"/>
                  </a:lnTo>
                  <a:cubicBezTo>
                    <a:pt x="1975019" y="163580"/>
                    <a:pt x="1967882" y="173396"/>
                    <a:pt x="1958130" y="180135"/>
                  </a:cubicBezTo>
                  <a:cubicBezTo>
                    <a:pt x="1948377" y="186874"/>
                    <a:pt x="1936175" y="190244"/>
                    <a:pt x="1921525" y="190244"/>
                  </a:cubicBezTo>
                  <a:cubicBezTo>
                    <a:pt x="1898336" y="190244"/>
                    <a:pt x="1881174" y="182668"/>
                    <a:pt x="1870040" y="167515"/>
                  </a:cubicBezTo>
                  <a:cubicBezTo>
                    <a:pt x="1861249" y="155376"/>
                    <a:pt x="1856854" y="140056"/>
                    <a:pt x="1856854" y="121555"/>
                  </a:cubicBezTo>
                  <a:cubicBezTo>
                    <a:pt x="1856854" y="99454"/>
                    <a:pt x="1862631" y="82146"/>
                    <a:pt x="1874184" y="69630"/>
                  </a:cubicBezTo>
                  <a:cubicBezTo>
                    <a:pt x="1885736" y="57115"/>
                    <a:pt x="1900345" y="50857"/>
                    <a:pt x="1918009" y="50857"/>
                  </a:cubicBezTo>
                  <a:close/>
                  <a:moveTo>
                    <a:pt x="1410226" y="50857"/>
                  </a:moveTo>
                  <a:cubicBezTo>
                    <a:pt x="1418011" y="50857"/>
                    <a:pt x="1425127" y="52259"/>
                    <a:pt x="1431573" y="55064"/>
                  </a:cubicBezTo>
                  <a:cubicBezTo>
                    <a:pt x="1438019" y="57868"/>
                    <a:pt x="1442896" y="61447"/>
                    <a:pt x="1446203" y="65800"/>
                  </a:cubicBezTo>
                  <a:cubicBezTo>
                    <a:pt x="1449509" y="70154"/>
                    <a:pt x="1451812" y="75093"/>
                    <a:pt x="1453109" y="80618"/>
                  </a:cubicBezTo>
                  <a:cubicBezTo>
                    <a:pt x="1454407" y="86143"/>
                    <a:pt x="1455056" y="94054"/>
                    <a:pt x="1455056" y="104351"/>
                  </a:cubicBezTo>
                  <a:lnTo>
                    <a:pt x="1455056" y="187230"/>
                  </a:lnTo>
                  <a:lnTo>
                    <a:pt x="1419769" y="187230"/>
                  </a:lnTo>
                  <a:lnTo>
                    <a:pt x="1419769" y="119169"/>
                  </a:lnTo>
                  <a:cubicBezTo>
                    <a:pt x="1419769" y="104770"/>
                    <a:pt x="1419016" y="95457"/>
                    <a:pt x="1417509" y="91229"/>
                  </a:cubicBezTo>
                  <a:cubicBezTo>
                    <a:pt x="1416002" y="87001"/>
                    <a:pt x="1413554" y="83716"/>
                    <a:pt x="1410163" y="81371"/>
                  </a:cubicBezTo>
                  <a:cubicBezTo>
                    <a:pt x="1406773" y="79027"/>
                    <a:pt x="1402692" y="77855"/>
                    <a:pt x="1397920" y="77855"/>
                  </a:cubicBezTo>
                  <a:cubicBezTo>
                    <a:pt x="1391808" y="77855"/>
                    <a:pt x="1386325" y="79530"/>
                    <a:pt x="1381470" y="82878"/>
                  </a:cubicBezTo>
                  <a:cubicBezTo>
                    <a:pt x="1376614" y="86227"/>
                    <a:pt x="1373286" y="90664"/>
                    <a:pt x="1371486" y="96189"/>
                  </a:cubicBezTo>
                  <a:cubicBezTo>
                    <a:pt x="1369687" y="101714"/>
                    <a:pt x="1368787" y="111928"/>
                    <a:pt x="1368787" y="126829"/>
                  </a:cubicBezTo>
                  <a:lnTo>
                    <a:pt x="1368787" y="187230"/>
                  </a:lnTo>
                  <a:lnTo>
                    <a:pt x="1333500" y="187230"/>
                  </a:lnTo>
                  <a:lnTo>
                    <a:pt x="1333500" y="53871"/>
                  </a:lnTo>
                  <a:lnTo>
                    <a:pt x="1366275" y="53871"/>
                  </a:lnTo>
                  <a:lnTo>
                    <a:pt x="1366275" y="73460"/>
                  </a:lnTo>
                  <a:cubicBezTo>
                    <a:pt x="1377912" y="58391"/>
                    <a:pt x="1392562" y="50857"/>
                    <a:pt x="1410226" y="50857"/>
                  </a:cubicBezTo>
                  <a:close/>
                  <a:moveTo>
                    <a:pt x="1163274" y="50857"/>
                  </a:moveTo>
                  <a:cubicBezTo>
                    <a:pt x="1181524" y="50857"/>
                    <a:pt x="1195086" y="53829"/>
                    <a:pt x="1203959" y="59773"/>
                  </a:cubicBezTo>
                  <a:cubicBezTo>
                    <a:pt x="1212833" y="65717"/>
                    <a:pt x="1218945" y="74507"/>
                    <a:pt x="1222293" y="86143"/>
                  </a:cubicBezTo>
                  <a:lnTo>
                    <a:pt x="1189016" y="92296"/>
                  </a:lnTo>
                  <a:cubicBezTo>
                    <a:pt x="1187593" y="87106"/>
                    <a:pt x="1184893" y="83130"/>
                    <a:pt x="1180917" y="80367"/>
                  </a:cubicBezTo>
                  <a:cubicBezTo>
                    <a:pt x="1176940" y="77604"/>
                    <a:pt x="1171268" y="76223"/>
                    <a:pt x="1163902" y="76223"/>
                  </a:cubicBezTo>
                  <a:cubicBezTo>
                    <a:pt x="1154609" y="76223"/>
                    <a:pt x="1147954" y="77521"/>
                    <a:pt x="1143935" y="80116"/>
                  </a:cubicBezTo>
                  <a:cubicBezTo>
                    <a:pt x="1141256" y="81957"/>
                    <a:pt x="1139917" y="84343"/>
                    <a:pt x="1139917" y="87273"/>
                  </a:cubicBezTo>
                  <a:cubicBezTo>
                    <a:pt x="1139917" y="89785"/>
                    <a:pt x="1141089" y="91920"/>
                    <a:pt x="1143433" y="93678"/>
                  </a:cubicBezTo>
                  <a:cubicBezTo>
                    <a:pt x="1146614" y="96022"/>
                    <a:pt x="1157602" y="99329"/>
                    <a:pt x="1176396" y="103598"/>
                  </a:cubicBezTo>
                  <a:cubicBezTo>
                    <a:pt x="1195190" y="107868"/>
                    <a:pt x="1208313" y="113100"/>
                    <a:pt x="1215763" y="119295"/>
                  </a:cubicBezTo>
                  <a:cubicBezTo>
                    <a:pt x="1223130" y="125573"/>
                    <a:pt x="1226814" y="134322"/>
                    <a:pt x="1226814" y="145540"/>
                  </a:cubicBezTo>
                  <a:cubicBezTo>
                    <a:pt x="1226814" y="157762"/>
                    <a:pt x="1221707" y="168268"/>
                    <a:pt x="1211494" y="177059"/>
                  </a:cubicBezTo>
                  <a:cubicBezTo>
                    <a:pt x="1201281" y="185849"/>
                    <a:pt x="1186170" y="190244"/>
                    <a:pt x="1166162" y="190244"/>
                  </a:cubicBezTo>
                  <a:cubicBezTo>
                    <a:pt x="1147995" y="190244"/>
                    <a:pt x="1133617" y="186560"/>
                    <a:pt x="1123027" y="179193"/>
                  </a:cubicBezTo>
                  <a:cubicBezTo>
                    <a:pt x="1112437" y="171826"/>
                    <a:pt x="1105510" y="161822"/>
                    <a:pt x="1102245" y="149181"/>
                  </a:cubicBezTo>
                  <a:lnTo>
                    <a:pt x="1137657" y="143782"/>
                  </a:lnTo>
                  <a:cubicBezTo>
                    <a:pt x="1139163" y="150646"/>
                    <a:pt x="1142219" y="155858"/>
                    <a:pt x="1146823" y="159416"/>
                  </a:cubicBezTo>
                  <a:cubicBezTo>
                    <a:pt x="1151428" y="162973"/>
                    <a:pt x="1157874" y="164752"/>
                    <a:pt x="1166162" y="164752"/>
                  </a:cubicBezTo>
                  <a:cubicBezTo>
                    <a:pt x="1175287" y="164752"/>
                    <a:pt x="1182151" y="163078"/>
                    <a:pt x="1186756" y="159729"/>
                  </a:cubicBezTo>
                  <a:cubicBezTo>
                    <a:pt x="1189853" y="157385"/>
                    <a:pt x="1191402" y="154246"/>
                    <a:pt x="1191402" y="150311"/>
                  </a:cubicBezTo>
                  <a:cubicBezTo>
                    <a:pt x="1191402" y="147633"/>
                    <a:pt x="1190565" y="145414"/>
                    <a:pt x="1188891" y="143656"/>
                  </a:cubicBezTo>
                  <a:cubicBezTo>
                    <a:pt x="1187133" y="141982"/>
                    <a:pt x="1183198" y="140433"/>
                    <a:pt x="1177087" y="139010"/>
                  </a:cubicBezTo>
                  <a:cubicBezTo>
                    <a:pt x="1148623" y="132731"/>
                    <a:pt x="1130582" y="126997"/>
                    <a:pt x="1122964" y="121806"/>
                  </a:cubicBezTo>
                  <a:cubicBezTo>
                    <a:pt x="1112416" y="114607"/>
                    <a:pt x="1107142" y="104603"/>
                    <a:pt x="1107142" y="91794"/>
                  </a:cubicBezTo>
                  <a:cubicBezTo>
                    <a:pt x="1107142" y="80241"/>
                    <a:pt x="1111705" y="70530"/>
                    <a:pt x="1120830" y="62661"/>
                  </a:cubicBezTo>
                  <a:cubicBezTo>
                    <a:pt x="1129955" y="54792"/>
                    <a:pt x="1144103" y="50857"/>
                    <a:pt x="1163274" y="50857"/>
                  </a:cubicBezTo>
                  <a:close/>
                  <a:moveTo>
                    <a:pt x="981601" y="50857"/>
                  </a:moveTo>
                  <a:cubicBezTo>
                    <a:pt x="989387" y="50857"/>
                    <a:pt x="996502" y="52259"/>
                    <a:pt x="1002948" y="55064"/>
                  </a:cubicBezTo>
                  <a:cubicBezTo>
                    <a:pt x="1009395" y="57868"/>
                    <a:pt x="1014271" y="61447"/>
                    <a:pt x="1017578" y="65800"/>
                  </a:cubicBezTo>
                  <a:cubicBezTo>
                    <a:pt x="1020885" y="70154"/>
                    <a:pt x="1023187" y="75093"/>
                    <a:pt x="1024484" y="80618"/>
                  </a:cubicBezTo>
                  <a:cubicBezTo>
                    <a:pt x="1025782" y="86143"/>
                    <a:pt x="1026431" y="94054"/>
                    <a:pt x="1026431" y="104351"/>
                  </a:cubicBezTo>
                  <a:lnTo>
                    <a:pt x="1026431" y="187230"/>
                  </a:lnTo>
                  <a:lnTo>
                    <a:pt x="991145" y="187230"/>
                  </a:lnTo>
                  <a:lnTo>
                    <a:pt x="991145" y="119169"/>
                  </a:lnTo>
                  <a:cubicBezTo>
                    <a:pt x="991145" y="104770"/>
                    <a:pt x="990391" y="95457"/>
                    <a:pt x="988884" y="91229"/>
                  </a:cubicBezTo>
                  <a:cubicBezTo>
                    <a:pt x="987377" y="87001"/>
                    <a:pt x="984929" y="83716"/>
                    <a:pt x="981538" y="81371"/>
                  </a:cubicBezTo>
                  <a:cubicBezTo>
                    <a:pt x="978148" y="79027"/>
                    <a:pt x="974067" y="77855"/>
                    <a:pt x="969295" y="77855"/>
                  </a:cubicBezTo>
                  <a:cubicBezTo>
                    <a:pt x="963183" y="77855"/>
                    <a:pt x="957700" y="79530"/>
                    <a:pt x="952845" y="82878"/>
                  </a:cubicBezTo>
                  <a:cubicBezTo>
                    <a:pt x="947989" y="86227"/>
                    <a:pt x="944661" y="90664"/>
                    <a:pt x="942861" y="96189"/>
                  </a:cubicBezTo>
                  <a:cubicBezTo>
                    <a:pt x="941062" y="101714"/>
                    <a:pt x="940162" y="111928"/>
                    <a:pt x="940162" y="126829"/>
                  </a:cubicBezTo>
                  <a:lnTo>
                    <a:pt x="940162" y="187230"/>
                  </a:lnTo>
                  <a:lnTo>
                    <a:pt x="904875" y="187230"/>
                  </a:lnTo>
                  <a:lnTo>
                    <a:pt x="904875" y="53871"/>
                  </a:lnTo>
                  <a:lnTo>
                    <a:pt x="937650" y="53871"/>
                  </a:lnTo>
                  <a:lnTo>
                    <a:pt x="937650" y="73460"/>
                  </a:lnTo>
                  <a:cubicBezTo>
                    <a:pt x="949287" y="58391"/>
                    <a:pt x="963937" y="50857"/>
                    <a:pt x="981601" y="50857"/>
                  </a:cubicBezTo>
                  <a:close/>
                  <a:moveTo>
                    <a:pt x="814365" y="50857"/>
                  </a:moveTo>
                  <a:cubicBezTo>
                    <a:pt x="830103" y="50857"/>
                    <a:pt x="841823" y="52720"/>
                    <a:pt x="849525" y="56445"/>
                  </a:cubicBezTo>
                  <a:cubicBezTo>
                    <a:pt x="857227" y="60170"/>
                    <a:pt x="862648" y="64900"/>
                    <a:pt x="865787" y="70635"/>
                  </a:cubicBezTo>
                  <a:cubicBezTo>
                    <a:pt x="868927" y="76369"/>
                    <a:pt x="870496" y="86897"/>
                    <a:pt x="870496" y="102217"/>
                  </a:cubicBezTo>
                  <a:lnTo>
                    <a:pt x="870119" y="143405"/>
                  </a:lnTo>
                  <a:cubicBezTo>
                    <a:pt x="870119" y="155125"/>
                    <a:pt x="870685" y="163769"/>
                    <a:pt x="871815" y="169336"/>
                  </a:cubicBezTo>
                  <a:cubicBezTo>
                    <a:pt x="872945" y="174903"/>
                    <a:pt x="875059" y="180868"/>
                    <a:pt x="878156" y="187230"/>
                  </a:cubicBezTo>
                  <a:lnTo>
                    <a:pt x="843247" y="187230"/>
                  </a:lnTo>
                  <a:cubicBezTo>
                    <a:pt x="842326" y="184886"/>
                    <a:pt x="841196" y="181412"/>
                    <a:pt x="839856" y="176808"/>
                  </a:cubicBezTo>
                  <a:cubicBezTo>
                    <a:pt x="839270" y="174715"/>
                    <a:pt x="838852" y="173333"/>
                    <a:pt x="838600" y="172664"/>
                  </a:cubicBezTo>
                  <a:cubicBezTo>
                    <a:pt x="832573" y="178524"/>
                    <a:pt x="826127" y="182919"/>
                    <a:pt x="819262" y="185849"/>
                  </a:cubicBezTo>
                  <a:cubicBezTo>
                    <a:pt x="812397" y="188779"/>
                    <a:pt x="805072" y="190244"/>
                    <a:pt x="797287" y="190244"/>
                  </a:cubicBezTo>
                  <a:cubicBezTo>
                    <a:pt x="783557" y="190244"/>
                    <a:pt x="772737" y="186519"/>
                    <a:pt x="764826" y="179068"/>
                  </a:cubicBezTo>
                  <a:cubicBezTo>
                    <a:pt x="756915" y="171617"/>
                    <a:pt x="752959" y="162199"/>
                    <a:pt x="752959" y="150814"/>
                  </a:cubicBezTo>
                  <a:cubicBezTo>
                    <a:pt x="752959" y="143279"/>
                    <a:pt x="754759" y="136561"/>
                    <a:pt x="758359" y="130659"/>
                  </a:cubicBezTo>
                  <a:cubicBezTo>
                    <a:pt x="761959" y="124757"/>
                    <a:pt x="767002" y="120237"/>
                    <a:pt x="773490" y="117097"/>
                  </a:cubicBezTo>
                  <a:cubicBezTo>
                    <a:pt x="779978" y="113958"/>
                    <a:pt x="789334" y="111216"/>
                    <a:pt x="801556" y="108872"/>
                  </a:cubicBezTo>
                  <a:cubicBezTo>
                    <a:pt x="818048" y="105775"/>
                    <a:pt x="829475" y="102886"/>
                    <a:pt x="835838" y="100208"/>
                  </a:cubicBezTo>
                  <a:lnTo>
                    <a:pt x="835838" y="96691"/>
                  </a:lnTo>
                  <a:cubicBezTo>
                    <a:pt x="835838" y="89910"/>
                    <a:pt x="834164" y="85076"/>
                    <a:pt x="830815" y="82188"/>
                  </a:cubicBezTo>
                  <a:cubicBezTo>
                    <a:pt x="827466" y="79300"/>
                    <a:pt x="821146" y="77855"/>
                    <a:pt x="811853" y="77855"/>
                  </a:cubicBezTo>
                  <a:cubicBezTo>
                    <a:pt x="805574" y="77855"/>
                    <a:pt x="800677" y="79090"/>
                    <a:pt x="797161" y="81560"/>
                  </a:cubicBezTo>
                  <a:cubicBezTo>
                    <a:pt x="793645" y="84029"/>
                    <a:pt x="790799" y="88362"/>
                    <a:pt x="788622" y="94557"/>
                  </a:cubicBezTo>
                  <a:lnTo>
                    <a:pt x="756601" y="88780"/>
                  </a:lnTo>
                  <a:cubicBezTo>
                    <a:pt x="760201" y="75888"/>
                    <a:pt x="766396" y="66344"/>
                    <a:pt x="775186" y="60150"/>
                  </a:cubicBezTo>
                  <a:cubicBezTo>
                    <a:pt x="783976" y="53955"/>
                    <a:pt x="797035" y="50857"/>
                    <a:pt x="814365" y="50857"/>
                  </a:cubicBezTo>
                  <a:close/>
                  <a:moveTo>
                    <a:pt x="511862" y="50857"/>
                  </a:moveTo>
                  <a:cubicBezTo>
                    <a:pt x="527350" y="50857"/>
                    <a:pt x="540493" y="56926"/>
                    <a:pt x="551292" y="69065"/>
                  </a:cubicBezTo>
                  <a:cubicBezTo>
                    <a:pt x="562092" y="81204"/>
                    <a:pt x="567491" y="98115"/>
                    <a:pt x="567491" y="119797"/>
                  </a:cubicBezTo>
                  <a:cubicBezTo>
                    <a:pt x="567491" y="142065"/>
                    <a:pt x="562050" y="159374"/>
                    <a:pt x="551167" y="171722"/>
                  </a:cubicBezTo>
                  <a:cubicBezTo>
                    <a:pt x="540284" y="184070"/>
                    <a:pt x="527099" y="190244"/>
                    <a:pt x="511611" y="190244"/>
                  </a:cubicBezTo>
                  <a:cubicBezTo>
                    <a:pt x="504244" y="190244"/>
                    <a:pt x="497568" y="188779"/>
                    <a:pt x="491582" y="185849"/>
                  </a:cubicBezTo>
                  <a:cubicBezTo>
                    <a:pt x="485596" y="182919"/>
                    <a:pt x="479297" y="177896"/>
                    <a:pt x="472683" y="170780"/>
                  </a:cubicBezTo>
                  <a:lnTo>
                    <a:pt x="472683" y="237962"/>
                  </a:lnTo>
                  <a:lnTo>
                    <a:pt x="437397" y="237962"/>
                  </a:lnTo>
                  <a:lnTo>
                    <a:pt x="437397" y="53871"/>
                  </a:lnTo>
                  <a:lnTo>
                    <a:pt x="470297" y="53871"/>
                  </a:lnTo>
                  <a:lnTo>
                    <a:pt x="470297" y="73460"/>
                  </a:lnTo>
                  <a:cubicBezTo>
                    <a:pt x="474567" y="66763"/>
                    <a:pt x="480343" y="61322"/>
                    <a:pt x="487627" y="57136"/>
                  </a:cubicBezTo>
                  <a:cubicBezTo>
                    <a:pt x="494910" y="52950"/>
                    <a:pt x="502988" y="50857"/>
                    <a:pt x="511862" y="50857"/>
                  </a:cubicBezTo>
                  <a:close/>
                  <a:moveTo>
                    <a:pt x="260803" y="50857"/>
                  </a:moveTo>
                  <a:cubicBezTo>
                    <a:pt x="280979" y="50857"/>
                    <a:pt x="297513" y="57408"/>
                    <a:pt x="310405" y="70509"/>
                  </a:cubicBezTo>
                  <a:cubicBezTo>
                    <a:pt x="323297" y="83611"/>
                    <a:pt x="329743" y="100166"/>
                    <a:pt x="329743" y="120174"/>
                  </a:cubicBezTo>
                  <a:cubicBezTo>
                    <a:pt x="329743" y="140349"/>
                    <a:pt x="323234" y="157072"/>
                    <a:pt x="310216" y="170340"/>
                  </a:cubicBezTo>
                  <a:cubicBezTo>
                    <a:pt x="297199" y="183609"/>
                    <a:pt x="280811" y="190244"/>
                    <a:pt x="261054" y="190244"/>
                  </a:cubicBezTo>
                  <a:cubicBezTo>
                    <a:pt x="248832" y="190244"/>
                    <a:pt x="237174" y="187481"/>
                    <a:pt x="226082" y="181956"/>
                  </a:cubicBezTo>
                  <a:cubicBezTo>
                    <a:pt x="214990" y="176431"/>
                    <a:pt x="206555" y="168331"/>
                    <a:pt x="200779" y="157658"/>
                  </a:cubicBezTo>
                  <a:cubicBezTo>
                    <a:pt x="195003" y="146984"/>
                    <a:pt x="192114" y="133987"/>
                    <a:pt x="192114" y="118667"/>
                  </a:cubicBezTo>
                  <a:cubicBezTo>
                    <a:pt x="192114" y="106947"/>
                    <a:pt x="195003" y="95603"/>
                    <a:pt x="200779" y="84636"/>
                  </a:cubicBezTo>
                  <a:cubicBezTo>
                    <a:pt x="206555" y="73670"/>
                    <a:pt x="214739" y="65298"/>
                    <a:pt x="225329" y="59522"/>
                  </a:cubicBezTo>
                  <a:cubicBezTo>
                    <a:pt x="235919" y="53745"/>
                    <a:pt x="247743" y="50857"/>
                    <a:pt x="260803" y="50857"/>
                  </a:cubicBezTo>
                  <a:close/>
                  <a:moveTo>
                    <a:pt x="1703720" y="3139"/>
                  </a:moveTo>
                  <a:lnTo>
                    <a:pt x="1739006" y="3139"/>
                  </a:lnTo>
                  <a:lnTo>
                    <a:pt x="1739006" y="69442"/>
                  </a:lnTo>
                  <a:cubicBezTo>
                    <a:pt x="1749889" y="57052"/>
                    <a:pt x="1762781" y="50857"/>
                    <a:pt x="1777682" y="50857"/>
                  </a:cubicBezTo>
                  <a:cubicBezTo>
                    <a:pt x="1793923" y="50857"/>
                    <a:pt x="1807360" y="56738"/>
                    <a:pt x="1817992" y="68500"/>
                  </a:cubicBezTo>
                  <a:cubicBezTo>
                    <a:pt x="1828624" y="80262"/>
                    <a:pt x="1833939" y="97152"/>
                    <a:pt x="1833939" y="119169"/>
                  </a:cubicBezTo>
                  <a:cubicBezTo>
                    <a:pt x="1833939" y="141940"/>
                    <a:pt x="1828519" y="159478"/>
                    <a:pt x="1817678" y="171785"/>
                  </a:cubicBezTo>
                  <a:cubicBezTo>
                    <a:pt x="1806836" y="184091"/>
                    <a:pt x="1793672" y="190244"/>
                    <a:pt x="1778185" y="190244"/>
                  </a:cubicBezTo>
                  <a:cubicBezTo>
                    <a:pt x="1770566" y="190244"/>
                    <a:pt x="1763053" y="188339"/>
                    <a:pt x="1755644" y="184530"/>
                  </a:cubicBezTo>
                  <a:cubicBezTo>
                    <a:pt x="1748235" y="180721"/>
                    <a:pt x="1741852" y="175091"/>
                    <a:pt x="1736494" y="167641"/>
                  </a:cubicBezTo>
                  <a:lnTo>
                    <a:pt x="1736494" y="187230"/>
                  </a:lnTo>
                  <a:lnTo>
                    <a:pt x="1703720" y="187230"/>
                  </a:lnTo>
                  <a:close/>
                  <a:moveTo>
                    <a:pt x="1495551" y="3139"/>
                  </a:moveTo>
                  <a:lnTo>
                    <a:pt x="1530837" y="3139"/>
                  </a:lnTo>
                  <a:lnTo>
                    <a:pt x="1530837" y="70823"/>
                  </a:lnTo>
                  <a:cubicBezTo>
                    <a:pt x="1542222" y="57512"/>
                    <a:pt x="1555826" y="50857"/>
                    <a:pt x="1571648" y="50857"/>
                  </a:cubicBezTo>
                  <a:cubicBezTo>
                    <a:pt x="1579769" y="50857"/>
                    <a:pt x="1587094" y="52364"/>
                    <a:pt x="1593624" y="55378"/>
                  </a:cubicBezTo>
                  <a:cubicBezTo>
                    <a:pt x="1600154" y="58391"/>
                    <a:pt x="1605072" y="62242"/>
                    <a:pt x="1608379" y="66931"/>
                  </a:cubicBezTo>
                  <a:cubicBezTo>
                    <a:pt x="1611686" y="71619"/>
                    <a:pt x="1613946" y="76809"/>
                    <a:pt x="1615160" y="82502"/>
                  </a:cubicBezTo>
                  <a:cubicBezTo>
                    <a:pt x="1616374" y="88194"/>
                    <a:pt x="1616980" y="97026"/>
                    <a:pt x="1616980" y="108998"/>
                  </a:cubicBezTo>
                  <a:lnTo>
                    <a:pt x="1616980" y="187230"/>
                  </a:lnTo>
                  <a:lnTo>
                    <a:pt x="1581694" y="187230"/>
                  </a:lnTo>
                  <a:lnTo>
                    <a:pt x="1581694" y="116783"/>
                  </a:lnTo>
                  <a:cubicBezTo>
                    <a:pt x="1581694" y="102803"/>
                    <a:pt x="1581025" y="93929"/>
                    <a:pt x="1579685" y="90162"/>
                  </a:cubicBezTo>
                  <a:cubicBezTo>
                    <a:pt x="1578346" y="86394"/>
                    <a:pt x="1575981" y="83402"/>
                    <a:pt x="1572590" y="81183"/>
                  </a:cubicBezTo>
                  <a:cubicBezTo>
                    <a:pt x="1569200" y="78965"/>
                    <a:pt x="1564951" y="77855"/>
                    <a:pt x="1559844" y="77855"/>
                  </a:cubicBezTo>
                  <a:cubicBezTo>
                    <a:pt x="1553984" y="77855"/>
                    <a:pt x="1548752" y="79279"/>
                    <a:pt x="1544148" y="82125"/>
                  </a:cubicBezTo>
                  <a:cubicBezTo>
                    <a:pt x="1539543" y="84971"/>
                    <a:pt x="1536174" y="89262"/>
                    <a:pt x="1534039" y="94996"/>
                  </a:cubicBezTo>
                  <a:cubicBezTo>
                    <a:pt x="1531904" y="100731"/>
                    <a:pt x="1530837" y="109207"/>
                    <a:pt x="1530837" y="120425"/>
                  </a:cubicBezTo>
                  <a:lnTo>
                    <a:pt x="1530837" y="187230"/>
                  </a:lnTo>
                  <a:lnTo>
                    <a:pt x="1495551" y="187230"/>
                  </a:lnTo>
                  <a:close/>
                  <a:moveTo>
                    <a:pt x="1257552" y="3139"/>
                  </a:moveTo>
                  <a:lnTo>
                    <a:pt x="1292838" y="3139"/>
                  </a:lnTo>
                  <a:lnTo>
                    <a:pt x="1292838" y="35788"/>
                  </a:lnTo>
                  <a:lnTo>
                    <a:pt x="1257552" y="35788"/>
                  </a:lnTo>
                  <a:close/>
                  <a:moveTo>
                    <a:pt x="600201" y="3139"/>
                  </a:moveTo>
                  <a:lnTo>
                    <a:pt x="635487" y="3139"/>
                  </a:lnTo>
                  <a:lnTo>
                    <a:pt x="635487" y="70823"/>
                  </a:lnTo>
                  <a:cubicBezTo>
                    <a:pt x="646873" y="57512"/>
                    <a:pt x="660476" y="50857"/>
                    <a:pt x="676299" y="50857"/>
                  </a:cubicBezTo>
                  <a:cubicBezTo>
                    <a:pt x="684419" y="50857"/>
                    <a:pt x="691744" y="52364"/>
                    <a:pt x="698274" y="55378"/>
                  </a:cubicBezTo>
                  <a:cubicBezTo>
                    <a:pt x="704804" y="58391"/>
                    <a:pt x="709722" y="62242"/>
                    <a:pt x="713029" y="66931"/>
                  </a:cubicBezTo>
                  <a:cubicBezTo>
                    <a:pt x="716336" y="71619"/>
                    <a:pt x="718596" y="76809"/>
                    <a:pt x="719810" y="82502"/>
                  </a:cubicBezTo>
                  <a:cubicBezTo>
                    <a:pt x="721024" y="88194"/>
                    <a:pt x="721631" y="97026"/>
                    <a:pt x="721631" y="108998"/>
                  </a:cubicBezTo>
                  <a:lnTo>
                    <a:pt x="721631" y="187230"/>
                  </a:lnTo>
                  <a:lnTo>
                    <a:pt x="686345" y="187230"/>
                  </a:lnTo>
                  <a:lnTo>
                    <a:pt x="686345" y="116783"/>
                  </a:lnTo>
                  <a:cubicBezTo>
                    <a:pt x="686345" y="102803"/>
                    <a:pt x="685675" y="93929"/>
                    <a:pt x="684335" y="90162"/>
                  </a:cubicBezTo>
                  <a:cubicBezTo>
                    <a:pt x="682996" y="86394"/>
                    <a:pt x="680631" y="83402"/>
                    <a:pt x="677241" y="81183"/>
                  </a:cubicBezTo>
                  <a:cubicBezTo>
                    <a:pt x="673850" y="78965"/>
                    <a:pt x="669601" y="77855"/>
                    <a:pt x="664495" y="77855"/>
                  </a:cubicBezTo>
                  <a:cubicBezTo>
                    <a:pt x="658635" y="77855"/>
                    <a:pt x="653402" y="79279"/>
                    <a:pt x="648798" y="82125"/>
                  </a:cubicBezTo>
                  <a:cubicBezTo>
                    <a:pt x="644194" y="84971"/>
                    <a:pt x="640824" y="89262"/>
                    <a:pt x="638689" y="94996"/>
                  </a:cubicBezTo>
                  <a:cubicBezTo>
                    <a:pt x="636555" y="100731"/>
                    <a:pt x="635487" y="109207"/>
                    <a:pt x="635487" y="120425"/>
                  </a:cubicBezTo>
                  <a:lnTo>
                    <a:pt x="635487" y="187230"/>
                  </a:lnTo>
                  <a:lnTo>
                    <a:pt x="600201" y="187230"/>
                  </a:lnTo>
                  <a:close/>
                  <a:moveTo>
                    <a:pt x="0" y="3139"/>
                  </a:moveTo>
                  <a:lnTo>
                    <a:pt x="55630" y="3139"/>
                  </a:lnTo>
                  <a:lnTo>
                    <a:pt x="89032" y="128713"/>
                  </a:lnTo>
                  <a:lnTo>
                    <a:pt x="122058" y="3139"/>
                  </a:lnTo>
                  <a:lnTo>
                    <a:pt x="177813" y="3139"/>
                  </a:lnTo>
                  <a:lnTo>
                    <a:pt x="177813" y="187230"/>
                  </a:lnTo>
                  <a:lnTo>
                    <a:pt x="143280" y="187230"/>
                  </a:lnTo>
                  <a:lnTo>
                    <a:pt x="143280" y="42318"/>
                  </a:lnTo>
                  <a:lnTo>
                    <a:pt x="106738" y="187230"/>
                  </a:lnTo>
                  <a:lnTo>
                    <a:pt x="70950" y="187230"/>
                  </a:lnTo>
                  <a:lnTo>
                    <a:pt x="34533" y="42318"/>
                  </a:lnTo>
                  <a:lnTo>
                    <a:pt x="34533" y="187230"/>
                  </a:lnTo>
                  <a:lnTo>
                    <a:pt x="0" y="187230"/>
                  </a:lnTo>
                  <a:close/>
                  <a:moveTo>
                    <a:pt x="1903065" y="0"/>
                  </a:moveTo>
                  <a:lnTo>
                    <a:pt x="1935715" y="0"/>
                  </a:lnTo>
                  <a:lnTo>
                    <a:pt x="1961708" y="37044"/>
                  </a:lnTo>
                  <a:lnTo>
                    <a:pt x="1933329" y="37044"/>
                  </a:lnTo>
                  <a:lnTo>
                    <a:pt x="1918762" y="18333"/>
                  </a:lnTo>
                  <a:lnTo>
                    <a:pt x="1905200" y="37044"/>
                  </a:lnTo>
                  <a:lnTo>
                    <a:pt x="1876695" y="37044"/>
                  </a:lnTo>
                  <a:close/>
                  <a:moveTo>
                    <a:pt x="799421" y="0"/>
                  </a:moveTo>
                  <a:lnTo>
                    <a:pt x="832071" y="0"/>
                  </a:lnTo>
                  <a:lnTo>
                    <a:pt x="858064" y="37044"/>
                  </a:lnTo>
                  <a:lnTo>
                    <a:pt x="829685" y="37044"/>
                  </a:lnTo>
                  <a:lnTo>
                    <a:pt x="815118" y="18333"/>
                  </a:lnTo>
                  <a:lnTo>
                    <a:pt x="801556" y="37044"/>
                  </a:lnTo>
                  <a:lnTo>
                    <a:pt x="773051" y="37044"/>
                  </a:lnTo>
                  <a:close/>
                  <a:moveTo>
                    <a:pt x="244730" y="0"/>
                  </a:moveTo>
                  <a:lnTo>
                    <a:pt x="277379" y="0"/>
                  </a:lnTo>
                  <a:lnTo>
                    <a:pt x="303373" y="37044"/>
                  </a:lnTo>
                  <a:lnTo>
                    <a:pt x="274993" y="37044"/>
                  </a:lnTo>
                  <a:lnTo>
                    <a:pt x="260426" y="18333"/>
                  </a:lnTo>
                  <a:lnTo>
                    <a:pt x="246864" y="37044"/>
                  </a:lnTo>
                  <a:lnTo>
                    <a:pt x="218359" y="37044"/>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2000" b="1">
                <a:solidFill>
                  <a:schemeClr val="tx2">
                    <a:lumMod val="50000"/>
                  </a:schemeClr>
                </a:solidFill>
              </a:endParaRPr>
            </a:p>
          </p:txBody>
        </p:sp>
        <p:sp>
          <p:nvSpPr>
            <p:cNvPr id="15" name="TextBox 14">
              <a:extLst>
                <a:ext uri="{FF2B5EF4-FFF2-40B4-BE49-F238E27FC236}">
                  <a16:creationId xmlns:a16="http://schemas.microsoft.com/office/drawing/2014/main" id="{4565B019-753F-46D2-B86D-107CE7E29BE3}"/>
                </a:ext>
              </a:extLst>
            </p:cNvPr>
            <p:cNvSpPr txBox="1">
              <a:spLocks noChangeAspect="1"/>
            </p:cNvSpPr>
            <p:nvPr>
              <p:custDataLst>
                <p:tags r:id="rId6"/>
              </p:custDataLst>
            </p:nvPr>
          </p:nvSpPr>
          <p:spPr>
            <a:xfrm>
              <a:off x="8289970" y="3418767"/>
              <a:ext cx="1082702" cy="241352"/>
            </a:xfrm>
            <a:custGeom>
              <a:avLst/>
              <a:gdLst/>
              <a:ahLst/>
              <a:cxnLst/>
              <a:rect l="l" t="t" r="r" b="b"/>
              <a:pathLst>
                <a:path w="1082702" h="241352">
                  <a:moveTo>
                    <a:pt x="230540" y="202299"/>
                  </a:moveTo>
                  <a:lnTo>
                    <a:pt x="265826" y="202299"/>
                  </a:lnTo>
                  <a:lnTo>
                    <a:pt x="265826" y="237585"/>
                  </a:lnTo>
                  <a:lnTo>
                    <a:pt x="230540" y="237585"/>
                  </a:lnTo>
                  <a:close/>
                  <a:moveTo>
                    <a:pt x="892988" y="123188"/>
                  </a:moveTo>
                  <a:cubicBezTo>
                    <a:pt x="888467" y="124694"/>
                    <a:pt x="881309" y="126494"/>
                    <a:pt x="871514" y="128587"/>
                  </a:cubicBezTo>
                  <a:cubicBezTo>
                    <a:pt x="861720" y="130680"/>
                    <a:pt x="855315" y="132731"/>
                    <a:pt x="852302" y="134740"/>
                  </a:cubicBezTo>
                  <a:cubicBezTo>
                    <a:pt x="847697" y="138005"/>
                    <a:pt x="845395" y="142149"/>
                    <a:pt x="845395" y="147172"/>
                  </a:cubicBezTo>
                  <a:cubicBezTo>
                    <a:pt x="845395" y="152111"/>
                    <a:pt x="847237" y="156381"/>
                    <a:pt x="850920" y="159981"/>
                  </a:cubicBezTo>
                  <a:cubicBezTo>
                    <a:pt x="854604" y="163580"/>
                    <a:pt x="859292" y="165380"/>
                    <a:pt x="864985" y="165380"/>
                  </a:cubicBezTo>
                  <a:cubicBezTo>
                    <a:pt x="871347" y="165380"/>
                    <a:pt x="877416" y="163287"/>
                    <a:pt x="883193" y="159102"/>
                  </a:cubicBezTo>
                  <a:cubicBezTo>
                    <a:pt x="887462" y="155920"/>
                    <a:pt x="890267" y="152028"/>
                    <a:pt x="891606" y="147423"/>
                  </a:cubicBezTo>
                  <a:cubicBezTo>
                    <a:pt x="892527" y="144409"/>
                    <a:pt x="892988" y="138675"/>
                    <a:pt x="892988" y="130220"/>
                  </a:cubicBezTo>
                  <a:close/>
                  <a:moveTo>
                    <a:pt x="273863" y="123188"/>
                  </a:moveTo>
                  <a:cubicBezTo>
                    <a:pt x="269342" y="124694"/>
                    <a:pt x="262184" y="126494"/>
                    <a:pt x="252389" y="128587"/>
                  </a:cubicBezTo>
                  <a:cubicBezTo>
                    <a:pt x="242595" y="130680"/>
                    <a:pt x="236190" y="132731"/>
                    <a:pt x="233177" y="134740"/>
                  </a:cubicBezTo>
                  <a:cubicBezTo>
                    <a:pt x="228572" y="138005"/>
                    <a:pt x="226270" y="142149"/>
                    <a:pt x="226270" y="147172"/>
                  </a:cubicBezTo>
                  <a:cubicBezTo>
                    <a:pt x="226270" y="152111"/>
                    <a:pt x="228112" y="156381"/>
                    <a:pt x="231795" y="159981"/>
                  </a:cubicBezTo>
                  <a:cubicBezTo>
                    <a:pt x="235479" y="163580"/>
                    <a:pt x="240167" y="165380"/>
                    <a:pt x="245860" y="165380"/>
                  </a:cubicBezTo>
                  <a:cubicBezTo>
                    <a:pt x="252222" y="165380"/>
                    <a:pt x="258291" y="163287"/>
                    <a:pt x="264068" y="159102"/>
                  </a:cubicBezTo>
                  <a:cubicBezTo>
                    <a:pt x="268337" y="155920"/>
                    <a:pt x="271142" y="152028"/>
                    <a:pt x="272481" y="147423"/>
                  </a:cubicBezTo>
                  <a:cubicBezTo>
                    <a:pt x="273402" y="144409"/>
                    <a:pt x="273863" y="138675"/>
                    <a:pt x="273863" y="130220"/>
                  </a:cubicBezTo>
                  <a:close/>
                  <a:moveTo>
                    <a:pt x="945575" y="53871"/>
                  </a:moveTo>
                  <a:lnTo>
                    <a:pt x="983122" y="53871"/>
                  </a:lnTo>
                  <a:lnTo>
                    <a:pt x="1015017" y="148553"/>
                  </a:lnTo>
                  <a:lnTo>
                    <a:pt x="1046160" y="53871"/>
                  </a:lnTo>
                  <a:lnTo>
                    <a:pt x="1082702" y="53871"/>
                  </a:lnTo>
                  <a:lnTo>
                    <a:pt x="1035611" y="182207"/>
                  </a:lnTo>
                  <a:lnTo>
                    <a:pt x="1027198" y="205438"/>
                  </a:lnTo>
                  <a:cubicBezTo>
                    <a:pt x="1024100" y="213224"/>
                    <a:pt x="1021150" y="219168"/>
                    <a:pt x="1018345" y="223270"/>
                  </a:cubicBezTo>
                  <a:cubicBezTo>
                    <a:pt x="1015541" y="227372"/>
                    <a:pt x="1012318" y="230700"/>
                    <a:pt x="1008676" y="233253"/>
                  </a:cubicBezTo>
                  <a:cubicBezTo>
                    <a:pt x="1005034" y="235806"/>
                    <a:pt x="1000555" y="237794"/>
                    <a:pt x="995239" y="239218"/>
                  </a:cubicBezTo>
                  <a:cubicBezTo>
                    <a:pt x="989924" y="240641"/>
                    <a:pt x="983917" y="241352"/>
                    <a:pt x="977220" y="241352"/>
                  </a:cubicBezTo>
                  <a:cubicBezTo>
                    <a:pt x="970439" y="241352"/>
                    <a:pt x="963783" y="240641"/>
                    <a:pt x="957253" y="239218"/>
                  </a:cubicBezTo>
                  <a:lnTo>
                    <a:pt x="954114" y="211591"/>
                  </a:lnTo>
                  <a:cubicBezTo>
                    <a:pt x="959639" y="212680"/>
                    <a:pt x="964620" y="213224"/>
                    <a:pt x="969057" y="213224"/>
                  </a:cubicBezTo>
                  <a:cubicBezTo>
                    <a:pt x="977262" y="213224"/>
                    <a:pt x="983331" y="210817"/>
                    <a:pt x="987266" y="206003"/>
                  </a:cubicBezTo>
                  <a:cubicBezTo>
                    <a:pt x="991200" y="201190"/>
                    <a:pt x="994214" y="195058"/>
                    <a:pt x="996307" y="187607"/>
                  </a:cubicBezTo>
                  <a:close/>
                  <a:moveTo>
                    <a:pt x="871514" y="50857"/>
                  </a:moveTo>
                  <a:cubicBezTo>
                    <a:pt x="887253" y="50857"/>
                    <a:pt x="898973" y="52720"/>
                    <a:pt x="906675" y="56445"/>
                  </a:cubicBezTo>
                  <a:cubicBezTo>
                    <a:pt x="914377" y="60170"/>
                    <a:pt x="919798" y="64900"/>
                    <a:pt x="922937" y="70635"/>
                  </a:cubicBezTo>
                  <a:cubicBezTo>
                    <a:pt x="926076" y="76369"/>
                    <a:pt x="927646" y="86897"/>
                    <a:pt x="927646" y="102217"/>
                  </a:cubicBezTo>
                  <a:lnTo>
                    <a:pt x="927269" y="143405"/>
                  </a:lnTo>
                  <a:cubicBezTo>
                    <a:pt x="927269" y="155125"/>
                    <a:pt x="927834" y="163769"/>
                    <a:pt x="928964" y="169336"/>
                  </a:cubicBezTo>
                  <a:cubicBezTo>
                    <a:pt x="930095" y="174903"/>
                    <a:pt x="932208" y="180868"/>
                    <a:pt x="935306" y="187230"/>
                  </a:cubicBezTo>
                  <a:lnTo>
                    <a:pt x="900396" y="187230"/>
                  </a:lnTo>
                  <a:cubicBezTo>
                    <a:pt x="899476" y="184886"/>
                    <a:pt x="898345" y="181412"/>
                    <a:pt x="897006" y="176808"/>
                  </a:cubicBezTo>
                  <a:cubicBezTo>
                    <a:pt x="896420" y="174715"/>
                    <a:pt x="896001" y="173333"/>
                    <a:pt x="895750" y="172664"/>
                  </a:cubicBezTo>
                  <a:cubicBezTo>
                    <a:pt x="889723" y="178524"/>
                    <a:pt x="883276" y="182919"/>
                    <a:pt x="876412" y="185849"/>
                  </a:cubicBezTo>
                  <a:cubicBezTo>
                    <a:pt x="869547" y="188779"/>
                    <a:pt x="862222" y="190244"/>
                    <a:pt x="854436" y="190244"/>
                  </a:cubicBezTo>
                  <a:cubicBezTo>
                    <a:pt x="840707" y="190244"/>
                    <a:pt x="829887" y="186519"/>
                    <a:pt x="821976" y="179068"/>
                  </a:cubicBezTo>
                  <a:cubicBezTo>
                    <a:pt x="814064" y="171617"/>
                    <a:pt x="810109" y="162199"/>
                    <a:pt x="810109" y="150814"/>
                  </a:cubicBezTo>
                  <a:cubicBezTo>
                    <a:pt x="810109" y="143279"/>
                    <a:pt x="811909" y="136561"/>
                    <a:pt x="815509" y="130659"/>
                  </a:cubicBezTo>
                  <a:cubicBezTo>
                    <a:pt x="819108" y="124757"/>
                    <a:pt x="824152" y="120237"/>
                    <a:pt x="830640" y="117097"/>
                  </a:cubicBezTo>
                  <a:cubicBezTo>
                    <a:pt x="837128" y="113958"/>
                    <a:pt x="846483" y="111216"/>
                    <a:pt x="858706" y="108872"/>
                  </a:cubicBezTo>
                  <a:cubicBezTo>
                    <a:pt x="875198" y="105775"/>
                    <a:pt x="886625" y="102886"/>
                    <a:pt x="892988" y="100208"/>
                  </a:cubicBezTo>
                  <a:lnTo>
                    <a:pt x="892988" y="96691"/>
                  </a:lnTo>
                  <a:cubicBezTo>
                    <a:pt x="892988" y="89910"/>
                    <a:pt x="891313" y="85076"/>
                    <a:pt x="887965" y="82188"/>
                  </a:cubicBezTo>
                  <a:cubicBezTo>
                    <a:pt x="884616" y="79300"/>
                    <a:pt x="878295" y="77855"/>
                    <a:pt x="869003" y="77855"/>
                  </a:cubicBezTo>
                  <a:cubicBezTo>
                    <a:pt x="862724" y="77855"/>
                    <a:pt x="857827" y="79090"/>
                    <a:pt x="854311" y="81560"/>
                  </a:cubicBezTo>
                  <a:cubicBezTo>
                    <a:pt x="850795" y="84029"/>
                    <a:pt x="847948" y="88362"/>
                    <a:pt x="845772" y="94557"/>
                  </a:cubicBezTo>
                  <a:lnTo>
                    <a:pt x="813750" y="88780"/>
                  </a:lnTo>
                  <a:cubicBezTo>
                    <a:pt x="817350" y="75888"/>
                    <a:pt x="823545" y="66344"/>
                    <a:pt x="832335" y="60150"/>
                  </a:cubicBezTo>
                  <a:cubicBezTo>
                    <a:pt x="841126" y="53955"/>
                    <a:pt x="854185" y="50857"/>
                    <a:pt x="871514" y="50857"/>
                  </a:cubicBezTo>
                  <a:close/>
                  <a:moveTo>
                    <a:pt x="776283" y="50857"/>
                  </a:moveTo>
                  <a:cubicBezTo>
                    <a:pt x="784320" y="50857"/>
                    <a:pt x="792064" y="53076"/>
                    <a:pt x="799514" y="57512"/>
                  </a:cubicBezTo>
                  <a:lnTo>
                    <a:pt x="788589" y="88278"/>
                  </a:lnTo>
                  <a:cubicBezTo>
                    <a:pt x="782645" y="84427"/>
                    <a:pt x="777120" y="82502"/>
                    <a:pt x="772014" y="82502"/>
                  </a:cubicBezTo>
                  <a:cubicBezTo>
                    <a:pt x="767074" y="82502"/>
                    <a:pt x="762888" y="83862"/>
                    <a:pt x="759456" y="86583"/>
                  </a:cubicBezTo>
                  <a:cubicBezTo>
                    <a:pt x="756024" y="89304"/>
                    <a:pt x="753324" y="94222"/>
                    <a:pt x="751357" y="101338"/>
                  </a:cubicBezTo>
                  <a:cubicBezTo>
                    <a:pt x="749389" y="108454"/>
                    <a:pt x="748406" y="123355"/>
                    <a:pt x="748406" y="146042"/>
                  </a:cubicBezTo>
                  <a:lnTo>
                    <a:pt x="748406" y="187230"/>
                  </a:lnTo>
                  <a:lnTo>
                    <a:pt x="713119" y="187230"/>
                  </a:lnTo>
                  <a:lnTo>
                    <a:pt x="713119" y="53871"/>
                  </a:lnTo>
                  <a:lnTo>
                    <a:pt x="745894" y="53871"/>
                  </a:lnTo>
                  <a:lnTo>
                    <a:pt x="745894" y="72832"/>
                  </a:lnTo>
                  <a:cubicBezTo>
                    <a:pt x="751503" y="63875"/>
                    <a:pt x="756547" y="57973"/>
                    <a:pt x="761026" y="55127"/>
                  </a:cubicBezTo>
                  <a:cubicBezTo>
                    <a:pt x="765505" y="52280"/>
                    <a:pt x="770590" y="50857"/>
                    <a:pt x="776283" y="50857"/>
                  </a:cubicBezTo>
                  <a:close/>
                  <a:moveTo>
                    <a:pt x="400036" y="50857"/>
                  </a:moveTo>
                  <a:cubicBezTo>
                    <a:pt x="416277" y="50857"/>
                    <a:pt x="429190" y="54352"/>
                    <a:pt x="438776" y="61342"/>
                  </a:cubicBezTo>
                  <a:cubicBezTo>
                    <a:pt x="448361" y="68333"/>
                    <a:pt x="455247" y="78986"/>
                    <a:pt x="459433" y="93301"/>
                  </a:cubicBezTo>
                  <a:lnTo>
                    <a:pt x="424649" y="99580"/>
                  </a:lnTo>
                  <a:cubicBezTo>
                    <a:pt x="423477" y="92631"/>
                    <a:pt x="420819" y="87399"/>
                    <a:pt x="416675" y="83883"/>
                  </a:cubicBezTo>
                  <a:cubicBezTo>
                    <a:pt x="412531" y="80367"/>
                    <a:pt x="407152" y="78609"/>
                    <a:pt x="400539" y="78609"/>
                  </a:cubicBezTo>
                  <a:cubicBezTo>
                    <a:pt x="391748" y="78609"/>
                    <a:pt x="384737" y="81644"/>
                    <a:pt x="379505" y="87713"/>
                  </a:cubicBezTo>
                  <a:cubicBezTo>
                    <a:pt x="374273" y="93782"/>
                    <a:pt x="371657" y="103933"/>
                    <a:pt x="371657" y="118165"/>
                  </a:cubicBezTo>
                  <a:cubicBezTo>
                    <a:pt x="371657" y="133987"/>
                    <a:pt x="374315" y="145163"/>
                    <a:pt x="379631" y="151693"/>
                  </a:cubicBezTo>
                  <a:cubicBezTo>
                    <a:pt x="384946" y="158223"/>
                    <a:pt x="392083" y="161488"/>
                    <a:pt x="401041" y="161488"/>
                  </a:cubicBezTo>
                  <a:cubicBezTo>
                    <a:pt x="407738" y="161488"/>
                    <a:pt x="413221" y="159583"/>
                    <a:pt x="417491" y="155774"/>
                  </a:cubicBezTo>
                  <a:cubicBezTo>
                    <a:pt x="421760" y="151965"/>
                    <a:pt x="424774" y="145414"/>
                    <a:pt x="426532" y="136122"/>
                  </a:cubicBezTo>
                  <a:lnTo>
                    <a:pt x="461191" y="142024"/>
                  </a:lnTo>
                  <a:cubicBezTo>
                    <a:pt x="457591" y="157930"/>
                    <a:pt x="450684" y="169943"/>
                    <a:pt x="440471" y="178063"/>
                  </a:cubicBezTo>
                  <a:cubicBezTo>
                    <a:pt x="430258" y="186184"/>
                    <a:pt x="416570" y="190244"/>
                    <a:pt x="399408" y="190244"/>
                  </a:cubicBezTo>
                  <a:cubicBezTo>
                    <a:pt x="379903" y="190244"/>
                    <a:pt x="364352" y="184091"/>
                    <a:pt x="352758" y="171785"/>
                  </a:cubicBezTo>
                  <a:cubicBezTo>
                    <a:pt x="341163" y="159478"/>
                    <a:pt x="335366" y="142442"/>
                    <a:pt x="335366" y="120676"/>
                  </a:cubicBezTo>
                  <a:cubicBezTo>
                    <a:pt x="335366" y="98659"/>
                    <a:pt x="341184" y="81518"/>
                    <a:pt x="352820" y="69254"/>
                  </a:cubicBezTo>
                  <a:cubicBezTo>
                    <a:pt x="364457" y="56989"/>
                    <a:pt x="380196" y="50857"/>
                    <a:pt x="400036" y="50857"/>
                  </a:cubicBezTo>
                  <a:close/>
                  <a:moveTo>
                    <a:pt x="252389" y="50857"/>
                  </a:moveTo>
                  <a:cubicBezTo>
                    <a:pt x="268128" y="50857"/>
                    <a:pt x="279848" y="52720"/>
                    <a:pt x="287550" y="56445"/>
                  </a:cubicBezTo>
                  <a:cubicBezTo>
                    <a:pt x="295252" y="60170"/>
                    <a:pt x="300673" y="64900"/>
                    <a:pt x="303812" y="70635"/>
                  </a:cubicBezTo>
                  <a:cubicBezTo>
                    <a:pt x="306951" y="76369"/>
                    <a:pt x="308521" y="86897"/>
                    <a:pt x="308521" y="102217"/>
                  </a:cubicBezTo>
                  <a:lnTo>
                    <a:pt x="308144" y="143405"/>
                  </a:lnTo>
                  <a:cubicBezTo>
                    <a:pt x="308144" y="155125"/>
                    <a:pt x="308709" y="163769"/>
                    <a:pt x="309839" y="169336"/>
                  </a:cubicBezTo>
                  <a:cubicBezTo>
                    <a:pt x="310970" y="174903"/>
                    <a:pt x="313083" y="180868"/>
                    <a:pt x="316181" y="187230"/>
                  </a:cubicBezTo>
                  <a:lnTo>
                    <a:pt x="281271" y="187230"/>
                  </a:lnTo>
                  <a:cubicBezTo>
                    <a:pt x="280351" y="184886"/>
                    <a:pt x="279220" y="181412"/>
                    <a:pt x="277881" y="176808"/>
                  </a:cubicBezTo>
                  <a:cubicBezTo>
                    <a:pt x="277295" y="174715"/>
                    <a:pt x="276876" y="173333"/>
                    <a:pt x="276625" y="172664"/>
                  </a:cubicBezTo>
                  <a:cubicBezTo>
                    <a:pt x="270598" y="178524"/>
                    <a:pt x="264152" y="182919"/>
                    <a:pt x="257287" y="185849"/>
                  </a:cubicBezTo>
                  <a:cubicBezTo>
                    <a:pt x="250422" y="188779"/>
                    <a:pt x="243097" y="190244"/>
                    <a:pt x="235311" y="190244"/>
                  </a:cubicBezTo>
                  <a:cubicBezTo>
                    <a:pt x="221582" y="190244"/>
                    <a:pt x="210762" y="186519"/>
                    <a:pt x="202851" y="179068"/>
                  </a:cubicBezTo>
                  <a:cubicBezTo>
                    <a:pt x="194939" y="171617"/>
                    <a:pt x="190984" y="162199"/>
                    <a:pt x="190984" y="150814"/>
                  </a:cubicBezTo>
                  <a:cubicBezTo>
                    <a:pt x="190984" y="143279"/>
                    <a:pt x="192784" y="136561"/>
                    <a:pt x="196384" y="130659"/>
                  </a:cubicBezTo>
                  <a:cubicBezTo>
                    <a:pt x="199983" y="124757"/>
                    <a:pt x="205027" y="120237"/>
                    <a:pt x="211515" y="117097"/>
                  </a:cubicBezTo>
                  <a:cubicBezTo>
                    <a:pt x="218003" y="113958"/>
                    <a:pt x="227358" y="111216"/>
                    <a:pt x="239581" y="108872"/>
                  </a:cubicBezTo>
                  <a:cubicBezTo>
                    <a:pt x="256073" y="105775"/>
                    <a:pt x="267500" y="102886"/>
                    <a:pt x="273863" y="100208"/>
                  </a:cubicBezTo>
                  <a:lnTo>
                    <a:pt x="273863" y="96691"/>
                  </a:lnTo>
                  <a:cubicBezTo>
                    <a:pt x="273863" y="89910"/>
                    <a:pt x="272188" y="85076"/>
                    <a:pt x="268840" y="82188"/>
                  </a:cubicBezTo>
                  <a:cubicBezTo>
                    <a:pt x="265491" y="79300"/>
                    <a:pt x="259170" y="77855"/>
                    <a:pt x="249878" y="77855"/>
                  </a:cubicBezTo>
                  <a:cubicBezTo>
                    <a:pt x="243599" y="77855"/>
                    <a:pt x="238702" y="79090"/>
                    <a:pt x="235186" y="81560"/>
                  </a:cubicBezTo>
                  <a:cubicBezTo>
                    <a:pt x="231670" y="84029"/>
                    <a:pt x="228823" y="88362"/>
                    <a:pt x="226647" y="94557"/>
                  </a:cubicBezTo>
                  <a:lnTo>
                    <a:pt x="194626" y="88780"/>
                  </a:lnTo>
                  <a:cubicBezTo>
                    <a:pt x="198225" y="75888"/>
                    <a:pt x="204420" y="66344"/>
                    <a:pt x="213210" y="60150"/>
                  </a:cubicBezTo>
                  <a:cubicBezTo>
                    <a:pt x="222001" y="53955"/>
                    <a:pt x="235060" y="50857"/>
                    <a:pt x="252389" y="50857"/>
                  </a:cubicBezTo>
                  <a:close/>
                  <a:moveTo>
                    <a:pt x="485901" y="3139"/>
                  </a:moveTo>
                  <a:lnTo>
                    <a:pt x="521187" y="3139"/>
                  </a:lnTo>
                  <a:lnTo>
                    <a:pt x="521187" y="70823"/>
                  </a:lnTo>
                  <a:cubicBezTo>
                    <a:pt x="532572" y="57512"/>
                    <a:pt x="546176" y="50857"/>
                    <a:pt x="561998" y="50857"/>
                  </a:cubicBezTo>
                  <a:cubicBezTo>
                    <a:pt x="570119" y="50857"/>
                    <a:pt x="577444" y="52364"/>
                    <a:pt x="583974" y="55378"/>
                  </a:cubicBezTo>
                  <a:cubicBezTo>
                    <a:pt x="590504" y="58391"/>
                    <a:pt x="595422" y="62242"/>
                    <a:pt x="598729" y="66930"/>
                  </a:cubicBezTo>
                  <a:cubicBezTo>
                    <a:pt x="602036" y="71619"/>
                    <a:pt x="604296" y="76809"/>
                    <a:pt x="605510" y="82502"/>
                  </a:cubicBezTo>
                  <a:cubicBezTo>
                    <a:pt x="606724" y="88194"/>
                    <a:pt x="607331" y="97026"/>
                    <a:pt x="607331" y="108998"/>
                  </a:cubicBezTo>
                  <a:lnTo>
                    <a:pt x="607331" y="187230"/>
                  </a:lnTo>
                  <a:lnTo>
                    <a:pt x="572044" y="187230"/>
                  </a:lnTo>
                  <a:lnTo>
                    <a:pt x="572044" y="116783"/>
                  </a:lnTo>
                  <a:cubicBezTo>
                    <a:pt x="572044" y="102803"/>
                    <a:pt x="571375" y="93929"/>
                    <a:pt x="570035" y="90162"/>
                  </a:cubicBezTo>
                  <a:cubicBezTo>
                    <a:pt x="568696" y="86394"/>
                    <a:pt x="566331" y="83402"/>
                    <a:pt x="562940" y="81183"/>
                  </a:cubicBezTo>
                  <a:cubicBezTo>
                    <a:pt x="559550" y="78965"/>
                    <a:pt x="555301" y="77855"/>
                    <a:pt x="550194" y="77855"/>
                  </a:cubicBezTo>
                  <a:cubicBezTo>
                    <a:pt x="544334" y="77855"/>
                    <a:pt x="539102" y="79279"/>
                    <a:pt x="534498" y="82125"/>
                  </a:cubicBezTo>
                  <a:cubicBezTo>
                    <a:pt x="529893" y="84971"/>
                    <a:pt x="526524" y="89262"/>
                    <a:pt x="524389" y="94996"/>
                  </a:cubicBezTo>
                  <a:cubicBezTo>
                    <a:pt x="522254" y="100731"/>
                    <a:pt x="521187" y="109207"/>
                    <a:pt x="521187" y="120425"/>
                  </a:cubicBezTo>
                  <a:lnTo>
                    <a:pt x="521187" y="187230"/>
                  </a:lnTo>
                  <a:lnTo>
                    <a:pt x="485901" y="187230"/>
                  </a:lnTo>
                  <a:close/>
                  <a:moveTo>
                    <a:pt x="0" y="3139"/>
                  </a:moveTo>
                  <a:lnTo>
                    <a:pt x="55630" y="3139"/>
                  </a:lnTo>
                  <a:lnTo>
                    <a:pt x="89032" y="128713"/>
                  </a:lnTo>
                  <a:lnTo>
                    <a:pt x="122058" y="3139"/>
                  </a:lnTo>
                  <a:lnTo>
                    <a:pt x="177813" y="3139"/>
                  </a:lnTo>
                  <a:lnTo>
                    <a:pt x="177813" y="187230"/>
                  </a:lnTo>
                  <a:lnTo>
                    <a:pt x="143280" y="187230"/>
                  </a:lnTo>
                  <a:lnTo>
                    <a:pt x="143280" y="42318"/>
                  </a:lnTo>
                  <a:lnTo>
                    <a:pt x="106738" y="187230"/>
                  </a:lnTo>
                  <a:lnTo>
                    <a:pt x="70950" y="187230"/>
                  </a:lnTo>
                  <a:lnTo>
                    <a:pt x="34533" y="42318"/>
                  </a:lnTo>
                  <a:lnTo>
                    <a:pt x="34533" y="187230"/>
                  </a:lnTo>
                  <a:lnTo>
                    <a:pt x="0" y="187230"/>
                  </a:lnTo>
                  <a:close/>
                  <a:moveTo>
                    <a:pt x="856571" y="0"/>
                  </a:moveTo>
                  <a:lnTo>
                    <a:pt x="889220" y="0"/>
                  </a:lnTo>
                  <a:lnTo>
                    <a:pt x="915214" y="37044"/>
                  </a:lnTo>
                  <a:lnTo>
                    <a:pt x="886834" y="37044"/>
                  </a:lnTo>
                  <a:lnTo>
                    <a:pt x="872268" y="18333"/>
                  </a:lnTo>
                  <a:lnTo>
                    <a:pt x="858706" y="37044"/>
                  </a:lnTo>
                  <a:lnTo>
                    <a:pt x="830201" y="37044"/>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2000" b="1">
                <a:solidFill>
                  <a:schemeClr val="tx2">
                    <a:lumMod val="50000"/>
                  </a:schemeClr>
                </a:solidFill>
              </a:endParaRPr>
            </a:p>
          </p:txBody>
        </p:sp>
        <p:cxnSp>
          <p:nvCxnSpPr>
            <p:cNvPr id="16" name="Straight Connector 15">
              <a:extLst>
                <a:ext uri="{FF2B5EF4-FFF2-40B4-BE49-F238E27FC236}">
                  <a16:creationId xmlns:a16="http://schemas.microsoft.com/office/drawing/2014/main" id="{6F928F2C-FDC3-4FE7-B6BA-7C023590E7FB}"/>
                </a:ext>
              </a:extLst>
            </p:cNvPr>
            <p:cNvCxnSpPr>
              <a:cxnSpLocks/>
            </p:cNvCxnSpPr>
            <p:nvPr/>
          </p:nvCxnSpPr>
          <p:spPr>
            <a:xfrm>
              <a:off x="3348037" y="426845"/>
              <a:ext cx="98345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7C6E895-D12E-4B9D-8134-53012127E675}"/>
                </a:ext>
              </a:extLst>
            </p:cNvPr>
            <p:cNvCxnSpPr>
              <a:cxnSpLocks/>
            </p:cNvCxnSpPr>
            <p:nvPr/>
          </p:nvCxnSpPr>
          <p:spPr>
            <a:xfrm>
              <a:off x="4386262" y="847918"/>
              <a:ext cx="158353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A2343D1-8D97-4CFE-9F6D-4DA113104025}"/>
                </a:ext>
              </a:extLst>
            </p:cNvPr>
            <p:cNvCxnSpPr>
              <a:cxnSpLocks/>
            </p:cNvCxnSpPr>
            <p:nvPr/>
          </p:nvCxnSpPr>
          <p:spPr>
            <a:xfrm>
              <a:off x="2759868" y="5091113"/>
              <a:ext cx="111680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 name="TextBox 5">
            <a:extLst>
              <a:ext uri="{FF2B5EF4-FFF2-40B4-BE49-F238E27FC236}">
                <a16:creationId xmlns:a16="http://schemas.microsoft.com/office/drawing/2014/main" id="{822BEC08-A0ED-46BF-984D-225C12EA804A}"/>
              </a:ext>
            </a:extLst>
          </p:cNvPr>
          <p:cNvSpPr txBox="1"/>
          <p:nvPr/>
        </p:nvSpPr>
        <p:spPr>
          <a:xfrm>
            <a:off x="289227" y="1688190"/>
            <a:ext cx="4443447" cy="1339597"/>
          </a:xfrm>
          <a:prstGeom prst="rect">
            <a:avLst/>
          </a:prstGeom>
          <a:noFill/>
        </p:spPr>
        <p:txBody>
          <a:bodyPr wrap="square" lIns="0" tIns="0" rIns="0" bIns="0" rtlCol="0">
            <a:spAutoFit/>
          </a:bodyPr>
          <a:lstStyle/>
          <a:p>
            <a:pPr algn="just">
              <a:lnSpc>
                <a:spcPct val="125000"/>
              </a:lnSpc>
            </a:pPr>
            <a:r>
              <a:rPr lang="vi-VN" sz="2400" b="1" dirty="0">
                <a:solidFill>
                  <a:schemeClr val="accent6">
                    <a:lumMod val="50000"/>
                  </a:schemeClr>
                </a:solidFill>
                <a:latin typeface="Arial" panose="020B0604020202020204" pitchFamily="34" charset="0"/>
                <a:cs typeface="Arial" panose="020B0604020202020204" pitchFamily="34" charset="0"/>
              </a:rPr>
              <a:t>Câu hỏi 1: </a:t>
            </a:r>
            <a:r>
              <a:rPr lang="vi-VN" sz="2400" dirty="0">
                <a:latin typeface="Arial" panose="020B0604020202020204" pitchFamily="34" charset="0"/>
                <a:cs typeface="Arial" panose="020B0604020202020204" pitchFamily="34" charset="0"/>
              </a:rPr>
              <a:t>quan sát hình bên và đọc thông tin phần II để hoàn thành nội dung trong Bảng.</a:t>
            </a:r>
            <a:endParaRPr lang="vi-VN" sz="2400" dirty="0"/>
          </a:p>
        </p:txBody>
      </p:sp>
      <p:graphicFrame>
        <p:nvGraphicFramePr>
          <p:cNvPr id="7" name="Table 7">
            <a:extLst>
              <a:ext uri="{FF2B5EF4-FFF2-40B4-BE49-F238E27FC236}">
                <a16:creationId xmlns:a16="http://schemas.microsoft.com/office/drawing/2014/main" id="{4DC33C54-D2A5-4DA3-82DC-79333541AF29}"/>
              </a:ext>
            </a:extLst>
          </p:cNvPr>
          <p:cNvGraphicFramePr>
            <a:graphicFrameLocks noGrp="1"/>
          </p:cNvGraphicFramePr>
          <p:nvPr>
            <p:extLst>
              <p:ext uri="{D42A27DB-BD31-4B8C-83A1-F6EECF244321}">
                <p14:modId xmlns:p14="http://schemas.microsoft.com/office/powerpoint/2010/main" val="1383300941"/>
              </p:ext>
            </p:extLst>
          </p:nvPr>
        </p:nvGraphicFramePr>
        <p:xfrm>
          <a:off x="228600" y="4038600"/>
          <a:ext cx="11734800" cy="2724361"/>
        </p:xfrm>
        <a:graphic>
          <a:graphicData uri="http://schemas.openxmlformats.org/drawingml/2006/table">
            <a:tbl>
              <a:tblPr firstRow="1" bandRow="1">
                <a:tableStyleId>{5940675A-B579-460E-94D1-54222C63F5DA}</a:tableStyleId>
              </a:tblPr>
              <a:tblGrid>
                <a:gridCol w="2514600">
                  <a:extLst>
                    <a:ext uri="{9D8B030D-6E8A-4147-A177-3AD203B41FA5}">
                      <a16:colId xmlns:a16="http://schemas.microsoft.com/office/drawing/2014/main" val="3081570433"/>
                    </a:ext>
                  </a:extLst>
                </a:gridCol>
                <a:gridCol w="4191000">
                  <a:extLst>
                    <a:ext uri="{9D8B030D-6E8A-4147-A177-3AD203B41FA5}">
                      <a16:colId xmlns:a16="http://schemas.microsoft.com/office/drawing/2014/main" val="2727332036"/>
                    </a:ext>
                  </a:extLst>
                </a:gridCol>
                <a:gridCol w="5029200">
                  <a:extLst>
                    <a:ext uri="{9D8B030D-6E8A-4147-A177-3AD203B41FA5}">
                      <a16:colId xmlns:a16="http://schemas.microsoft.com/office/drawing/2014/main" val="1098694425"/>
                    </a:ext>
                  </a:extLst>
                </a:gridCol>
              </a:tblGrid>
              <a:tr h="562158">
                <a:tc>
                  <a:txBody>
                    <a:bodyPr/>
                    <a:lstStyle/>
                    <a:p>
                      <a:pPr algn="ctr"/>
                      <a:r>
                        <a:rPr lang="vi-VN" sz="2000" b="1" noProof="0"/>
                        <a:t>Loại mô phân sinh</a:t>
                      </a:r>
                    </a:p>
                  </a:txBody>
                  <a:tcPr anchor="ctr">
                    <a:solidFill>
                      <a:schemeClr val="accent5">
                        <a:lumMod val="20000"/>
                        <a:lumOff val="80000"/>
                      </a:schemeClr>
                    </a:solidFill>
                  </a:tcPr>
                </a:tc>
                <a:tc>
                  <a:txBody>
                    <a:bodyPr/>
                    <a:lstStyle/>
                    <a:p>
                      <a:pPr algn="ctr"/>
                      <a:r>
                        <a:rPr lang="vi-VN" sz="2000" b="1" noProof="0" dirty="0"/>
                        <a:t>Vị trí</a:t>
                      </a:r>
                    </a:p>
                  </a:txBody>
                  <a:tcPr anchor="ctr">
                    <a:solidFill>
                      <a:schemeClr val="accent5">
                        <a:lumMod val="20000"/>
                        <a:lumOff val="80000"/>
                      </a:schemeClr>
                    </a:solidFill>
                  </a:tcPr>
                </a:tc>
                <a:tc>
                  <a:txBody>
                    <a:bodyPr/>
                    <a:lstStyle/>
                    <a:p>
                      <a:pPr algn="ctr"/>
                      <a:r>
                        <a:rPr lang="vi-VN" sz="2000" b="1" noProof="0"/>
                        <a:t>Vai trò</a:t>
                      </a:r>
                    </a:p>
                  </a:txBody>
                  <a:tcPr anchor="ctr">
                    <a:solidFill>
                      <a:schemeClr val="accent5">
                        <a:lumMod val="20000"/>
                        <a:lumOff val="80000"/>
                      </a:schemeClr>
                    </a:solidFill>
                  </a:tcPr>
                </a:tc>
                <a:extLst>
                  <a:ext uri="{0D108BD9-81ED-4DB2-BD59-A6C34878D82A}">
                    <a16:rowId xmlns:a16="http://schemas.microsoft.com/office/drawing/2014/main" val="1161943168"/>
                  </a:ext>
                </a:extLst>
              </a:tr>
              <a:tr h="1007074">
                <a:tc>
                  <a:txBody>
                    <a:bodyPr/>
                    <a:lstStyle/>
                    <a:p>
                      <a:pPr algn="ctr"/>
                      <a:r>
                        <a:rPr lang="vi-VN" sz="2000" noProof="0" dirty="0"/>
                        <a:t>Mô phân sinh đỉnh</a:t>
                      </a:r>
                    </a:p>
                  </a:txBody>
                  <a:tcPr anchor="ctr">
                    <a:solidFill>
                      <a:schemeClr val="accent1">
                        <a:lumMod val="20000"/>
                        <a:lumOff val="80000"/>
                      </a:schemeClr>
                    </a:solidFill>
                  </a:tcPr>
                </a:tc>
                <a:tc>
                  <a:txBody>
                    <a:bodyPr/>
                    <a:lstStyle/>
                    <a:p>
                      <a:pPr algn="just">
                        <a:lnSpc>
                          <a:spcPct val="120000"/>
                        </a:lnSpc>
                      </a:pPr>
                      <a:r>
                        <a:rPr lang="vi-VN" sz="2000" b="0" i="0" kern="1200" noProof="0" dirty="0">
                          <a:solidFill>
                            <a:schemeClr val="tx1"/>
                          </a:solidFill>
                          <a:effectLst/>
                          <a:latin typeface="+mn-lt"/>
                          <a:ea typeface="+mn-ea"/>
                          <a:cs typeface="+mn-cs"/>
                        </a:rPr>
                        <a:t>Ở đỉnh rễ và các chồi thân (gồm chồi ngọn hay còn gọi là chồi đỉnh và chồi nách)</a:t>
                      </a:r>
                      <a:endParaRPr lang="vi-VN" sz="2800" b="1" noProof="0" dirty="0"/>
                    </a:p>
                  </a:txBody>
                  <a:tcPr anchor="ctr">
                    <a:solidFill>
                      <a:schemeClr val="accent1">
                        <a:lumMod val="20000"/>
                        <a:lumOff val="80000"/>
                      </a:schemeClr>
                    </a:solidFill>
                  </a:tcPr>
                </a:tc>
                <a:tc>
                  <a:txBody>
                    <a:bodyPr/>
                    <a:lstStyle/>
                    <a:p>
                      <a:pPr algn="ctr">
                        <a:lnSpc>
                          <a:spcPct val="120000"/>
                        </a:lnSpc>
                      </a:pPr>
                      <a:r>
                        <a:rPr lang="vi-VN" sz="2000" b="0" i="0" kern="1200" noProof="0" dirty="0">
                          <a:solidFill>
                            <a:schemeClr val="tx1"/>
                          </a:solidFill>
                          <a:effectLst/>
                          <a:latin typeface="+mn-lt"/>
                          <a:ea typeface="+mn-ea"/>
                          <a:cs typeface="+mn-cs"/>
                        </a:rPr>
                        <a:t>Giúp thân, cành và rễ tăng lên về chiều dài</a:t>
                      </a:r>
                      <a:endParaRPr lang="vi-VN" sz="2800" b="1" noProof="0" dirty="0"/>
                    </a:p>
                  </a:txBody>
                  <a:tcPr anchor="ctr">
                    <a:solidFill>
                      <a:schemeClr val="accent1">
                        <a:lumMod val="20000"/>
                        <a:lumOff val="80000"/>
                      </a:schemeClr>
                    </a:solidFill>
                  </a:tcPr>
                </a:tc>
                <a:extLst>
                  <a:ext uri="{0D108BD9-81ED-4DB2-BD59-A6C34878D82A}">
                    <a16:rowId xmlns:a16="http://schemas.microsoft.com/office/drawing/2014/main" val="3952028865"/>
                  </a:ext>
                </a:extLst>
              </a:tr>
              <a:tr h="1007074">
                <a:tc>
                  <a:txBody>
                    <a:bodyPr/>
                    <a:lstStyle/>
                    <a:p>
                      <a:pPr algn="ctr"/>
                      <a:r>
                        <a:rPr lang="vi-VN" sz="2000" noProof="0"/>
                        <a:t>Mô phân sinh bên</a:t>
                      </a:r>
                    </a:p>
                  </a:txBody>
                  <a:tcPr anchor="ctr">
                    <a:solidFill>
                      <a:schemeClr val="accent1">
                        <a:lumMod val="20000"/>
                        <a:lumOff val="80000"/>
                      </a:schemeClr>
                    </a:solidFill>
                  </a:tcPr>
                </a:tc>
                <a:tc>
                  <a:txBody>
                    <a:bodyPr/>
                    <a:lstStyle/>
                    <a:p>
                      <a:pPr algn="ctr">
                        <a:lnSpc>
                          <a:spcPct val="120000"/>
                        </a:lnSpc>
                      </a:pPr>
                      <a:r>
                        <a:rPr lang="vi-VN" sz="2000" b="0" i="0" kern="1200" noProof="0" dirty="0">
                          <a:solidFill>
                            <a:schemeClr val="tx1"/>
                          </a:solidFill>
                          <a:effectLst/>
                          <a:latin typeface="+mn-lt"/>
                          <a:ea typeface="+mn-ea"/>
                          <a:cs typeface="+mn-cs"/>
                        </a:rPr>
                        <a:t>Nằm giữa mạch gỗ và mạch rây</a:t>
                      </a:r>
                      <a:endParaRPr lang="vi-VN" sz="2800" b="1" noProof="0" dirty="0"/>
                    </a:p>
                  </a:txBody>
                  <a:tcPr anchor="ctr">
                    <a:solidFill>
                      <a:schemeClr val="accent1">
                        <a:lumMod val="20000"/>
                        <a:lumOff val="80000"/>
                      </a:schemeClr>
                    </a:solidFill>
                  </a:tcPr>
                </a:tc>
                <a:tc>
                  <a:txBody>
                    <a:bodyPr/>
                    <a:lstStyle/>
                    <a:p>
                      <a:pPr algn="ctr">
                        <a:lnSpc>
                          <a:spcPct val="120000"/>
                        </a:lnSpc>
                      </a:pPr>
                      <a:r>
                        <a:rPr lang="vi-VN" sz="2000" b="0" i="0" kern="1200" noProof="0" dirty="0">
                          <a:solidFill>
                            <a:schemeClr val="tx1"/>
                          </a:solidFill>
                          <a:effectLst/>
                          <a:latin typeface="+mn-lt"/>
                          <a:ea typeface="+mn-ea"/>
                          <a:cs typeface="+mn-cs"/>
                        </a:rPr>
                        <a:t>Giúp thân, cành và rễ tăng về chiều ngang</a:t>
                      </a:r>
                      <a:endParaRPr lang="vi-VN" sz="2800" b="1" noProof="0" dirty="0"/>
                    </a:p>
                  </a:txBody>
                  <a:tcPr anchor="ctr">
                    <a:solidFill>
                      <a:schemeClr val="accent1">
                        <a:lumMod val="20000"/>
                        <a:lumOff val="80000"/>
                      </a:schemeClr>
                    </a:solidFill>
                  </a:tcPr>
                </a:tc>
                <a:extLst>
                  <a:ext uri="{0D108BD9-81ED-4DB2-BD59-A6C34878D82A}">
                    <a16:rowId xmlns:a16="http://schemas.microsoft.com/office/drawing/2014/main" val="4144349823"/>
                  </a:ext>
                </a:extLst>
              </a:tr>
            </a:tbl>
          </a:graphicData>
        </a:graphic>
      </p:graphicFrame>
      <p:pic>
        <p:nvPicPr>
          <p:cNvPr id="19" name="Picture 18">
            <a:extLst>
              <a:ext uri="{FF2B5EF4-FFF2-40B4-BE49-F238E27FC236}">
                <a16:creationId xmlns:a16="http://schemas.microsoft.com/office/drawing/2014/main" id="{BC103ED3-5A03-457A-8084-CECC2B11315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04331" y="621291"/>
            <a:ext cx="914400" cy="914400"/>
          </a:xfrm>
          <a:prstGeom prst="rect">
            <a:avLst/>
          </a:prstGeom>
        </p:spPr>
      </p:pic>
      <p:pic>
        <p:nvPicPr>
          <p:cNvPr id="20" name="Picture 19">
            <a:extLst>
              <a:ext uri="{FF2B5EF4-FFF2-40B4-BE49-F238E27FC236}">
                <a16:creationId xmlns:a16="http://schemas.microsoft.com/office/drawing/2014/main" id="{A2449D4E-79E0-48C8-8C30-405D06812B9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5749" y="621291"/>
            <a:ext cx="914400" cy="914400"/>
          </a:xfrm>
          <a:prstGeom prst="rect">
            <a:avLst/>
          </a:prstGeom>
        </p:spPr>
      </p:pic>
      <p:pic>
        <p:nvPicPr>
          <p:cNvPr id="23" name="Picture 22">
            <a:extLst>
              <a:ext uri="{FF2B5EF4-FFF2-40B4-BE49-F238E27FC236}">
                <a16:creationId xmlns:a16="http://schemas.microsoft.com/office/drawing/2014/main" id="{AA925FF7-69FE-452A-9991-8B9BBB066EA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82913" y="621291"/>
            <a:ext cx="914400" cy="914400"/>
          </a:xfrm>
          <a:prstGeom prst="rect">
            <a:avLst/>
          </a:prstGeom>
        </p:spPr>
      </p:pic>
      <p:grpSp>
        <p:nvGrpSpPr>
          <p:cNvPr id="21" name="Group 20">
            <a:extLst>
              <a:ext uri="{FF2B5EF4-FFF2-40B4-BE49-F238E27FC236}">
                <a16:creationId xmlns:a16="http://schemas.microsoft.com/office/drawing/2014/main" id="{E92D65D4-7618-47AF-A79A-2E630361D7AA}"/>
              </a:ext>
            </a:extLst>
          </p:cNvPr>
          <p:cNvGrpSpPr/>
          <p:nvPr/>
        </p:nvGrpSpPr>
        <p:grpSpPr>
          <a:xfrm>
            <a:off x="215900" y="3200814"/>
            <a:ext cx="1689100" cy="629400"/>
            <a:chOff x="800100" y="1783116"/>
            <a:chExt cx="1524000" cy="463337"/>
          </a:xfrm>
        </p:grpSpPr>
        <p:sp>
          <p:nvSpPr>
            <p:cNvPr id="22" name="Rectangle 21">
              <a:extLst>
                <a:ext uri="{FF2B5EF4-FFF2-40B4-BE49-F238E27FC236}">
                  <a16:creationId xmlns:a16="http://schemas.microsoft.com/office/drawing/2014/main" id="{30988AC0-CECA-44BB-B3FD-F7AF8BE6C844}"/>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a:p>
          </p:txBody>
        </p:sp>
        <p:sp>
          <p:nvSpPr>
            <p:cNvPr id="24" name="TextBox 23">
              <a:extLst>
                <a:ext uri="{FF2B5EF4-FFF2-40B4-BE49-F238E27FC236}">
                  <a16:creationId xmlns:a16="http://schemas.microsoft.com/office/drawing/2014/main" id="{92FA53EA-4582-422C-A7A4-5ADAD0A59F4A}"/>
                </a:ext>
              </a:extLst>
            </p:cNvPr>
            <p:cNvSpPr txBox="1"/>
            <p:nvPr/>
          </p:nvSpPr>
          <p:spPr>
            <a:xfrm>
              <a:off x="800100" y="1844035"/>
              <a:ext cx="1524000" cy="402418"/>
            </a:xfrm>
            <a:prstGeom prst="rect">
              <a:avLst/>
            </a:prstGeom>
            <a:noFill/>
          </p:spPr>
          <p:txBody>
            <a:bodyPr wrap="square" lIns="0" tIns="0" rIns="0" bIns="0" rtlCol="0">
              <a:spAutoFit/>
            </a:bodyPr>
            <a:lstStyle/>
            <a:p>
              <a:pPr algn="ctr">
                <a:lnSpc>
                  <a:spcPct val="120000"/>
                </a:lnSpc>
              </a:pPr>
              <a:r>
                <a:rPr lang="vi-VN" sz="2400" b="1" dirty="0"/>
                <a:t>ĐÁP ÁN</a:t>
              </a:r>
            </a:p>
          </p:txBody>
        </p:sp>
      </p:grpSp>
    </p:spTree>
    <p:extLst>
      <p:ext uri="{BB962C8B-B14F-4D97-AF65-F5344CB8AC3E}">
        <p14:creationId xmlns:p14="http://schemas.microsoft.com/office/powerpoint/2010/main" val="4066867422"/>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You're Either Green &amp; Growing or You're Ripe &amp; Rotting… | Yoga Digest">
            <a:extLst>
              <a:ext uri="{FF2B5EF4-FFF2-40B4-BE49-F238E27FC236}">
                <a16:creationId xmlns:a16="http://schemas.microsoft.com/office/drawing/2014/main" id="{0A87B17A-1D5F-4D59-AE17-4910C79BF82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401"/>
          <a:stretch/>
        </p:blipFill>
        <p:spPr bwMode="auto">
          <a:xfrm>
            <a:off x="0" y="1892300"/>
            <a:ext cx="12192000" cy="49657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EB483A05-E4F3-4E97-BADD-6C39100D09EF}"/>
              </a:ext>
            </a:extLst>
          </p:cNvPr>
          <p:cNvGrpSpPr/>
          <p:nvPr/>
        </p:nvGrpSpPr>
        <p:grpSpPr>
          <a:xfrm>
            <a:off x="495300" y="400340"/>
            <a:ext cx="11201400" cy="914400"/>
            <a:chOff x="304800" y="489240"/>
            <a:chExt cx="11201400" cy="914400"/>
          </a:xfrm>
        </p:grpSpPr>
        <p:sp>
          <p:nvSpPr>
            <p:cNvPr id="4" name="TextBox 3">
              <a:extLst>
                <a:ext uri="{FF2B5EF4-FFF2-40B4-BE49-F238E27FC236}">
                  <a16:creationId xmlns:a16="http://schemas.microsoft.com/office/drawing/2014/main" id="{7FAD65BE-7764-4CE9-9A70-F33F905FB221}"/>
                </a:ext>
              </a:extLst>
            </p:cNvPr>
            <p:cNvSpPr txBox="1"/>
            <p:nvPr/>
          </p:nvSpPr>
          <p:spPr>
            <a:xfrm>
              <a:off x="1371600" y="720930"/>
              <a:ext cx="10134600" cy="451021"/>
            </a:xfrm>
            <a:prstGeom prst="rect">
              <a:avLst/>
            </a:prstGeom>
            <a:noFill/>
          </p:spPr>
          <p:txBody>
            <a:bodyPr wrap="square" lIns="0" tIns="0" rIns="0" bIns="0" rtlCol="0">
              <a:spAutoFit/>
            </a:bodyPr>
            <a:lstStyle/>
            <a:p>
              <a:pPr>
                <a:lnSpc>
                  <a:spcPct val="125000"/>
                </a:lnSpc>
              </a:pPr>
              <a:r>
                <a:rPr lang="vi-VN" sz="2600" b="1" dirty="0">
                  <a:solidFill>
                    <a:schemeClr val="accent6">
                      <a:lumMod val="50000"/>
                    </a:schemeClr>
                  </a:solidFill>
                  <a:latin typeface="Arial" panose="020B0604020202020204" pitchFamily="34" charset="0"/>
                  <a:cs typeface="Arial" panose="020B0604020202020204" pitchFamily="34" charset="0"/>
                </a:rPr>
                <a:t>Câu hỏi 2:</a:t>
              </a:r>
              <a:r>
                <a:rPr lang="vi-VN" sz="2600" dirty="0">
                  <a:latin typeface="Arial" panose="020B0604020202020204" pitchFamily="34" charset="0"/>
                  <a:cs typeface="Arial" panose="020B0604020202020204" pitchFamily="34" charset="0"/>
                </a:rPr>
                <a:t> Tại sao nhiều loài thực vật không ngừng dài ra và to lên?</a:t>
              </a:r>
              <a:endParaRPr lang="vi-VN" sz="2600" dirty="0"/>
            </a:p>
          </p:txBody>
        </p:sp>
        <p:pic>
          <p:nvPicPr>
            <p:cNvPr id="5" name="Picture 4">
              <a:extLst>
                <a:ext uri="{FF2B5EF4-FFF2-40B4-BE49-F238E27FC236}">
                  <a16:creationId xmlns:a16="http://schemas.microsoft.com/office/drawing/2014/main" id="{B8BDE520-A5DD-4DDE-A814-D4AFB3AE5E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489240"/>
              <a:ext cx="914400" cy="914400"/>
            </a:xfrm>
            <a:prstGeom prst="rect">
              <a:avLst/>
            </a:prstGeom>
          </p:spPr>
        </p:pic>
      </p:grpSp>
      <p:sp>
        <p:nvSpPr>
          <p:cNvPr id="7" name="TextBox 6">
            <a:extLst>
              <a:ext uri="{FF2B5EF4-FFF2-40B4-BE49-F238E27FC236}">
                <a16:creationId xmlns:a16="http://schemas.microsoft.com/office/drawing/2014/main" id="{CEE102F7-522D-D523-F83D-78B1AF94FC35}"/>
              </a:ext>
            </a:extLst>
          </p:cNvPr>
          <p:cNvSpPr txBox="1"/>
          <p:nvPr/>
        </p:nvSpPr>
        <p:spPr>
          <a:xfrm>
            <a:off x="495300" y="2240303"/>
            <a:ext cx="8877300" cy="951158"/>
          </a:xfrm>
          <a:prstGeom prst="rect">
            <a:avLst/>
          </a:prstGeom>
          <a:noFill/>
        </p:spPr>
        <p:txBody>
          <a:bodyPr wrap="square" lIns="0" tIns="0" rIns="0" bIns="0" rtlCol="0">
            <a:spAutoFit/>
          </a:bodyPr>
          <a:lstStyle>
            <a:defPPr>
              <a:defRPr lang="en-US"/>
            </a:defPPr>
            <a:lvl1pPr>
              <a:lnSpc>
                <a:spcPct val="125000"/>
              </a:lnSpc>
              <a:defRPr sz="2600" b="1">
                <a:solidFill>
                  <a:schemeClr val="accent6">
                    <a:lumMod val="50000"/>
                  </a:schemeClr>
                </a:solidFill>
                <a:latin typeface="Arial" panose="020B0604020202020204" pitchFamily="34" charset="0"/>
                <a:cs typeface="Arial" panose="020B0604020202020204" pitchFamily="34" charset="0"/>
              </a:defRPr>
            </a:lvl1pPr>
          </a:lstStyle>
          <a:p>
            <a:pPr>
              <a:spcAft>
                <a:spcPts val="600"/>
              </a:spcAft>
            </a:pPr>
            <a:r>
              <a:rPr lang="vi-VN" dirty="0">
                <a:solidFill>
                  <a:schemeClr val="tx1"/>
                </a:solidFill>
              </a:rPr>
              <a:t>Vì nhiều loài thực vật </a:t>
            </a:r>
            <a:r>
              <a:rPr lang="vi-VN" dirty="0">
                <a:solidFill>
                  <a:srgbClr val="FF0000"/>
                </a:solidFill>
              </a:rPr>
              <a:t>mô phân sinh không ngừng phân chia</a:t>
            </a:r>
            <a:r>
              <a:rPr lang="vi-VN" dirty="0">
                <a:solidFill>
                  <a:schemeClr val="tx1"/>
                </a:solidFill>
              </a:rPr>
              <a:t> nên chúng không ngừng dài ra và to lên</a:t>
            </a:r>
          </a:p>
        </p:txBody>
      </p:sp>
      <p:grpSp>
        <p:nvGrpSpPr>
          <p:cNvPr id="8" name="Group 7">
            <a:extLst>
              <a:ext uri="{FF2B5EF4-FFF2-40B4-BE49-F238E27FC236}">
                <a16:creationId xmlns:a16="http://schemas.microsoft.com/office/drawing/2014/main" id="{B199C54B-7908-524F-EED4-0810DD0DA38E}"/>
              </a:ext>
            </a:extLst>
          </p:cNvPr>
          <p:cNvGrpSpPr/>
          <p:nvPr/>
        </p:nvGrpSpPr>
        <p:grpSpPr>
          <a:xfrm>
            <a:off x="381000" y="1524000"/>
            <a:ext cx="1689100" cy="629400"/>
            <a:chOff x="800100" y="1783116"/>
            <a:chExt cx="1524000" cy="463337"/>
          </a:xfrm>
        </p:grpSpPr>
        <p:sp>
          <p:nvSpPr>
            <p:cNvPr id="9" name="Rectangle 8">
              <a:extLst>
                <a:ext uri="{FF2B5EF4-FFF2-40B4-BE49-F238E27FC236}">
                  <a16:creationId xmlns:a16="http://schemas.microsoft.com/office/drawing/2014/main" id="{F3DB61FA-85D4-49BA-C1B6-04A1C5ACC24D}"/>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a:p>
          </p:txBody>
        </p:sp>
        <p:sp>
          <p:nvSpPr>
            <p:cNvPr id="10" name="TextBox 9">
              <a:extLst>
                <a:ext uri="{FF2B5EF4-FFF2-40B4-BE49-F238E27FC236}">
                  <a16:creationId xmlns:a16="http://schemas.microsoft.com/office/drawing/2014/main" id="{589DF19C-3CF7-0DBF-C3BD-BF038FC2E1E9}"/>
                </a:ext>
              </a:extLst>
            </p:cNvPr>
            <p:cNvSpPr txBox="1"/>
            <p:nvPr/>
          </p:nvSpPr>
          <p:spPr>
            <a:xfrm>
              <a:off x="800100" y="1844035"/>
              <a:ext cx="1524000" cy="402418"/>
            </a:xfrm>
            <a:prstGeom prst="rect">
              <a:avLst/>
            </a:prstGeom>
            <a:noFill/>
          </p:spPr>
          <p:txBody>
            <a:bodyPr wrap="square" lIns="0" tIns="0" rIns="0" bIns="0" rtlCol="0">
              <a:spAutoFit/>
            </a:bodyPr>
            <a:lstStyle/>
            <a:p>
              <a:pPr algn="ctr">
                <a:lnSpc>
                  <a:spcPct val="120000"/>
                </a:lnSpc>
              </a:pPr>
              <a:r>
                <a:rPr lang="vi-VN" sz="2400" b="1" dirty="0"/>
                <a:t>ĐÁP ÁN</a:t>
              </a:r>
            </a:p>
          </p:txBody>
        </p:sp>
      </p:grpSp>
    </p:spTree>
    <p:extLst>
      <p:ext uri="{BB962C8B-B14F-4D97-AF65-F5344CB8AC3E}">
        <p14:creationId xmlns:p14="http://schemas.microsoft.com/office/powerpoint/2010/main" val="51170643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Green grass field near mountain surrounded by tall trees HD wallpaper |  Wallpaper Flare">
            <a:extLst>
              <a:ext uri="{FF2B5EF4-FFF2-40B4-BE49-F238E27FC236}">
                <a16:creationId xmlns:a16="http://schemas.microsoft.com/office/drawing/2014/main" id="{DF621EB4-2BAA-449D-A17E-5A8705CEFF8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000" b="200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C5E38B3E-460F-4198-9727-A543464CAD69}"/>
              </a:ext>
            </a:extLst>
          </p:cNvPr>
          <p:cNvGrpSpPr/>
          <p:nvPr/>
        </p:nvGrpSpPr>
        <p:grpSpPr>
          <a:xfrm>
            <a:off x="0" y="1851660"/>
            <a:ext cx="12192000" cy="3154680"/>
            <a:chOff x="0" y="1851660"/>
            <a:chExt cx="12192000" cy="3154680"/>
          </a:xfrm>
        </p:grpSpPr>
        <p:sp>
          <p:nvSpPr>
            <p:cNvPr id="3" name="Rectangle 2">
              <a:extLst>
                <a:ext uri="{FF2B5EF4-FFF2-40B4-BE49-F238E27FC236}">
                  <a16:creationId xmlns:a16="http://schemas.microsoft.com/office/drawing/2014/main" id="{9A330EF5-5459-4C45-A943-F5726F5BD515}"/>
                </a:ext>
              </a:extLst>
            </p:cNvPr>
            <p:cNvSpPr/>
            <p:nvPr/>
          </p:nvSpPr>
          <p:spPr>
            <a:xfrm>
              <a:off x="0" y="2034540"/>
              <a:ext cx="12192000" cy="27889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B4FC32B-B0DD-4014-872E-E67D0A2F6BEA}"/>
                </a:ext>
              </a:extLst>
            </p:cNvPr>
            <p:cNvSpPr/>
            <p:nvPr/>
          </p:nvSpPr>
          <p:spPr>
            <a:xfrm>
              <a:off x="0" y="4823460"/>
              <a:ext cx="1219200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C0D932B-26D2-4A73-857E-669619E32AB7}"/>
                </a:ext>
              </a:extLst>
            </p:cNvPr>
            <p:cNvSpPr/>
            <p:nvPr/>
          </p:nvSpPr>
          <p:spPr>
            <a:xfrm>
              <a:off x="0" y="1851660"/>
              <a:ext cx="12192000" cy="182880"/>
            </a:xfrm>
            <a:prstGeom prst="rect">
              <a:avLst/>
            </a:prstGeom>
            <a:solidFill>
              <a:srgbClr val="FDA8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BFD46FE-6498-42C9-8D26-E2EB59CD4C65}"/>
                </a:ext>
              </a:extLst>
            </p:cNvPr>
            <p:cNvSpPr txBox="1"/>
            <p:nvPr/>
          </p:nvSpPr>
          <p:spPr>
            <a:xfrm>
              <a:off x="4076216" y="2976216"/>
              <a:ext cx="4039568" cy="905569"/>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EM CÓ BIẾT</a:t>
              </a:r>
            </a:p>
          </p:txBody>
        </p:sp>
        <p:pic>
          <p:nvPicPr>
            <p:cNvPr id="8" name="Picture 7">
              <a:extLst>
                <a:ext uri="{FF2B5EF4-FFF2-40B4-BE49-F238E27FC236}">
                  <a16:creationId xmlns:a16="http://schemas.microsoft.com/office/drawing/2014/main" id="{69153909-16B9-4733-9118-E7DED965DB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2391910"/>
              <a:ext cx="2074179" cy="2074179"/>
            </a:xfrm>
            <a:prstGeom prst="rect">
              <a:avLst/>
            </a:prstGeom>
          </p:spPr>
        </p:pic>
        <p:pic>
          <p:nvPicPr>
            <p:cNvPr id="9" name="Picture 8">
              <a:extLst>
                <a:ext uri="{FF2B5EF4-FFF2-40B4-BE49-F238E27FC236}">
                  <a16:creationId xmlns:a16="http://schemas.microsoft.com/office/drawing/2014/main" id="{92CFFF74-794E-4D60-8A1F-87A9BCC088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822421" y="2391910"/>
              <a:ext cx="2074179" cy="2074179"/>
            </a:xfrm>
            <a:prstGeom prst="rect">
              <a:avLst/>
            </a:prstGeom>
          </p:spPr>
        </p:pic>
      </p:grpSp>
    </p:spTree>
    <p:extLst>
      <p:ext uri="{BB962C8B-B14F-4D97-AF65-F5344CB8AC3E}">
        <p14:creationId xmlns:p14="http://schemas.microsoft.com/office/powerpoint/2010/main" val="3534335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6A96A97-8499-41F1-A184-E4CB6875C49D}"/>
              </a:ext>
            </a:extLst>
          </p:cNvPr>
          <p:cNvSpPr txBox="1"/>
          <p:nvPr/>
        </p:nvSpPr>
        <p:spPr>
          <a:xfrm>
            <a:off x="381000" y="1765726"/>
            <a:ext cx="4724400" cy="4190314"/>
          </a:xfrm>
          <a:prstGeom prst="rect">
            <a:avLst/>
          </a:prstGeom>
          <a:noFill/>
        </p:spPr>
        <p:txBody>
          <a:bodyPr wrap="square" lIns="0" tIns="0" rIns="0" bIns="0" rtlCol="0">
            <a:spAutoFit/>
          </a:bodyPr>
          <a:lstStyle/>
          <a:p>
            <a:pPr algn="just">
              <a:lnSpc>
                <a:spcPct val="125000"/>
              </a:lnSpc>
            </a:pPr>
            <a:r>
              <a:rPr lang="vi-VN" sz="2200" b="1" dirty="0">
                <a:latin typeface="Arial" panose="020B0604020202020204" pitchFamily="34" charset="0"/>
                <a:cs typeface="Arial" panose="020B0604020202020204" pitchFamily="34" charset="0"/>
              </a:rPr>
              <a:t>Thực vật một lá mầm không có mô phân </a:t>
            </a:r>
            <a:r>
              <a:rPr lang="vi-VN" sz="2200" b="1">
                <a:latin typeface="Arial" panose="020B0604020202020204" pitchFamily="34" charset="0"/>
                <a:cs typeface="Arial" panose="020B0604020202020204" pitchFamily="34" charset="0"/>
              </a:rPr>
              <a:t>sinh </a:t>
            </a:r>
            <a:r>
              <a:rPr lang="en-US" sz="2200" b="1" dirty="0">
                <a:latin typeface="Arial" panose="020B0604020202020204" pitchFamily="34" charset="0"/>
                <a:cs typeface="Arial" panose="020B0604020202020204" pitchFamily="34" charset="0"/>
              </a:rPr>
              <a:t>b</a:t>
            </a:r>
            <a:r>
              <a:rPr lang="vi-VN" sz="2200">
                <a:latin typeface="Arial" panose="020B0604020202020204" pitchFamily="34" charset="0"/>
                <a:cs typeface="Arial" panose="020B0604020202020204" pitchFamily="34" charset="0"/>
              </a:rPr>
              <a:t>ên </a:t>
            </a:r>
            <a:r>
              <a:rPr lang="vi-VN" sz="2200" dirty="0">
                <a:latin typeface="Arial" panose="020B0604020202020204" pitchFamily="34" charset="0"/>
                <a:cs typeface="Arial" panose="020B0604020202020204" pitchFamily="34" charset="0"/>
              </a:rPr>
              <a:t>nên đường kính thân không tăng nhiều như ở thực vật hai lá mầm. Tuy nhiên, nhóm thực vật này ngoài mô phân sinh ngọn còn có mô phân sinh lóng giúp chiều cao cây tăng lên nhanh chóng. </a:t>
            </a:r>
            <a:r>
              <a:rPr lang="vi-VN" sz="2200" b="1" dirty="0">
                <a:latin typeface="Arial" panose="020B0604020202020204" pitchFamily="34" charset="0"/>
                <a:cs typeface="Arial" panose="020B0604020202020204" pitchFamily="34" charset="0"/>
              </a:rPr>
              <a:t>Mô phân sinh lóng nằm ở vị trí các mắt của thân, có tác dụng làm tăng chiều dài của lóng </a:t>
            </a:r>
            <a:r>
              <a:rPr lang="vi-VN" sz="2200" dirty="0">
                <a:latin typeface="Arial" panose="020B0604020202020204" pitchFamily="34" charset="0"/>
                <a:cs typeface="Arial" panose="020B0604020202020204" pitchFamily="34" charset="0"/>
              </a:rPr>
              <a:t>(Hình bên).</a:t>
            </a:r>
            <a:endParaRPr lang="vi-VN" sz="2200" dirty="0"/>
          </a:p>
        </p:txBody>
      </p:sp>
      <p:pic>
        <p:nvPicPr>
          <p:cNvPr id="4" name="Picture 3">
            <a:extLst>
              <a:ext uri="{FF2B5EF4-FFF2-40B4-BE49-F238E27FC236}">
                <a16:creationId xmlns:a16="http://schemas.microsoft.com/office/drawing/2014/main" id="{91B52142-C6D9-4164-B9B9-E17D112E98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002" y="643046"/>
            <a:ext cx="1097280" cy="1097280"/>
          </a:xfrm>
          <a:prstGeom prst="rect">
            <a:avLst/>
          </a:prstGeom>
        </p:spPr>
      </p:pic>
      <p:pic>
        <p:nvPicPr>
          <p:cNvPr id="7" name="Picture 6">
            <a:extLst>
              <a:ext uri="{FF2B5EF4-FFF2-40B4-BE49-F238E27FC236}">
                <a16:creationId xmlns:a16="http://schemas.microsoft.com/office/drawing/2014/main" id="{D71D5C86-6E59-41F8-8BB9-C6AC70243A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2061" y="643046"/>
            <a:ext cx="1097280" cy="1097280"/>
          </a:xfrm>
          <a:prstGeom prst="rect">
            <a:avLst/>
          </a:prstGeom>
        </p:spPr>
      </p:pic>
      <p:pic>
        <p:nvPicPr>
          <p:cNvPr id="8" name="Picture 7">
            <a:extLst>
              <a:ext uri="{FF2B5EF4-FFF2-40B4-BE49-F238E27FC236}">
                <a16:creationId xmlns:a16="http://schemas.microsoft.com/office/drawing/2014/main" id="{19ECA107-35A6-4DA3-A8C0-ADEAC68340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8120" y="643046"/>
            <a:ext cx="1097280" cy="1097280"/>
          </a:xfrm>
          <a:prstGeom prst="rect">
            <a:avLst/>
          </a:prstGeom>
        </p:spPr>
      </p:pic>
      <p:sp>
        <p:nvSpPr>
          <p:cNvPr id="9" name="Rectangle 8">
            <a:extLst>
              <a:ext uri="{FF2B5EF4-FFF2-40B4-BE49-F238E27FC236}">
                <a16:creationId xmlns:a16="http://schemas.microsoft.com/office/drawing/2014/main" id="{F63A85A7-0569-4B75-A04E-964AB7D20062}"/>
              </a:ext>
            </a:extLst>
          </p:cNvPr>
          <p:cNvSpPr/>
          <p:nvPr/>
        </p:nvSpPr>
        <p:spPr>
          <a:xfrm>
            <a:off x="0" y="0"/>
            <a:ext cx="12192000" cy="182880"/>
          </a:xfrm>
          <a:prstGeom prst="rect">
            <a:avLst/>
          </a:prstGeom>
          <a:solidFill>
            <a:srgbClr val="FDA8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E4BCD92-B084-47F8-99FF-1325E4FC8C1A}"/>
              </a:ext>
            </a:extLst>
          </p:cNvPr>
          <p:cNvSpPr/>
          <p:nvPr/>
        </p:nvSpPr>
        <p:spPr>
          <a:xfrm>
            <a:off x="0" y="6675120"/>
            <a:ext cx="12192000" cy="182880"/>
          </a:xfrm>
          <a:prstGeom prst="rect">
            <a:avLst/>
          </a:prstGeom>
          <a:solidFill>
            <a:srgbClr val="FDA8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8" name="Picture 2" descr="Free download Nature Bamboo Wallpaper 2560x1600 Nature Bamboo [2560x1600]  for your Desktop, Mobile &amp; Tablet | Explore 46+ Bamboo Pictures Wallpaper |  Bamboo Wallpaper for Walls, Wallpaper Bamboo Pattern, Wallpaper That Looks  like Bamboo">
            <a:extLst>
              <a:ext uri="{FF2B5EF4-FFF2-40B4-BE49-F238E27FC236}">
                <a16:creationId xmlns:a16="http://schemas.microsoft.com/office/drawing/2014/main" id="{6D1638D8-9581-49EF-8948-06EDF3CFF5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129" t="12213" r="9556"/>
          <a:stretch/>
        </p:blipFill>
        <p:spPr bwMode="auto">
          <a:xfrm>
            <a:off x="5562600" y="182880"/>
            <a:ext cx="6629400" cy="649224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E9CFE62-1538-4BB1-B0DD-3074499A25B2}"/>
              </a:ext>
            </a:extLst>
          </p:cNvPr>
          <p:cNvGrpSpPr/>
          <p:nvPr/>
        </p:nvGrpSpPr>
        <p:grpSpPr>
          <a:xfrm>
            <a:off x="8746219" y="2100555"/>
            <a:ext cx="1524000" cy="457250"/>
            <a:chOff x="800100" y="1783116"/>
            <a:chExt cx="1524000" cy="457250"/>
          </a:xfrm>
        </p:grpSpPr>
        <p:sp>
          <p:nvSpPr>
            <p:cNvPr id="12" name="Rectangle 11">
              <a:extLst>
                <a:ext uri="{FF2B5EF4-FFF2-40B4-BE49-F238E27FC236}">
                  <a16:creationId xmlns:a16="http://schemas.microsoft.com/office/drawing/2014/main" id="{84031E35-15AD-4981-84F1-301933CD0DB8}"/>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2BBB856-FC14-445E-B2F8-9B402E51EDC9}"/>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en-US" sz="2000" b="1"/>
                <a:t>Lóng</a:t>
              </a:r>
            </a:p>
          </p:txBody>
        </p:sp>
      </p:grpSp>
      <p:sp>
        <p:nvSpPr>
          <p:cNvPr id="3" name="Right Brace 2">
            <a:extLst>
              <a:ext uri="{FF2B5EF4-FFF2-40B4-BE49-F238E27FC236}">
                <a16:creationId xmlns:a16="http://schemas.microsoft.com/office/drawing/2014/main" id="{D535CB8F-5E82-466F-BC49-07EAC09DAB8A}"/>
              </a:ext>
            </a:extLst>
          </p:cNvPr>
          <p:cNvSpPr/>
          <p:nvPr/>
        </p:nvSpPr>
        <p:spPr>
          <a:xfrm>
            <a:off x="7925345" y="1075690"/>
            <a:ext cx="511629" cy="2515235"/>
          </a:xfrm>
          <a:prstGeom prst="rightBrace">
            <a:avLst/>
          </a:pr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5" name="Group 14">
            <a:extLst>
              <a:ext uri="{FF2B5EF4-FFF2-40B4-BE49-F238E27FC236}">
                <a16:creationId xmlns:a16="http://schemas.microsoft.com/office/drawing/2014/main" id="{CBC0B422-6DD9-4636-B8A2-CF521E374821}"/>
              </a:ext>
            </a:extLst>
          </p:cNvPr>
          <p:cNvGrpSpPr/>
          <p:nvPr/>
        </p:nvGrpSpPr>
        <p:grpSpPr>
          <a:xfrm>
            <a:off x="8794296" y="3479801"/>
            <a:ext cx="2588078" cy="457250"/>
            <a:chOff x="838199" y="1783116"/>
            <a:chExt cx="2588078" cy="457250"/>
          </a:xfrm>
        </p:grpSpPr>
        <p:sp>
          <p:nvSpPr>
            <p:cNvPr id="16" name="Rectangle 15">
              <a:extLst>
                <a:ext uri="{FF2B5EF4-FFF2-40B4-BE49-F238E27FC236}">
                  <a16:creationId xmlns:a16="http://schemas.microsoft.com/office/drawing/2014/main" id="{144CD19F-371D-4EFA-A7E1-E458A3997F5C}"/>
                </a:ext>
              </a:extLst>
            </p:cNvPr>
            <p:cNvSpPr/>
            <p:nvPr/>
          </p:nvSpPr>
          <p:spPr>
            <a:xfrm>
              <a:off x="838199" y="1783116"/>
              <a:ext cx="2588078"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68BB689D-9641-4507-99D4-723B3E07961A}"/>
                </a:ext>
              </a:extLst>
            </p:cNvPr>
            <p:cNvSpPr txBox="1"/>
            <p:nvPr/>
          </p:nvSpPr>
          <p:spPr>
            <a:xfrm>
              <a:off x="888205" y="1844035"/>
              <a:ext cx="2488067" cy="335413"/>
            </a:xfrm>
            <a:prstGeom prst="rect">
              <a:avLst/>
            </a:prstGeom>
            <a:noFill/>
          </p:spPr>
          <p:txBody>
            <a:bodyPr wrap="square" lIns="0" tIns="0" rIns="0" bIns="0" rtlCol="0">
              <a:spAutoFit/>
            </a:bodyPr>
            <a:lstStyle/>
            <a:p>
              <a:pPr algn="ctr">
                <a:lnSpc>
                  <a:spcPct val="120000"/>
                </a:lnSpc>
              </a:pPr>
              <a:r>
                <a:rPr lang="en-US" sz="2000" b="1"/>
                <a:t>Mô phân sinh lóng</a:t>
              </a:r>
            </a:p>
          </p:txBody>
        </p:sp>
      </p:grpSp>
      <p:cxnSp>
        <p:nvCxnSpPr>
          <p:cNvPr id="18" name="Straight Connector 17">
            <a:extLst>
              <a:ext uri="{FF2B5EF4-FFF2-40B4-BE49-F238E27FC236}">
                <a16:creationId xmlns:a16="http://schemas.microsoft.com/office/drawing/2014/main" id="{D9D57B9A-4674-42A6-ADD8-E9551843132D}"/>
              </a:ext>
            </a:extLst>
          </p:cNvPr>
          <p:cNvCxnSpPr>
            <a:cxnSpLocks/>
          </p:cNvCxnSpPr>
          <p:nvPr/>
        </p:nvCxnSpPr>
        <p:spPr>
          <a:xfrm>
            <a:off x="7814469" y="3708426"/>
            <a:ext cx="9144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2292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727567F-C24D-4612-88E2-7F2EC5B2BB8B}"/>
              </a:ext>
            </a:extLst>
          </p:cNvPr>
          <p:cNvSpPr txBox="1"/>
          <p:nvPr/>
        </p:nvSpPr>
        <p:spPr>
          <a:xfrm>
            <a:off x="1143000" y="406400"/>
            <a:ext cx="9906000" cy="1116396"/>
          </a:xfrm>
          <a:prstGeom prst="rect">
            <a:avLst/>
          </a:prstGeom>
          <a:noFill/>
        </p:spPr>
        <p:txBody>
          <a:bodyPr wrap="square" lIns="0" tIns="0" rIns="0" bIns="0" rtlCol="0">
            <a:spAutoFit/>
          </a:bodyPr>
          <a:lstStyle/>
          <a:p>
            <a:pPr algn="just">
              <a:lnSpc>
                <a:spcPct val="125000"/>
              </a:lnSpc>
            </a:pPr>
            <a:r>
              <a:rPr lang="vi-VN" sz="2000">
                <a:solidFill>
                  <a:schemeClr val="tx2">
                    <a:lumMod val="50000"/>
                  </a:schemeClr>
                </a:solidFill>
                <a:latin typeface="Arial" panose="020B0604020202020204" pitchFamily="34" charset="0"/>
                <a:cs typeface="Arial" panose="020B0604020202020204" pitchFamily="34" charset="0"/>
              </a:rPr>
              <a:t>Những cây một lá mầm lâu năm (cây dừa, cây cau) có vòng mô phân sinh thứ cấp nằm dưới các mầm lá, phân chia tạo nên những dãy tế bào mô mềm ở phía ngoài làm cho đường kính thân t</a:t>
            </a:r>
            <a:r>
              <a:rPr lang="en-US" sz="2000">
                <a:solidFill>
                  <a:schemeClr val="tx2">
                    <a:lumMod val="50000"/>
                  </a:schemeClr>
                </a:solidFill>
                <a:latin typeface="Arial" panose="020B0604020202020204" pitchFamily="34" charset="0"/>
                <a:cs typeface="Arial" panose="020B0604020202020204" pitchFamily="34" charset="0"/>
              </a:rPr>
              <a:t>ă</a:t>
            </a:r>
            <a:r>
              <a:rPr lang="vi-VN" sz="2000">
                <a:solidFill>
                  <a:schemeClr val="tx2">
                    <a:lumMod val="50000"/>
                  </a:schemeClr>
                </a:solidFill>
                <a:latin typeface="Arial" panose="020B0604020202020204" pitchFamily="34" charset="0"/>
                <a:cs typeface="Arial" panose="020B0604020202020204" pitchFamily="34" charset="0"/>
              </a:rPr>
              <a:t>ng lên. Kiểu sinh trưởng này gọi là sinh trưởng thứ cấp phân tán.</a:t>
            </a:r>
            <a:endParaRPr lang="vi-VN" sz="2000">
              <a:solidFill>
                <a:schemeClr val="tx2">
                  <a:lumMod val="50000"/>
                </a:schemeClr>
              </a:solidFill>
            </a:endParaRPr>
          </a:p>
        </p:txBody>
      </p:sp>
      <p:pic>
        <p:nvPicPr>
          <p:cNvPr id="4" name="Picture 3">
            <a:extLst>
              <a:ext uri="{FF2B5EF4-FFF2-40B4-BE49-F238E27FC236}">
                <a16:creationId xmlns:a16="http://schemas.microsoft.com/office/drawing/2014/main" id="{FB99C392-FD98-4255-8798-CB9D29E516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 y="598838"/>
            <a:ext cx="731520" cy="731520"/>
          </a:xfrm>
          <a:prstGeom prst="rect">
            <a:avLst/>
          </a:prstGeom>
        </p:spPr>
      </p:pic>
      <p:pic>
        <p:nvPicPr>
          <p:cNvPr id="7" name="Picture 6">
            <a:extLst>
              <a:ext uri="{FF2B5EF4-FFF2-40B4-BE49-F238E27FC236}">
                <a16:creationId xmlns:a16="http://schemas.microsoft.com/office/drawing/2014/main" id="{7AB51D88-31C4-46DF-AD06-CDB88B68A9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4740" y="598838"/>
            <a:ext cx="731520" cy="731520"/>
          </a:xfrm>
          <a:prstGeom prst="rect">
            <a:avLst/>
          </a:prstGeom>
        </p:spPr>
      </p:pic>
      <p:pic>
        <p:nvPicPr>
          <p:cNvPr id="13314" name="Picture 2" descr="The classic view of The Coconut Tree Hill, Mirissa, Sri Lanka [2048x1365]  [OC] : r/EarthPorn">
            <a:extLst>
              <a:ext uri="{FF2B5EF4-FFF2-40B4-BE49-F238E27FC236}">
                <a16:creationId xmlns:a16="http://schemas.microsoft.com/office/drawing/2014/main" id="{E8A517EA-31C6-492B-BB2C-01BE6BA72E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607" r="6959"/>
          <a:stretch/>
        </p:blipFill>
        <p:spPr bwMode="auto">
          <a:xfrm>
            <a:off x="0" y="1746316"/>
            <a:ext cx="6096000" cy="492880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D4A6328E-78D4-404E-BC25-8F3E26615948}"/>
              </a:ext>
            </a:extLst>
          </p:cNvPr>
          <p:cNvSpPr/>
          <p:nvPr/>
        </p:nvSpPr>
        <p:spPr>
          <a:xfrm>
            <a:off x="0" y="0"/>
            <a:ext cx="12192000" cy="182880"/>
          </a:xfrm>
          <a:prstGeom prst="rect">
            <a:avLst/>
          </a:prstGeom>
          <a:solidFill>
            <a:srgbClr val="FDA8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18CB4EF-DE2D-42AB-8885-BAA6DDBC272F}"/>
              </a:ext>
            </a:extLst>
          </p:cNvPr>
          <p:cNvSpPr/>
          <p:nvPr/>
        </p:nvSpPr>
        <p:spPr>
          <a:xfrm>
            <a:off x="0" y="6675120"/>
            <a:ext cx="12192000" cy="182880"/>
          </a:xfrm>
          <a:prstGeom prst="rect">
            <a:avLst/>
          </a:prstGeom>
          <a:solidFill>
            <a:srgbClr val="FDA8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6" name="Picture 4" descr="HD wallpaper: Plantation, Areca Nut, Areca Palm, areca catechu, betelnut |  Wallpaper Flare">
            <a:extLst>
              <a:ext uri="{FF2B5EF4-FFF2-40B4-BE49-F238E27FC236}">
                <a16:creationId xmlns:a16="http://schemas.microsoft.com/office/drawing/2014/main" id="{3C9DF9AD-A14C-452E-A996-D7F41599028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596" r="2216"/>
          <a:stretch/>
        </p:blipFill>
        <p:spPr bwMode="auto">
          <a:xfrm>
            <a:off x="6096000" y="1746316"/>
            <a:ext cx="6096000" cy="4928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6746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Dog Desktop Wallpapers - Top Những Hình Ảnh Đẹp">
            <a:extLst>
              <a:ext uri="{FF2B5EF4-FFF2-40B4-BE49-F238E27FC236}">
                <a16:creationId xmlns:a16="http://schemas.microsoft.com/office/drawing/2014/main" id="{58F8D0BE-D193-4D02-A984-B51664C728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000" b="500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46311D6-B73D-4819-8390-A8E394585051}"/>
              </a:ext>
            </a:extLst>
          </p:cNvPr>
          <p:cNvSpPr/>
          <p:nvPr/>
        </p:nvSpPr>
        <p:spPr>
          <a:xfrm>
            <a:off x="0" y="876300"/>
            <a:ext cx="8153400" cy="1409842"/>
          </a:xfrm>
          <a:prstGeom prst="rect">
            <a:avLst/>
          </a:prstGeom>
          <a:solidFill>
            <a:schemeClr val="accent5">
              <a:lumMod val="20000"/>
              <a:lumOff val="80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A642764E-E50C-497B-97DB-F912F20C7697}"/>
              </a:ext>
            </a:extLst>
          </p:cNvPr>
          <p:cNvSpPr txBox="1"/>
          <p:nvPr/>
        </p:nvSpPr>
        <p:spPr>
          <a:xfrm>
            <a:off x="473075" y="1105642"/>
            <a:ext cx="7207250" cy="951158"/>
          </a:xfrm>
          <a:prstGeom prst="rect">
            <a:avLst/>
          </a:prstGeom>
          <a:noFill/>
        </p:spPr>
        <p:txBody>
          <a:bodyPr wrap="square" lIns="0" tIns="0" rIns="0" bIns="0" rtlCol="0">
            <a:spAutoFit/>
          </a:bodyPr>
          <a:lstStyle/>
          <a:p>
            <a:pPr>
              <a:lnSpc>
                <a:spcPct val="125000"/>
              </a:lnSpc>
            </a:pPr>
            <a:r>
              <a:rPr lang="vi-VN" sz="2600" b="1">
                <a:latin typeface="Arial" panose="020B0604020202020204" pitchFamily="34" charset="0"/>
                <a:cs typeface="Arial" panose="020B0604020202020204" pitchFamily="34" charset="0"/>
              </a:rPr>
              <a:t>Vậy quá trình </a:t>
            </a:r>
            <a:r>
              <a:rPr lang="vi-VN" sz="2600" b="1">
                <a:solidFill>
                  <a:schemeClr val="accent6">
                    <a:lumMod val="50000"/>
                  </a:schemeClr>
                </a:solidFill>
                <a:latin typeface="Arial" panose="020B0604020202020204" pitchFamily="34" charset="0"/>
                <a:cs typeface="Arial" panose="020B0604020202020204" pitchFamily="34" charset="0"/>
              </a:rPr>
              <a:t>sinh trưởng </a:t>
            </a:r>
            <a:r>
              <a:rPr lang="vi-VN" sz="2600" b="1">
                <a:latin typeface="Arial" panose="020B0604020202020204" pitchFamily="34" charset="0"/>
                <a:cs typeface="Arial" panose="020B0604020202020204" pitchFamily="34" charset="0"/>
              </a:rPr>
              <a:t>và </a:t>
            </a:r>
            <a:r>
              <a:rPr lang="vi-VN" sz="2600" b="1">
                <a:solidFill>
                  <a:schemeClr val="accent6">
                    <a:lumMod val="50000"/>
                  </a:schemeClr>
                </a:solidFill>
                <a:latin typeface="Arial" panose="020B0604020202020204" pitchFamily="34" charset="0"/>
                <a:cs typeface="Arial" panose="020B0604020202020204" pitchFamily="34" charset="0"/>
              </a:rPr>
              <a:t>phát triển </a:t>
            </a:r>
            <a:r>
              <a:rPr lang="vi-VN" sz="2600" b="1">
                <a:latin typeface="Arial" panose="020B0604020202020204" pitchFamily="34" charset="0"/>
                <a:cs typeface="Arial" panose="020B0604020202020204" pitchFamily="34" charset="0"/>
              </a:rPr>
              <a:t>là gì?</a:t>
            </a:r>
          </a:p>
          <a:p>
            <a:pPr>
              <a:lnSpc>
                <a:spcPct val="125000"/>
              </a:lnSpc>
            </a:pPr>
            <a:r>
              <a:rPr lang="vi-VN" sz="2600" b="1">
                <a:latin typeface="Arial" panose="020B0604020202020204" pitchFamily="34" charset="0"/>
                <a:cs typeface="Arial" panose="020B0604020202020204" pitchFamily="34" charset="0"/>
              </a:rPr>
              <a:t>Các quá trình này diễn ra như thế nào?</a:t>
            </a:r>
            <a:endParaRPr lang="vi-VN" sz="2600" b="1"/>
          </a:p>
        </p:txBody>
      </p:sp>
    </p:spTree>
    <p:extLst>
      <p:ext uri="{BB962C8B-B14F-4D97-AF65-F5344CB8AC3E}">
        <p14:creationId xmlns:p14="http://schemas.microsoft.com/office/powerpoint/2010/main" val="1369155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Wallpaper Green Grass Field Near Mountains During Daytime, Background -  Download Free Image">
            <a:extLst>
              <a:ext uri="{FF2B5EF4-FFF2-40B4-BE49-F238E27FC236}">
                <a16:creationId xmlns:a16="http://schemas.microsoft.com/office/drawing/2014/main" id="{771B9D5E-037F-4A36-865A-218A378C134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000" b="500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0AA41918-3E49-45C8-95B6-3E29624CD4CE}"/>
              </a:ext>
            </a:extLst>
          </p:cNvPr>
          <p:cNvGrpSpPr/>
          <p:nvPr/>
        </p:nvGrpSpPr>
        <p:grpSpPr>
          <a:xfrm>
            <a:off x="0" y="1851660"/>
            <a:ext cx="12192000" cy="3154680"/>
            <a:chOff x="0" y="1851660"/>
            <a:chExt cx="12192000" cy="3154680"/>
          </a:xfrm>
        </p:grpSpPr>
        <p:sp>
          <p:nvSpPr>
            <p:cNvPr id="6" name="Rectangle 5">
              <a:extLst>
                <a:ext uri="{FF2B5EF4-FFF2-40B4-BE49-F238E27FC236}">
                  <a16:creationId xmlns:a16="http://schemas.microsoft.com/office/drawing/2014/main" id="{0BC97F44-062D-44A0-BB3F-F835D20FB83F}"/>
                </a:ext>
              </a:extLst>
            </p:cNvPr>
            <p:cNvSpPr/>
            <p:nvPr/>
          </p:nvSpPr>
          <p:spPr>
            <a:xfrm>
              <a:off x="0" y="2034540"/>
              <a:ext cx="12192000" cy="27889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CB967CA-B613-460E-8116-49ECDD5ECC9D}"/>
                </a:ext>
              </a:extLst>
            </p:cNvPr>
            <p:cNvSpPr/>
            <p:nvPr/>
          </p:nvSpPr>
          <p:spPr>
            <a:xfrm>
              <a:off x="0" y="4823460"/>
              <a:ext cx="1219200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D398E1B-AD37-422D-835E-D6A6E11B2745}"/>
                </a:ext>
              </a:extLst>
            </p:cNvPr>
            <p:cNvSpPr/>
            <p:nvPr/>
          </p:nvSpPr>
          <p:spPr>
            <a:xfrm>
              <a:off x="0" y="1851660"/>
              <a:ext cx="12192000" cy="182880"/>
            </a:xfrm>
            <a:prstGeom prst="rect">
              <a:avLst/>
            </a:prstGeom>
            <a:solidFill>
              <a:srgbClr val="FDA8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BFD46FE-6498-42C9-8D26-E2EB59CD4C65}"/>
                </a:ext>
              </a:extLst>
            </p:cNvPr>
            <p:cNvSpPr txBox="1"/>
            <p:nvPr/>
          </p:nvSpPr>
          <p:spPr>
            <a:xfrm>
              <a:off x="4114688" y="2976216"/>
              <a:ext cx="3962624" cy="905569"/>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EM ĐÃ HỌC</a:t>
              </a:r>
            </a:p>
          </p:txBody>
        </p:sp>
        <p:pic>
          <p:nvPicPr>
            <p:cNvPr id="3" name="Picture 2">
              <a:extLst>
                <a:ext uri="{FF2B5EF4-FFF2-40B4-BE49-F238E27FC236}">
                  <a16:creationId xmlns:a16="http://schemas.microsoft.com/office/drawing/2014/main" id="{BAC41601-8059-46B7-80FB-58A7F75592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2391910"/>
              <a:ext cx="2074179" cy="2074179"/>
            </a:xfrm>
            <a:prstGeom prst="rect">
              <a:avLst/>
            </a:prstGeom>
          </p:spPr>
        </p:pic>
        <p:pic>
          <p:nvPicPr>
            <p:cNvPr id="5" name="Picture 4">
              <a:extLst>
                <a:ext uri="{FF2B5EF4-FFF2-40B4-BE49-F238E27FC236}">
                  <a16:creationId xmlns:a16="http://schemas.microsoft.com/office/drawing/2014/main" id="{A56B73A4-76AF-4C25-BB0A-04619D1B53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822421" y="2391910"/>
              <a:ext cx="2074179" cy="2074179"/>
            </a:xfrm>
            <a:prstGeom prst="rect">
              <a:avLst/>
            </a:prstGeom>
          </p:spPr>
        </p:pic>
      </p:grpSp>
    </p:spTree>
    <p:extLst>
      <p:ext uri="{BB962C8B-B14F-4D97-AF65-F5344CB8AC3E}">
        <p14:creationId xmlns:p14="http://schemas.microsoft.com/office/powerpoint/2010/main" val="4029053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5F49B36-1E9F-47B7-9DEA-8D647A0F4C4B}"/>
              </a:ext>
            </a:extLst>
          </p:cNvPr>
          <p:cNvGrpSpPr/>
          <p:nvPr/>
        </p:nvGrpSpPr>
        <p:grpSpPr>
          <a:xfrm>
            <a:off x="376002" y="830961"/>
            <a:ext cx="11061255" cy="1097280"/>
            <a:chOff x="376002" y="533236"/>
            <a:chExt cx="11061255" cy="1097280"/>
          </a:xfrm>
        </p:grpSpPr>
        <p:sp>
          <p:nvSpPr>
            <p:cNvPr id="4" name="TextBox 3">
              <a:extLst>
                <a:ext uri="{FF2B5EF4-FFF2-40B4-BE49-F238E27FC236}">
                  <a16:creationId xmlns:a16="http://schemas.microsoft.com/office/drawing/2014/main" id="{2968702A-B6E0-4AE3-BE73-F1559492A5E2}"/>
                </a:ext>
              </a:extLst>
            </p:cNvPr>
            <p:cNvSpPr txBox="1"/>
            <p:nvPr/>
          </p:nvSpPr>
          <p:spPr>
            <a:xfrm>
              <a:off x="1683657" y="642910"/>
              <a:ext cx="9753600" cy="877933"/>
            </a:xfrm>
            <a:prstGeom prst="rect">
              <a:avLst/>
            </a:prstGeom>
            <a:noFill/>
          </p:spPr>
          <p:txBody>
            <a:bodyPr wrap="square" lIns="0" tIns="0" rIns="0" bIns="0" rtlCol="0">
              <a:spAutoFit/>
            </a:bodyPr>
            <a:lstStyle/>
            <a:p>
              <a:pPr algn="just">
                <a:lnSpc>
                  <a:spcPct val="125000"/>
                </a:lnSpc>
              </a:pPr>
              <a:r>
                <a:rPr lang="vi-VN" sz="2400" b="1" dirty="0">
                  <a:latin typeface="Arial" panose="020B0604020202020204" pitchFamily="34" charset="0"/>
                  <a:cs typeface="Arial" panose="020B0604020202020204" pitchFamily="34" charset="0"/>
                </a:rPr>
                <a:t>Sinh trưởng </a:t>
              </a:r>
              <a:r>
                <a:rPr lang="vi-VN" sz="2400" dirty="0">
                  <a:latin typeface="Arial" panose="020B0604020202020204" pitchFamily="34" charset="0"/>
                  <a:cs typeface="Arial" panose="020B0604020202020204" pitchFamily="34" charset="0"/>
                </a:rPr>
                <a:t>là sự tăng về kích thước và khối lượng của cơ thể do sự tăng lên về số lượng và kích thước tế bào, nhờ đó cơ thể lớn lên.</a:t>
              </a:r>
              <a:endParaRPr lang="vi-VN" sz="2400" dirty="0"/>
            </a:p>
          </p:txBody>
        </p:sp>
        <p:pic>
          <p:nvPicPr>
            <p:cNvPr id="7" name="Picture 6">
              <a:extLst>
                <a:ext uri="{FF2B5EF4-FFF2-40B4-BE49-F238E27FC236}">
                  <a16:creationId xmlns:a16="http://schemas.microsoft.com/office/drawing/2014/main" id="{979358D7-DFC8-4165-B098-28C1C21AD5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002" y="533236"/>
              <a:ext cx="1097280" cy="1097280"/>
            </a:xfrm>
            <a:prstGeom prst="rect">
              <a:avLst/>
            </a:prstGeom>
          </p:spPr>
        </p:pic>
      </p:grpSp>
      <p:sp>
        <p:nvSpPr>
          <p:cNvPr id="8" name="Rectangle 7">
            <a:extLst>
              <a:ext uri="{FF2B5EF4-FFF2-40B4-BE49-F238E27FC236}">
                <a16:creationId xmlns:a16="http://schemas.microsoft.com/office/drawing/2014/main" id="{5FD27893-426A-4451-AAB3-1DF115B5F576}"/>
              </a:ext>
            </a:extLst>
          </p:cNvPr>
          <p:cNvSpPr/>
          <p:nvPr/>
        </p:nvSpPr>
        <p:spPr>
          <a:xfrm>
            <a:off x="0" y="0"/>
            <a:ext cx="12192000" cy="182880"/>
          </a:xfrm>
          <a:prstGeom prst="rect">
            <a:avLst/>
          </a:prstGeom>
          <a:solidFill>
            <a:srgbClr val="FDA8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3473E26-81BB-4FA5-92A2-4E7DEE7E78EF}"/>
              </a:ext>
            </a:extLst>
          </p:cNvPr>
          <p:cNvSpPr/>
          <p:nvPr/>
        </p:nvSpPr>
        <p:spPr>
          <a:xfrm>
            <a:off x="0" y="6675120"/>
            <a:ext cx="12192000" cy="182880"/>
          </a:xfrm>
          <a:prstGeom prst="rect">
            <a:avLst/>
          </a:prstGeom>
          <a:solidFill>
            <a:srgbClr val="FDA8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a:p>
        </p:txBody>
      </p:sp>
      <p:grpSp>
        <p:nvGrpSpPr>
          <p:cNvPr id="3" name="Group 2">
            <a:extLst>
              <a:ext uri="{FF2B5EF4-FFF2-40B4-BE49-F238E27FC236}">
                <a16:creationId xmlns:a16="http://schemas.microsoft.com/office/drawing/2014/main" id="{2B80C4B2-9158-4588-8196-7EE28A7AD62A}"/>
              </a:ext>
            </a:extLst>
          </p:cNvPr>
          <p:cNvGrpSpPr/>
          <p:nvPr/>
        </p:nvGrpSpPr>
        <p:grpSpPr>
          <a:xfrm>
            <a:off x="376002" y="2759202"/>
            <a:ext cx="11061255" cy="1097280"/>
            <a:chOff x="376002" y="2375954"/>
            <a:chExt cx="11061255" cy="1097280"/>
          </a:xfrm>
        </p:grpSpPr>
        <p:sp>
          <p:nvSpPr>
            <p:cNvPr id="5" name="TextBox 4">
              <a:extLst>
                <a:ext uri="{FF2B5EF4-FFF2-40B4-BE49-F238E27FC236}">
                  <a16:creationId xmlns:a16="http://schemas.microsoft.com/office/drawing/2014/main" id="{30193578-5773-4A2E-A502-30E595D5C6C9}"/>
                </a:ext>
              </a:extLst>
            </p:cNvPr>
            <p:cNvSpPr txBox="1"/>
            <p:nvPr/>
          </p:nvSpPr>
          <p:spPr>
            <a:xfrm>
              <a:off x="1683657" y="2485628"/>
              <a:ext cx="9753600" cy="877933"/>
            </a:xfrm>
            <a:prstGeom prst="rect">
              <a:avLst/>
            </a:prstGeom>
            <a:noFill/>
          </p:spPr>
          <p:txBody>
            <a:bodyPr wrap="square" lIns="0" tIns="0" rIns="0" bIns="0" rtlCol="0">
              <a:spAutoFit/>
            </a:bodyPr>
            <a:lstStyle/>
            <a:p>
              <a:pPr algn="just">
                <a:lnSpc>
                  <a:spcPct val="125000"/>
                </a:lnSpc>
              </a:pPr>
              <a:r>
                <a:rPr lang="vi-VN" sz="2400" b="1" dirty="0">
                  <a:latin typeface="Arial" panose="020B0604020202020204" pitchFamily="34" charset="0"/>
                  <a:cs typeface="Arial" panose="020B0604020202020204" pitchFamily="34" charset="0"/>
                </a:rPr>
                <a:t>Phát triển </a:t>
              </a:r>
              <a:r>
                <a:rPr lang="vi-VN" sz="2400" dirty="0">
                  <a:latin typeface="Arial" panose="020B0604020202020204" pitchFamily="34" charset="0"/>
                  <a:cs typeface="Arial" panose="020B0604020202020204" pitchFamily="34" charset="0"/>
                </a:rPr>
                <a:t>bao gồm sinh trưởng, phân hóa tế bào, phát sinh hình thái cơ quan và cơ thể.</a:t>
              </a:r>
              <a:endParaRPr lang="vi-VN" sz="2400" dirty="0"/>
            </a:p>
          </p:txBody>
        </p:sp>
        <p:pic>
          <p:nvPicPr>
            <p:cNvPr id="10" name="Picture 9">
              <a:extLst>
                <a:ext uri="{FF2B5EF4-FFF2-40B4-BE49-F238E27FC236}">
                  <a16:creationId xmlns:a16="http://schemas.microsoft.com/office/drawing/2014/main" id="{AE60DA2C-5FEC-42EF-AEFD-048E312451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002" y="2375954"/>
              <a:ext cx="1097280" cy="1097280"/>
            </a:xfrm>
            <a:prstGeom prst="rect">
              <a:avLst/>
            </a:prstGeom>
          </p:spPr>
        </p:pic>
      </p:grpSp>
      <p:grpSp>
        <p:nvGrpSpPr>
          <p:cNvPr id="2" name="Group 1">
            <a:extLst>
              <a:ext uri="{FF2B5EF4-FFF2-40B4-BE49-F238E27FC236}">
                <a16:creationId xmlns:a16="http://schemas.microsoft.com/office/drawing/2014/main" id="{0BC79E4B-9B2D-4006-AE9B-2BF6B7B726FC}"/>
              </a:ext>
            </a:extLst>
          </p:cNvPr>
          <p:cNvGrpSpPr/>
          <p:nvPr/>
        </p:nvGrpSpPr>
        <p:grpSpPr>
          <a:xfrm>
            <a:off x="376002" y="4687443"/>
            <a:ext cx="11061255" cy="1339597"/>
            <a:chOff x="376002" y="3657600"/>
            <a:chExt cx="11061255" cy="1339597"/>
          </a:xfrm>
        </p:grpSpPr>
        <p:sp>
          <p:nvSpPr>
            <p:cNvPr id="6" name="TextBox 5">
              <a:extLst>
                <a:ext uri="{FF2B5EF4-FFF2-40B4-BE49-F238E27FC236}">
                  <a16:creationId xmlns:a16="http://schemas.microsoft.com/office/drawing/2014/main" id="{23769EB8-8769-453C-B3AF-42C47301C984}"/>
                </a:ext>
              </a:extLst>
            </p:cNvPr>
            <p:cNvSpPr txBox="1"/>
            <p:nvPr/>
          </p:nvSpPr>
          <p:spPr>
            <a:xfrm>
              <a:off x="1683657" y="3657600"/>
              <a:ext cx="9753600" cy="1339597"/>
            </a:xfrm>
            <a:prstGeom prst="rect">
              <a:avLst/>
            </a:prstGeom>
            <a:noFill/>
          </p:spPr>
          <p:txBody>
            <a:bodyPr wrap="square" lIns="0" tIns="0" rIns="0" bIns="0" rtlCol="0">
              <a:spAutoFit/>
            </a:bodyPr>
            <a:lstStyle/>
            <a:p>
              <a:pPr algn="just">
                <a:lnSpc>
                  <a:spcPct val="125000"/>
                </a:lnSpc>
              </a:pPr>
              <a:r>
                <a:rPr lang="vi-VN" sz="2400" b="1" dirty="0">
                  <a:latin typeface="Arial" panose="020B0604020202020204" pitchFamily="34" charset="0"/>
                  <a:cs typeface="Arial" panose="020B0604020202020204" pitchFamily="34" charset="0"/>
                </a:rPr>
                <a:t>Thực vật sinh trưởng nhờ các mô phân sinh</a:t>
              </a:r>
              <a:r>
                <a:rPr lang="vi-VN" sz="2400" dirty="0">
                  <a:latin typeface="Arial" panose="020B0604020202020204" pitchFamily="34" charset="0"/>
                  <a:cs typeface="Arial" panose="020B0604020202020204" pitchFamily="34" charset="0"/>
                </a:rPr>
                <a:t>. Mô phân sinh đỉnh có ở đỉnh của rễ và đỉnh chồi giúp thân, cảnh và rễ tăng lên về chiều dài. Mô phân sinh bên giúp thân, cành và rễ tăng lên, về chiều ngang.</a:t>
              </a:r>
              <a:endParaRPr lang="vi-VN" sz="2400" dirty="0"/>
            </a:p>
          </p:txBody>
        </p:sp>
        <p:pic>
          <p:nvPicPr>
            <p:cNvPr id="11" name="Picture 10">
              <a:extLst>
                <a:ext uri="{FF2B5EF4-FFF2-40B4-BE49-F238E27FC236}">
                  <a16:creationId xmlns:a16="http://schemas.microsoft.com/office/drawing/2014/main" id="{E9BFACE1-19A9-405E-BCAA-46BB937A5C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002" y="3778758"/>
              <a:ext cx="1097280" cy="1097280"/>
            </a:xfrm>
            <a:prstGeom prst="rect">
              <a:avLst/>
            </a:prstGeom>
          </p:spPr>
        </p:pic>
      </p:grpSp>
    </p:spTree>
    <p:extLst>
      <p:ext uri="{BB962C8B-B14F-4D97-AF65-F5344CB8AC3E}">
        <p14:creationId xmlns:p14="http://schemas.microsoft.com/office/powerpoint/2010/main" val="1237916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4K Nature Wallpapers - Top Những Hình Ảnh Đẹp">
            <a:extLst>
              <a:ext uri="{FF2B5EF4-FFF2-40B4-BE49-F238E27FC236}">
                <a16:creationId xmlns:a16="http://schemas.microsoft.com/office/drawing/2014/main" id="{3D8090C3-26D3-45C8-8ECB-4775A614F5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50F689C4-E47D-429B-9D97-F1B605AEE39F}"/>
              </a:ext>
            </a:extLst>
          </p:cNvPr>
          <p:cNvGrpSpPr/>
          <p:nvPr/>
        </p:nvGrpSpPr>
        <p:grpSpPr>
          <a:xfrm>
            <a:off x="0" y="1851660"/>
            <a:ext cx="12192000" cy="3154680"/>
            <a:chOff x="0" y="1851660"/>
            <a:chExt cx="12192000" cy="3154680"/>
          </a:xfrm>
        </p:grpSpPr>
        <p:sp>
          <p:nvSpPr>
            <p:cNvPr id="6" name="Rectangle 5">
              <a:extLst>
                <a:ext uri="{FF2B5EF4-FFF2-40B4-BE49-F238E27FC236}">
                  <a16:creationId xmlns:a16="http://schemas.microsoft.com/office/drawing/2014/main" id="{2C7ADF0D-8913-4087-A451-7FB2B4C830C0}"/>
                </a:ext>
              </a:extLst>
            </p:cNvPr>
            <p:cNvSpPr/>
            <p:nvPr/>
          </p:nvSpPr>
          <p:spPr>
            <a:xfrm>
              <a:off x="0" y="2034540"/>
              <a:ext cx="12192000" cy="27889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39030CF-EC59-430E-98F5-FB80344BEAC2}"/>
                </a:ext>
              </a:extLst>
            </p:cNvPr>
            <p:cNvSpPr/>
            <p:nvPr/>
          </p:nvSpPr>
          <p:spPr>
            <a:xfrm>
              <a:off x="0" y="4823460"/>
              <a:ext cx="1219200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A06EF05-ABB4-4F82-B69A-29738649241B}"/>
                </a:ext>
              </a:extLst>
            </p:cNvPr>
            <p:cNvSpPr/>
            <p:nvPr/>
          </p:nvSpPr>
          <p:spPr>
            <a:xfrm>
              <a:off x="0" y="1851660"/>
              <a:ext cx="12192000" cy="182880"/>
            </a:xfrm>
            <a:prstGeom prst="rect">
              <a:avLst/>
            </a:prstGeom>
            <a:solidFill>
              <a:srgbClr val="FDA8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BFD46FE-6498-42C9-8D26-E2EB59CD4C65}"/>
                </a:ext>
              </a:extLst>
            </p:cNvPr>
            <p:cNvSpPr txBox="1"/>
            <p:nvPr/>
          </p:nvSpPr>
          <p:spPr>
            <a:xfrm>
              <a:off x="4172397" y="2976216"/>
              <a:ext cx="3847207" cy="905569"/>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EM CÓ THỂ</a:t>
              </a:r>
            </a:p>
          </p:txBody>
        </p:sp>
        <p:pic>
          <p:nvPicPr>
            <p:cNvPr id="3" name="Picture 2">
              <a:extLst>
                <a:ext uri="{FF2B5EF4-FFF2-40B4-BE49-F238E27FC236}">
                  <a16:creationId xmlns:a16="http://schemas.microsoft.com/office/drawing/2014/main" id="{F326C72B-06EB-4B96-98F1-847F3407E8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2391910"/>
              <a:ext cx="2074179" cy="2074179"/>
            </a:xfrm>
            <a:prstGeom prst="rect">
              <a:avLst/>
            </a:prstGeom>
          </p:spPr>
        </p:pic>
        <p:pic>
          <p:nvPicPr>
            <p:cNvPr id="5" name="Picture 4">
              <a:extLst>
                <a:ext uri="{FF2B5EF4-FFF2-40B4-BE49-F238E27FC236}">
                  <a16:creationId xmlns:a16="http://schemas.microsoft.com/office/drawing/2014/main" id="{0EF286CC-A4EE-4080-9956-39DFB9C395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822421" y="2391910"/>
              <a:ext cx="2074179" cy="2074179"/>
            </a:xfrm>
            <a:prstGeom prst="rect">
              <a:avLst/>
            </a:prstGeom>
          </p:spPr>
        </p:pic>
      </p:grpSp>
    </p:spTree>
    <p:extLst>
      <p:ext uri="{BB962C8B-B14F-4D97-AF65-F5344CB8AC3E}">
        <p14:creationId xmlns:p14="http://schemas.microsoft.com/office/powerpoint/2010/main" val="1925260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3E7F4AB-B1EF-4EA4-B43F-0B1F7B096AAC}"/>
              </a:ext>
            </a:extLst>
          </p:cNvPr>
          <p:cNvSpPr/>
          <p:nvPr/>
        </p:nvSpPr>
        <p:spPr>
          <a:xfrm>
            <a:off x="0" y="0"/>
            <a:ext cx="12192000" cy="182880"/>
          </a:xfrm>
          <a:prstGeom prst="rect">
            <a:avLst/>
          </a:prstGeom>
          <a:solidFill>
            <a:srgbClr val="FDA8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4D73B27-8C40-4EA0-B715-BB01085E6CAC}"/>
              </a:ext>
            </a:extLst>
          </p:cNvPr>
          <p:cNvSpPr/>
          <p:nvPr/>
        </p:nvSpPr>
        <p:spPr>
          <a:xfrm>
            <a:off x="0" y="6675120"/>
            <a:ext cx="12192000" cy="182880"/>
          </a:xfrm>
          <a:prstGeom prst="rect">
            <a:avLst/>
          </a:prstGeom>
          <a:solidFill>
            <a:srgbClr val="FDA8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7032A63D-A5E3-4FDF-A307-6390E629BAAA}"/>
              </a:ext>
            </a:extLst>
          </p:cNvPr>
          <p:cNvGrpSpPr/>
          <p:nvPr/>
        </p:nvGrpSpPr>
        <p:grpSpPr>
          <a:xfrm>
            <a:off x="766194" y="468104"/>
            <a:ext cx="10659613" cy="1097280"/>
            <a:chOff x="463088" y="830961"/>
            <a:chExt cx="10659613" cy="1097280"/>
          </a:xfrm>
        </p:grpSpPr>
        <p:sp>
          <p:nvSpPr>
            <p:cNvPr id="4" name="TextBox 3">
              <a:extLst>
                <a:ext uri="{FF2B5EF4-FFF2-40B4-BE49-F238E27FC236}">
                  <a16:creationId xmlns:a16="http://schemas.microsoft.com/office/drawing/2014/main" id="{2968702A-B6E0-4AE3-BE73-F1559492A5E2}"/>
                </a:ext>
              </a:extLst>
            </p:cNvPr>
            <p:cNvSpPr txBox="1"/>
            <p:nvPr/>
          </p:nvSpPr>
          <p:spPr>
            <a:xfrm>
              <a:off x="1752600" y="940634"/>
              <a:ext cx="9370101" cy="877933"/>
            </a:xfrm>
            <a:prstGeom prst="rect">
              <a:avLst/>
            </a:prstGeom>
            <a:noFill/>
          </p:spPr>
          <p:txBody>
            <a:bodyPr wrap="square" lIns="0" tIns="0" rIns="0" bIns="0" rtlCol="0">
              <a:spAutoFit/>
            </a:bodyPr>
            <a:lstStyle/>
            <a:p>
              <a:pPr>
                <a:lnSpc>
                  <a:spcPct val="125000"/>
                </a:lnSpc>
              </a:pPr>
              <a:r>
                <a:rPr lang="vi-VN" sz="2400">
                  <a:latin typeface="Arial" panose="020B0604020202020204" pitchFamily="34" charset="0"/>
                  <a:cs typeface="Arial" panose="020B0604020202020204" pitchFamily="34" charset="0"/>
                </a:rPr>
                <a:t>Vận dụng các kiến thức về sinh trưởng và phát triển ở sinh vật nhằm nâng cao năng suất của vật nuôi và cây trồng.</a:t>
              </a:r>
              <a:endParaRPr lang="vi-VN" sz="2400"/>
            </a:p>
          </p:txBody>
        </p:sp>
        <p:pic>
          <p:nvPicPr>
            <p:cNvPr id="6" name="Picture 5">
              <a:extLst>
                <a:ext uri="{FF2B5EF4-FFF2-40B4-BE49-F238E27FC236}">
                  <a16:creationId xmlns:a16="http://schemas.microsoft.com/office/drawing/2014/main" id="{09B42FF7-C7BC-4F88-B0DF-6A6E0A43F8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088" y="830961"/>
              <a:ext cx="1097280" cy="1097280"/>
            </a:xfrm>
            <a:prstGeom prst="rect">
              <a:avLst/>
            </a:prstGeom>
          </p:spPr>
        </p:pic>
      </p:grpSp>
      <p:pic>
        <p:nvPicPr>
          <p:cNvPr id="12290" name="Picture 2" descr="Farm Animals Wallpapers - Top Free Farm Animals Backgrounds -  WallpaperAccess">
            <a:extLst>
              <a:ext uri="{FF2B5EF4-FFF2-40B4-BE49-F238E27FC236}">
                <a16:creationId xmlns:a16="http://schemas.microsoft.com/office/drawing/2014/main" id="{3F6B8B43-120B-4425-8C86-5E04C377ED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564" r="4996"/>
          <a:stretch/>
        </p:blipFill>
        <p:spPr bwMode="auto">
          <a:xfrm>
            <a:off x="0" y="1752601"/>
            <a:ext cx="6096000" cy="492252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Free download Farm Wallpapers Top Farm Backgrounds WallpaperAccess  [1920x1200] for your Desktop, Mobile &amp; Tablet | Explore 32+ Farming  Backgrounds | Farming Wallpaper, Farming Wallpapers Free, Farming Simulator  19 Wallpapers">
            <a:extLst>
              <a:ext uri="{FF2B5EF4-FFF2-40B4-BE49-F238E27FC236}">
                <a16:creationId xmlns:a16="http://schemas.microsoft.com/office/drawing/2014/main" id="{9DF9DA1E-3234-48EC-AAEC-E4AD347DD38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300" r="11300"/>
          <a:stretch/>
        </p:blipFill>
        <p:spPr bwMode="auto">
          <a:xfrm>
            <a:off x="6096000" y="1752599"/>
            <a:ext cx="6096000" cy="4922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3791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1200+ 4K Ultra HD Earth/Nature Wallpapers | Background Images">
            <a:extLst>
              <a:ext uri="{FF2B5EF4-FFF2-40B4-BE49-F238E27FC236}">
                <a16:creationId xmlns:a16="http://schemas.microsoft.com/office/drawing/2014/main" id="{908B84D0-1D97-4249-8F03-E145B4A4A59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50" b="925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15D71E2-E841-4055-BB99-871579EA2033}"/>
              </a:ext>
            </a:extLst>
          </p:cNvPr>
          <p:cNvSpPr/>
          <p:nvPr/>
        </p:nvSpPr>
        <p:spPr>
          <a:xfrm>
            <a:off x="0" y="1866900"/>
            <a:ext cx="12192000" cy="3124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C68A851-F638-4808-886E-822B15578FEE}"/>
              </a:ext>
            </a:extLst>
          </p:cNvPr>
          <p:cNvSpPr txBox="1"/>
          <p:nvPr/>
        </p:nvSpPr>
        <p:spPr>
          <a:xfrm>
            <a:off x="2248793" y="2477618"/>
            <a:ext cx="7694414" cy="1902765"/>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CẢM ƠN CÁC EM</a:t>
            </a:r>
          </a:p>
          <a:p>
            <a:pPr algn="ctr">
              <a:lnSpc>
                <a:spcPct val="120000"/>
              </a:lnSpc>
            </a:pPr>
            <a:r>
              <a:rPr lang="en-US" sz="5400" b="1">
                <a:solidFill>
                  <a:schemeClr val="accent6">
                    <a:lumMod val="50000"/>
                  </a:schemeClr>
                </a:solidFill>
              </a:rPr>
              <a:t>ĐÃ CHÚ Ý LẮNG NGHE</a:t>
            </a:r>
          </a:p>
        </p:txBody>
      </p:sp>
      <p:sp>
        <p:nvSpPr>
          <p:cNvPr id="9" name="Rectangle 8">
            <a:extLst>
              <a:ext uri="{FF2B5EF4-FFF2-40B4-BE49-F238E27FC236}">
                <a16:creationId xmlns:a16="http://schemas.microsoft.com/office/drawing/2014/main" id="{0B14F20E-070C-447F-BF35-F2588E63AD2F}"/>
              </a:ext>
            </a:extLst>
          </p:cNvPr>
          <p:cNvSpPr/>
          <p:nvPr/>
        </p:nvSpPr>
        <p:spPr>
          <a:xfrm>
            <a:off x="0" y="4991100"/>
            <a:ext cx="1219200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C0A8B74-DD59-450D-BFE8-657FD8FB9FC8}"/>
              </a:ext>
            </a:extLst>
          </p:cNvPr>
          <p:cNvSpPr/>
          <p:nvPr/>
        </p:nvSpPr>
        <p:spPr>
          <a:xfrm>
            <a:off x="0" y="1684020"/>
            <a:ext cx="1219200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3315308"/>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View from the Top | Spring Into Education">
            <a:extLst>
              <a:ext uri="{FF2B5EF4-FFF2-40B4-BE49-F238E27FC236}">
                <a16:creationId xmlns:a16="http://schemas.microsoft.com/office/drawing/2014/main" id="{AD65E765-2446-46BF-B842-4E5F1FE6DD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8464" b="17536"/>
          <a:stretch/>
        </p:blipFill>
        <p:spPr bwMode="auto">
          <a:xfrm>
            <a:off x="0" y="3154680"/>
            <a:ext cx="12192000" cy="370332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49412DF-7D12-4EFD-889E-4192A9BCDE48}"/>
              </a:ext>
            </a:extLst>
          </p:cNvPr>
          <p:cNvSpPr/>
          <p:nvPr/>
        </p:nvSpPr>
        <p:spPr>
          <a:xfrm>
            <a:off x="0" y="182880"/>
            <a:ext cx="12192000" cy="27889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6FC8435-32E1-4D57-A73C-5C2DAD1D77B4}"/>
              </a:ext>
            </a:extLst>
          </p:cNvPr>
          <p:cNvSpPr txBox="1"/>
          <p:nvPr/>
        </p:nvSpPr>
        <p:spPr>
          <a:xfrm>
            <a:off x="2219143" y="1274452"/>
            <a:ext cx="7753725" cy="1409425"/>
          </a:xfrm>
          <a:prstGeom prst="rect">
            <a:avLst/>
          </a:prstGeom>
          <a:noFill/>
        </p:spPr>
        <p:txBody>
          <a:bodyPr wrap="none" lIns="0" tIns="0" rIns="0" bIns="0" rtlCol="0">
            <a:spAutoFit/>
          </a:bodyPr>
          <a:lstStyle/>
          <a:p>
            <a:pPr algn="ctr">
              <a:lnSpc>
                <a:spcPct val="120000"/>
              </a:lnSpc>
            </a:pPr>
            <a:r>
              <a:rPr lang="en-US" sz="4000" b="1">
                <a:solidFill>
                  <a:schemeClr val="tx2">
                    <a:lumMod val="50000"/>
                  </a:schemeClr>
                </a:solidFill>
              </a:rPr>
              <a:t>SINH TRƯỞNG VÀ PHÁT TRIỂN</a:t>
            </a:r>
          </a:p>
          <a:p>
            <a:pPr algn="ctr">
              <a:lnSpc>
                <a:spcPct val="120000"/>
              </a:lnSpc>
            </a:pPr>
            <a:r>
              <a:rPr lang="en-US" sz="4000" b="1">
                <a:solidFill>
                  <a:schemeClr val="tx2">
                    <a:lumMod val="50000"/>
                  </a:schemeClr>
                </a:solidFill>
              </a:rPr>
              <a:t>Ở SINH VẬT</a:t>
            </a:r>
          </a:p>
        </p:txBody>
      </p:sp>
      <p:sp>
        <p:nvSpPr>
          <p:cNvPr id="8" name="TextBox 7">
            <a:extLst>
              <a:ext uri="{FF2B5EF4-FFF2-40B4-BE49-F238E27FC236}">
                <a16:creationId xmlns:a16="http://schemas.microsoft.com/office/drawing/2014/main" id="{9EC4B225-BD05-4FBF-9264-DA469A82B7FC}"/>
              </a:ext>
            </a:extLst>
          </p:cNvPr>
          <p:cNvSpPr txBox="1"/>
          <p:nvPr/>
        </p:nvSpPr>
        <p:spPr>
          <a:xfrm>
            <a:off x="4763103" y="402482"/>
            <a:ext cx="2665794" cy="871970"/>
          </a:xfrm>
          <a:prstGeom prst="rect">
            <a:avLst/>
          </a:prstGeom>
          <a:noFill/>
        </p:spPr>
        <p:txBody>
          <a:bodyPr wrap="none" lIns="0" tIns="0" rIns="0" bIns="0" rtlCol="0">
            <a:spAutoFit/>
          </a:bodyPr>
          <a:lstStyle/>
          <a:p>
            <a:pPr algn="ctr">
              <a:lnSpc>
                <a:spcPct val="120000"/>
              </a:lnSpc>
            </a:pPr>
            <a:r>
              <a:rPr lang="en-US" sz="5200" b="1">
                <a:solidFill>
                  <a:schemeClr val="accent6">
                    <a:lumMod val="50000"/>
                  </a:schemeClr>
                </a:solidFill>
              </a:rPr>
              <a:t>PHẦN 1:</a:t>
            </a:r>
          </a:p>
        </p:txBody>
      </p:sp>
      <p:sp>
        <p:nvSpPr>
          <p:cNvPr id="9" name="Rectangle 8">
            <a:extLst>
              <a:ext uri="{FF2B5EF4-FFF2-40B4-BE49-F238E27FC236}">
                <a16:creationId xmlns:a16="http://schemas.microsoft.com/office/drawing/2014/main" id="{56258741-EB21-44FB-AD71-9E35E47D9F78}"/>
              </a:ext>
            </a:extLst>
          </p:cNvPr>
          <p:cNvSpPr/>
          <p:nvPr/>
        </p:nvSpPr>
        <p:spPr>
          <a:xfrm>
            <a:off x="0" y="2971800"/>
            <a:ext cx="1219200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31222FF-0579-4180-B388-DD09E378D9C0}"/>
              </a:ext>
            </a:extLst>
          </p:cNvPr>
          <p:cNvSpPr/>
          <p:nvPr/>
        </p:nvSpPr>
        <p:spPr>
          <a:xfrm>
            <a:off x="0" y="0"/>
            <a:ext cx="12192000" cy="182880"/>
          </a:xfrm>
          <a:prstGeom prst="rect">
            <a:avLst/>
          </a:prstGeom>
          <a:solidFill>
            <a:srgbClr val="FDA8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0014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1F7AB3B-C512-4BEB-A7BC-21BBFB6FDBAB}"/>
              </a:ext>
            </a:extLst>
          </p:cNvPr>
          <p:cNvSpPr txBox="1"/>
          <p:nvPr/>
        </p:nvSpPr>
        <p:spPr>
          <a:xfrm>
            <a:off x="1346200" y="486859"/>
            <a:ext cx="9601200" cy="469552"/>
          </a:xfrm>
          <a:prstGeom prst="rect">
            <a:avLst/>
          </a:prstGeom>
          <a:noFill/>
        </p:spPr>
        <p:txBody>
          <a:bodyPr wrap="square" lIns="0" tIns="0" rIns="0" bIns="0" rtlCol="0">
            <a:spAutoFit/>
          </a:bodyPr>
          <a:lstStyle/>
          <a:p>
            <a:pPr>
              <a:lnSpc>
                <a:spcPct val="120000"/>
              </a:lnSpc>
            </a:pPr>
            <a:r>
              <a:rPr lang="vi-VN" sz="2800" b="1"/>
              <a:t>SINH TRƯỞNG, PHÁT TRIỂN LÀ GÌ?</a:t>
            </a:r>
          </a:p>
        </p:txBody>
      </p:sp>
      <p:sp>
        <p:nvSpPr>
          <p:cNvPr id="2" name="Oval 1">
            <a:extLst>
              <a:ext uri="{FF2B5EF4-FFF2-40B4-BE49-F238E27FC236}">
                <a16:creationId xmlns:a16="http://schemas.microsoft.com/office/drawing/2014/main" id="{2D5665A5-5896-47DB-B335-6557760F5B32}"/>
              </a:ext>
            </a:extLst>
          </p:cNvPr>
          <p:cNvSpPr/>
          <p:nvPr/>
        </p:nvSpPr>
        <p:spPr>
          <a:xfrm>
            <a:off x="279400" y="264435"/>
            <a:ext cx="914400" cy="914400"/>
          </a:xfrm>
          <a:prstGeom prst="ellipse">
            <a:avLst/>
          </a:prstGeom>
          <a:solidFill>
            <a:srgbClr val="FDA897"/>
          </a:solidFill>
          <a:ln w="571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solidFill>
                  <a:schemeClr val="tx1">
                    <a:lumMod val="95000"/>
                    <a:lumOff val="5000"/>
                  </a:schemeClr>
                </a:solidFill>
              </a:rPr>
              <a:t>1</a:t>
            </a:r>
          </a:p>
        </p:txBody>
      </p:sp>
      <p:pic>
        <p:nvPicPr>
          <p:cNvPr id="1026" name="Picture 2">
            <a:extLst>
              <a:ext uri="{FF2B5EF4-FFF2-40B4-BE49-F238E27FC236}">
                <a16:creationId xmlns:a16="http://schemas.microsoft.com/office/drawing/2014/main" id="{B1F80808-9FCF-441E-FB1C-74403637BA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524" y="2412404"/>
            <a:ext cx="5865046" cy="37886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442C337-B277-331E-C130-BF1F59791B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897"/>
          <a:stretch/>
        </p:blipFill>
        <p:spPr bwMode="auto">
          <a:xfrm>
            <a:off x="6539289" y="2050990"/>
            <a:ext cx="5408187" cy="420387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0694EEDC-6009-B28B-FBE2-3D2B18CDCD1C}"/>
              </a:ext>
            </a:extLst>
          </p:cNvPr>
          <p:cNvSpPr txBox="1"/>
          <p:nvPr/>
        </p:nvSpPr>
        <p:spPr>
          <a:xfrm>
            <a:off x="1524000" y="6205264"/>
            <a:ext cx="2895600" cy="369332"/>
          </a:xfrm>
          <a:prstGeom prst="rect">
            <a:avLst/>
          </a:prstGeom>
          <a:noFill/>
        </p:spPr>
        <p:txBody>
          <a:bodyPr wrap="square">
            <a:spAutoFit/>
          </a:bodyPr>
          <a:lstStyle/>
          <a:p>
            <a:pPr algn="ctr"/>
            <a:r>
              <a:rPr lang="vi-VN" b="0" i="1" dirty="0">
                <a:effectLst/>
                <a:latin typeface="+mj-lt"/>
              </a:rPr>
              <a:t>a) Vòng đời của cây cam</a:t>
            </a:r>
            <a:endParaRPr lang="vi-VN" dirty="0">
              <a:latin typeface="+mj-lt"/>
            </a:endParaRPr>
          </a:p>
        </p:txBody>
      </p:sp>
      <p:sp>
        <p:nvSpPr>
          <p:cNvPr id="16" name="TextBox 15">
            <a:extLst>
              <a:ext uri="{FF2B5EF4-FFF2-40B4-BE49-F238E27FC236}">
                <a16:creationId xmlns:a16="http://schemas.microsoft.com/office/drawing/2014/main" id="{208FB820-BF92-8075-791D-7822757105C5}"/>
              </a:ext>
            </a:extLst>
          </p:cNvPr>
          <p:cNvSpPr txBox="1"/>
          <p:nvPr/>
        </p:nvSpPr>
        <p:spPr>
          <a:xfrm>
            <a:off x="7620000" y="6201089"/>
            <a:ext cx="2895600" cy="369332"/>
          </a:xfrm>
          <a:prstGeom prst="rect">
            <a:avLst/>
          </a:prstGeom>
          <a:noFill/>
        </p:spPr>
        <p:txBody>
          <a:bodyPr wrap="square">
            <a:spAutoFit/>
          </a:bodyPr>
          <a:lstStyle/>
          <a:p>
            <a:pPr algn="ctr"/>
            <a:r>
              <a:rPr lang="vi-VN" b="0" i="1" dirty="0">
                <a:effectLst/>
                <a:latin typeface="+mj-lt"/>
              </a:rPr>
              <a:t>b) Vòng đời của ếch</a:t>
            </a:r>
            <a:endParaRPr lang="vi-VN" dirty="0">
              <a:latin typeface="+mj-lt"/>
            </a:endParaRPr>
          </a:p>
        </p:txBody>
      </p:sp>
      <p:sp>
        <p:nvSpPr>
          <p:cNvPr id="18" name="TextBox 17">
            <a:extLst>
              <a:ext uri="{FF2B5EF4-FFF2-40B4-BE49-F238E27FC236}">
                <a16:creationId xmlns:a16="http://schemas.microsoft.com/office/drawing/2014/main" id="{DFBE02A3-D26D-0603-C1C2-E259BDC6785E}"/>
              </a:ext>
            </a:extLst>
          </p:cNvPr>
          <p:cNvSpPr txBox="1"/>
          <p:nvPr/>
        </p:nvSpPr>
        <p:spPr>
          <a:xfrm>
            <a:off x="1342025" y="1093417"/>
            <a:ext cx="10782300" cy="877933"/>
          </a:xfrm>
          <a:prstGeom prst="rect">
            <a:avLst/>
          </a:prstGeom>
          <a:noFill/>
        </p:spPr>
        <p:txBody>
          <a:bodyPr wrap="square" lIns="0" tIns="0" rIns="0" bIns="0" rtlCol="0">
            <a:spAutoFit/>
          </a:bodyPr>
          <a:lstStyle>
            <a:defPPr>
              <a:defRPr lang="en-US"/>
            </a:defPPr>
            <a:lvl1pPr>
              <a:lnSpc>
                <a:spcPct val="125000"/>
              </a:lnSpc>
              <a:defRPr sz="2800" b="1">
                <a:solidFill>
                  <a:schemeClr val="accent6">
                    <a:lumMod val="50000"/>
                  </a:schemeClr>
                </a:solidFill>
                <a:latin typeface="Arial" panose="020B0604020202020204" pitchFamily="34" charset="0"/>
                <a:cs typeface="Arial" panose="020B0604020202020204" pitchFamily="34" charset="0"/>
              </a:defRPr>
            </a:lvl1pPr>
          </a:lstStyle>
          <a:p>
            <a:r>
              <a:rPr lang="vi-VN" sz="2400" dirty="0">
                <a:solidFill>
                  <a:schemeClr val="tx1"/>
                </a:solidFill>
              </a:rPr>
              <a:t>Đọc thông tin trên và quan sát Hình 36.1, thực hiện các yêu cầu sau:</a:t>
            </a:r>
          </a:p>
          <a:p>
            <a:r>
              <a:rPr lang="vi-VN" sz="2400" dirty="0">
                <a:solidFill>
                  <a:srgbClr val="FF0000"/>
                </a:solidFill>
              </a:rPr>
              <a:t>Câu hỏi 1. </a:t>
            </a:r>
            <a:r>
              <a:rPr lang="vi-VN" sz="2400" b="0" dirty="0">
                <a:solidFill>
                  <a:schemeClr val="tx1"/>
                </a:solidFill>
              </a:rPr>
              <a:t>Phát biểu khái niệm sinh trưởng và phát triển</a:t>
            </a:r>
          </a:p>
        </p:txBody>
      </p:sp>
    </p:spTree>
    <p:extLst>
      <p:ext uri="{BB962C8B-B14F-4D97-AF65-F5344CB8AC3E}">
        <p14:creationId xmlns:p14="http://schemas.microsoft.com/office/powerpoint/2010/main" val="28170795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88889F4-00C2-4A99-B1F8-7E23288782DA}"/>
              </a:ext>
            </a:extLst>
          </p:cNvPr>
          <p:cNvGrpSpPr/>
          <p:nvPr/>
        </p:nvGrpSpPr>
        <p:grpSpPr>
          <a:xfrm>
            <a:off x="965200" y="588839"/>
            <a:ext cx="10922000" cy="914400"/>
            <a:chOff x="609600" y="395255"/>
            <a:chExt cx="10922000" cy="914400"/>
          </a:xfrm>
        </p:grpSpPr>
        <p:sp>
          <p:nvSpPr>
            <p:cNvPr id="4" name="TextBox 3">
              <a:extLst>
                <a:ext uri="{FF2B5EF4-FFF2-40B4-BE49-F238E27FC236}">
                  <a16:creationId xmlns:a16="http://schemas.microsoft.com/office/drawing/2014/main" id="{7FAD65BE-7764-4CE9-9A70-F33F905FB221}"/>
                </a:ext>
              </a:extLst>
            </p:cNvPr>
            <p:cNvSpPr txBox="1"/>
            <p:nvPr/>
          </p:nvSpPr>
          <p:spPr>
            <a:xfrm>
              <a:off x="1752600" y="609600"/>
              <a:ext cx="9779000" cy="485710"/>
            </a:xfrm>
            <a:prstGeom prst="rect">
              <a:avLst/>
            </a:prstGeom>
            <a:noFill/>
          </p:spPr>
          <p:txBody>
            <a:bodyPr wrap="square" lIns="0" tIns="0" rIns="0" bIns="0" rtlCol="0">
              <a:spAutoFit/>
            </a:bodyPr>
            <a:lstStyle/>
            <a:p>
              <a:pPr>
                <a:lnSpc>
                  <a:spcPct val="125000"/>
                </a:lnSpc>
              </a:pPr>
              <a:r>
                <a:rPr lang="vi-VN" sz="2800" b="1" dirty="0">
                  <a:solidFill>
                    <a:schemeClr val="accent6">
                      <a:lumMod val="50000"/>
                    </a:schemeClr>
                  </a:solidFill>
                  <a:latin typeface="Arial" panose="020B0604020202020204" pitchFamily="34" charset="0"/>
                  <a:cs typeface="Arial" panose="020B0604020202020204" pitchFamily="34" charset="0"/>
                </a:rPr>
                <a:t>Câu hỏi 1: </a:t>
              </a:r>
              <a:r>
                <a:rPr lang="vi-VN" sz="2800" b="1" dirty="0">
                  <a:latin typeface="Arial" panose="020B0604020202020204" pitchFamily="34" charset="0"/>
                  <a:cs typeface="Arial" panose="020B0604020202020204" pitchFamily="34" charset="0"/>
                </a:rPr>
                <a:t>Phát biểu khái niệm sinh trưởng và phát triển.</a:t>
              </a:r>
              <a:endParaRPr lang="vi-VN" sz="2800" b="1" dirty="0"/>
            </a:p>
          </p:txBody>
        </p:sp>
        <p:pic>
          <p:nvPicPr>
            <p:cNvPr id="5" name="Picture 4">
              <a:extLst>
                <a:ext uri="{FF2B5EF4-FFF2-40B4-BE49-F238E27FC236}">
                  <a16:creationId xmlns:a16="http://schemas.microsoft.com/office/drawing/2014/main" id="{3D085E53-D184-4CC5-804C-EACEDEDF02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395255"/>
              <a:ext cx="914400" cy="914400"/>
            </a:xfrm>
            <a:prstGeom prst="rect">
              <a:avLst/>
            </a:prstGeom>
          </p:spPr>
        </p:pic>
      </p:grpSp>
      <p:grpSp>
        <p:nvGrpSpPr>
          <p:cNvPr id="8" name="Group 7">
            <a:extLst>
              <a:ext uri="{FF2B5EF4-FFF2-40B4-BE49-F238E27FC236}">
                <a16:creationId xmlns:a16="http://schemas.microsoft.com/office/drawing/2014/main" id="{EB9CEE43-055A-4717-9F2E-55E7DC578409}"/>
              </a:ext>
            </a:extLst>
          </p:cNvPr>
          <p:cNvGrpSpPr/>
          <p:nvPr/>
        </p:nvGrpSpPr>
        <p:grpSpPr>
          <a:xfrm>
            <a:off x="5295900" y="1752600"/>
            <a:ext cx="1600200" cy="533400"/>
            <a:chOff x="762000" y="1752600"/>
            <a:chExt cx="1600200" cy="533400"/>
          </a:xfrm>
        </p:grpSpPr>
        <p:sp>
          <p:nvSpPr>
            <p:cNvPr id="6" name="Rectangle 5">
              <a:extLst>
                <a:ext uri="{FF2B5EF4-FFF2-40B4-BE49-F238E27FC236}">
                  <a16:creationId xmlns:a16="http://schemas.microsoft.com/office/drawing/2014/main" id="{EDAAF694-C055-428C-8831-02F4949DAB17}"/>
                </a:ext>
              </a:extLst>
            </p:cNvPr>
            <p:cNvSpPr/>
            <p:nvPr/>
          </p:nvSpPr>
          <p:spPr>
            <a:xfrm>
              <a:off x="762000" y="1752600"/>
              <a:ext cx="1600200" cy="5334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D340A952-7FC3-42C7-B79D-A6F5C914FAB0}"/>
                </a:ext>
              </a:extLst>
            </p:cNvPr>
            <p:cNvSpPr txBox="1"/>
            <p:nvPr/>
          </p:nvSpPr>
          <p:spPr>
            <a:xfrm>
              <a:off x="800100" y="1818091"/>
              <a:ext cx="1524000" cy="402418"/>
            </a:xfrm>
            <a:prstGeom prst="rect">
              <a:avLst/>
            </a:prstGeom>
            <a:noFill/>
          </p:spPr>
          <p:txBody>
            <a:bodyPr wrap="square" lIns="0" tIns="0" rIns="0" bIns="0" rtlCol="0">
              <a:spAutoFit/>
            </a:bodyPr>
            <a:lstStyle/>
            <a:p>
              <a:pPr algn="ctr">
                <a:lnSpc>
                  <a:spcPct val="120000"/>
                </a:lnSpc>
              </a:pPr>
              <a:r>
                <a:rPr lang="vi-VN" sz="2400" b="1"/>
                <a:t>TRẢ LỜI</a:t>
              </a:r>
            </a:p>
          </p:txBody>
        </p:sp>
      </p:grpSp>
      <p:grpSp>
        <p:nvGrpSpPr>
          <p:cNvPr id="15" name="Group 14">
            <a:extLst>
              <a:ext uri="{FF2B5EF4-FFF2-40B4-BE49-F238E27FC236}">
                <a16:creationId xmlns:a16="http://schemas.microsoft.com/office/drawing/2014/main" id="{03157D77-82CE-44EF-9285-325CA721A098}"/>
              </a:ext>
            </a:extLst>
          </p:cNvPr>
          <p:cNvGrpSpPr/>
          <p:nvPr/>
        </p:nvGrpSpPr>
        <p:grpSpPr>
          <a:xfrm>
            <a:off x="1264557" y="2888521"/>
            <a:ext cx="9662887" cy="1339597"/>
            <a:chOff x="1170213" y="2728282"/>
            <a:chExt cx="9662887" cy="1339597"/>
          </a:xfrm>
        </p:grpSpPr>
        <p:sp>
          <p:nvSpPr>
            <p:cNvPr id="10" name="TextBox 9">
              <a:extLst>
                <a:ext uri="{FF2B5EF4-FFF2-40B4-BE49-F238E27FC236}">
                  <a16:creationId xmlns:a16="http://schemas.microsoft.com/office/drawing/2014/main" id="{80022275-F115-4D6C-9587-31AEF0633840}"/>
                </a:ext>
              </a:extLst>
            </p:cNvPr>
            <p:cNvSpPr txBox="1"/>
            <p:nvPr/>
          </p:nvSpPr>
          <p:spPr>
            <a:xfrm>
              <a:off x="2298700" y="2728282"/>
              <a:ext cx="8534400" cy="1339597"/>
            </a:xfrm>
            <a:prstGeom prst="rect">
              <a:avLst/>
            </a:prstGeom>
            <a:noFill/>
          </p:spPr>
          <p:txBody>
            <a:bodyPr wrap="square" lIns="0" tIns="0" rIns="0" bIns="0" rtlCol="0">
              <a:spAutoFit/>
            </a:bodyPr>
            <a:lstStyle/>
            <a:p>
              <a:pPr algn="just">
                <a:lnSpc>
                  <a:spcPct val="125000"/>
                </a:lnSpc>
              </a:pPr>
              <a:r>
                <a:rPr lang="vi-VN" sz="2400" b="1" dirty="0">
                  <a:solidFill>
                    <a:schemeClr val="accent6">
                      <a:lumMod val="50000"/>
                    </a:schemeClr>
                  </a:solidFill>
                  <a:latin typeface="Arial" panose="020B0604020202020204" pitchFamily="34" charset="0"/>
                  <a:cs typeface="Arial" panose="020B0604020202020204" pitchFamily="34" charset="0"/>
                </a:rPr>
                <a:t>Sinh trưởng </a:t>
              </a:r>
              <a:r>
                <a:rPr lang="vi-VN" sz="2400" dirty="0">
                  <a:latin typeface="Arial" panose="020B0604020202020204" pitchFamily="34" charset="0"/>
                  <a:cs typeface="Arial" panose="020B0604020202020204" pitchFamily="34" charset="0"/>
                </a:rPr>
                <a:t>là sự tăng về kích thước và khối lượng của cơ thể do sự tăng lên về số lượng và kích thước tế bào, nhờ đó cơ thể lớn lên.</a:t>
              </a:r>
              <a:endParaRPr lang="vi-VN" sz="2400" dirty="0"/>
            </a:p>
          </p:txBody>
        </p:sp>
        <p:pic>
          <p:nvPicPr>
            <p:cNvPr id="11" name="Picture 10">
              <a:extLst>
                <a:ext uri="{FF2B5EF4-FFF2-40B4-BE49-F238E27FC236}">
                  <a16:creationId xmlns:a16="http://schemas.microsoft.com/office/drawing/2014/main" id="{EACE0968-94C0-4D52-8F38-F1007CB7E5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0213" y="2940880"/>
              <a:ext cx="914400" cy="914400"/>
            </a:xfrm>
            <a:prstGeom prst="rect">
              <a:avLst/>
            </a:prstGeom>
          </p:spPr>
        </p:pic>
      </p:grpSp>
      <p:grpSp>
        <p:nvGrpSpPr>
          <p:cNvPr id="16" name="Group 15">
            <a:extLst>
              <a:ext uri="{FF2B5EF4-FFF2-40B4-BE49-F238E27FC236}">
                <a16:creationId xmlns:a16="http://schemas.microsoft.com/office/drawing/2014/main" id="{A2BB827A-571F-4593-953A-51EC42D1BB4B}"/>
              </a:ext>
            </a:extLst>
          </p:cNvPr>
          <p:cNvGrpSpPr/>
          <p:nvPr/>
        </p:nvGrpSpPr>
        <p:grpSpPr>
          <a:xfrm>
            <a:off x="1264557" y="4798072"/>
            <a:ext cx="9662887" cy="914400"/>
            <a:chOff x="1170213" y="4594872"/>
            <a:chExt cx="9662887" cy="914400"/>
          </a:xfrm>
        </p:grpSpPr>
        <p:sp>
          <p:nvSpPr>
            <p:cNvPr id="13" name="TextBox 12">
              <a:extLst>
                <a:ext uri="{FF2B5EF4-FFF2-40B4-BE49-F238E27FC236}">
                  <a16:creationId xmlns:a16="http://schemas.microsoft.com/office/drawing/2014/main" id="{8C077BC1-93A3-4673-81E0-B4DBA9DF5BF7}"/>
                </a:ext>
              </a:extLst>
            </p:cNvPr>
            <p:cNvSpPr txBox="1"/>
            <p:nvPr/>
          </p:nvSpPr>
          <p:spPr>
            <a:xfrm>
              <a:off x="2298700" y="4613106"/>
              <a:ext cx="8534400" cy="877933"/>
            </a:xfrm>
            <a:prstGeom prst="rect">
              <a:avLst/>
            </a:prstGeom>
            <a:noFill/>
          </p:spPr>
          <p:txBody>
            <a:bodyPr wrap="square" lIns="0" tIns="0" rIns="0" bIns="0" rtlCol="0">
              <a:spAutoFit/>
            </a:bodyPr>
            <a:lstStyle/>
            <a:p>
              <a:pPr algn="just">
                <a:lnSpc>
                  <a:spcPct val="125000"/>
                </a:lnSpc>
              </a:pPr>
              <a:r>
                <a:rPr lang="vi-VN" sz="2400" b="1" dirty="0">
                  <a:solidFill>
                    <a:schemeClr val="accent6">
                      <a:lumMod val="50000"/>
                    </a:schemeClr>
                  </a:solidFill>
                  <a:latin typeface="Arial" panose="020B0604020202020204" pitchFamily="34" charset="0"/>
                  <a:cs typeface="Arial" panose="020B0604020202020204" pitchFamily="34" charset="0"/>
                </a:rPr>
                <a:t>Phát triển </a:t>
              </a:r>
              <a:r>
                <a:rPr lang="vi-VN" sz="2400" dirty="0">
                  <a:latin typeface="Arial" panose="020B0604020202020204" pitchFamily="34" charset="0"/>
                  <a:cs typeface="Arial" panose="020B0604020202020204" pitchFamily="34" charset="0"/>
                </a:rPr>
                <a:t>bao gồm sinh trưởng, phân hóa tế bào, phát sinh hình thái cơ quan và cơ thể.</a:t>
              </a:r>
              <a:endParaRPr lang="vi-VN" sz="2400" dirty="0"/>
            </a:p>
          </p:txBody>
        </p:sp>
        <p:pic>
          <p:nvPicPr>
            <p:cNvPr id="14" name="Picture 13">
              <a:extLst>
                <a:ext uri="{FF2B5EF4-FFF2-40B4-BE49-F238E27FC236}">
                  <a16:creationId xmlns:a16="http://schemas.microsoft.com/office/drawing/2014/main" id="{F2FD031C-8CF7-45B6-8BA2-4092406ED6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0213" y="4594872"/>
              <a:ext cx="914400" cy="914400"/>
            </a:xfrm>
            <a:prstGeom prst="rect">
              <a:avLst/>
            </a:prstGeom>
          </p:spPr>
        </p:pic>
      </p:grpSp>
    </p:spTree>
    <p:extLst>
      <p:ext uri="{BB962C8B-B14F-4D97-AF65-F5344CB8AC3E}">
        <p14:creationId xmlns:p14="http://schemas.microsoft.com/office/powerpoint/2010/main" val="19302923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53D0E3A-8CAA-4CFA-96C5-06BA1DE75155}"/>
              </a:ext>
            </a:extLst>
          </p:cNvPr>
          <p:cNvSpPr txBox="1"/>
          <p:nvPr/>
        </p:nvSpPr>
        <p:spPr>
          <a:xfrm>
            <a:off x="1313656" y="416996"/>
            <a:ext cx="10197978" cy="2101537"/>
          </a:xfrm>
          <a:prstGeom prst="rect">
            <a:avLst/>
          </a:prstGeom>
          <a:noFill/>
        </p:spPr>
        <p:txBody>
          <a:bodyPr wrap="square" lIns="0" tIns="0" rIns="0" bIns="0" rtlCol="0">
            <a:spAutoFit/>
          </a:bodyPr>
          <a:lstStyle/>
          <a:p>
            <a:pPr algn="just">
              <a:lnSpc>
                <a:spcPct val="125000"/>
              </a:lnSpc>
            </a:pPr>
            <a:r>
              <a:rPr lang="vi-VN" sz="2800" b="1" dirty="0">
                <a:solidFill>
                  <a:schemeClr val="accent6">
                    <a:lumMod val="50000"/>
                  </a:schemeClr>
                </a:solidFill>
                <a:latin typeface="Arial" panose="020B0604020202020204" pitchFamily="34" charset="0"/>
                <a:cs typeface="Arial" panose="020B0604020202020204" pitchFamily="34" charset="0"/>
              </a:rPr>
              <a:t>Câu hỏi 2: </a:t>
            </a:r>
            <a:r>
              <a:rPr lang="vi-VN" sz="2800" dirty="0">
                <a:latin typeface="Arial" panose="020B0604020202020204" pitchFamily="34" charset="0"/>
                <a:cs typeface="Arial" panose="020B0604020202020204" pitchFamily="34" charset="0"/>
              </a:rPr>
              <a:t>Đọc thông tin trên và quan sát hình, em hãy mô tả các dấu hiệu thể hiện sự sinh trưởng ở cây cam và con ếch. Những biến đổi nào diễn ra trong đời sống của chúng thể hiên sự phát triển?</a:t>
            </a:r>
            <a:endParaRPr lang="vi-VN" sz="2800" dirty="0"/>
          </a:p>
        </p:txBody>
      </p:sp>
      <p:grpSp>
        <p:nvGrpSpPr>
          <p:cNvPr id="3" name="Group 2">
            <a:extLst>
              <a:ext uri="{FF2B5EF4-FFF2-40B4-BE49-F238E27FC236}">
                <a16:creationId xmlns:a16="http://schemas.microsoft.com/office/drawing/2014/main" id="{9DB968E6-90C2-4BFF-AAB8-12AFFAAACDC3}"/>
              </a:ext>
            </a:extLst>
          </p:cNvPr>
          <p:cNvGrpSpPr/>
          <p:nvPr/>
        </p:nvGrpSpPr>
        <p:grpSpPr>
          <a:xfrm>
            <a:off x="1313656" y="2705979"/>
            <a:ext cx="3709798" cy="3206512"/>
            <a:chOff x="4338328" y="146957"/>
            <a:chExt cx="7594367" cy="6564086"/>
          </a:xfrm>
        </p:grpSpPr>
        <p:pic>
          <p:nvPicPr>
            <p:cNvPr id="4" name="Picture 3">
              <a:extLst>
                <a:ext uri="{FF2B5EF4-FFF2-40B4-BE49-F238E27FC236}">
                  <a16:creationId xmlns:a16="http://schemas.microsoft.com/office/drawing/2014/main" id="{8EFB3EC2-BCEE-45DB-9AFF-C26C12573EC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49395" y="146957"/>
              <a:ext cx="6564086" cy="6564086"/>
            </a:xfrm>
            <a:prstGeom prst="rect">
              <a:avLst/>
            </a:prstGeom>
          </p:spPr>
        </p:pic>
        <p:sp>
          <p:nvSpPr>
            <p:cNvPr id="5" name="TextBox 4">
              <a:extLst>
                <a:ext uri="{FF2B5EF4-FFF2-40B4-BE49-F238E27FC236}">
                  <a16:creationId xmlns:a16="http://schemas.microsoft.com/office/drawing/2014/main" id="{7FBA85AC-089E-4079-A633-1D08DAA691EB}"/>
                </a:ext>
              </a:extLst>
            </p:cNvPr>
            <p:cNvSpPr txBox="1">
              <a:spLocks noChangeAspect="1"/>
            </p:cNvSpPr>
            <p:nvPr>
              <p:custDataLst>
                <p:tags r:id="rId4"/>
              </p:custDataLst>
            </p:nvPr>
          </p:nvSpPr>
          <p:spPr>
            <a:xfrm>
              <a:off x="4963594" y="1287558"/>
              <a:ext cx="460079" cy="552194"/>
            </a:xfrm>
            <a:custGeom>
              <a:avLst/>
              <a:gdLst/>
              <a:ahLst/>
              <a:cxnLst/>
              <a:rect l="l" t="t" r="r" b="b"/>
              <a:pathLst>
                <a:path w="460079" h="552194">
                  <a:moveTo>
                    <a:pt x="219331" y="441563"/>
                  </a:moveTo>
                  <a:cubicBezTo>
                    <a:pt x="210122" y="441563"/>
                    <a:pt x="202379" y="445079"/>
                    <a:pt x="196100" y="452112"/>
                  </a:cubicBezTo>
                  <a:cubicBezTo>
                    <a:pt x="189821" y="459144"/>
                    <a:pt x="186682" y="469273"/>
                    <a:pt x="186682" y="482500"/>
                  </a:cubicBezTo>
                  <a:cubicBezTo>
                    <a:pt x="186682" y="495728"/>
                    <a:pt x="189821" y="505857"/>
                    <a:pt x="196100" y="512889"/>
                  </a:cubicBezTo>
                  <a:cubicBezTo>
                    <a:pt x="202379" y="519921"/>
                    <a:pt x="210122" y="523437"/>
                    <a:pt x="219331" y="523437"/>
                  </a:cubicBezTo>
                  <a:cubicBezTo>
                    <a:pt x="228540" y="523437"/>
                    <a:pt x="236263" y="519921"/>
                    <a:pt x="242500" y="512889"/>
                  </a:cubicBezTo>
                  <a:cubicBezTo>
                    <a:pt x="248736" y="505857"/>
                    <a:pt x="251855" y="495644"/>
                    <a:pt x="251855" y="482249"/>
                  </a:cubicBezTo>
                  <a:cubicBezTo>
                    <a:pt x="251855" y="469190"/>
                    <a:pt x="248736" y="459144"/>
                    <a:pt x="242500" y="452112"/>
                  </a:cubicBezTo>
                  <a:cubicBezTo>
                    <a:pt x="236263" y="445079"/>
                    <a:pt x="228540" y="441563"/>
                    <a:pt x="219331" y="441563"/>
                  </a:cubicBezTo>
                  <a:close/>
                  <a:moveTo>
                    <a:pt x="397078" y="412807"/>
                  </a:moveTo>
                  <a:cubicBezTo>
                    <a:pt x="404864" y="412807"/>
                    <a:pt x="411980" y="414209"/>
                    <a:pt x="418426" y="417014"/>
                  </a:cubicBezTo>
                  <a:cubicBezTo>
                    <a:pt x="424872" y="419818"/>
                    <a:pt x="429749" y="423397"/>
                    <a:pt x="433055" y="427750"/>
                  </a:cubicBezTo>
                  <a:cubicBezTo>
                    <a:pt x="436362" y="432104"/>
                    <a:pt x="438664" y="437043"/>
                    <a:pt x="439962" y="442568"/>
                  </a:cubicBezTo>
                  <a:cubicBezTo>
                    <a:pt x="441259" y="448093"/>
                    <a:pt x="441908" y="456004"/>
                    <a:pt x="441908" y="466301"/>
                  </a:cubicBezTo>
                  <a:lnTo>
                    <a:pt x="441908" y="549180"/>
                  </a:lnTo>
                  <a:lnTo>
                    <a:pt x="406622" y="549180"/>
                  </a:lnTo>
                  <a:lnTo>
                    <a:pt x="406622" y="481119"/>
                  </a:lnTo>
                  <a:cubicBezTo>
                    <a:pt x="406622" y="466720"/>
                    <a:pt x="405869" y="457407"/>
                    <a:pt x="404362" y="453179"/>
                  </a:cubicBezTo>
                  <a:cubicBezTo>
                    <a:pt x="402855" y="448951"/>
                    <a:pt x="400406" y="445665"/>
                    <a:pt x="397016" y="443321"/>
                  </a:cubicBezTo>
                  <a:cubicBezTo>
                    <a:pt x="393625" y="440977"/>
                    <a:pt x="389544" y="439805"/>
                    <a:pt x="384772" y="439805"/>
                  </a:cubicBezTo>
                  <a:cubicBezTo>
                    <a:pt x="378661" y="439805"/>
                    <a:pt x="373178" y="441480"/>
                    <a:pt x="368322" y="444828"/>
                  </a:cubicBezTo>
                  <a:cubicBezTo>
                    <a:pt x="363467" y="448177"/>
                    <a:pt x="360139" y="452614"/>
                    <a:pt x="358339" y="458139"/>
                  </a:cubicBezTo>
                  <a:cubicBezTo>
                    <a:pt x="356539" y="463664"/>
                    <a:pt x="355639" y="473878"/>
                    <a:pt x="355639" y="488779"/>
                  </a:cubicBezTo>
                  <a:lnTo>
                    <a:pt x="355639" y="549180"/>
                  </a:lnTo>
                  <a:lnTo>
                    <a:pt x="320353" y="549180"/>
                  </a:lnTo>
                  <a:lnTo>
                    <a:pt x="320353" y="415821"/>
                  </a:lnTo>
                  <a:lnTo>
                    <a:pt x="353128" y="415821"/>
                  </a:lnTo>
                  <a:lnTo>
                    <a:pt x="353128" y="435410"/>
                  </a:lnTo>
                  <a:cubicBezTo>
                    <a:pt x="364764" y="420341"/>
                    <a:pt x="379414" y="412807"/>
                    <a:pt x="397078" y="412807"/>
                  </a:cubicBezTo>
                  <a:close/>
                  <a:moveTo>
                    <a:pt x="219206" y="412807"/>
                  </a:moveTo>
                  <a:cubicBezTo>
                    <a:pt x="239381" y="412807"/>
                    <a:pt x="255915" y="419358"/>
                    <a:pt x="268807" y="432459"/>
                  </a:cubicBezTo>
                  <a:cubicBezTo>
                    <a:pt x="281699" y="445561"/>
                    <a:pt x="288146" y="462116"/>
                    <a:pt x="288146" y="482124"/>
                  </a:cubicBezTo>
                  <a:cubicBezTo>
                    <a:pt x="288146" y="502299"/>
                    <a:pt x="281637" y="519021"/>
                    <a:pt x="268619" y="532290"/>
                  </a:cubicBezTo>
                  <a:cubicBezTo>
                    <a:pt x="255601" y="545559"/>
                    <a:pt x="239214" y="552194"/>
                    <a:pt x="219457" y="552194"/>
                  </a:cubicBezTo>
                  <a:cubicBezTo>
                    <a:pt x="207234" y="552194"/>
                    <a:pt x="195577" y="549431"/>
                    <a:pt x="184484" y="543906"/>
                  </a:cubicBezTo>
                  <a:cubicBezTo>
                    <a:pt x="173392" y="538381"/>
                    <a:pt x="164958" y="530281"/>
                    <a:pt x="159181" y="519607"/>
                  </a:cubicBezTo>
                  <a:cubicBezTo>
                    <a:pt x="153405" y="508934"/>
                    <a:pt x="150517" y="495937"/>
                    <a:pt x="150517" y="480617"/>
                  </a:cubicBezTo>
                  <a:cubicBezTo>
                    <a:pt x="150517" y="468897"/>
                    <a:pt x="153405" y="457553"/>
                    <a:pt x="159181" y="446586"/>
                  </a:cubicBezTo>
                  <a:cubicBezTo>
                    <a:pt x="164958" y="435620"/>
                    <a:pt x="173141" y="427248"/>
                    <a:pt x="183731" y="421472"/>
                  </a:cubicBezTo>
                  <a:cubicBezTo>
                    <a:pt x="194321" y="415695"/>
                    <a:pt x="206146" y="412807"/>
                    <a:pt x="219206" y="412807"/>
                  </a:cubicBezTo>
                  <a:close/>
                  <a:moveTo>
                    <a:pt x="72689" y="412807"/>
                  </a:moveTo>
                  <a:cubicBezTo>
                    <a:pt x="88930" y="412807"/>
                    <a:pt x="101843" y="416302"/>
                    <a:pt x="111428" y="423292"/>
                  </a:cubicBezTo>
                  <a:cubicBezTo>
                    <a:pt x="121014" y="430283"/>
                    <a:pt x="127900" y="440936"/>
                    <a:pt x="132085" y="455251"/>
                  </a:cubicBezTo>
                  <a:lnTo>
                    <a:pt x="97301" y="461530"/>
                  </a:lnTo>
                  <a:cubicBezTo>
                    <a:pt x="96129" y="454581"/>
                    <a:pt x="93471" y="449349"/>
                    <a:pt x="89327" y="445833"/>
                  </a:cubicBezTo>
                  <a:cubicBezTo>
                    <a:pt x="85184" y="442317"/>
                    <a:pt x="79805" y="440559"/>
                    <a:pt x="73191" y="440559"/>
                  </a:cubicBezTo>
                  <a:cubicBezTo>
                    <a:pt x="64401" y="440559"/>
                    <a:pt x="57390" y="443594"/>
                    <a:pt x="52158" y="449663"/>
                  </a:cubicBezTo>
                  <a:cubicBezTo>
                    <a:pt x="46925" y="455732"/>
                    <a:pt x="44309" y="465883"/>
                    <a:pt x="44309" y="480115"/>
                  </a:cubicBezTo>
                  <a:cubicBezTo>
                    <a:pt x="44309" y="495937"/>
                    <a:pt x="46967" y="507113"/>
                    <a:pt x="52283" y="513643"/>
                  </a:cubicBezTo>
                  <a:cubicBezTo>
                    <a:pt x="57599" y="520173"/>
                    <a:pt x="64736" y="523437"/>
                    <a:pt x="73694" y="523437"/>
                  </a:cubicBezTo>
                  <a:cubicBezTo>
                    <a:pt x="80391" y="523437"/>
                    <a:pt x="85874" y="521533"/>
                    <a:pt x="90144" y="517724"/>
                  </a:cubicBezTo>
                  <a:cubicBezTo>
                    <a:pt x="94413" y="513915"/>
                    <a:pt x="97427" y="507364"/>
                    <a:pt x="99185" y="498072"/>
                  </a:cubicBezTo>
                  <a:lnTo>
                    <a:pt x="133843" y="503974"/>
                  </a:lnTo>
                  <a:cubicBezTo>
                    <a:pt x="130244" y="519880"/>
                    <a:pt x="123337" y="531893"/>
                    <a:pt x="113124" y="540013"/>
                  </a:cubicBezTo>
                  <a:cubicBezTo>
                    <a:pt x="102910" y="548134"/>
                    <a:pt x="89223" y="552194"/>
                    <a:pt x="72061" y="552194"/>
                  </a:cubicBezTo>
                  <a:cubicBezTo>
                    <a:pt x="52555" y="552194"/>
                    <a:pt x="37005" y="546041"/>
                    <a:pt x="25410" y="533735"/>
                  </a:cubicBezTo>
                  <a:cubicBezTo>
                    <a:pt x="13816" y="521428"/>
                    <a:pt x="8018" y="504392"/>
                    <a:pt x="8018" y="482626"/>
                  </a:cubicBezTo>
                  <a:cubicBezTo>
                    <a:pt x="8018" y="460609"/>
                    <a:pt x="13837" y="443468"/>
                    <a:pt x="25473" y="431204"/>
                  </a:cubicBezTo>
                  <a:cubicBezTo>
                    <a:pt x="37110" y="418939"/>
                    <a:pt x="52848" y="412807"/>
                    <a:pt x="72689" y="412807"/>
                  </a:cubicBezTo>
                  <a:close/>
                  <a:moveTo>
                    <a:pt x="270365" y="123187"/>
                  </a:moveTo>
                  <a:cubicBezTo>
                    <a:pt x="265845" y="124694"/>
                    <a:pt x="258687" y="126494"/>
                    <a:pt x="248892" y="128587"/>
                  </a:cubicBezTo>
                  <a:cubicBezTo>
                    <a:pt x="239097" y="130680"/>
                    <a:pt x="232693" y="132731"/>
                    <a:pt x="229679" y="134740"/>
                  </a:cubicBezTo>
                  <a:cubicBezTo>
                    <a:pt x="225075" y="138005"/>
                    <a:pt x="222773" y="142149"/>
                    <a:pt x="222773" y="147172"/>
                  </a:cubicBezTo>
                  <a:cubicBezTo>
                    <a:pt x="222773" y="152111"/>
                    <a:pt x="224615" y="156381"/>
                    <a:pt x="228298" y="159981"/>
                  </a:cubicBezTo>
                  <a:cubicBezTo>
                    <a:pt x="231982" y="163580"/>
                    <a:pt x="236670" y="165380"/>
                    <a:pt x="242362" y="165380"/>
                  </a:cubicBezTo>
                  <a:cubicBezTo>
                    <a:pt x="248725" y="165380"/>
                    <a:pt x="254794" y="163287"/>
                    <a:pt x="260571" y="159102"/>
                  </a:cubicBezTo>
                  <a:cubicBezTo>
                    <a:pt x="264840" y="155920"/>
                    <a:pt x="267644" y="152028"/>
                    <a:pt x="268984" y="147423"/>
                  </a:cubicBezTo>
                  <a:cubicBezTo>
                    <a:pt x="269905" y="144409"/>
                    <a:pt x="270365" y="138675"/>
                    <a:pt x="270365" y="130220"/>
                  </a:cubicBezTo>
                  <a:close/>
                  <a:moveTo>
                    <a:pt x="322953" y="53871"/>
                  </a:moveTo>
                  <a:lnTo>
                    <a:pt x="360499" y="53871"/>
                  </a:lnTo>
                  <a:lnTo>
                    <a:pt x="392395" y="148553"/>
                  </a:lnTo>
                  <a:lnTo>
                    <a:pt x="423537" y="53871"/>
                  </a:lnTo>
                  <a:lnTo>
                    <a:pt x="460079" y="53871"/>
                  </a:lnTo>
                  <a:lnTo>
                    <a:pt x="412989" y="182207"/>
                  </a:lnTo>
                  <a:lnTo>
                    <a:pt x="404576" y="205438"/>
                  </a:lnTo>
                  <a:cubicBezTo>
                    <a:pt x="401478" y="213224"/>
                    <a:pt x="398527" y="219168"/>
                    <a:pt x="395723" y="223270"/>
                  </a:cubicBezTo>
                  <a:cubicBezTo>
                    <a:pt x="392918" y="227372"/>
                    <a:pt x="389695" y="230700"/>
                    <a:pt x="386054" y="233253"/>
                  </a:cubicBezTo>
                  <a:cubicBezTo>
                    <a:pt x="382412" y="235806"/>
                    <a:pt x="377933" y="237794"/>
                    <a:pt x="372617" y="239218"/>
                  </a:cubicBezTo>
                  <a:cubicBezTo>
                    <a:pt x="367301" y="240641"/>
                    <a:pt x="361295" y="241352"/>
                    <a:pt x="354597" y="241352"/>
                  </a:cubicBezTo>
                  <a:cubicBezTo>
                    <a:pt x="347816" y="241352"/>
                    <a:pt x="341161" y="240641"/>
                    <a:pt x="334631" y="239218"/>
                  </a:cubicBezTo>
                  <a:lnTo>
                    <a:pt x="331492" y="211591"/>
                  </a:lnTo>
                  <a:cubicBezTo>
                    <a:pt x="337017" y="212680"/>
                    <a:pt x="341998" y="213224"/>
                    <a:pt x="346435" y="213224"/>
                  </a:cubicBezTo>
                  <a:cubicBezTo>
                    <a:pt x="354639" y="213224"/>
                    <a:pt x="360709" y="210817"/>
                    <a:pt x="364643" y="206003"/>
                  </a:cubicBezTo>
                  <a:cubicBezTo>
                    <a:pt x="368578" y="201190"/>
                    <a:pt x="371592" y="195058"/>
                    <a:pt x="373684" y="187607"/>
                  </a:cubicBezTo>
                  <a:close/>
                  <a:moveTo>
                    <a:pt x="248892" y="50857"/>
                  </a:moveTo>
                  <a:cubicBezTo>
                    <a:pt x="264631" y="50857"/>
                    <a:pt x="276351" y="52720"/>
                    <a:pt x="284053" y="56445"/>
                  </a:cubicBezTo>
                  <a:cubicBezTo>
                    <a:pt x="291755" y="60170"/>
                    <a:pt x="297175" y="64900"/>
                    <a:pt x="300315" y="70635"/>
                  </a:cubicBezTo>
                  <a:cubicBezTo>
                    <a:pt x="303454" y="76369"/>
                    <a:pt x="305024" y="86897"/>
                    <a:pt x="305024" y="102217"/>
                  </a:cubicBezTo>
                  <a:lnTo>
                    <a:pt x="304647" y="143405"/>
                  </a:lnTo>
                  <a:cubicBezTo>
                    <a:pt x="304647" y="155125"/>
                    <a:pt x="305212" y="163769"/>
                    <a:pt x="306342" y="169336"/>
                  </a:cubicBezTo>
                  <a:cubicBezTo>
                    <a:pt x="307472" y="174903"/>
                    <a:pt x="309586" y="180868"/>
                    <a:pt x="312684" y="187230"/>
                  </a:cubicBezTo>
                  <a:lnTo>
                    <a:pt x="277774" y="187230"/>
                  </a:lnTo>
                  <a:cubicBezTo>
                    <a:pt x="276853" y="184886"/>
                    <a:pt x="275723" y="181412"/>
                    <a:pt x="274384" y="176807"/>
                  </a:cubicBezTo>
                  <a:cubicBezTo>
                    <a:pt x="273798" y="174715"/>
                    <a:pt x="273379" y="173333"/>
                    <a:pt x="273128" y="172664"/>
                  </a:cubicBezTo>
                  <a:cubicBezTo>
                    <a:pt x="267100" y="178524"/>
                    <a:pt x="260654" y="182919"/>
                    <a:pt x="253790" y="185849"/>
                  </a:cubicBezTo>
                  <a:cubicBezTo>
                    <a:pt x="246925" y="188779"/>
                    <a:pt x="239600" y="190244"/>
                    <a:pt x="231814" y="190244"/>
                  </a:cubicBezTo>
                  <a:cubicBezTo>
                    <a:pt x="218085" y="190244"/>
                    <a:pt x="207264" y="186518"/>
                    <a:pt x="199353" y="179068"/>
                  </a:cubicBezTo>
                  <a:cubicBezTo>
                    <a:pt x="191442" y="171617"/>
                    <a:pt x="187487" y="162199"/>
                    <a:pt x="187487" y="150814"/>
                  </a:cubicBezTo>
                  <a:cubicBezTo>
                    <a:pt x="187487" y="143279"/>
                    <a:pt x="189286" y="136561"/>
                    <a:pt x="192886" y="130659"/>
                  </a:cubicBezTo>
                  <a:cubicBezTo>
                    <a:pt x="196486" y="124757"/>
                    <a:pt x="201530" y="120236"/>
                    <a:pt x="208018" y="117097"/>
                  </a:cubicBezTo>
                  <a:cubicBezTo>
                    <a:pt x="214506" y="113958"/>
                    <a:pt x="223861" y="111216"/>
                    <a:pt x="236084" y="108872"/>
                  </a:cubicBezTo>
                  <a:cubicBezTo>
                    <a:pt x="252576" y="105775"/>
                    <a:pt x="264003" y="102886"/>
                    <a:pt x="270365" y="100207"/>
                  </a:cubicBezTo>
                  <a:lnTo>
                    <a:pt x="270365" y="96691"/>
                  </a:lnTo>
                  <a:cubicBezTo>
                    <a:pt x="270365" y="89910"/>
                    <a:pt x="268691" y="85076"/>
                    <a:pt x="265342" y="82188"/>
                  </a:cubicBezTo>
                  <a:cubicBezTo>
                    <a:pt x="261994" y="79299"/>
                    <a:pt x="255673" y="77855"/>
                    <a:pt x="246381" y="77855"/>
                  </a:cubicBezTo>
                  <a:cubicBezTo>
                    <a:pt x="240102" y="77855"/>
                    <a:pt x="235205" y="79090"/>
                    <a:pt x="231689" y="81560"/>
                  </a:cubicBezTo>
                  <a:cubicBezTo>
                    <a:pt x="228172" y="84029"/>
                    <a:pt x="225326" y="88362"/>
                    <a:pt x="223150" y="94557"/>
                  </a:cubicBezTo>
                  <a:lnTo>
                    <a:pt x="191128" y="88780"/>
                  </a:lnTo>
                  <a:cubicBezTo>
                    <a:pt x="194728" y="75888"/>
                    <a:pt x="200923" y="66344"/>
                    <a:pt x="209713" y="60149"/>
                  </a:cubicBezTo>
                  <a:cubicBezTo>
                    <a:pt x="218503" y="53954"/>
                    <a:pt x="231563" y="50857"/>
                    <a:pt x="248892" y="50857"/>
                  </a:cubicBezTo>
                  <a:close/>
                  <a:moveTo>
                    <a:pt x="233949" y="0"/>
                  </a:moveTo>
                  <a:lnTo>
                    <a:pt x="266598" y="0"/>
                  </a:lnTo>
                  <a:lnTo>
                    <a:pt x="292592" y="37044"/>
                  </a:lnTo>
                  <a:lnTo>
                    <a:pt x="264212" y="37044"/>
                  </a:lnTo>
                  <a:lnTo>
                    <a:pt x="249646" y="18333"/>
                  </a:lnTo>
                  <a:lnTo>
                    <a:pt x="236084" y="37044"/>
                  </a:lnTo>
                  <a:lnTo>
                    <a:pt x="207578" y="37044"/>
                  </a:lnTo>
                  <a:close/>
                  <a:moveTo>
                    <a:pt x="86144" y="0"/>
                  </a:moveTo>
                  <a:cubicBezTo>
                    <a:pt x="108663" y="0"/>
                    <a:pt x="126955" y="6655"/>
                    <a:pt x="141020" y="19966"/>
                  </a:cubicBezTo>
                  <a:cubicBezTo>
                    <a:pt x="149391" y="27835"/>
                    <a:pt x="155670" y="39137"/>
                    <a:pt x="159856" y="53871"/>
                  </a:cubicBezTo>
                  <a:lnTo>
                    <a:pt x="123063" y="62661"/>
                  </a:lnTo>
                  <a:cubicBezTo>
                    <a:pt x="120886" y="53117"/>
                    <a:pt x="116344" y="45583"/>
                    <a:pt x="109438" y="40058"/>
                  </a:cubicBezTo>
                  <a:cubicBezTo>
                    <a:pt x="102531" y="34532"/>
                    <a:pt x="94139" y="31770"/>
                    <a:pt x="84260" y="31770"/>
                  </a:cubicBezTo>
                  <a:cubicBezTo>
                    <a:pt x="70615" y="31770"/>
                    <a:pt x="59543" y="36667"/>
                    <a:pt x="51046" y="46462"/>
                  </a:cubicBezTo>
                  <a:cubicBezTo>
                    <a:pt x="42549" y="56257"/>
                    <a:pt x="38300" y="72121"/>
                    <a:pt x="38300" y="94054"/>
                  </a:cubicBezTo>
                  <a:cubicBezTo>
                    <a:pt x="38300" y="117327"/>
                    <a:pt x="42486" y="133903"/>
                    <a:pt x="50858" y="143782"/>
                  </a:cubicBezTo>
                  <a:cubicBezTo>
                    <a:pt x="59229" y="153660"/>
                    <a:pt x="70112" y="158599"/>
                    <a:pt x="83507" y="158599"/>
                  </a:cubicBezTo>
                  <a:cubicBezTo>
                    <a:pt x="93385" y="158599"/>
                    <a:pt x="101883" y="155460"/>
                    <a:pt x="108998" y="149181"/>
                  </a:cubicBezTo>
                  <a:cubicBezTo>
                    <a:pt x="116114" y="142903"/>
                    <a:pt x="121221" y="133024"/>
                    <a:pt x="124318" y="119546"/>
                  </a:cubicBezTo>
                  <a:lnTo>
                    <a:pt x="160358" y="130973"/>
                  </a:lnTo>
                  <a:cubicBezTo>
                    <a:pt x="154833" y="151065"/>
                    <a:pt x="145645" y="165987"/>
                    <a:pt x="132795" y="175740"/>
                  </a:cubicBezTo>
                  <a:cubicBezTo>
                    <a:pt x="119944" y="185493"/>
                    <a:pt x="103641" y="190369"/>
                    <a:pt x="83884" y="190369"/>
                  </a:cubicBezTo>
                  <a:cubicBezTo>
                    <a:pt x="59439" y="190369"/>
                    <a:pt x="39347" y="182019"/>
                    <a:pt x="23608" y="165317"/>
                  </a:cubicBezTo>
                  <a:cubicBezTo>
                    <a:pt x="7870" y="148616"/>
                    <a:pt x="0" y="125783"/>
                    <a:pt x="0" y="96817"/>
                  </a:cubicBezTo>
                  <a:cubicBezTo>
                    <a:pt x="0" y="66177"/>
                    <a:pt x="7912" y="42381"/>
                    <a:pt x="23734" y="25428"/>
                  </a:cubicBezTo>
                  <a:cubicBezTo>
                    <a:pt x="39556" y="8476"/>
                    <a:pt x="60359" y="0"/>
                    <a:pt x="86144"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7" name="TextBox 6">
              <a:extLst>
                <a:ext uri="{FF2B5EF4-FFF2-40B4-BE49-F238E27FC236}">
                  <a16:creationId xmlns:a16="http://schemas.microsoft.com/office/drawing/2014/main" id="{35CB8E5D-C44C-4DAC-ABA7-1DDAF62FE016}"/>
                </a:ext>
              </a:extLst>
            </p:cNvPr>
            <p:cNvSpPr txBox="1">
              <a:spLocks noChangeAspect="1"/>
            </p:cNvSpPr>
            <p:nvPr>
              <p:custDataLst>
                <p:tags r:id="rId5"/>
              </p:custDataLst>
            </p:nvPr>
          </p:nvSpPr>
          <p:spPr>
            <a:xfrm>
              <a:off x="6276046" y="216128"/>
              <a:ext cx="965783" cy="241352"/>
            </a:xfrm>
            <a:custGeom>
              <a:avLst/>
              <a:gdLst/>
              <a:ahLst/>
              <a:cxnLst/>
              <a:rect l="l" t="t" r="r" b="b"/>
              <a:pathLst>
                <a:path w="965783" h="241352">
                  <a:moveTo>
                    <a:pt x="270365" y="123187"/>
                  </a:moveTo>
                  <a:cubicBezTo>
                    <a:pt x="265845" y="124694"/>
                    <a:pt x="258687" y="126494"/>
                    <a:pt x="248892" y="128587"/>
                  </a:cubicBezTo>
                  <a:cubicBezTo>
                    <a:pt x="239097" y="130680"/>
                    <a:pt x="232693" y="132731"/>
                    <a:pt x="229679" y="134740"/>
                  </a:cubicBezTo>
                  <a:cubicBezTo>
                    <a:pt x="225075" y="138005"/>
                    <a:pt x="222773" y="142149"/>
                    <a:pt x="222773" y="147172"/>
                  </a:cubicBezTo>
                  <a:cubicBezTo>
                    <a:pt x="222773" y="152111"/>
                    <a:pt x="224615" y="156381"/>
                    <a:pt x="228298" y="159981"/>
                  </a:cubicBezTo>
                  <a:cubicBezTo>
                    <a:pt x="231982" y="163580"/>
                    <a:pt x="236670" y="165380"/>
                    <a:pt x="242362" y="165380"/>
                  </a:cubicBezTo>
                  <a:cubicBezTo>
                    <a:pt x="248725" y="165380"/>
                    <a:pt x="254794" y="163287"/>
                    <a:pt x="260571" y="159102"/>
                  </a:cubicBezTo>
                  <a:cubicBezTo>
                    <a:pt x="264840" y="155920"/>
                    <a:pt x="267645" y="152028"/>
                    <a:pt x="268984" y="147423"/>
                  </a:cubicBezTo>
                  <a:cubicBezTo>
                    <a:pt x="269905" y="144409"/>
                    <a:pt x="270365" y="138675"/>
                    <a:pt x="270365" y="130220"/>
                  </a:cubicBezTo>
                  <a:close/>
                  <a:moveTo>
                    <a:pt x="743206" y="79613"/>
                  </a:moveTo>
                  <a:cubicBezTo>
                    <a:pt x="733997" y="79613"/>
                    <a:pt x="726254" y="83129"/>
                    <a:pt x="719975" y="90162"/>
                  </a:cubicBezTo>
                  <a:cubicBezTo>
                    <a:pt x="713696" y="97194"/>
                    <a:pt x="710557" y="107323"/>
                    <a:pt x="710557" y="120550"/>
                  </a:cubicBezTo>
                  <a:cubicBezTo>
                    <a:pt x="710557" y="133777"/>
                    <a:pt x="713696" y="143907"/>
                    <a:pt x="719975" y="150939"/>
                  </a:cubicBezTo>
                  <a:cubicBezTo>
                    <a:pt x="726254" y="157971"/>
                    <a:pt x="733997" y="161487"/>
                    <a:pt x="743206" y="161487"/>
                  </a:cubicBezTo>
                  <a:cubicBezTo>
                    <a:pt x="752415" y="161487"/>
                    <a:pt x="760138" y="157971"/>
                    <a:pt x="766374" y="150939"/>
                  </a:cubicBezTo>
                  <a:cubicBezTo>
                    <a:pt x="772611" y="143907"/>
                    <a:pt x="775730" y="133694"/>
                    <a:pt x="775730" y="120299"/>
                  </a:cubicBezTo>
                  <a:cubicBezTo>
                    <a:pt x="775730" y="107240"/>
                    <a:pt x="772611" y="97194"/>
                    <a:pt x="766374" y="90162"/>
                  </a:cubicBezTo>
                  <a:cubicBezTo>
                    <a:pt x="760138" y="83129"/>
                    <a:pt x="752415" y="79613"/>
                    <a:pt x="743206" y="79613"/>
                  </a:cubicBezTo>
                  <a:close/>
                  <a:moveTo>
                    <a:pt x="322953" y="53871"/>
                  </a:moveTo>
                  <a:lnTo>
                    <a:pt x="360499" y="53871"/>
                  </a:lnTo>
                  <a:lnTo>
                    <a:pt x="392395" y="148553"/>
                  </a:lnTo>
                  <a:lnTo>
                    <a:pt x="423537" y="53871"/>
                  </a:lnTo>
                  <a:lnTo>
                    <a:pt x="460079" y="53871"/>
                  </a:lnTo>
                  <a:lnTo>
                    <a:pt x="412989" y="182207"/>
                  </a:lnTo>
                  <a:lnTo>
                    <a:pt x="404576" y="205438"/>
                  </a:lnTo>
                  <a:cubicBezTo>
                    <a:pt x="401478" y="213224"/>
                    <a:pt x="398527" y="219168"/>
                    <a:pt x="395723" y="223270"/>
                  </a:cubicBezTo>
                  <a:cubicBezTo>
                    <a:pt x="392918" y="227372"/>
                    <a:pt x="389695" y="230699"/>
                    <a:pt x="386054" y="233253"/>
                  </a:cubicBezTo>
                  <a:cubicBezTo>
                    <a:pt x="382412" y="235806"/>
                    <a:pt x="377933" y="237794"/>
                    <a:pt x="372617" y="239218"/>
                  </a:cubicBezTo>
                  <a:cubicBezTo>
                    <a:pt x="367301" y="240641"/>
                    <a:pt x="361295" y="241352"/>
                    <a:pt x="354597" y="241352"/>
                  </a:cubicBezTo>
                  <a:cubicBezTo>
                    <a:pt x="347816" y="241352"/>
                    <a:pt x="341161" y="240641"/>
                    <a:pt x="334631" y="239218"/>
                  </a:cubicBezTo>
                  <a:lnTo>
                    <a:pt x="331492" y="211591"/>
                  </a:lnTo>
                  <a:cubicBezTo>
                    <a:pt x="337017" y="212680"/>
                    <a:pt x="341998" y="213224"/>
                    <a:pt x="346435" y="213224"/>
                  </a:cubicBezTo>
                  <a:cubicBezTo>
                    <a:pt x="354639" y="213224"/>
                    <a:pt x="360709" y="210817"/>
                    <a:pt x="364643" y="206003"/>
                  </a:cubicBezTo>
                  <a:cubicBezTo>
                    <a:pt x="368578" y="201190"/>
                    <a:pt x="371592" y="195057"/>
                    <a:pt x="373685" y="187607"/>
                  </a:cubicBezTo>
                  <a:close/>
                  <a:moveTo>
                    <a:pt x="920953" y="50857"/>
                  </a:moveTo>
                  <a:cubicBezTo>
                    <a:pt x="928739" y="50857"/>
                    <a:pt x="935855" y="52259"/>
                    <a:pt x="942301" y="55064"/>
                  </a:cubicBezTo>
                  <a:cubicBezTo>
                    <a:pt x="948747" y="57868"/>
                    <a:pt x="953624" y="61447"/>
                    <a:pt x="956930" y="65800"/>
                  </a:cubicBezTo>
                  <a:cubicBezTo>
                    <a:pt x="960237" y="70153"/>
                    <a:pt x="962539" y="75093"/>
                    <a:pt x="963837" y="80618"/>
                  </a:cubicBezTo>
                  <a:cubicBezTo>
                    <a:pt x="965134" y="86143"/>
                    <a:pt x="965783" y="94054"/>
                    <a:pt x="965783" y="104351"/>
                  </a:cubicBezTo>
                  <a:lnTo>
                    <a:pt x="965783" y="187230"/>
                  </a:lnTo>
                  <a:lnTo>
                    <a:pt x="930497" y="187230"/>
                  </a:lnTo>
                  <a:lnTo>
                    <a:pt x="930497" y="119169"/>
                  </a:lnTo>
                  <a:cubicBezTo>
                    <a:pt x="930497" y="104770"/>
                    <a:pt x="929744" y="95457"/>
                    <a:pt x="928237" y="91229"/>
                  </a:cubicBezTo>
                  <a:cubicBezTo>
                    <a:pt x="926730" y="87001"/>
                    <a:pt x="924281" y="83715"/>
                    <a:pt x="920891" y="81371"/>
                  </a:cubicBezTo>
                  <a:cubicBezTo>
                    <a:pt x="917500" y="79027"/>
                    <a:pt x="913419" y="77855"/>
                    <a:pt x="908647" y="77855"/>
                  </a:cubicBezTo>
                  <a:cubicBezTo>
                    <a:pt x="902536" y="77855"/>
                    <a:pt x="897053" y="79530"/>
                    <a:pt x="892197" y="82878"/>
                  </a:cubicBezTo>
                  <a:cubicBezTo>
                    <a:pt x="887342" y="86227"/>
                    <a:pt x="884014" y="90664"/>
                    <a:pt x="882214" y="96189"/>
                  </a:cubicBezTo>
                  <a:cubicBezTo>
                    <a:pt x="880414" y="101714"/>
                    <a:pt x="879514" y="111928"/>
                    <a:pt x="879514" y="126829"/>
                  </a:cubicBezTo>
                  <a:lnTo>
                    <a:pt x="879514" y="187230"/>
                  </a:lnTo>
                  <a:lnTo>
                    <a:pt x="844228" y="187230"/>
                  </a:lnTo>
                  <a:lnTo>
                    <a:pt x="844228" y="53871"/>
                  </a:lnTo>
                  <a:lnTo>
                    <a:pt x="877003" y="53871"/>
                  </a:lnTo>
                  <a:lnTo>
                    <a:pt x="877003" y="73460"/>
                  </a:lnTo>
                  <a:cubicBezTo>
                    <a:pt x="888639" y="58391"/>
                    <a:pt x="903289" y="50857"/>
                    <a:pt x="920953" y="50857"/>
                  </a:cubicBezTo>
                  <a:close/>
                  <a:moveTo>
                    <a:pt x="743081" y="50857"/>
                  </a:moveTo>
                  <a:cubicBezTo>
                    <a:pt x="763256" y="50857"/>
                    <a:pt x="779790" y="57408"/>
                    <a:pt x="792682" y="70509"/>
                  </a:cubicBezTo>
                  <a:cubicBezTo>
                    <a:pt x="805574" y="83611"/>
                    <a:pt x="812021" y="100166"/>
                    <a:pt x="812021" y="120174"/>
                  </a:cubicBezTo>
                  <a:cubicBezTo>
                    <a:pt x="812021" y="140349"/>
                    <a:pt x="805512" y="157071"/>
                    <a:pt x="792494" y="170340"/>
                  </a:cubicBezTo>
                  <a:cubicBezTo>
                    <a:pt x="779476" y="183609"/>
                    <a:pt x="763089" y="190244"/>
                    <a:pt x="743332" y="190244"/>
                  </a:cubicBezTo>
                  <a:cubicBezTo>
                    <a:pt x="731109" y="190244"/>
                    <a:pt x="719452" y="187481"/>
                    <a:pt x="708359" y="181956"/>
                  </a:cubicBezTo>
                  <a:cubicBezTo>
                    <a:pt x="697267" y="176431"/>
                    <a:pt x="688833" y="168331"/>
                    <a:pt x="683056" y="157657"/>
                  </a:cubicBezTo>
                  <a:cubicBezTo>
                    <a:pt x="677280" y="146984"/>
                    <a:pt x="674392" y="133987"/>
                    <a:pt x="674392" y="118667"/>
                  </a:cubicBezTo>
                  <a:cubicBezTo>
                    <a:pt x="674392" y="106947"/>
                    <a:pt x="677280" y="95603"/>
                    <a:pt x="683056" y="84636"/>
                  </a:cubicBezTo>
                  <a:cubicBezTo>
                    <a:pt x="688833" y="73670"/>
                    <a:pt x="697016" y="65298"/>
                    <a:pt x="707606" y="59522"/>
                  </a:cubicBezTo>
                  <a:cubicBezTo>
                    <a:pt x="718196" y="53745"/>
                    <a:pt x="730021" y="50857"/>
                    <a:pt x="743081" y="50857"/>
                  </a:cubicBezTo>
                  <a:close/>
                  <a:moveTo>
                    <a:pt x="596564" y="50857"/>
                  </a:moveTo>
                  <a:cubicBezTo>
                    <a:pt x="612805" y="50857"/>
                    <a:pt x="625718" y="54352"/>
                    <a:pt x="635303" y="61342"/>
                  </a:cubicBezTo>
                  <a:cubicBezTo>
                    <a:pt x="644889" y="68333"/>
                    <a:pt x="651774" y="78985"/>
                    <a:pt x="655960" y="93301"/>
                  </a:cubicBezTo>
                  <a:lnTo>
                    <a:pt x="621176" y="99580"/>
                  </a:lnTo>
                  <a:cubicBezTo>
                    <a:pt x="620004" y="92631"/>
                    <a:pt x="617346" y="87399"/>
                    <a:pt x="613202" y="83883"/>
                  </a:cubicBezTo>
                  <a:cubicBezTo>
                    <a:pt x="609058" y="80367"/>
                    <a:pt x="603680" y="78609"/>
                    <a:pt x="597066" y="78609"/>
                  </a:cubicBezTo>
                  <a:cubicBezTo>
                    <a:pt x="588276" y="78609"/>
                    <a:pt x="581265" y="81643"/>
                    <a:pt x="576033" y="87713"/>
                  </a:cubicBezTo>
                  <a:cubicBezTo>
                    <a:pt x="570800" y="93782"/>
                    <a:pt x="568184" y="103933"/>
                    <a:pt x="568184" y="118164"/>
                  </a:cubicBezTo>
                  <a:cubicBezTo>
                    <a:pt x="568184" y="133987"/>
                    <a:pt x="570842" y="145163"/>
                    <a:pt x="576158" y="151693"/>
                  </a:cubicBezTo>
                  <a:cubicBezTo>
                    <a:pt x="581474" y="158222"/>
                    <a:pt x="588611" y="161487"/>
                    <a:pt x="597569" y="161487"/>
                  </a:cubicBezTo>
                  <a:cubicBezTo>
                    <a:pt x="604266" y="161487"/>
                    <a:pt x="609749" y="159583"/>
                    <a:pt x="614019" y="155774"/>
                  </a:cubicBezTo>
                  <a:cubicBezTo>
                    <a:pt x="618288" y="151965"/>
                    <a:pt x="621302" y="145414"/>
                    <a:pt x="623060" y="136122"/>
                  </a:cubicBezTo>
                  <a:lnTo>
                    <a:pt x="657718" y="142023"/>
                  </a:lnTo>
                  <a:cubicBezTo>
                    <a:pt x="654119" y="157929"/>
                    <a:pt x="647212" y="169943"/>
                    <a:pt x="636999" y="178063"/>
                  </a:cubicBezTo>
                  <a:cubicBezTo>
                    <a:pt x="626785" y="186184"/>
                    <a:pt x="613098" y="190244"/>
                    <a:pt x="595936" y="190244"/>
                  </a:cubicBezTo>
                  <a:cubicBezTo>
                    <a:pt x="576430" y="190244"/>
                    <a:pt x="560880" y="184091"/>
                    <a:pt x="549285" y="171784"/>
                  </a:cubicBezTo>
                  <a:cubicBezTo>
                    <a:pt x="537691" y="159478"/>
                    <a:pt x="531893" y="142442"/>
                    <a:pt x="531893" y="120676"/>
                  </a:cubicBezTo>
                  <a:cubicBezTo>
                    <a:pt x="531893" y="98659"/>
                    <a:pt x="537712" y="81518"/>
                    <a:pt x="549348" y="69254"/>
                  </a:cubicBezTo>
                  <a:cubicBezTo>
                    <a:pt x="560985" y="56989"/>
                    <a:pt x="576723" y="50857"/>
                    <a:pt x="596564" y="50857"/>
                  </a:cubicBezTo>
                  <a:close/>
                  <a:moveTo>
                    <a:pt x="248892" y="50857"/>
                  </a:moveTo>
                  <a:cubicBezTo>
                    <a:pt x="264631" y="50857"/>
                    <a:pt x="276351" y="52720"/>
                    <a:pt x="284053" y="56445"/>
                  </a:cubicBezTo>
                  <a:cubicBezTo>
                    <a:pt x="291755" y="60170"/>
                    <a:pt x="297175" y="64900"/>
                    <a:pt x="300315" y="70635"/>
                  </a:cubicBezTo>
                  <a:cubicBezTo>
                    <a:pt x="303454" y="76369"/>
                    <a:pt x="305024" y="86897"/>
                    <a:pt x="305024" y="102217"/>
                  </a:cubicBezTo>
                  <a:lnTo>
                    <a:pt x="304647" y="143405"/>
                  </a:lnTo>
                  <a:cubicBezTo>
                    <a:pt x="304647" y="155125"/>
                    <a:pt x="305212" y="163769"/>
                    <a:pt x="306342" y="169336"/>
                  </a:cubicBezTo>
                  <a:cubicBezTo>
                    <a:pt x="307472" y="174903"/>
                    <a:pt x="309586" y="180868"/>
                    <a:pt x="312684" y="187230"/>
                  </a:cubicBezTo>
                  <a:lnTo>
                    <a:pt x="277774" y="187230"/>
                  </a:lnTo>
                  <a:cubicBezTo>
                    <a:pt x="276853" y="184886"/>
                    <a:pt x="275723" y="181412"/>
                    <a:pt x="274384" y="176807"/>
                  </a:cubicBezTo>
                  <a:cubicBezTo>
                    <a:pt x="273798" y="174715"/>
                    <a:pt x="273379" y="173333"/>
                    <a:pt x="273128" y="172663"/>
                  </a:cubicBezTo>
                  <a:cubicBezTo>
                    <a:pt x="267100" y="178524"/>
                    <a:pt x="260654" y="182919"/>
                    <a:pt x="253790" y="185849"/>
                  </a:cubicBezTo>
                  <a:cubicBezTo>
                    <a:pt x="246925" y="188779"/>
                    <a:pt x="239600" y="190244"/>
                    <a:pt x="231814" y="190244"/>
                  </a:cubicBezTo>
                  <a:cubicBezTo>
                    <a:pt x="218085" y="190244"/>
                    <a:pt x="207265" y="186518"/>
                    <a:pt x="199353" y="179068"/>
                  </a:cubicBezTo>
                  <a:cubicBezTo>
                    <a:pt x="191442" y="171617"/>
                    <a:pt x="187487" y="162199"/>
                    <a:pt x="187487" y="150814"/>
                  </a:cubicBezTo>
                  <a:cubicBezTo>
                    <a:pt x="187487" y="143279"/>
                    <a:pt x="189287" y="136561"/>
                    <a:pt x="192886" y="130659"/>
                  </a:cubicBezTo>
                  <a:cubicBezTo>
                    <a:pt x="196486" y="124757"/>
                    <a:pt x="201530" y="120236"/>
                    <a:pt x="208018" y="117097"/>
                  </a:cubicBezTo>
                  <a:cubicBezTo>
                    <a:pt x="214506" y="113958"/>
                    <a:pt x="223861" y="111216"/>
                    <a:pt x="236084" y="108872"/>
                  </a:cubicBezTo>
                  <a:cubicBezTo>
                    <a:pt x="252576" y="105775"/>
                    <a:pt x="264003" y="102886"/>
                    <a:pt x="270365" y="100207"/>
                  </a:cubicBezTo>
                  <a:lnTo>
                    <a:pt x="270365" y="96691"/>
                  </a:lnTo>
                  <a:cubicBezTo>
                    <a:pt x="270365" y="89910"/>
                    <a:pt x="268691" y="85076"/>
                    <a:pt x="265342" y="82188"/>
                  </a:cubicBezTo>
                  <a:cubicBezTo>
                    <a:pt x="261994" y="79299"/>
                    <a:pt x="255673" y="77855"/>
                    <a:pt x="246381" y="77855"/>
                  </a:cubicBezTo>
                  <a:cubicBezTo>
                    <a:pt x="240102" y="77855"/>
                    <a:pt x="235205" y="79090"/>
                    <a:pt x="231689" y="81560"/>
                  </a:cubicBezTo>
                  <a:cubicBezTo>
                    <a:pt x="228173" y="84029"/>
                    <a:pt x="225326" y="88362"/>
                    <a:pt x="223150" y="94557"/>
                  </a:cubicBezTo>
                  <a:lnTo>
                    <a:pt x="191128" y="88780"/>
                  </a:lnTo>
                  <a:cubicBezTo>
                    <a:pt x="194728" y="75888"/>
                    <a:pt x="200923" y="66344"/>
                    <a:pt x="209713" y="60149"/>
                  </a:cubicBezTo>
                  <a:cubicBezTo>
                    <a:pt x="218503" y="53954"/>
                    <a:pt x="231563" y="50857"/>
                    <a:pt x="248892" y="50857"/>
                  </a:cubicBezTo>
                  <a:close/>
                  <a:moveTo>
                    <a:pt x="233949" y="0"/>
                  </a:moveTo>
                  <a:lnTo>
                    <a:pt x="266598" y="0"/>
                  </a:lnTo>
                  <a:lnTo>
                    <a:pt x="292592" y="37044"/>
                  </a:lnTo>
                  <a:lnTo>
                    <a:pt x="264212" y="37044"/>
                  </a:lnTo>
                  <a:lnTo>
                    <a:pt x="249646" y="18333"/>
                  </a:lnTo>
                  <a:lnTo>
                    <a:pt x="236084" y="37044"/>
                  </a:lnTo>
                  <a:lnTo>
                    <a:pt x="207578" y="37044"/>
                  </a:lnTo>
                  <a:close/>
                  <a:moveTo>
                    <a:pt x="86144" y="0"/>
                  </a:moveTo>
                  <a:cubicBezTo>
                    <a:pt x="108664" y="0"/>
                    <a:pt x="126955" y="6655"/>
                    <a:pt x="141020" y="19966"/>
                  </a:cubicBezTo>
                  <a:cubicBezTo>
                    <a:pt x="149391" y="27835"/>
                    <a:pt x="155670" y="39137"/>
                    <a:pt x="159856" y="53871"/>
                  </a:cubicBezTo>
                  <a:lnTo>
                    <a:pt x="123063" y="62661"/>
                  </a:lnTo>
                  <a:cubicBezTo>
                    <a:pt x="120886" y="53117"/>
                    <a:pt x="116344" y="45583"/>
                    <a:pt x="109438" y="40058"/>
                  </a:cubicBezTo>
                  <a:cubicBezTo>
                    <a:pt x="102531" y="34532"/>
                    <a:pt x="94139" y="31770"/>
                    <a:pt x="84260" y="31770"/>
                  </a:cubicBezTo>
                  <a:cubicBezTo>
                    <a:pt x="70615" y="31770"/>
                    <a:pt x="59543" y="36667"/>
                    <a:pt x="51046" y="46462"/>
                  </a:cubicBezTo>
                  <a:cubicBezTo>
                    <a:pt x="42549" y="56257"/>
                    <a:pt x="38300" y="72121"/>
                    <a:pt x="38300" y="94054"/>
                  </a:cubicBezTo>
                  <a:cubicBezTo>
                    <a:pt x="38300" y="117327"/>
                    <a:pt x="42486" y="133903"/>
                    <a:pt x="50858" y="143782"/>
                  </a:cubicBezTo>
                  <a:cubicBezTo>
                    <a:pt x="59229" y="153660"/>
                    <a:pt x="70112" y="158599"/>
                    <a:pt x="83507" y="158599"/>
                  </a:cubicBezTo>
                  <a:cubicBezTo>
                    <a:pt x="93385" y="158599"/>
                    <a:pt x="101883" y="155460"/>
                    <a:pt x="108998" y="149181"/>
                  </a:cubicBezTo>
                  <a:cubicBezTo>
                    <a:pt x="116114" y="142902"/>
                    <a:pt x="121221" y="133024"/>
                    <a:pt x="124318" y="119546"/>
                  </a:cubicBezTo>
                  <a:lnTo>
                    <a:pt x="160358" y="130973"/>
                  </a:lnTo>
                  <a:cubicBezTo>
                    <a:pt x="154833" y="151065"/>
                    <a:pt x="145645" y="165987"/>
                    <a:pt x="132795" y="175740"/>
                  </a:cubicBezTo>
                  <a:cubicBezTo>
                    <a:pt x="119944" y="185493"/>
                    <a:pt x="103641" y="190369"/>
                    <a:pt x="83884" y="190369"/>
                  </a:cubicBezTo>
                  <a:cubicBezTo>
                    <a:pt x="59439" y="190369"/>
                    <a:pt x="39347" y="182019"/>
                    <a:pt x="23608" y="165317"/>
                  </a:cubicBezTo>
                  <a:cubicBezTo>
                    <a:pt x="7870" y="148616"/>
                    <a:pt x="0" y="125783"/>
                    <a:pt x="0" y="96817"/>
                  </a:cubicBezTo>
                  <a:cubicBezTo>
                    <a:pt x="0" y="66177"/>
                    <a:pt x="7912" y="42381"/>
                    <a:pt x="23734" y="25428"/>
                  </a:cubicBezTo>
                  <a:cubicBezTo>
                    <a:pt x="39556" y="8476"/>
                    <a:pt x="60359" y="0"/>
                    <a:pt x="86144"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8" name="TextBox 7">
              <a:extLst>
                <a:ext uri="{FF2B5EF4-FFF2-40B4-BE49-F238E27FC236}">
                  <a16:creationId xmlns:a16="http://schemas.microsoft.com/office/drawing/2014/main" id="{2C54B7D5-4C47-43BD-8754-7DB3CC40E048}"/>
                </a:ext>
              </a:extLst>
            </p:cNvPr>
            <p:cNvSpPr txBox="1">
              <a:spLocks noChangeAspect="1"/>
            </p:cNvSpPr>
            <p:nvPr>
              <p:custDataLst>
                <p:tags r:id="rId6"/>
              </p:custDataLst>
            </p:nvPr>
          </p:nvSpPr>
          <p:spPr>
            <a:xfrm>
              <a:off x="10405224" y="218734"/>
              <a:ext cx="860650" cy="923669"/>
            </a:xfrm>
            <a:custGeom>
              <a:avLst/>
              <a:gdLst/>
              <a:ahLst/>
              <a:cxnLst/>
              <a:rect l="l" t="t" r="r" b="b"/>
              <a:pathLst>
                <a:path w="860650" h="923669">
                  <a:moveTo>
                    <a:pt x="421528" y="856612"/>
                  </a:moveTo>
                  <a:cubicBezTo>
                    <a:pt x="417007" y="858119"/>
                    <a:pt x="409850" y="859919"/>
                    <a:pt x="400055" y="862012"/>
                  </a:cubicBezTo>
                  <a:cubicBezTo>
                    <a:pt x="390260" y="864105"/>
                    <a:pt x="383856" y="866156"/>
                    <a:pt x="380842" y="868165"/>
                  </a:cubicBezTo>
                  <a:cubicBezTo>
                    <a:pt x="376238" y="871430"/>
                    <a:pt x="373936" y="875574"/>
                    <a:pt x="373936" y="880597"/>
                  </a:cubicBezTo>
                  <a:cubicBezTo>
                    <a:pt x="373936" y="885536"/>
                    <a:pt x="375777" y="889806"/>
                    <a:pt x="379461" y="893406"/>
                  </a:cubicBezTo>
                  <a:cubicBezTo>
                    <a:pt x="383144" y="897005"/>
                    <a:pt x="387832" y="898805"/>
                    <a:pt x="393525" y="898805"/>
                  </a:cubicBezTo>
                  <a:cubicBezTo>
                    <a:pt x="399888" y="898805"/>
                    <a:pt x="405957" y="896712"/>
                    <a:pt x="411733" y="892527"/>
                  </a:cubicBezTo>
                  <a:cubicBezTo>
                    <a:pt x="416003" y="889345"/>
                    <a:pt x="418807" y="885453"/>
                    <a:pt x="420147" y="880848"/>
                  </a:cubicBezTo>
                  <a:cubicBezTo>
                    <a:pt x="421068" y="877834"/>
                    <a:pt x="421528" y="872100"/>
                    <a:pt x="421528" y="863645"/>
                  </a:cubicBezTo>
                  <a:close/>
                  <a:moveTo>
                    <a:pt x="567291" y="784282"/>
                  </a:moveTo>
                  <a:cubicBezTo>
                    <a:pt x="575077" y="784282"/>
                    <a:pt x="582193" y="785684"/>
                    <a:pt x="588639" y="788489"/>
                  </a:cubicBezTo>
                  <a:cubicBezTo>
                    <a:pt x="595085" y="791293"/>
                    <a:pt x="599961" y="794872"/>
                    <a:pt x="603268" y="799225"/>
                  </a:cubicBezTo>
                  <a:cubicBezTo>
                    <a:pt x="606575" y="803578"/>
                    <a:pt x="608877" y="808518"/>
                    <a:pt x="610175" y="814043"/>
                  </a:cubicBezTo>
                  <a:cubicBezTo>
                    <a:pt x="611472" y="819568"/>
                    <a:pt x="612121" y="827479"/>
                    <a:pt x="612121" y="837776"/>
                  </a:cubicBezTo>
                  <a:lnTo>
                    <a:pt x="612121" y="920655"/>
                  </a:lnTo>
                  <a:lnTo>
                    <a:pt x="576835" y="920655"/>
                  </a:lnTo>
                  <a:lnTo>
                    <a:pt x="576835" y="852594"/>
                  </a:lnTo>
                  <a:cubicBezTo>
                    <a:pt x="576835" y="838195"/>
                    <a:pt x="576081" y="828882"/>
                    <a:pt x="574574" y="824654"/>
                  </a:cubicBezTo>
                  <a:cubicBezTo>
                    <a:pt x="573068" y="820426"/>
                    <a:pt x="570619" y="817140"/>
                    <a:pt x="567228" y="814796"/>
                  </a:cubicBezTo>
                  <a:cubicBezTo>
                    <a:pt x="563838" y="812452"/>
                    <a:pt x="559757" y="811280"/>
                    <a:pt x="554985" y="811280"/>
                  </a:cubicBezTo>
                  <a:cubicBezTo>
                    <a:pt x="548874" y="811280"/>
                    <a:pt x="543390" y="812955"/>
                    <a:pt x="538535" y="816303"/>
                  </a:cubicBezTo>
                  <a:cubicBezTo>
                    <a:pt x="533679" y="819652"/>
                    <a:pt x="530352" y="824089"/>
                    <a:pt x="528552" y="829614"/>
                  </a:cubicBezTo>
                  <a:cubicBezTo>
                    <a:pt x="526752" y="835139"/>
                    <a:pt x="525852" y="845353"/>
                    <a:pt x="525852" y="860254"/>
                  </a:cubicBezTo>
                  <a:lnTo>
                    <a:pt x="525852" y="920655"/>
                  </a:lnTo>
                  <a:lnTo>
                    <a:pt x="490566" y="920655"/>
                  </a:lnTo>
                  <a:lnTo>
                    <a:pt x="490566" y="787296"/>
                  </a:lnTo>
                  <a:lnTo>
                    <a:pt x="523340" y="787296"/>
                  </a:lnTo>
                  <a:lnTo>
                    <a:pt x="523340" y="806885"/>
                  </a:lnTo>
                  <a:cubicBezTo>
                    <a:pt x="534977" y="791816"/>
                    <a:pt x="549627" y="784282"/>
                    <a:pt x="567291" y="784282"/>
                  </a:cubicBezTo>
                  <a:close/>
                  <a:moveTo>
                    <a:pt x="400055" y="784282"/>
                  </a:moveTo>
                  <a:cubicBezTo>
                    <a:pt x="415794" y="784282"/>
                    <a:pt x="427514" y="786145"/>
                    <a:pt x="435216" y="789870"/>
                  </a:cubicBezTo>
                  <a:cubicBezTo>
                    <a:pt x="442917" y="793595"/>
                    <a:pt x="448338" y="798325"/>
                    <a:pt x="451477" y="804060"/>
                  </a:cubicBezTo>
                  <a:cubicBezTo>
                    <a:pt x="454617" y="809794"/>
                    <a:pt x="456186" y="820322"/>
                    <a:pt x="456186" y="835642"/>
                  </a:cubicBezTo>
                  <a:lnTo>
                    <a:pt x="455810" y="876830"/>
                  </a:lnTo>
                  <a:cubicBezTo>
                    <a:pt x="455810" y="888550"/>
                    <a:pt x="456375" y="897194"/>
                    <a:pt x="457505" y="902761"/>
                  </a:cubicBezTo>
                  <a:cubicBezTo>
                    <a:pt x="458635" y="908328"/>
                    <a:pt x="460749" y="914293"/>
                    <a:pt x="463846" y="920655"/>
                  </a:cubicBezTo>
                  <a:lnTo>
                    <a:pt x="428937" y="920655"/>
                  </a:lnTo>
                  <a:cubicBezTo>
                    <a:pt x="428016" y="918311"/>
                    <a:pt x="426886" y="914837"/>
                    <a:pt x="425546" y="910232"/>
                  </a:cubicBezTo>
                  <a:cubicBezTo>
                    <a:pt x="424960" y="908140"/>
                    <a:pt x="424542" y="906758"/>
                    <a:pt x="424291" y="906089"/>
                  </a:cubicBezTo>
                  <a:cubicBezTo>
                    <a:pt x="418263" y="911949"/>
                    <a:pt x="411817" y="916344"/>
                    <a:pt x="404952" y="919274"/>
                  </a:cubicBezTo>
                  <a:cubicBezTo>
                    <a:pt x="398088" y="922204"/>
                    <a:pt x="390762" y="923669"/>
                    <a:pt x="382977" y="923669"/>
                  </a:cubicBezTo>
                  <a:cubicBezTo>
                    <a:pt x="369248" y="923669"/>
                    <a:pt x="358427" y="919944"/>
                    <a:pt x="350516" y="912493"/>
                  </a:cubicBezTo>
                  <a:cubicBezTo>
                    <a:pt x="342605" y="905042"/>
                    <a:pt x="338649" y="895624"/>
                    <a:pt x="338649" y="884239"/>
                  </a:cubicBezTo>
                  <a:cubicBezTo>
                    <a:pt x="338649" y="876704"/>
                    <a:pt x="340449" y="869986"/>
                    <a:pt x="344049" y="864084"/>
                  </a:cubicBezTo>
                  <a:cubicBezTo>
                    <a:pt x="347649" y="858182"/>
                    <a:pt x="352693" y="853662"/>
                    <a:pt x="359181" y="850522"/>
                  </a:cubicBezTo>
                  <a:cubicBezTo>
                    <a:pt x="365669" y="847383"/>
                    <a:pt x="375024" y="844641"/>
                    <a:pt x="387246" y="842297"/>
                  </a:cubicBezTo>
                  <a:cubicBezTo>
                    <a:pt x="403738" y="839200"/>
                    <a:pt x="415166" y="836311"/>
                    <a:pt x="421528" y="833632"/>
                  </a:cubicBezTo>
                  <a:lnTo>
                    <a:pt x="421528" y="830116"/>
                  </a:lnTo>
                  <a:cubicBezTo>
                    <a:pt x="421528" y="823335"/>
                    <a:pt x="419854" y="818501"/>
                    <a:pt x="416505" y="815613"/>
                  </a:cubicBezTo>
                  <a:cubicBezTo>
                    <a:pt x="413156" y="812724"/>
                    <a:pt x="406836" y="811280"/>
                    <a:pt x="397543" y="811280"/>
                  </a:cubicBezTo>
                  <a:cubicBezTo>
                    <a:pt x="391265" y="811280"/>
                    <a:pt x="386367" y="812515"/>
                    <a:pt x="382851" y="814985"/>
                  </a:cubicBezTo>
                  <a:cubicBezTo>
                    <a:pt x="379335" y="817454"/>
                    <a:pt x="376489" y="821787"/>
                    <a:pt x="374312" y="827982"/>
                  </a:cubicBezTo>
                  <a:lnTo>
                    <a:pt x="342291" y="822205"/>
                  </a:lnTo>
                  <a:cubicBezTo>
                    <a:pt x="345891" y="809313"/>
                    <a:pt x="352086" y="799769"/>
                    <a:pt x="360876" y="793574"/>
                  </a:cubicBezTo>
                  <a:cubicBezTo>
                    <a:pt x="369666" y="787379"/>
                    <a:pt x="382726" y="784282"/>
                    <a:pt x="400055" y="784282"/>
                  </a:cubicBezTo>
                  <a:close/>
                  <a:moveTo>
                    <a:pt x="137336" y="740206"/>
                  </a:moveTo>
                  <a:lnTo>
                    <a:pt x="137336" y="787296"/>
                  </a:lnTo>
                  <a:lnTo>
                    <a:pt x="161446" y="787296"/>
                  </a:lnTo>
                  <a:lnTo>
                    <a:pt x="161446" y="815424"/>
                  </a:lnTo>
                  <a:lnTo>
                    <a:pt x="137336" y="815424"/>
                  </a:lnTo>
                  <a:lnTo>
                    <a:pt x="137336" y="869170"/>
                  </a:lnTo>
                  <a:cubicBezTo>
                    <a:pt x="137336" y="880053"/>
                    <a:pt x="137566" y="886394"/>
                    <a:pt x="138027" y="888194"/>
                  </a:cubicBezTo>
                  <a:cubicBezTo>
                    <a:pt x="138487" y="889994"/>
                    <a:pt x="139534" y="891480"/>
                    <a:pt x="141166" y="892652"/>
                  </a:cubicBezTo>
                  <a:cubicBezTo>
                    <a:pt x="142799" y="893824"/>
                    <a:pt x="144787" y="894410"/>
                    <a:pt x="147131" y="894410"/>
                  </a:cubicBezTo>
                  <a:cubicBezTo>
                    <a:pt x="150396" y="894410"/>
                    <a:pt x="155126" y="893280"/>
                    <a:pt x="161321" y="891020"/>
                  </a:cubicBezTo>
                  <a:lnTo>
                    <a:pt x="164334" y="918395"/>
                  </a:lnTo>
                  <a:cubicBezTo>
                    <a:pt x="156130" y="921911"/>
                    <a:pt x="146838" y="923669"/>
                    <a:pt x="136457" y="923669"/>
                  </a:cubicBezTo>
                  <a:cubicBezTo>
                    <a:pt x="130095" y="923669"/>
                    <a:pt x="124360" y="922601"/>
                    <a:pt x="119254" y="920467"/>
                  </a:cubicBezTo>
                  <a:cubicBezTo>
                    <a:pt x="114147" y="918332"/>
                    <a:pt x="110401" y="915569"/>
                    <a:pt x="108015" y="912179"/>
                  </a:cubicBezTo>
                  <a:cubicBezTo>
                    <a:pt x="105629" y="908788"/>
                    <a:pt x="103975" y="904205"/>
                    <a:pt x="103054" y="898429"/>
                  </a:cubicBezTo>
                  <a:cubicBezTo>
                    <a:pt x="102301" y="894326"/>
                    <a:pt x="101924" y="886039"/>
                    <a:pt x="101924" y="873565"/>
                  </a:cubicBezTo>
                  <a:lnTo>
                    <a:pt x="101924" y="815424"/>
                  </a:lnTo>
                  <a:lnTo>
                    <a:pt x="85725" y="815424"/>
                  </a:lnTo>
                  <a:lnTo>
                    <a:pt x="85725" y="787296"/>
                  </a:lnTo>
                  <a:lnTo>
                    <a:pt x="101924" y="787296"/>
                  </a:lnTo>
                  <a:lnTo>
                    <a:pt x="101924" y="760800"/>
                  </a:lnTo>
                  <a:close/>
                  <a:moveTo>
                    <a:pt x="652616" y="736564"/>
                  </a:moveTo>
                  <a:lnTo>
                    <a:pt x="687902" y="736564"/>
                  </a:lnTo>
                  <a:lnTo>
                    <a:pt x="687902" y="804248"/>
                  </a:lnTo>
                  <a:cubicBezTo>
                    <a:pt x="699288" y="790937"/>
                    <a:pt x="712892" y="784282"/>
                    <a:pt x="728714" y="784282"/>
                  </a:cubicBezTo>
                  <a:cubicBezTo>
                    <a:pt x="736834" y="784282"/>
                    <a:pt x="744160" y="785789"/>
                    <a:pt x="750689" y="788803"/>
                  </a:cubicBezTo>
                  <a:cubicBezTo>
                    <a:pt x="757219" y="791816"/>
                    <a:pt x="762138" y="795667"/>
                    <a:pt x="765444" y="800355"/>
                  </a:cubicBezTo>
                  <a:cubicBezTo>
                    <a:pt x="768751" y="805043"/>
                    <a:pt x="771011" y="810234"/>
                    <a:pt x="772225" y="815927"/>
                  </a:cubicBezTo>
                  <a:cubicBezTo>
                    <a:pt x="773439" y="821619"/>
                    <a:pt x="774046" y="830451"/>
                    <a:pt x="774046" y="842423"/>
                  </a:cubicBezTo>
                  <a:lnTo>
                    <a:pt x="774046" y="920655"/>
                  </a:lnTo>
                  <a:lnTo>
                    <a:pt x="738760" y="920655"/>
                  </a:lnTo>
                  <a:lnTo>
                    <a:pt x="738760" y="850208"/>
                  </a:lnTo>
                  <a:cubicBezTo>
                    <a:pt x="738760" y="836228"/>
                    <a:pt x="738090" y="827354"/>
                    <a:pt x="736751" y="823587"/>
                  </a:cubicBezTo>
                  <a:cubicBezTo>
                    <a:pt x="735411" y="819819"/>
                    <a:pt x="733046" y="816826"/>
                    <a:pt x="729656" y="814608"/>
                  </a:cubicBezTo>
                  <a:cubicBezTo>
                    <a:pt x="726265" y="812390"/>
                    <a:pt x="722017" y="811280"/>
                    <a:pt x="716910" y="811280"/>
                  </a:cubicBezTo>
                  <a:cubicBezTo>
                    <a:pt x="711050" y="811280"/>
                    <a:pt x="705818" y="812703"/>
                    <a:pt x="701213" y="815550"/>
                  </a:cubicBezTo>
                  <a:cubicBezTo>
                    <a:pt x="696609" y="818396"/>
                    <a:pt x="693239" y="822687"/>
                    <a:pt x="691105" y="828421"/>
                  </a:cubicBezTo>
                  <a:cubicBezTo>
                    <a:pt x="688970" y="834156"/>
                    <a:pt x="687902" y="842632"/>
                    <a:pt x="687902" y="853850"/>
                  </a:cubicBezTo>
                  <a:lnTo>
                    <a:pt x="687902" y="920655"/>
                  </a:lnTo>
                  <a:lnTo>
                    <a:pt x="652616" y="920655"/>
                  </a:lnTo>
                  <a:close/>
                  <a:moveTo>
                    <a:pt x="185891" y="736564"/>
                  </a:moveTo>
                  <a:lnTo>
                    <a:pt x="221177" y="736564"/>
                  </a:lnTo>
                  <a:lnTo>
                    <a:pt x="221177" y="804248"/>
                  </a:lnTo>
                  <a:cubicBezTo>
                    <a:pt x="232563" y="790937"/>
                    <a:pt x="246167" y="784282"/>
                    <a:pt x="261989" y="784282"/>
                  </a:cubicBezTo>
                  <a:cubicBezTo>
                    <a:pt x="270109" y="784282"/>
                    <a:pt x="277435" y="785789"/>
                    <a:pt x="283964" y="788803"/>
                  </a:cubicBezTo>
                  <a:cubicBezTo>
                    <a:pt x="290494" y="791816"/>
                    <a:pt x="295412" y="795667"/>
                    <a:pt x="298719" y="800355"/>
                  </a:cubicBezTo>
                  <a:cubicBezTo>
                    <a:pt x="302026" y="805043"/>
                    <a:pt x="304286" y="810234"/>
                    <a:pt x="305500" y="815927"/>
                  </a:cubicBezTo>
                  <a:cubicBezTo>
                    <a:pt x="306714" y="821619"/>
                    <a:pt x="307321" y="830451"/>
                    <a:pt x="307321" y="842423"/>
                  </a:cubicBezTo>
                  <a:lnTo>
                    <a:pt x="307321" y="920655"/>
                  </a:lnTo>
                  <a:lnTo>
                    <a:pt x="272035" y="920655"/>
                  </a:lnTo>
                  <a:lnTo>
                    <a:pt x="272035" y="850208"/>
                  </a:lnTo>
                  <a:cubicBezTo>
                    <a:pt x="272035" y="836228"/>
                    <a:pt x="271365" y="827354"/>
                    <a:pt x="270026" y="823587"/>
                  </a:cubicBezTo>
                  <a:cubicBezTo>
                    <a:pt x="268686" y="819819"/>
                    <a:pt x="266321" y="816826"/>
                    <a:pt x="262931" y="814608"/>
                  </a:cubicBezTo>
                  <a:cubicBezTo>
                    <a:pt x="259540" y="812390"/>
                    <a:pt x="255292" y="811280"/>
                    <a:pt x="250185" y="811280"/>
                  </a:cubicBezTo>
                  <a:cubicBezTo>
                    <a:pt x="244325" y="811280"/>
                    <a:pt x="239093" y="812703"/>
                    <a:pt x="234488" y="815550"/>
                  </a:cubicBezTo>
                  <a:cubicBezTo>
                    <a:pt x="229884" y="818396"/>
                    <a:pt x="226514" y="822687"/>
                    <a:pt x="224380" y="828421"/>
                  </a:cubicBezTo>
                  <a:cubicBezTo>
                    <a:pt x="222245" y="834156"/>
                    <a:pt x="221177" y="842632"/>
                    <a:pt x="221177" y="853850"/>
                  </a:cubicBezTo>
                  <a:lnTo>
                    <a:pt x="221177" y="920655"/>
                  </a:lnTo>
                  <a:lnTo>
                    <a:pt x="185891" y="920655"/>
                  </a:lnTo>
                  <a:close/>
                  <a:moveTo>
                    <a:pt x="362132" y="733425"/>
                  </a:moveTo>
                  <a:lnTo>
                    <a:pt x="401687" y="733425"/>
                  </a:lnTo>
                  <a:lnTo>
                    <a:pt x="419017" y="770971"/>
                  </a:lnTo>
                  <a:lnTo>
                    <a:pt x="396790" y="770971"/>
                  </a:lnTo>
                  <a:close/>
                  <a:moveTo>
                    <a:pt x="456219" y="441563"/>
                  </a:moveTo>
                  <a:cubicBezTo>
                    <a:pt x="446675" y="441563"/>
                    <a:pt x="438932" y="445079"/>
                    <a:pt x="432988" y="452112"/>
                  </a:cubicBezTo>
                  <a:cubicBezTo>
                    <a:pt x="426709" y="459562"/>
                    <a:pt x="423570" y="469692"/>
                    <a:pt x="423570" y="482500"/>
                  </a:cubicBezTo>
                  <a:cubicBezTo>
                    <a:pt x="423570" y="495309"/>
                    <a:pt x="426709" y="505439"/>
                    <a:pt x="432988" y="512889"/>
                  </a:cubicBezTo>
                  <a:cubicBezTo>
                    <a:pt x="438932" y="519921"/>
                    <a:pt x="446675" y="523437"/>
                    <a:pt x="456219" y="523437"/>
                  </a:cubicBezTo>
                  <a:cubicBezTo>
                    <a:pt x="465762" y="523437"/>
                    <a:pt x="473464" y="519921"/>
                    <a:pt x="479324" y="512889"/>
                  </a:cubicBezTo>
                  <a:cubicBezTo>
                    <a:pt x="485603" y="505439"/>
                    <a:pt x="488742" y="495225"/>
                    <a:pt x="488742" y="482249"/>
                  </a:cubicBezTo>
                  <a:cubicBezTo>
                    <a:pt x="488742" y="469524"/>
                    <a:pt x="485603" y="459479"/>
                    <a:pt x="479324" y="452112"/>
                  </a:cubicBezTo>
                  <a:cubicBezTo>
                    <a:pt x="473464" y="445079"/>
                    <a:pt x="465762" y="441563"/>
                    <a:pt x="456219" y="441563"/>
                  </a:cubicBezTo>
                  <a:close/>
                  <a:moveTo>
                    <a:pt x="795854" y="439805"/>
                  </a:moveTo>
                  <a:cubicBezTo>
                    <a:pt x="787399" y="439805"/>
                    <a:pt x="780429" y="443091"/>
                    <a:pt x="774946" y="449663"/>
                  </a:cubicBezTo>
                  <a:cubicBezTo>
                    <a:pt x="769463" y="456235"/>
                    <a:pt x="766721" y="466260"/>
                    <a:pt x="766721" y="479738"/>
                  </a:cubicBezTo>
                  <a:cubicBezTo>
                    <a:pt x="766721" y="493886"/>
                    <a:pt x="769463" y="504246"/>
                    <a:pt x="774946" y="510817"/>
                  </a:cubicBezTo>
                  <a:cubicBezTo>
                    <a:pt x="780429" y="517389"/>
                    <a:pt x="787190" y="520675"/>
                    <a:pt x="795226" y="520675"/>
                  </a:cubicBezTo>
                  <a:cubicBezTo>
                    <a:pt x="803849" y="520675"/>
                    <a:pt x="811132" y="517305"/>
                    <a:pt x="817076" y="510566"/>
                  </a:cubicBezTo>
                  <a:cubicBezTo>
                    <a:pt x="823020" y="503827"/>
                    <a:pt x="825992" y="493844"/>
                    <a:pt x="825992" y="480617"/>
                  </a:cubicBezTo>
                  <a:cubicBezTo>
                    <a:pt x="825992" y="466804"/>
                    <a:pt x="823145" y="456548"/>
                    <a:pt x="817453" y="449851"/>
                  </a:cubicBezTo>
                  <a:cubicBezTo>
                    <a:pt x="811760" y="443154"/>
                    <a:pt x="804560" y="439805"/>
                    <a:pt x="795854" y="439805"/>
                  </a:cubicBezTo>
                  <a:close/>
                  <a:moveTo>
                    <a:pt x="204313" y="415821"/>
                  </a:moveTo>
                  <a:lnTo>
                    <a:pt x="239600" y="415821"/>
                  </a:lnTo>
                  <a:lnTo>
                    <a:pt x="239600" y="477101"/>
                  </a:lnTo>
                  <a:cubicBezTo>
                    <a:pt x="239600" y="494681"/>
                    <a:pt x="240269" y="506150"/>
                    <a:pt x="241609" y="511508"/>
                  </a:cubicBezTo>
                  <a:cubicBezTo>
                    <a:pt x="242530" y="515526"/>
                    <a:pt x="244874" y="518875"/>
                    <a:pt x="248641" y="521554"/>
                  </a:cubicBezTo>
                  <a:cubicBezTo>
                    <a:pt x="252073" y="524065"/>
                    <a:pt x="256427" y="525321"/>
                    <a:pt x="261701" y="525321"/>
                  </a:cubicBezTo>
                  <a:cubicBezTo>
                    <a:pt x="267644" y="525321"/>
                    <a:pt x="273023" y="523689"/>
                    <a:pt x="277837" y="520424"/>
                  </a:cubicBezTo>
                  <a:cubicBezTo>
                    <a:pt x="282650" y="517159"/>
                    <a:pt x="285936" y="513057"/>
                    <a:pt x="287694" y="508117"/>
                  </a:cubicBezTo>
                  <a:cubicBezTo>
                    <a:pt x="289452" y="503178"/>
                    <a:pt x="290331" y="491165"/>
                    <a:pt x="290331" y="472078"/>
                  </a:cubicBezTo>
                  <a:lnTo>
                    <a:pt x="290331" y="415821"/>
                  </a:lnTo>
                  <a:lnTo>
                    <a:pt x="325618" y="415821"/>
                  </a:lnTo>
                  <a:lnTo>
                    <a:pt x="325618" y="481370"/>
                  </a:lnTo>
                  <a:cubicBezTo>
                    <a:pt x="337254" y="479026"/>
                    <a:pt x="345416" y="474673"/>
                    <a:pt x="350104" y="468311"/>
                  </a:cubicBezTo>
                  <a:cubicBezTo>
                    <a:pt x="352951" y="464460"/>
                    <a:pt x="354458" y="458725"/>
                    <a:pt x="354625" y="451107"/>
                  </a:cubicBezTo>
                  <a:lnTo>
                    <a:pt x="337547" y="451107"/>
                  </a:lnTo>
                  <a:lnTo>
                    <a:pt x="337547" y="415821"/>
                  </a:lnTo>
                  <a:lnTo>
                    <a:pt x="372833" y="415821"/>
                  </a:lnTo>
                  <a:lnTo>
                    <a:pt x="372833" y="441061"/>
                  </a:lnTo>
                  <a:cubicBezTo>
                    <a:pt x="372833" y="451442"/>
                    <a:pt x="371933" y="459562"/>
                    <a:pt x="370134" y="465422"/>
                  </a:cubicBezTo>
                  <a:cubicBezTo>
                    <a:pt x="368334" y="471282"/>
                    <a:pt x="365006" y="476515"/>
                    <a:pt x="360150" y="481119"/>
                  </a:cubicBezTo>
                  <a:cubicBezTo>
                    <a:pt x="352700" y="488319"/>
                    <a:pt x="341189" y="493174"/>
                    <a:pt x="325618" y="495686"/>
                  </a:cubicBezTo>
                  <a:lnTo>
                    <a:pt x="325618" y="549180"/>
                  </a:lnTo>
                  <a:lnTo>
                    <a:pt x="292843" y="549180"/>
                  </a:lnTo>
                  <a:lnTo>
                    <a:pt x="292843" y="529214"/>
                  </a:lnTo>
                  <a:cubicBezTo>
                    <a:pt x="282378" y="544534"/>
                    <a:pt x="267644" y="552194"/>
                    <a:pt x="248641" y="552194"/>
                  </a:cubicBezTo>
                  <a:cubicBezTo>
                    <a:pt x="228968" y="552194"/>
                    <a:pt x="215782" y="544701"/>
                    <a:pt x="209085" y="529716"/>
                  </a:cubicBezTo>
                  <a:cubicBezTo>
                    <a:pt x="205904" y="522600"/>
                    <a:pt x="204313" y="512764"/>
                    <a:pt x="204313" y="500206"/>
                  </a:cubicBezTo>
                  <a:close/>
                  <a:moveTo>
                    <a:pt x="786813" y="412807"/>
                  </a:moveTo>
                  <a:cubicBezTo>
                    <a:pt x="803305" y="412807"/>
                    <a:pt x="816909" y="420048"/>
                    <a:pt x="827624" y="434531"/>
                  </a:cubicBezTo>
                  <a:lnTo>
                    <a:pt x="827624" y="415821"/>
                  </a:lnTo>
                  <a:lnTo>
                    <a:pt x="860650" y="415821"/>
                  </a:lnTo>
                  <a:lnTo>
                    <a:pt x="860650" y="535492"/>
                  </a:lnTo>
                  <a:cubicBezTo>
                    <a:pt x="860650" y="551231"/>
                    <a:pt x="859352" y="562993"/>
                    <a:pt x="856757" y="570779"/>
                  </a:cubicBezTo>
                  <a:cubicBezTo>
                    <a:pt x="854162" y="578564"/>
                    <a:pt x="850520" y="584676"/>
                    <a:pt x="845832" y="589112"/>
                  </a:cubicBezTo>
                  <a:cubicBezTo>
                    <a:pt x="841144" y="593549"/>
                    <a:pt x="834887" y="597024"/>
                    <a:pt x="827059" y="599535"/>
                  </a:cubicBezTo>
                  <a:cubicBezTo>
                    <a:pt x="819232" y="602047"/>
                    <a:pt x="809332" y="603302"/>
                    <a:pt x="797361" y="603302"/>
                  </a:cubicBezTo>
                  <a:cubicBezTo>
                    <a:pt x="774758" y="603302"/>
                    <a:pt x="758726" y="599430"/>
                    <a:pt x="749266" y="591687"/>
                  </a:cubicBezTo>
                  <a:cubicBezTo>
                    <a:pt x="739806" y="583943"/>
                    <a:pt x="735076" y="574127"/>
                    <a:pt x="735076" y="562240"/>
                  </a:cubicBezTo>
                  <a:cubicBezTo>
                    <a:pt x="735076" y="561068"/>
                    <a:pt x="735118" y="559645"/>
                    <a:pt x="735202" y="557970"/>
                  </a:cubicBezTo>
                  <a:lnTo>
                    <a:pt x="775511" y="562868"/>
                  </a:lnTo>
                  <a:cubicBezTo>
                    <a:pt x="776181" y="567556"/>
                    <a:pt x="777730" y="570779"/>
                    <a:pt x="780157" y="572537"/>
                  </a:cubicBezTo>
                  <a:cubicBezTo>
                    <a:pt x="783506" y="575048"/>
                    <a:pt x="788780" y="576304"/>
                    <a:pt x="795980" y="576304"/>
                  </a:cubicBezTo>
                  <a:cubicBezTo>
                    <a:pt x="805188" y="576304"/>
                    <a:pt x="812095" y="574923"/>
                    <a:pt x="816699" y="572160"/>
                  </a:cubicBezTo>
                  <a:cubicBezTo>
                    <a:pt x="819797" y="570318"/>
                    <a:pt x="822141" y="567346"/>
                    <a:pt x="823732" y="563244"/>
                  </a:cubicBezTo>
                  <a:cubicBezTo>
                    <a:pt x="824820" y="560314"/>
                    <a:pt x="825364" y="554915"/>
                    <a:pt x="825364" y="547045"/>
                  </a:cubicBezTo>
                  <a:lnTo>
                    <a:pt x="825364" y="527581"/>
                  </a:lnTo>
                  <a:cubicBezTo>
                    <a:pt x="814816" y="541980"/>
                    <a:pt x="801505" y="549180"/>
                    <a:pt x="785432" y="549180"/>
                  </a:cubicBezTo>
                  <a:cubicBezTo>
                    <a:pt x="767516" y="549180"/>
                    <a:pt x="753326" y="541604"/>
                    <a:pt x="742862" y="526451"/>
                  </a:cubicBezTo>
                  <a:cubicBezTo>
                    <a:pt x="734658" y="514480"/>
                    <a:pt x="730556" y="499578"/>
                    <a:pt x="730556" y="481747"/>
                  </a:cubicBezTo>
                  <a:cubicBezTo>
                    <a:pt x="730556" y="459395"/>
                    <a:pt x="735934" y="442317"/>
                    <a:pt x="746692" y="430513"/>
                  </a:cubicBezTo>
                  <a:cubicBezTo>
                    <a:pt x="757450" y="418709"/>
                    <a:pt x="770823" y="412807"/>
                    <a:pt x="786813" y="412807"/>
                  </a:cubicBezTo>
                  <a:close/>
                  <a:moveTo>
                    <a:pt x="653016" y="412807"/>
                  </a:moveTo>
                  <a:cubicBezTo>
                    <a:pt x="660802" y="412807"/>
                    <a:pt x="667918" y="414209"/>
                    <a:pt x="674364" y="417014"/>
                  </a:cubicBezTo>
                  <a:cubicBezTo>
                    <a:pt x="680810" y="419818"/>
                    <a:pt x="685686" y="423397"/>
                    <a:pt x="688993" y="427750"/>
                  </a:cubicBezTo>
                  <a:cubicBezTo>
                    <a:pt x="692300" y="432103"/>
                    <a:pt x="694602" y="437043"/>
                    <a:pt x="695900" y="442568"/>
                  </a:cubicBezTo>
                  <a:cubicBezTo>
                    <a:pt x="697197" y="448093"/>
                    <a:pt x="697846" y="456004"/>
                    <a:pt x="697846" y="466301"/>
                  </a:cubicBezTo>
                  <a:lnTo>
                    <a:pt x="697846" y="549180"/>
                  </a:lnTo>
                  <a:lnTo>
                    <a:pt x="662560" y="549180"/>
                  </a:lnTo>
                  <a:lnTo>
                    <a:pt x="662560" y="481119"/>
                  </a:lnTo>
                  <a:cubicBezTo>
                    <a:pt x="662560" y="466720"/>
                    <a:pt x="661806" y="457407"/>
                    <a:pt x="660300" y="453179"/>
                  </a:cubicBezTo>
                  <a:cubicBezTo>
                    <a:pt x="658793" y="448951"/>
                    <a:pt x="656344" y="445665"/>
                    <a:pt x="652953" y="443321"/>
                  </a:cubicBezTo>
                  <a:cubicBezTo>
                    <a:pt x="649563" y="440977"/>
                    <a:pt x="645482" y="439805"/>
                    <a:pt x="640710" y="439805"/>
                  </a:cubicBezTo>
                  <a:cubicBezTo>
                    <a:pt x="634599" y="439805"/>
                    <a:pt x="629115" y="441480"/>
                    <a:pt x="624260" y="444828"/>
                  </a:cubicBezTo>
                  <a:cubicBezTo>
                    <a:pt x="619404" y="448177"/>
                    <a:pt x="616077" y="452614"/>
                    <a:pt x="614277" y="458139"/>
                  </a:cubicBezTo>
                  <a:cubicBezTo>
                    <a:pt x="612477" y="463664"/>
                    <a:pt x="611577" y="473878"/>
                    <a:pt x="611577" y="488779"/>
                  </a:cubicBezTo>
                  <a:lnTo>
                    <a:pt x="611577" y="549180"/>
                  </a:lnTo>
                  <a:lnTo>
                    <a:pt x="576291" y="549180"/>
                  </a:lnTo>
                  <a:lnTo>
                    <a:pt x="576291" y="415821"/>
                  </a:lnTo>
                  <a:lnTo>
                    <a:pt x="609065" y="415821"/>
                  </a:lnTo>
                  <a:lnTo>
                    <a:pt x="609065" y="435410"/>
                  </a:lnTo>
                  <a:cubicBezTo>
                    <a:pt x="620702" y="420341"/>
                    <a:pt x="635352" y="412807"/>
                    <a:pt x="653016" y="412807"/>
                  </a:cubicBezTo>
                  <a:close/>
                  <a:moveTo>
                    <a:pt x="456093" y="412807"/>
                  </a:moveTo>
                  <a:cubicBezTo>
                    <a:pt x="476269" y="412807"/>
                    <a:pt x="492803" y="419337"/>
                    <a:pt x="505695" y="432396"/>
                  </a:cubicBezTo>
                  <a:cubicBezTo>
                    <a:pt x="517331" y="444284"/>
                    <a:pt x="523736" y="458976"/>
                    <a:pt x="524908" y="476473"/>
                  </a:cubicBezTo>
                  <a:cubicBezTo>
                    <a:pt x="535791" y="472036"/>
                    <a:pt x="541400" y="463581"/>
                    <a:pt x="541735" y="451107"/>
                  </a:cubicBezTo>
                  <a:lnTo>
                    <a:pt x="524657" y="451107"/>
                  </a:lnTo>
                  <a:lnTo>
                    <a:pt x="524657" y="415821"/>
                  </a:lnTo>
                  <a:lnTo>
                    <a:pt x="559943" y="415821"/>
                  </a:lnTo>
                  <a:lnTo>
                    <a:pt x="559943" y="441061"/>
                  </a:lnTo>
                  <a:cubicBezTo>
                    <a:pt x="559943" y="451442"/>
                    <a:pt x="559043" y="459562"/>
                    <a:pt x="557243" y="465422"/>
                  </a:cubicBezTo>
                  <a:cubicBezTo>
                    <a:pt x="555443" y="471282"/>
                    <a:pt x="552115" y="476515"/>
                    <a:pt x="547260" y="481119"/>
                  </a:cubicBezTo>
                  <a:cubicBezTo>
                    <a:pt x="541651" y="486561"/>
                    <a:pt x="533991" y="490830"/>
                    <a:pt x="524280" y="493928"/>
                  </a:cubicBezTo>
                  <a:cubicBezTo>
                    <a:pt x="522187" y="508913"/>
                    <a:pt x="515950" y="521679"/>
                    <a:pt x="505569" y="532228"/>
                  </a:cubicBezTo>
                  <a:cubicBezTo>
                    <a:pt x="492510" y="545538"/>
                    <a:pt x="476101" y="552194"/>
                    <a:pt x="456344" y="552194"/>
                  </a:cubicBezTo>
                  <a:cubicBezTo>
                    <a:pt x="443703" y="552194"/>
                    <a:pt x="432067" y="549431"/>
                    <a:pt x="421435" y="543906"/>
                  </a:cubicBezTo>
                  <a:cubicBezTo>
                    <a:pt x="410133" y="538046"/>
                    <a:pt x="401636" y="529863"/>
                    <a:pt x="395944" y="519356"/>
                  </a:cubicBezTo>
                  <a:cubicBezTo>
                    <a:pt x="390251" y="508850"/>
                    <a:pt x="387404" y="495937"/>
                    <a:pt x="387404" y="480617"/>
                  </a:cubicBezTo>
                  <a:cubicBezTo>
                    <a:pt x="387404" y="468562"/>
                    <a:pt x="390293" y="457218"/>
                    <a:pt x="396069" y="446586"/>
                  </a:cubicBezTo>
                  <a:cubicBezTo>
                    <a:pt x="402097" y="435452"/>
                    <a:pt x="410343" y="427039"/>
                    <a:pt x="420807" y="421346"/>
                  </a:cubicBezTo>
                  <a:cubicBezTo>
                    <a:pt x="431272" y="415653"/>
                    <a:pt x="443034" y="412807"/>
                    <a:pt x="456093" y="412807"/>
                  </a:cubicBezTo>
                  <a:close/>
                  <a:moveTo>
                    <a:pt x="161949" y="412807"/>
                  </a:moveTo>
                  <a:cubicBezTo>
                    <a:pt x="169985" y="412807"/>
                    <a:pt x="177729" y="415025"/>
                    <a:pt x="185180" y="419462"/>
                  </a:cubicBezTo>
                  <a:lnTo>
                    <a:pt x="174255" y="450228"/>
                  </a:lnTo>
                  <a:cubicBezTo>
                    <a:pt x="168311" y="446377"/>
                    <a:pt x="162786" y="444452"/>
                    <a:pt x="157679" y="444452"/>
                  </a:cubicBezTo>
                  <a:cubicBezTo>
                    <a:pt x="152740" y="444452"/>
                    <a:pt x="148554" y="445812"/>
                    <a:pt x="145122" y="448533"/>
                  </a:cubicBezTo>
                  <a:cubicBezTo>
                    <a:pt x="141689" y="451253"/>
                    <a:pt x="138990" y="456172"/>
                    <a:pt x="137022" y="463288"/>
                  </a:cubicBezTo>
                  <a:cubicBezTo>
                    <a:pt x="135055" y="470403"/>
                    <a:pt x="134071" y="485305"/>
                    <a:pt x="134071" y="507992"/>
                  </a:cubicBezTo>
                  <a:lnTo>
                    <a:pt x="134071" y="549180"/>
                  </a:lnTo>
                  <a:lnTo>
                    <a:pt x="98785" y="549180"/>
                  </a:lnTo>
                  <a:lnTo>
                    <a:pt x="98785" y="415821"/>
                  </a:lnTo>
                  <a:lnTo>
                    <a:pt x="131560" y="415821"/>
                  </a:lnTo>
                  <a:lnTo>
                    <a:pt x="131560" y="434782"/>
                  </a:lnTo>
                  <a:cubicBezTo>
                    <a:pt x="137169" y="425825"/>
                    <a:pt x="142213" y="419923"/>
                    <a:pt x="146691" y="417076"/>
                  </a:cubicBezTo>
                  <a:cubicBezTo>
                    <a:pt x="151170" y="414230"/>
                    <a:pt x="156256" y="412807"/>
                    <a:pt x="161949" y="412807"/>
                  </a:cubicBezTo>
                  <a:close/>
                  <a:moveTo>
                    <a:pt x="51611" y="368731"/>
                  </a:moveTo>
                  <a:lnTo>
                    <a:pt x="51611" y="415821"/>
                  </a:lnTo>
                  <a:lnTo>
                    <a:pt x="75721" y="415821"/>
                  </a:lnTo>
                  <a:lnTo>
                    <a:pt x="75721" y="443949"/>
                  </a:lnTo>
                  <a:lnTo>
                    <a:pt x="51611" y="443949"/>
                  </a:lnTo>
                  <a:lnTo>
                    <a:pt x="51611" y="497695"/>
                  </a:lnTo>
                  <a:cubicBezTo>
                    <a:pt x="51611" y="508578"/>
                    <a:pt x="51841" y="514919"/>
                    <a:pt x="52302" y="516719"/>
                  </a:cubicBezTo>
                  <a:cubicBezTo>
                    <a:pt x="52762" y="518519"/>
                    <a:pt x="53809" y="520005"/>
                    <a:pt x="55441" y="521177"/>
                  </a:cubicBezTo>
                  <a:cubicBezTo>
                    <a:pt x="57074" y="522349"/>
                    <a:pt x="59062" y="522935"/>
                    <a:pt x="61406" y="522935"/>
                  </a:cubicBezTo>
                  <a:cubicBezTo>
                    <a:pt x="64671" y="522935"/>
                    <a:pt x="69401" y="521805"/>
                    <a:pt x="75596" y="519545"/>
                  </a:cubicBezTo>
                  <a:lnTo>
                    <a:pt x="78609" y="546920"/>
                  </a:lnTo>
                  <a:cubicBezTo>
                    <a:pt x="70405" y="550436"/>
                    <a:pt x="61113" y="552194"/>
                    <a:pt x="50732" y="552194"/>
                  </a:cubicBezTo>
                  <a:cubicBezTo>
                    <a:pt x="44370" y="552194"/>
                    <a:pt x="38635" y="551126"/>
                    <a:pt x="33528" y="548992"/>
                  </a:cubicBezTo>
                  <a:cubicBezTo>
                    <a:pt x="28422" y="546857"/>
                    <a:pt x="24676" y="544094"/>
                    <a:pt x="22290" y="540704"/>
                  </a:cubicBezTo>
                  <a:cubicBezTo>
                    <a:pt x="19904" y="537313"/>
                    <a:pt x="18250" y="532730"/>
                    <a:pt x="17329" y="526953"/>
                  </a:cubicBezTo>
                  <a:cubicBezTo>
                    <a:pt x="16576" y="522851"/>
                    <a:pt x="16199" y="514564"/>
                    <a:pt x="16199" y="502090"/>
                  </a:cubicBezTo>
                  <a:lnTo>
                    <a:pt x="16199" y="443949"/>
                  </a:lnTo>
                  <a:lnTo>
                    <a:pt x="0" y="443949"/>
                  </a:lnTo>
                  <a:lnTo>
                    <a:pt x="0" y="415821"/>
                  </a:lnTo>
                  <a:lnTo>
                    <a:pt x="16199" y="415821"/>
                  </a:lnTo>
                  <a:lnTo>
                    <a:pt x="16199" y="389325"/>
                  </a:lnTo>
                  <a:close/>
                  <a:moveTo>
                    <a:pt x="449689" y="357555"/>
                  </a:moveTo>
                  <a:cubicBezTo>
                    <a:pt x="459986" y="357638"/>
                    <a:pt x="468400" y="359313"/>
                    <a:pt x="474929" y="362577"/>
                  </a:cubicBezTo>
                  <a:cubicBezTo>
                    <a:pt x="482129" y="366094"/>
                    <a:pt x="485812" y="370991"/>
                    <a:pt x="485980" y="377270"/>
                  </a:cubicBezTo>
                  <a:cubicBezTo>
                    <a:pt x="486315" y="385976"/>
                    <a:pt x="478697" y="391292"/>
                    <a:pt x="463126" y="393217"/>
                  </a:cubicBezTo>
                  <a:lnTo>
                    <a:pt x="463126" y="399496"/>
                  </a:lnTo>
                  <a:lnTo>
                    <a:pt x="449061" y="399496"/>
                  </a:lnTo>
                  <a:lnTo>
                    <a:pt x="449061" y="385683"/>
                  </a:lnTo>
                  <a:cubicBezTo>
                    <a:pt x="453833" y="385181"/>
                    <a:pt x="456889" y="384720"/>
                    <a:pt x="458228" y="384302"/>
                  </a:cubicBezTo>
                  <a:cubicBezTo>
                    <a:pt x="462665" y="383213"/>
                    <a:pt x="464925" y="381288"/>
                    <a:pt x="465009" y="378525"/>
                  </a:cubicBezTo>
                  <a:cubicBezTo>
                    <a:pt x="465093" y="376600"/>
                    <a:pt x="463921" y="374967"/>
                    <a:pt x="461493" y="373628"/>
                  </a:cubicBezTo>
                  <a:cubicBezTo>
                    <a:pt x="457977" y="371703"/>
                    <a:pt x="452410" y="370740"/>
                    <a:pt x="444792" y="370740"/>
                  </a:cubicBezTo>
                  <a:cubicBezTo>
                    <a:pt x="442196" y="370740"/>
                    <a:pt x="438262" y="370907"/>
                    <a:pt x="432988" y="371242"/>
                  </a:cubicBezTo>
                  <a:lnTo>
                    <a:pt x="431606" y="358434"/>
                  </a:lnTo>
                  <a:cubicBezTo>
                    <a:pt x="434871" y="357764"/>
                    <a:pt x="440899" y="357471"/>
                    <a:pt x="449689" y="357555"/>
                  </a:cubicBezTo>
                  <a:close/>
                  <a:moveTo>
                    <a:pt x="478678" y="123187"/>
                  </a:moveTo>
                  <a:cubicBezTo>
                    <a:pt x="474157" y="124694"/>
                    <a:pt x="467000" y="126494"/>
                    <a:pt x="457205" y="128587"/>
                  </a:cubicBezTo>
                  <a:cubicBezTo>
                    <a:pt x="447410" y="130680"/>
                    <a:pt x="441006" y="132731"/>
                    <a:pt x="437992" y="134740"/>
                  </a:cubicBezTo>
                  <a:cubicBezTo>
                    <a:pt x="433388" y="138005"/>
                    <a:pt x="431086" y="142149"/>
                    <a:pt x="431086" y="147172"/>
                  </a:cubicBezTo>
                  <a:cubicBezTo>
                    <a:pt x="431086" y="152111"/>
                    <a:pt x="432927" y="156381"/>
                    <a:pt x="436611" y="159981"/>
                  </a:cubicBezTo>
                  <a:cubicBezTo>
                    <a:pt x="440294" y="163580"/>
                    <a:pt x="444982" y="165380"/>
                    <a:pt x="450675" y="165380"/>
                  </a:cubicBezTo>
                  <a:cubicBezTo>
                    <a:pt x="457038" y="165380"/>
                    <a:pt x="463107" y="163287"/>
                    <a:pt x="468883" y="159102"/>
                  </a:cubicBezTo>
                  <a:cubicBezTo>
                    <a:pt x="473153" y="155920"/>
                    <a:pt x="475957" y="152028"/>
                    <a:pt x="477297" y="147423"/>
                  </a:cubicBezTo>
                  <a:cubicBezTo>
                    <a:pt x="478218" y="144409"/>
                    <a:pt x="478678" y="138675"/>
                    <a:pt x="478678" y="130220"/>
                  </a:cubicBezTo>
                  <a:close/>
                  <a:moveTo>
                    <a:pt x="531266" y="53871"/>
                  </a:moveTo>
                  <a:lnTo>
                    <a:pt x="568812" y="53871"/>
                  </a:lnTo>
                  <a:lnTo>
                    <a:pt x="600708" y="148553"/>
                  </a:lnTo>
                  <a:lnTo>
                    <a:pt x="631850" y="53871"/>
                  </a:lnTo>
                  <a:lnTo>
                    <a:pt x="668392" y="53871"/>
                  </a:lnTo>
                  <a:lnTo>
                    <a:pt x="621302" y="182207"/>
                  </a:lnTo>
                  <a:lnTo>
                    <a:pt x="612888" y="205438"/>
                  </a:lnTo>
                  <a:cubicBezTo>
                    <a:pt x="609791" y="213224"/>
                    <a:pt x="606840" y="219168"/>
                    <a:pt x="604036" y="223270"/>
                  </a:cubicBezTo>
                  <a:cubicBezTo>
                    <a:pt x="601231" y="227372"/>
                    <a:pt x="598008" y="230699"/>
                    <a:pt x="594366" y="233253"/>
                  </a:cubicBezTo>
                  <a:cubicBezTo>
                    <a:pt x="590725" y="235806"/>
                    <a:pt x="586246" y="237794"/>
                    <a:pt x="580930" y="239218"/>
                  </a:cubicBezTo>
                  <a:cubicBezTo>
                    <a:pt x="575614" y="240641"/>
                    <a:pt x="569607" y="241352"/>
                    <a:pt x="562910" y="241352"/>
                  </a:cubicBezTo>
                  <a:cubicBezTo>
                    <a:pt x="556129" y="241352"/>
                    <a:pt x="549474" y="240641"/>
                    <a:pt x="542944" y="239218"/>
                  </a:cubicBezTo>
                  <a:lnTo>
                    <a:pt x="539804" y="211591"/>
                  </a:lnTo>
                  <a:cubicBezTo>
                    <a:pt x="545330" y="212680"/>
                    <a:pt x="550311" y="213224"/>
                    <a:pt x="554748" y="213224"/>
                  </a:cubicBezTo>
                  <a:cubicBezTo>
                    <a:pt x="562952" y="213224"/>
                    <a:pt x="569021" y="210817"/>
                    <a:pt x="572956" y="206003"/>
                  </a:cubicBezTo>
                  <a:cubicBezTo>
                    <a:pt x="576891" y="201190"/>
                    <a:pt x="579904" y="195057"/>
                    <a:pt x="581997" y="187607"/>
                  </a:cubicBezTo>
                  <a:close/>
                  <a:moveTo>
                    <a:pt x="457205" y="50857"/>
                  </a:moveTo>
                  <a:cubicBezTo>
                    <a:pt x="472944" y="50857"/>
                    <a:pt x="484664" y="52720"/>
                    <a:pt x="492366" y="56445"/>
                  </a:cubicBezTo>
                  <a:cubicBezTo>
                    <a:pt x="500067" y="60170"/>
                    <a:pt x="505488" y="64900"/>
                    <a:pt x="508627" y="70635"/>
                  </a:cubicBezTo>
                  <a:cubicBezTo>
                    <a:pt x="511767" y="76369"/>
                    <a:pt x="513336" y="86897"/>
                    <a:pt x="513336" y="102217"/>
                  </a:cubicBezTo>
                  <a:lnTo>
                    <a:pt x="512960" y="143405"/>
                  </a:lnTo>
                  <a:cubicBezTo>
                    <a:pt x="512960" y="155125"/>
                    <a:pt x="513525" y="163769"/>
                    <a:pt x="514655" y="169336"/>
                  </a:cubicBezTo>
                  <a:cubicBezTo>
                    <a:pt x="515785" y="174903"/>
                    <a:pt x="517899" y="180868"/>
                    <a:pt x="520996" y="187230"/>
                  </a:cubicBezTo>
                  <a:lnTo>
                    <a:pt x="486087" y="187230"/>
                  </a:lnTo>
                  <a:cubicBezTo>
                    <a:pt x="485166" y="184886"/>
                    <a:pt x="484036" y="181412"/>
                    <a:pt x="482696" y="176807"/>
                  </a:cubicBezTo>
                  <a:cubicBezTo>
                    <a:pt x="482110" y="174715"/>
                    <a:pt x="481692" y="173333"/>
                    <a:pt x="481441" y="172663"/>
                  </a:cubicBezTo>
                  <a:cubicBezTo>
                    <a:pt x="475413" y="178524"/>
                    <a:pt x="468967" y="182919"/>
                    <a:pt x="462102" y="185849"/>
                  </a:cubicBezTo>
                  <a:cubicBezTo>
                    <a:pt x="455238" y="188779"/>
                    <a:pt x="447912" y="190244"/>
                    <a:pt x="440127" y="190244"/>
                  </a:cubicBezTo>
                  <a:cubicBezTo>
                    <a:pt x="426398" y="190244"/>
                    <a:pt x="415577" y="186518"/>
                    <a:pt x="407666" y="179068"/>
                  </a:cubicBezTo>
                  <a:cubicBezTo>
                    <a:pt x="399755" y="171617"/>
                    <a:pt x="395799" y="162199"/>
                    <a:pt x="395799" y="150814"/>
                  </a:cubicBezTo>
                  <a:cubicBezTo>
                    <a:pt x="395799" y="143279"/>
                    <a:pt x="397599" y="136561"/>
                    <a:pt x="401199" y="130659"/>
                  </a:cubicBezTo>
                  <a:cubicBezTo>
                    <a:pt x="404799" y="124757"/>
                    <a:pt x="409843" y="120236"/>
                    <a:pt x="416331" y="117097"/>
                  </a:cubicBezTo>
                  <a:cubicBezTo>
                    <a:pt x="422819" y="113958"/>
                    <a:pt x="432174" y="111216"/>
                    <a:pt x="444396" y="108872"/>
                  </a:cubicBezTo>
                  <a:cubicBezTo>
                    <a:pt x="460888" y="105775"/>
                    <a:pt x="472316" y="102886"/>
                    <a:pt x="478678" y="100207"/>
                  </a:cubicBezTo>
                  <a:lnTo>
                    <a:pt x="478678" y="96691"/>
                  </a:lnTo>
                  <a:cubicBezTo>
                    <a:pt x="478678" y="89910"/>
                    <a:pt x="477004" y="85076"/>
                    <a:pt x="473655" y="82188"/>
                  </a:cubicBezTo>
                  <a:cubicBezTo>
                    <a:pt x="470306" y="79299"/>
                    <a:pt x="463986" y="77855"/>
                    <a:pt x="454693" y="77855"/>
                  </a:cubicBezTo>
                  <a:cubicBezTo>
                    <a:pt x="448415" y="77855"/>
                    <a:pt x="443517" y="79090"/>
                    <a:pt x="440001" y="81560"/>
                  </a:cubicBezTo>
                  <a:cubicBezTo>
                    <a:pt x="436485" y="84029"/>
                    <a:pt x="433639" y="88362"/>
                    <a:pt x="431462" y="94557"/>
                  </a:cubicBezTo>
                  <a:lnTo>
                    <a:pt x="399441" y="88780"/>
                  </a:lnTo>
                  <a:cubicBezTo>
                    <a:pt x="403041" y="75888"/>
                    <a:pt x="409236" y="66344"/>
                    <a:pt x="418026" y="60149"/>
                  </a:cubicBezTo>
                  <a:cubicBezTo>
                    <a:pt x="426816" y="53954"/>
                    <a:pt x="439876" y="50857"/>
                    <a:pt x="457205" y="50857"/>
                  </a:cubicBezTo>
                  <a:close/>
                  <a:moveTo>
                    <a:pt x="442262" y="0"/>
                  </a:moveTo>
                  <a:lnTo>
                    <a:pt x="474911" y="0"/>
                  </a:lnTo>
                  <a:lnTo>
                    <a:pt x="500905" y="37044"/>
                  </a:lnTo>
                  <a:lnTo>
                    <a:pt x="472525" y="37044"/>
                  </a:lnTo>
                  <a:lnTo>
                    <a:pt x="457958" y="18333"/>
                  </a:lnTo>
                  <a:lnTo>
                    <a:pt x="444396" y="37044"/>
                  </a:lnTo>
                  <a:lnTo>
                    <a:pt x="415891" y="37044"/>
                  </a:lnTo>
                  <a:close/>
                  <a:moveTo>
                    <a:pt x="294457" y="0"/>
                  </a:moveTo>
                  <a:cubicBezTo>
                    <a:pt x="316976" y="0"/>
                    <a:pt x="335268" y="6655"/>
                    <a:pt x="349332" y="19966"/>
                  </a:cubicBezTo>
                  <a:cubicBezTo>
                    <a:pt x="357704" y="27835"/>
                    <a:pt x="363983" y="39137"/>
                    <a:pt x="368168" y="53871"/>
                  </a:cubicBezTo>
                  <a:lnTo>
                    <a:pt x="331375" y="62661"/>
                  </a:lnTo>
                  <a:cubicBezTo>
                    <a:pt x="329199" y="53117"/>
                    <a:pt x="324657" y="45583"/>
                    <a:pt x="317751" y="40058"/>
                  </a:cubicBezTo>
                  <a:cubicBezTo>
                    <a:pt x="310844" y="34532"/>
                    <a:pt x="302452" y="31770"/>
                    <a:pt x="292573" y="31770"/>
                  </a:cubicBezTo>
                  <a:cubicBezTo>
                    <a:pt x="278928" y="31770"/>
                    <a:pt x="267856" y="36667"/>
                    <a:pt x="259359" y="46462"/>
                  </a:cubicBezTo>
                  <a:cubicBezTo>
                    <a:pt x="250862" y="56257"/>
                    <a:pt x="246613" y="72121"/>
                    <a:pt x="246613" y="94054"/>
                  </a:cubicBezTo>
                  <a:cubicBezTo>
                    <a:pt x="246613" y="117327"/>
                    <a:pt x="250799" y="133903"/>
                    <a:pt x="259171" y="143782"/>
                  </a:cubicBezTo>
                  <a:cubicBezTo>
                    <a:pt x="267542" y="153660"/>
                    <a:pt x="278425" y="158599"/>
                    <a:pt x="291820" y="158599"/>
                  </a:cubicBezTo>
                  <a:cubicBezTo>
                    <a:pt x="301698" y="158599"/>
                    <a:pt x="310195" y="155460"/>
                    <a:pt x="317311" y="149181"/>
                  </a:cubicBezTo>
                  <a:cubicBezTo>
                    <a:pt x="324427" y="142902"/>
                    <a:pt x="329534" y="133024"/>
                    <a:pt x="332631" y="119546"/>
                  </a:cubicBezTo>
                  <a:lnTo>
                    <a:pt x="368671" y="130973"/>
                  </a:lnTo>
                  <a:cubicBezTo>
                    <a:pt x="363146" y="151065"/>
                    <a:pt x="353958" y="165987"/>
                    <a:pt x="341107" y="175740"/>
                  </a:cubicBezTo>
                  <a:cubicBezTo>
                    <a:pt x="328257" y="185493"/>
                    <a:pt x="311953" y="190369"/>
                    <a:pt x="292196" y="190369"/>
                  </a:cubicBezTo>
                  <a:cubicBezTo>
                    <a:pt x="267751" y="190369"/>
                    <a:pt x="247660" y="182019"/>
                    <a:pt x="231921" y="165317"/>
                  </a:cubicBezTo>
                  <a:cubicBezTo>
                    <a:pt x="216182" y="148616"/>
                    <a:pt x="208313" y="125783"/>
                    <a:pt x="208313" y="96817"/>
                  </a:cubicBezTo>
                  <a:cubicBezTo>
                    <a:pt x="208313" y="66177"/>
                    <a:pt x="216224" y="42381"/>
                    <a:pt x="232047" y="25428"/>
                  </a:cubicBezTo>
                  <a:cubicBezTo>
                    <a:pt x="247869" y="8476"/>
                    <a:pt x="268672" y="0"/>
                    <a:pt x="294457"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9" name="TextBox 8">
              <a:extLst>
                <a:ext uri="{FF2B5EF4-FFF2-40B4-BE49-F238E27FC236}">
                  <a16:creationId xmlns:a16="http://schemas.microsoft.com/office/drawing/2014/main" id="{6CB590C2-0BE3-455F-83C5-89583E9CDB05}"/>
                </a:ext>
              </a:extLst>
            </p:cNvPr>
            <p:cNvSpPr txBox="1">
              <a:spLocks noChangeAspect="1"/>
            </p:cNvSpPr>
            <p:nvPr>
              <p:custDataLst>
                <p:tags r:id="rId7"/>
              </p:custDataLst>
            </p:nvPr>
          </p:nvSpPr>
          <p:spPr>
            <a:xfrm>
              <a:off x="11492815" y="2016173"/>
              <a:ext cx="439880" cy="549055"/>
            </a:xfrm>
            <a:custGeom>
              <a:avLst/>
              <a:gdLst/>
              <a:ahLst/>
              <a:cxnLst/>
              <a:rect l="l" t="t" r="r" b="b"/>
              <a:pathLst>
                <a:path w="439880" h="549055">
                  <a:moveTo>
                    <a:pt x="397562" y="481999"/>
                  </a:moveTo>
                  <a:cubicBezTo>
                    <a:pt x="393041" y="483505"/>
                    <a:pt x="385884" y="485305"/>
                    <a:pt x="376089" y="487398"/>
                  </a:cubicBezTo>
                  <a:cubicBezTo>
                    <a:pt x="366294" y="489491"/>
                    <a:pt x="359890" y="491542"/>
                    <a:pt x="356876" y="493551"/>
                  </a:cubicBezTo>
                  <a:cubicBezTo>
                    <a:pt x="352272" y="496816"/>
                    <a:pt x="349970" y="500960"/>
                    <a:pt x="349970" y="505983"/>
                  </a:cubicBezTo>
                  <a:cubicBezTo>
                    <a:pt x="349970" y="510922"/>
                    <a:pt x="351811" y="515192"/>
                    <a:pt x="355495" y="518792"/>
                  </a:cubicBezTo>
                  <a:cubicBezTo>
                    <a:pt x="359178" y="522391"/>
                    <a:pt x="363866" y="524191"/>
                    <a:pt x="369559" y="524191"/>
                  </a:cubicBezTo>
                  <a:cubicBezTo>
                    <a:pt x="375921" y="524191"/>
                    <a:pt x="381991" y="522098"/>
                    <a:pt x="387767" y="517913"/>
                  </a:cubicBezTo>
                  <a:cubicBezTo>
                    <a:pt x="392037" y="514731"/>
                    <a:pt x="394841" y="510839"/>
                    <a:pt x="396181" y="506234"/>
                  </a:cubicBezTo>
                  <a:cubicBezTo>
                    <a:pt x="397102" y="503221"/>
                    <a:pt x="397562" y="497486"/>
                    <a:pt x="397562" y="489031"/>
                  </a:cubicBezTo>
                  <a:close/>
                  <a:moveTo>
                    <a:pt x="222703" y="438424"/>
                  </a:moveTo>
                  <a:cubicBezTo>
                    <a:pt x="213494" y="438424"/>
                    <a:pt x="205751" y="441941"/>
                    <a:pt x="199472" y="448973"/>
                  </a:cubicBezTo>
                  <a:cubicBezTo>
                    <a:pt x="193193" y="456005"/>
                    <a:pt x="190054" y="466134"/>
                    <a:pt x="190054" y="479362"/>
                  </a:cubicBezTo>
                  <a:cubicBezTo>
                    <a:pt x="190054" y="492589"/>
                    <a:pt x="193193" y="502718"/>
                    <a:pt x="199472" y="509750"/>
                  </a:cubicBezTo>
                  <a:cubicBezTo>
                    <a:pt x="205751" y="516782"/>
                    <a:pt x="213494" y="520299"/>
                    <a:pt x="222703" y="520299"/>
                  </a:cubicBezTo>
                  <a:cubicBezTo>
                    <a:pt x="231912" y="520299"/>
                    <a:pt x="239634" y="516782"/>
                    <a:pt x="245871" y="509750"/>
                  </a:cubicBezTo>
                  <a:cubicBezTo>
                    <a:pt x="252108" y="502718"/>
                    <a:pt x="255227" y="492505"/>
                    <a:pt x="255227" y="479110"/>
                  </a:cubicBezTo>
                  <a:cubicBezTo>
                    <a:pt x="255227" y="466051"/>
                    <a:pt x="252108" y="456005"/>
                    <a:pt x="245871" y="448973"/>
                  </a:cubicBezTo>
                  <a:cubicBezTo>
                    <a:pt x="239634" y="441941"/>
                    <a:pt x="231912" y="438424"/>
                    <a:pt x="222703" y="438424"/>
                  </a:cubicBezTo>
                  <a:close/>
                  <a:moveTo>
                    <a:pt x="376089" y="409668"/>
                  </a:moveTo>
                  <a:cubicBezTo>
                    <a:pt x="391827" y="409668"/>
                    <a:pt x="403548" y="411531"/>
                    <a:pt x="411249" y="415256"/>
                  </a:cubicBezTo>
                  <a:cubicBezTo>
                    <a:pt x="418951" y="418981"/>
                    <a:pt x="424372" y="423711"/>
                    <a:pt x="427511" y="429446"/>
                  </a:cubicBezTo>
                  <a:cubicBezTo>
                    <a:pt x="430651" y="435180"/>
                    <a:pt x="432220" y="445708"/>
                    <a:pt x="432220" y="461028"/>
                  </a:cubicBezTo>
                  <a:lnTo>
                    <a:pt x="431844" y="502216"/>
                  </a:lnTo>
                  <a:cubicBezTo>
                    <a:pt x="431844" y="513936"/>
                    <a:pt x="432409" y="522580"/>
                    <a:pt x="433539" y="528147"/>
                  </a:cubicBezTo>
                  <a:cubicBezTo>
                    <a:pt x="434669" y="533714"/>
                    <a:pt x="436783" y="539679"/>
                    <a:pt x="439880" y="546041"/>
                  </a:cubicBezTo>
                  <a:lnTo>
                    <a:pt x="404971" y="546041"/>
                  </a:lnTo>
                  <a:cubicBezTo>
                    <a:pt x="404050" y="543697"/>
                    <a:pt x="402920" y="540223"/>
                    <a:pt x="401580" y="535619"/>
                  </a:cubicBezTo>
                  <a:cubicBezTo>
                    <a:pt x="400994" y="533526"/>
                    <a:pt x="400576" y="532144"/>
                    <a:pt x="400325" y="531475"/>
                  </a:cubicBezTo>
                  <a:cubicBezTo>
                    <a:pt x="394297" y="537335"/>
                    <a:pt x="387851" y="541730"/>
                    <a:pt x="380986" y="544660"/>
                  </a:cubicBezTo>
                  <a:cubicBezTo>
                    <a:pt x="374122" y="547590"/>
                    <a:pt x="366797" y="549055"/>
                    <a:pt x="359011" y="549055"/>
                  </a:cubicBezTo>
                  <a:cubicBezTo>
                    <a:pt x="345281" y="549055"/>
                    <a:pt x="334461" y="545330"/>
                    <a:pt x="326550" y="537879"/>
                  </a:cubicBezTo>
                  <a:cubicBezTo>
                    <a:pt x="318639" y="530428"/>
                    <a:pt x="314683" y="521010"/>
                    <a:pt x="314683" y="509625"/>
                  </a:cubicBezTo>
                  <a:cubicBezTo>
                    <a:pt x="314683" y="502090"/>
                    <a:pt x="316483" y="495372"/>
                    <a:pt x="320083" y="489470"/>
                  </a:cubicBezTo>
                  <a:cubicBezTo>
                    <a:pt x="323683" y="483568"/>
                    <a:pt x="328727" y="479048"/>
                    <a:pt x="335215" y="475908"/>
                  </a:cubicBezTo>
                  <a:cubicBezTo>
                    <a:pt x="341703" y="472769"/>
                    <a:pt x="351058" y="470027"/>
                    <a:pt x="363280" y="467683"/>
                  </a:cubicBezTo>
                  <a:cubicBezTo>
                    <a:pt x="379772" y="464586"/>
                    <a:pt x="391200" y="461697"/>
                    <a:pt x="397562" y="459019"/>
                  </a:cubicBezTo>
                  <a:lnTo>
                    <a:pt x="397562" y="455502"/>
                  </a:lnTo>
                  <a:cubicBezTo>
                    <a:pt x="397562" y="448722"/>
                    <a:pt x="395888" y="443887"/>
                    <a:pt x="392539" y="440999"/>
                  </a:cubicBezTo>
                  <a:cubicBezTo>
                    <a:pt x="389190" y="438111"/>
                    <a:pt x="382870" y="436666"/>
                    <a:pt x="373577" y="436666"/>
                  </a:cubicBezTo>
                  <a:cubicBezTo>
                    <a:pt x="367299" y="436666"/>
                    <a:pt x="362401" y="437901"/>
                    <a:pt x="358885" y="440371"/>
                  </a:cubicBezTo>
                  <a:cubicBezTo>
                    <a:pt x="355369" y="442840"/>
                    <a:pt x="352523" y="447173"/>
                    <a:pt x="350346" y="453368"/>
                  </a:cubicBezTo>
                  <a:lnTo>
                    <a:pt x="318325" y="447591"/>
                  </a:lnTo>
                  <a:cubicBezTo>
                    <a:pt x="321925" y="434699"/>
                    <a:pt x="328120" y="425155"/>
                    <a:pt x="336910" y="418961"/>
                  </a:cubicBezTo>
                  <a:cubicBezTo>
                    <a:pt x="345700" y="412766"/>
                    <a:pt x="358760" y="409668"/>
                    <a:pt x="376089" y="409668"/>
                  </a:cubicBezTo>
                  <a:close/>
                  <a:moveTo>
                    <a:pt x="222577" y="409668"/>
                  </a:moveTo>
                  <a:cubicBezTo>
                    <a:pt x="242753" y="409668"/>
                    <a:pt x="259287" y="416219"/>
                    <a:pt x="272179" y="429320"/>
                  </a:cubicBezTo>
                  <a:cubicBezTo>
                    <a:pt x="285071" y="442422"/>
                    <a:pt x="291517" y="458977"/>
                    <a:pt x="291517" y="478985"/>
                  </a:cubicBezTo>
                  <a:cubicBezTo>
                    <a:pt x="291517" y="499160"/>
                    <a:pt x="285008" y="515883"/>
                    <a:pt x="271991" y="529151"/>
                  </a:cubicBezTo>
                  <a:cubicBezTo>
                    <a:pt x="258973" y="542420"/>
                    <a:pt x="242585" y="549055"/>
                    <a:pt x="222829" y="549055"/>
                  </a:cubicBezTo>
                  <a:cubicBezTo>
                    <a:pt x="210606" y="549055"/>
                    <a:pt x="198949" y="546292"/>
                    <a:pt x="187856" y="540767"/>
                  </a:cubicBezTo>
                  <a:cubicBezTo>
                    <a:pt x="176764" y="535242"/>
                    <a:pt x="168329" y="527142"/>
                    <a:pt x="162553" y="516469"/>
                  </a:cubicBezTo>
                  <a:cubicBezTo>
                    <a:pt x="156777" y="505795"/>
                    <a:pt x="153889" y="492798"/>
                    <a:pt x="153889" y="477478"/>
                  </a:cubicBezTo>
                  <a:cubicBezTo>
                    <a:pt x="153889" y="465758"/>
                    <a:pt x="156777" y="454414"/>
                    <a:pt x="162553" y="443447"/>
                  </a:cubicBezTo>
                  <a:cubicBezTo>
                    <a:pt x="168329" y="432481"/>
                    <a:pt x="176513" y="424109"/>
                    <a:pt x="187103" y="418333"/>
                  </a:cubicBezTo>
                  <a:cubicBezTo>
                    <a:pt x="197693" y="412556"/>
                    <a:pt x="209518" y="409668"/>
                    <a:pt x="222577" y="409668"/>
                  </a:cubicBezTo>
                  <a:close/>
                  <a:moveTo>
                    <a:pt x="0" y="361950"/>
                  </a:moveTo>
                  <a:lnTo>
                    <a:pt x="35287" y="361950"/>
                  </a:lnTo>
                  <a:lnTo>
                    <a:pt x="35287" y="429634"/>
                  </a:lnTo>
                  <a:cubicBezTo>
                    <a:pt x="46672" y="416323"/>
                    <a:pt x="60276" y="409668"/>
                    <a:pt x="76098" y="409668"/>
                  </a:cubicBezTo>
                  <a:cubicBezTo>
                    <a:pt x="84218" y="409668"/>
                    <a:pt x="91544" y="411175"/>
                    <a:pt x="98073" y="414189"/>
                  </a:cubicBezTo>
                  <a:cubicBezTo>
                    <a:pt x="104603" y="417202"/>
                    <a:pt x="109521" y="421053"/>
                    <a:pt x="112828" y="425742"/>
                  </a:cubicBezTo>
                  <a:cubicBezTo>
                    <a:pt x="116135" y="430430"/>
                    <a:pt x="118395" y="435620"/>
                    <a:pt x="119609" y="441313"/>
                  </a:cubicBezTo>
                  <a:cubicBezTo>
                    <a:pt x="120823" y="447005"/>
                    <a:pt x="121430" y="455837"/>
                    <a:pt x="121430" y="467809"/>
                  </a:cubicBezTo>
                  <a:lnTo>
                    <a:pt x="121430" y="546041"/>
                  </a:lnTo>
                  <a:lnTo>
                    <a:pt x="86144" y="546041"/>
                  </a:lnTo>
                  <a:lnTo>
                    <a:pt x="86144" y="475594"/>
                  </a:lnTo>
                  <a:cubicBezTo>
                    <a:pt x="86144" y="461614"/>
                    <a:pt x="85474" y="452740"/>
                    <a:pt x="84135" y="448973"/>
                  </a:cubicBezTo>
                  <a:cubicBezTo>
                    <a:pt x="82795" y="445205"/>
                    <a:pt x="80430" y="442213"/>
                    <a:pt x="77040" y="439994"/>
                  </a:cubicBezTo>
                  <a:cubicBezTo>
                    <a:pt x="73649" y="437776"/>
                    <a:pt x="69401" y="436666"/>
                    <a:pt x="64294" y="436666"/>
                  </a:cubicBezTo>
                  <a:cubicBezTo>
                    <a:pt x="58434" y="436666"/>
                    <a:pt x="53202" y="438090"/>
                    <a:pt x="48597" y="440936"/>
                  </a:cubicBezTo>
                  <a:cubicBezTo>
                    <a:pt x="43993" y="443782"/>
                    <a:pt x="40623" y="448073"/>
                    <a:pt x="38489" y="453807"/>
                  </a:cubicBezTo>
                  <a:cubicBezTo>
                    <a:pt x="36354" y="459542"/>
                    <a:pt x="35287" y="468018"/>
                    <a:pt x="35287" y="479236"/>
                  </a:cubicBezTo>
                  <a:lnTo>
                    <a:pt x="35287" y="546041"/>
                  </a:lnTo>
                  <a:lnTo>
                    <a:pt x="0" y="546041"/>
                  </a:lnTo>
                  <a:close/>
                  <a:moveTo>
                    <a:pt x="330887" y="120049"/>
                  </a:moveTo>
                  <a:cubicBezTo>
                    <a:pt x="326366" y="121555"/>
                    <a:pt x="319209" y="123355"/>
                    <a:pt x="309414" y="125448"/>
                  </a:cubicBezTo>
                  <a:cubicBezTo>
                    <a:pt x="299619" y="127541"/>
                    <a:pt x="293215" y="129592"/>
                    <a:pt x="290201" y="131601"/>
                  </a:cubicBezTo>
                  <a:cubicBezTo>
                    <a:pt x="285597" y="134866"/>
                    <a:pt x="283295" y="139010"/>
                    <a:pt x="283295" y="144033"/>
                  </a:cubicBezTo>
                  <a:cubicBezTo>
                    <a:pt x="283295" y="148972"/>
                    <a:pt x="285136" y="153242"/>
                    <a:pt x="288820" y="156842"/>
                  </a:cubicBezTo>
                  <a:cubicBezTo>
                    <a:pt x="292503" y="160441"/>
                    <a:pt x="297191" y="162241"/>
                    <a:pt x="302884" y="162241"/>
                  </a:cubicBezTo>
                  <a:cubicBezTo>
                    <a:pt x="309247" y="162241"/>
                    <a:pt x="315316" y="160148"/>
                    <a:pt x="321092" y="155963"/>
                  </a:cubicBezTo>
                  <a:cubicBezTo>
                    <a:pt x="325362" y="152781"/>
                    <a:pt x="328166" y="148889"/>
                    <a:pt x="329506" y="144284"/>
                  </a:cubicBezTo>
                  <a:cubicBezTo>
                    <a:pt x="330427" y="141270"/>
                    <a:pt x="330887" y="135536"/>
                    <a:pt x="330887" y="127081"/>
                  </a:cubicBezTo>
                  <a:close/>
                  <a:moveTo>
                    <a:pt x="309414" y="47718"/>
                  </a:moveTo>
                  <a:cubicBezTo>
                    <a:pt x="325153" y="47718"/>
                    <a:pt x="336873" y="49581"/>
                    <a:pt x="344575" y="53306"/>
                  </a:cubicBezTo>
                  <a:cubicBezTo>
                    <a:pt x="352276" y="57031"/>
                    <a:pt x="357697" y="61761"/>
                    <a:pt x="360836" y="67496"/>
                  </a:cubicBezTo>
                  <a:cubicBezTo>
                    <a:pt x="363976" y="73230"/>
                    <a:pt x="365545" y="83758"/>
                    <a:pt x="365545" y="99078"/>
                  </a:cubicBezTo>
                  <a:lnTo>
                    <a:pt x="365169" y="140266"/>
                  </a:lnTo>
                  <a:cubicBezTo>
                    <a:pt x="365169" y="151986"/>
                    <a:pt x="365734" y="160630"/>
                    <a:pt x="366864" y="166197"/>
                  </a:cubicBezTo>
                  <a:cubicBezTo>
                    <a:pt x="367994" y="171764"/>
                    <a:pt x="370108" y="177729"/>
                    <a:pt x="373205" y="184091"/>
                  </a:cubicBezTo>
                  <a:lnTo>
                    <a:pt x="338296" y="184091"/>
                  </a:lnTo>
                  <a:cubicBezTo>
                    <a:pt x="337375" y="181747"/>
                    <a:pt x="336245" y="178273"/>
                    <a:pt x="334905" y="173669"/>
                  </a:cubicBezTo>
                  <a:cubicBezTo>
                    <a:pt x="334319" y="171576"/>
                    <a:pt x="333901" y="170194"/>
                    <a:pt x="333650" y="169525"/>
                  </a:cubicBezTo>
                  <a:cubicBezTo>
                    <a:pt x="327622" y="175385"/>
                    <a:pt x="321176" y="179780"/>
                    <a:pt x="314311" y="182710"/>
                  </a:cubicBezTo>
                  <a:cubicBezTo>
                    <a:pt x="307447" y="185640"/>
                    <a:pt x="300121" y="187105"/>
                    <a:pt x="292336" y="187105"/>
                  </a:cubicBezTo>
                  <a:cubicBezTo>
                    <a:pt x="278607" y="187105"/>
                    <a:pt x="267786" y="183380"/>
                    <a:pt x="259875" y="175929"/>
                  </a:cubicBezTo>
                  <a:cubicBezTo>
                    <a:pt x="251964" y="168478"/>
                    <a:pt x="248008" y="159060"/>
                    <a:pt x="248008" y="147675"/>
                  </a:cubicBezTo>
                  <a:cubicBezTo>
                    <a:pt x="248008" y="140140"/>
                    <a:pt x="249808" y="133422"/>
                    <a:pt x="253408" y="127520"/>
                  </a:cubicBezTo>
                  <a:cubicBezTo>
                    <a:pt x="257008" y="121618"/>
                    <a:pt x="262052" y="117098"/>
                    <a:pt x="268540" y="113958"/>
                  </a:cubicBezTo>
                  <a:cubicBezTo>
                    <a:pt x="275028" y="110819"/>
                    <a:pt x="284383" y="108077"/>
                    <a:pt x="296605" y="105733"/>
                  </a:cubicBezTo>
                  <a:cubicBezTo>
                    <a:pt x="313097" y="102636"/>
                    <a:pt x="324525" y="99747"/>
                    <a:pt x="330887" y="97069"/>
                  </a:cubicBezTo>
                  <a:lnTo>
                    <a:pt x="330887" y="93552"/>
                  </a:lnTo>
                  <a:cubicBezTo>
                    <a:pt x="330887" y="86771"/>
                    <a:pt x="329213" y="81937"/>
                    <a:pt x="325864" y="79049"/>
                  </a:cubicBezTo>
                  <a:cubicBezTo>
                    <a:pt x="322515" y="76160"/>
                    <a:pt x="316195" y="74716"/>
                    <a:pt x="306902" y="74716"/>
                  </a:cubicBezTo>
                  <a:cubicBezTo>
                    <a:pt x="300624" y="74716"/>
                    <a:pt x="295726" y="75951"/>
                    <a:pt x="292210" y="78421"/>
                  </a:cubicBezTo>
                  <a:cubicBezTo>
                    <a:pt x="288694" y="80890"/>
                    <a:pt x="285848" y="85223"/>
                    <a:pt x="283671" y="91418"/>
                  </a:cubicBezTo>
                  <a:lnTo>
                    <a:pt x="251650" y="85641"/>
                  </a:lnTo>
                  <a:cubicBezTo>
                    <a:pt x="255250" y="72749"/>
                    <a:pt x="261445" y="63205"/>
                    <a:pt x="270235" y="57010"/>
                  </a:cubicBezTo>
                  <a:cubicBezTo>
                    <a:pt x="279025" y="50815"/>
                    <a:pt x="292085" y="47718"/>
                    <a:pt x="309414" y="47718"/>
                  </a:cubicBezTo>
                  <a:close/>
                  <a:moveTo>
                    <a:pt x="104347" y="31142"/>
                  </a:moveTo>
                  <a:lnTo>
                    <a:pt x="104347" y="77856"/>
                  </a:lnTo>
                  <a:lnTo>
                    <a:pt x="131848" y="77856"/>
                  </a:lnTo>
                  <a:cubicBezTo>
                    <a:pt x="149680" y="77856"/>
                    <a:pt x="160814" y="77102"/>
                    <a:pt x="165251" y="75595"/>
                  </a:cubicBezTo>
                  <a:cubicBezTo>
                    <a:pt x="169688" y="74088"/>
                    <a:pt x="173162" y="71493"/>
                    <a:pt x="175673" y="67810"/>
                  </a:cubicBezTo>
                  <a:cubicBezTo>
                    <a:pt x="178185" y="64126"/>
                    <a:pt x="179440" y="59522"/>
                    <a:pt x="179440" y="53997"/>
                  </a:cubicBezTo>
                  <a:cubicBezTo>
                    <a:pt x="179440" y="47802"/>
                    <a:pt x="177787" y="42800"/>
                    <a:pt x="174480" y="38991"/>
                  </a:cubicBezTo>
                  <a:cubicBezTo>
                    <a:pt x="171174" y="35182"/>
                    <a:pt x="166506" y="32775"/>
                    <a:pt x="160479" y="31770"/>
                  </a:cubicBezTo>
                  <a:cubicBezTo>
                    <a:pt x="157465" y="31352"/>
                    <a:pt x="148424" y="31142"/>
                    <a:pt x="133355" y="31142"/>
                  </a:cubicBezTo>
                  <a:close/>
                  <a:moveTo>
                    <a:pt x="67178" y="0"/>
                  </a:moveTo>
                  <a:lnTo>
                    <a:pt x="145410" y="0"/>
                  </a:lnTo>
                  <a:cubicBezTo>
                    <a:pt x="165083" y="0"/>
                    <a:pt x="179378" y="1653"/>
                    <a:pt x="188293" y="4960"/>
                  </a:cubicBezTo>
                  <a:cubicBezTo>
                    <a:pt x="197209" y="8267"/>
                    <a:pt x="204346" y="14148"/>
                    <a:pt x="209704" y="22603"/>
                  </a:cubicBezTo>
                  <a:cubicBezTo>
                    <a:pt x="215061" y="31059"/>
                    <a:pt x="217740" y="40728"/>
                    <a:pt x="217740" y="51611"/>
                  </a:cubicBezTo>
                  <a:cubicBezTo>
                    <a:pt x="217740" y="65424"/>
                    <a:pt x="213680" y="76830"/>
                    <a:pt x="205560" y="85830"/>
                  </a:cubicBezTo>
                  <a:cubicBezTo>
                    <a:pt x="197439" y="94829"/>
                    <a:pt x="185301" y="100501"/>
                    <a:pt x="169143" y="102845"/>
                  </a:cubicBezTo>
                  <a:cubicBezTo>
                    <a:pt x="177180" y="107533"/>
                    <a:pt x="183815" y="112682"/>
                    <a:pt x="189047" y="118290"/>
                  </a:cubicBezTo>
                  <a:cubicBezTo>
                    <a:pt x="194279" y="123899"/>
                    <a:pt x="201332" y="133862"/>
                    <a:pt x="210206" y="148177"/>
                  </a:cubicBezTo>
                  <a:lnTo>
                    <a:pt x="232684" y="184091"/>
                  </a:lnTo>
                  <a:lnTo>
                    <a:pt x="188231" y="184091"/>
                  </a:lnTo>
                  <a:lnTo>
                    <a:pt x="161358" y="144033"/>
                  </a:lnTo>
                  <a:cubicBezTo>
                    <a:pt x="151814" y="129718"/>
                    <a:pt x="145284" y="120697"/>
                    <a:pt x="141768" y="116972"/>
                  </a:cubicBezTo>
                  <a:cubicBezTo>
                    <a:pt x="138252" y="113247"/>
                    <a:pt x="134527" y="110693"/>
                    <a:pt x="130592" y="109312"/>
                  </a:cubicBezTo>
                  <a:cubicBezTo>
                    <a:pt x="126658" y="107931"/>
                    <a:pt x="120421" y="107240"/>
                    <a:pt x="111882" y="107240"/>
                  </a:cubicBezTo>
                  <a:lnTo>
                    <a:pt x="104347" y="107240"/>
                  </a:lnTo>
                  <a:lnTo>
                    <a:pt x="104347" y="184091"/>
                  </a:lnTo>
                  <a:lnTo>
                    <a:pt x="67178" y="184091"/>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10" name="TextBox 9">
              <a:extLst>
                <a:ext uri="{FF2B5EF4-FFF2-40B4-BE49-F238E27FC236}">
                  <a16:creationId xmlns:a16="http://schemas.microsoft.com/office/drawing/2014/main" id="{3E6E0147-40B6-4F98-90E6-2C654B417E17}"/>
                </a:ext>
              </a:extLst>
            </p:cNvPr>
            <p:cNvSpPr txBox="1">
              <a:spLocks noChangeAspect="1"/>
            </p:cNvSpPr>
            <p:nvPr>
              <p:custDataLst>
                <p:tags r:id="rId8"/>
              </p:custDataLst>
            </p:nvPr>
          </p:nvSpPr>
          <p:spPr>
            <a:xfrm>
              <a:off x="11219209" y="4990277"/>
              <a:ext cx="446786" cy="642105"/>
            </a:xfrm>
            <a:custGeom>
              <a:avLst/>
              <a:gdLst/>
              <a:ahLst/>
              <a:cxnLst/>
              <a:rect l="l" t="t" r="r" b="b"/>
              <a:pathLst>
                <a:path w="446786" h="642105">
                  <a:moveTo>
                    <a:pt x="404468" y="527331"/>
                  </a:moveTo>
                  <a:cubicBezTo>
                    <a:pt x="399947" y="528838"/>
                    <a:pt x="392790" y="530637"/>
                    <a:pt x="382995" y="532730"/>
                  </a:cubicBezTo>
                  <a:cubicBezTo>
                    <a:pt x="373200" y="534823"/>
                    <a:pt x="366796" y="536874"/>
                    <a:pt x="363782" y="538883"/>
                  </a:cubicBezTo>
                  <a:cubicBezTo>
                    <a:pt x="359178" y="542148"/>
                    <a:pt x="356876" y="546292"/>
                    <a:pt x="356876" y="551315"/>
                  </a:cubicBezTo>
                  <a:cubicBezTo>
                    <a:pt x="356876" y="556254"/>
                    <a:pt x="358717" y="560524"/>
                    <a:pt x="362401" y="564124"/>
                  </a:cubicBezTo>
                  <a:cubicBezTo>
                    <a:pt x="366084" y="567723"/>
                    <a:pt x="370772" y="569523"/>
                    <a:pt x="376465" y="569523"/>
                  </a:cubicBezTo>
                  <a:cubicBezTo>
                    <a:pt x="382827" y="569523"/>
                    <a:pt x="388897" y="567430"/>
                    <a:pt x="394673" y="563245"/>
                  </a:cubicBezTo>
                  <a:cubicBezTo>
                    <a:pt x="398943" y="560064"/>
                    <a:pt x="401747" y="556171"/>
                    <a:pt x="403087" y="551566"/>
                  </a:cubicBezTo>
                  <a:cubicBezTo>
                    <a:pt x="404008" y="548553"/>
                    <a:pt x="404468" y="542818"/>
                    <a:pt x="404468" y="534363"/>
                  </a:cubicBezTo>
                  <a:close/>
                  <a:moveTo>
                    <a:pt x="66051" y="482626"/>
                  </a:moveTo>
                  <a:cubicBezTo>
                    <a:pt x="57513" y="482626"/>
                    <a:pt x="50376" y="486017"/>
                    <a:pt x="44641" y="492798"/>
                  </a:cubicBezTo>
                  <a:cubicBezTo>
                    <a:pt x="38907" y="499579"/>
                    <a:pt x="36039" y="510336"/>
                    <a:pt x="36039" y="525070"/>
                  </a:cubicBezTo>
                  <a:cubicBezTo>
                    <a:pt x="36039" y="539721"/>
                    <a:pt x="38802" y="550290"/>
                    <a:pt x="44327" y="556778"/>
                  </a:cubicBezTo>
                  <a:cubicBezTo>
                    <a:pt x="49853" y="563266"/>
                    <a:pt x="56675" y="566510"/>
                    <a:pt x="64796" y="566510"/>
                  </a:cubicBezTo>
                  <a:cubicBezTo>
                    <a:pt x="72916" y="566510"/>
                    <a:pt x="80032" y="562868"/>
                    <a:pt x="86143" y="555585"/>
                  </a:cubicBezTo>
                  <a:cubicBezTo>
                    <a:pt x="92255" y="548301"/>
                    <a:pt x="95310" y="537460"/>
                    <a:pt x="95310" y="523061"/>
                  </a:cubicBezTo>
                  <a:cubicBezTo>
                    <a:pt x="95310" y="509415"/>
                    <a:pt x="92527" y="499265"/>
                    <a:pt x="86959" y="492609"/>
                  </a:cubicBezTo>
                  <a:cubicBezTo>
                    <a:pt x="81392" y="485954"/>
                    <a:pt x="74423" y="482626"/>
                    <a:pt x="66051" y="482626"/>
                  </a:cubicBezTo>
                  <a:close/>
                  <a:moveTo>
                    <a:pt x="168203" y="458014"/>
                  </a:moveTo>
                  <a:lnTo>
                    <a:pt x="203490" y="458014"/>
                  </a:lnTo>
                  <a:lnTo>
                    <a:pt x="203490" y="519294"/>
                  </a:lnTo>
                  <a:cubicBezTo>
                    <a:pt x="203490" y="538046"/>
                    <a:pt x="204138" y="549536"/>
                    <a:pt x="205436" y="553764"/>
                  </a:cubicBezTo>
                  <a:cubicBezTo>
                    <a:pt x="206734" y="557992"/>
                    <a:pt x="209099" y="561340"/>
                    <a:pt x="212531" y="563810"/>
                  </a:cubicBezTo>
                  <a:cubicBezTo>
                    <a:pt x="215963" y="566279"/>
                    <a:pt x="220316" y="567514"/>
                    <a:pt x="225591" y="567514"/>
                  </a:cubicBezTo>
                  <a:cubicBezTo>
                    <a:pt x="231618" y="567514"/>
                    <a:pt x="237018" y="565861"/>
                    <a:pt x="241790" y="562554"/>
                  </a:cubicBezTo>
                  <a:cubicBezTo>
                    <a:pt x="246561" y="559247"/>
                    <a:pt x="249826" y="555145"/>
                    <a:pt x="251584" y="550248"/>
                  </a:cubicBezTo>
                  <a:cubicBezTo>
                    <a:pt x="253342" y="545350"/>
                    <a:pt x="254221" y="533358"/>
                    <a:pt x="254221" y="514271"/>
                  </a:cubicBezTo>
                  <a:lnTo>
                    <a:pt x="254221" y="458014"/>
                  </a:lnTo>
                  <a:lnTo>
                    <a:pt x="289508" y="458014"/>
                  </a:lnTo>
                  <a:lnTo>
                    <a:pt x="289508" y="591373"/>
                  </a:lnTo>
                  <a:lnTo>
                    <a:pt x="256733" y="591373"/>
                  </a:lnTo>
                  <a:lnTo>
                    <a:pt x="256733" y="571407"/>
                  </a:lnTo>
                  <a:cubicBezTo>
                    <a:pt x="251877" y="578523"/>
                    <a:pt x="245494" y="584132"/>
                    <a:pt x="237583" y="588234"/>
                  </a:cubicBezTo>
                  <a:cubicBezTo>
                    <a:pt x="229672" y="592336"/>
                    <a:pt x="221321" y="594387"/>
                    <a:pt x="212531" y="594387"/>
                  </a:cubicBezTo>
                  <a:cubicBezTo>
                    <a:pt x="203573" y="594387"/>
                    <a:pt x="195537" y="592420"/>
                    <a:pt x="188421" y="588485"/>
                  </a:cubicBezTo>
                  <a:cubicBezTo>
                    <a:pt x="181305" y="584550"/>
                    <a:pt x="176156" y="579025"/>
                    <a:pt x="172975" y="571909"/>
                  </a:cubicBezTo>
                  <a:cubicBezTo>
                    <a:pt x="169794" y="564793"/>
                    <a:pt x="168203" y="554957"/>
                    <a:pt x="168203" y="542399"/>
                  </a:cubicBezTo>
                  <a:close/>
                  <a:moveTo>
                    <a:pt x="382995" y="455000"/>
                  </a:moveTo>
                  <a:cubicBezTo>
                    <a:pt x="398733" y="455000"/>
                    <a:pt x="410454" y="456863"/>
                    <a:pt x="418155" y="460588"/>
                  </a:cubicBezTo>
                  <a:cubicBezTo>
                    <a:pt x="425857" y="464314"/>
                    <a:pt x="431278" y="469043"/>
                    <a:pt x="434417" y="474778"/>
                  </a:cubicBezTo>
                  <a:cubicBezTo>
                    <a:pt x="437557" y="480513"/>
                    <a:pt x="439126" y="491040"/>
                    <a:pt x="439126" y="506360"/>
                  </a:cubicBezTo>
                  <a:lnTo>
                    <a:pt x="438750" y="547548"/>
                  </a:lnTo>
                  <a:cubicBezTo>
                    <a:pt x="438750" y="559268"/>
                    <a:pt x="439315" y="567912"/>
                    <a:pt x="440445" y="573479"/>
                  </a:cubicBezTo>
                  <a:cubicBezTo>
                    <a:pt x="441575" y="579046"/>
                    <a:pt x="443689" y="585011"/>
                    <a:pt x="446786" y="591373"/>
                  </a:cubicBezTo>
                  <a:lnTo>
                    <a:pt x="411877" y="591373"/>
                  </a:lnTo>
                  <a:cubicBezTo>
                    <a:pt x="410956" y="589029"/>
                    <a:pt x="409826" y="585555"/>
                    <a:pt x="408486" y="580951"/>
                  </a:cubicBezTo>
                  <a:cubicBezTo>
                    <a:pt x="407900" y="578858"/>
                    <a:pt x="407482" y="577476"/>
                    <a:pt x="407231" y="576807"/>
                  </a:cubicBezTo>
                  <a:cubicBezTo>
                    <a:pt x="401203" y="582667"/>
                    <a:pt x="394757" y="587062"/>
                    <a:pt x="387892" y="589992"/>
                  </a:cubicBezTo>
                  <a:cubicBezTo>
                    <a:pt x="381028" y="592922"/>
                    <a:pt x="373703" y="594387"/>
                    <a:pt x="365917" y="594387"/>
                  </a:cubicBezTo>
                  <a:cubicBezTo>
                    <a:pt x="352187" y="594387"/>
                    <a:pt x="341367" y="590662"/>
                    <a:pt x="333456" y="583211"/>
                  </a:cubicBezTo>
                  <a:cubicBezTo>
                    <a:pt x="325545" y="575760"/>
                    <a:pt x="321589" y="566342"/>
                    <a:pt x="321589" y="554957"/>
                  </a:cubicBezTo>
                  <a:cubicBezTo>
                    <a:pt x="321589" y="547422"/>
                    <a:pt x="323389" y="540704"/>
                    <a:pt x="326989" y="534802"/>
                  </a:cubicBezTo>
                  <a:cubicBezTo>
                    <a:pt x="330589" y="528900"/>
                    <a:pt x="335633" y="524380"/>
                    <a:pt x="342121" y="521240"/>
                  </a:cubicBezTo>
                  <a:cubicBezTo>
                    <a:pt x="348609" y="518101"/>
                    <a:pt x="357964" y="515359"/>
                    <a:pt x="370186" y="513015"/>
                  </a:cubicBezTo>
                  <a:cubicBezTo>
                    <a:pt x="386678" y="509918"/>
                    <a:pt x="398106" y="507030"/>
                    <a:pt x="404468" y="504351"/>
                  </a:cubicBezTo>
                  <a:lnTo>
                    <a:pt x="404468" y="500835"/>
                  </a:lnTo>
                  <a:cubicBezTo>
                    <a:pt x="404468" y="494054"/>
                    <a:pt x="402794" y="489219"/>
                    <a:pt x="399445" y="486331"/>
                  </a:cubicBezTo>
                  <a:cubicBezTo>
                    <a:pt x="396096" y="483443"/>
                    <a:pt x="389776" y="481998"/>
                    <a:pt x="380483" y="481998"/>
                  </a:cubicBezTo>
                  <a:cubicBezTo>
                    <a:pt x="374205" y="481998"/>
                    <a:pt x="369307" y="483233"/>
                    <a:pt x="365791" y="485703"/>
                  </a:cubicBezTo>
                  <a:cubicBezTo>
                    <a:pt x="362275" y="488173"/>
                    <a:pt x="359429" y="492505"/>
                    <a:pt x="357252" y="498700"/>
                  </a:cubicBezTo>
                  <a:lnTo>
                    <a:pt x="325231" y="492923"/>
                  </a:lnTo>
                  <a:cubicBezTo>
                    <a:pt x="328831" y="480031"/>
                    <a:pt x="335026" y="470488"/>
                    <a:pt x="343816" y="464293"/>
                  </a:cubicBezTo>
                  <a:cubicBezTo>
                    <a:pt x="352606" y="458098"/>
                    <a:pt x="365666" y="455000"/>
                    <a:pt x="382995" y="455000"/>
                  </a:cubicBezTo>
                  <a:close/>
                  <a:moveTo>
                    <a:pt x="56633" y="455000"/>
                  </a:moveTo>
                  <a:cubicBezTo>
                    <a:pt x="65507" y="455000"/>
                    <a:pt x="73188" y="456884"/>
                    <a:pt x="79676" y="460651"/>
                  </a:cubicBezTo>
                  <a:cubicBezTo>
                    <a:pt x="86164" y="464418"/>
                    <a:pt x="91920" y="470111"/>
                    <a:pt x="96943" y="477729"/>
                  </a:cubicBezTo>
                  <a:lnTo>
                    <a:pt x="96943" y="458014"/>
                  </a:lnTo>
                  <a:lnTo>
                    <a:pt x="129466" y="458014"/>
                  </a:lnTo>
                  <a:lnTo>
                    <a:pt x="129466" y="642105"/>
                  </a:lnTo>
                  <a:lnTo>
                    <a:pt x="94180" y="642105"/>
                  </a:lnTo>
                  <a:lnTo>
                    <a:pt x="94180" y="575049"/>
                  </a:lnTo>
                  <a:cubicBezTo>
                    <a:pt x="89576" y="580992"/>
                    <a:pt x="83841" y="585701"/>
                    <a:pt x="76976" y="589176"/>
                  </a:cubicBezTo>
                  <a:cubicBezTo>
                    <a:pt x="70112" y="592650"/>
                    <a:pt x="62703" y="594387"/>
                    <a:pt x="54750" y="594387"/>
                  </a:cubicBezTo>
                  <a:cubicBezTo>
                    <a:pt x="39597" y="594387"/>
                    <a:pt x="27124" y="588694"/>
                    <a:pt x="17329" y="577309"/>
                  </a:cubicBezTo>
                  <a:cubicBezTo>
                    <a:pt x="5776" y="563998"/>
                    <a:pt x="0" y="545957"/>
                    <a:pt x="0" y="523187"/>
                  </a:cubicBezTo>
                  <a:cubicBezTo>
                    <a:pt x="0" y="501755"/>
                    <a:pt x="5420" y="485033"/>
                    <a:pt x="16262" y="473020"/>
                  </a:cubicBezTo>
                  <a:cubicBezTo>
                    <a:pt x="27103" y="461007"/>
                    <a:pt x="40560" y="455000"/>
                    <a:pt x="56633" y="455000"/>
                  </a:cubicBezTo>
                  <a:close/>
                  <a:moveTo>
                    <a:pt x="376591" y="399748"/>
                  </a:moveTo>
                  <a:cubicBezTo>
                    <a:pt x="386888" y="399831"/>
                    <a:pt x="395301" y="401506"/>
                    <a:pt x="401831" y="404771"/>
                  </a:cubicBezTo>
                  <a:cubicBezTo>
                    <a:pt x="409031" y="408287"/>
                    <a:pt x="412714" y="413184"/>
                    <a:pt x="412881" y="419463"/>
                  </a:cubicBezTo>
                  <a:cubicBezTo>
                    <a:pt x="413216" y="428169"/>
                    <a:pt x="405598" y="433485"/>
                    <a:pt x="390027" y="435411"/>
                  </a:cubicBezTo>
                  <a:lnTo>
                    <a:pt x="390027" y="441689"/>
                  </a:lnTo>
                  <a:lnTo>
                    <a:pt x="375963" y="441689"/>
                  </a:lnTo>
                  <a:lnTo>
                    <a:pt x="375963" y="427876"/>
                  </a:lnTo>
                  <a:cubicBezTo>
                    <a:pt x="380735" y="427374"/>
                    <a:pt x="383790" y="426914"/>
                    <a:pt x="385130" y="426495"/>
                  </a:cubicBezTo>
                  <a:cubicBezTo>
                    <a:pt x="389567" y="425407"/>
                    <a:pt x="391827" y="423481"/>
                    <a:pt x="391911" y="420719"/>
                  </a:cubicBezTo>
                  <a:cubicBezTo>
                    <a:pt x="391994" y="418793"/>
                    <a:pt x="390822" y="417161"/>
                    <a:pt x="388395" y="415821"/>
                  </a:cubicBezTo>
                  <a:cubicBezTo>
                    <a:pt x="384879" y="413896"/>
                    <a:pt x="379311" y="412933"/>
                    <a:pt x="371693" y="412933"/>
                  </a:cubicBezTo>
                  <a:cubicBezTo>
                    <a:pt x="369098" y="412933"/>
                    <a:pt x="365163" y="413100"/>
                    <a:pt x="359889" y="413435"/>
                  </a:cubicBezTo>
                  <a:lnTo>
                    <a:pt x="358508" y="400627"/>
                  </a:lnTo>
                  <a:cubicBezTo>
                    <a:pt x="361773" y="399957"/>
                    <a:pt x="367801" y="399664"/>
                    <a:pt x="376591" y="399748"/>
                  </a:cubicBezTo>
                  <a:close/>
                  <a:moveTo>
                    <a:pt x="269574" y="120049"/>
                  </a:moveTo>
                  <a:cubicBezTo>
                    <a:pt x="261872" y="120049"/>
                    <a:pt x="255510" y="122853"/>
                    <a:pt x="250487" y="128462"/>
                  </a:cubicBezTo>
                  <a:cubicBezTo>
                    <a:pt x="245464" y="134071"/>
                    <a:pt x="242994" y="141689"/>
                    <a:pt x="243078" y="151316"/>
                  </a:cubicBezTo>
                  <a:lnTo>
                    <a:pt x="295819" y="151316"/>
                  </a:lnTo>
                  <a:cubicBezTo>
                    <a:pt x="295568" y="141103"/>
                    <a:pt x="292931" y="133338"/>
                    <a:pt x="287908" y="128022"/>
                  </a:cubicBezTo>
                  <a:cubicBezTo>
                    <a:pt x="282885" y="122707"/>
                    <a:pt x="276773" y="120049"/>
                    <a:pt x="269574" y="120049"/>
                  </a:cubicBezTo>
                  <a:close/>
                  <a:moveTo>
                    <a:pt x="267439" y="93050"/>
                  </a:moveTo>
                  <a:cubicBezTo>
                    <a:pt x="287280" y="93050"/>
                    <a:pt x="302935" y="99601"/>
                    <a:pt x="314404" y="112702"/>
                  </a:cubicBezTo>
                  <a:cubicBezTo>
                    <a:pt x="325873" y="125804"/>
                    <a:pt x="331356" y="145875"/>
                    <a:pt x="330854" y="172915"/>
                  </a:cubicBezTo>
                  <a:lnTo>
                    <a:pt x="242450" y="172915"/>
                  </a:lnTo>
                  <a:cubicBezTo>
                    <a:pt x="242701" y="183380"/>
                    <a:pt x="245547" y="191521"/>
                    <a:pt x="250989" y="197339"/>
                  </a:cubicBezTo>
                  <a:cubicBezTo>
                    <a:pt x="256431" y="203157"/>
                    <a:pt x="263211" y="206067"/>
                    <a:pt x="271332" y="206067"/>
                  </a:cubicBezTo>
                  <a:cubicBezTo>
                    <a:pt x="276857" y="206067"/>
                    <a:pt x="281503" y="204560"/>
                    <a:pt x="285271" y="201546"/>
                  </a:cubicBezTo>
                  <a:cubicBezTo>
                    <a:pt x="289038" y="198532"/>
                    <a:pt x="291884" y="193677"/>
                    <a:pt x="293810" y="186979"/>
                  </a:cubicBezTo>
                  <a:lnTo>
                    <a:pt x="328970" y="192881"/>
                  </a:lnTo>
                  <a:cubicBezTo>
                    <a:pt x="324450" y="205774"/>
                    <a:pt x="317313" y="215589"/>
                    <a:pt x="307560" y="222328"/>
                  </a:cubicBezTo>
                  <a:cubicBezTo>
                    <a:pt x="297807" y="229067"/>
                    <a:pt x="285605" y="232437"/>
                    <a:pt x="270955" y="232437"/>
                  </a:cubicBezTo>
                  <a:cubicBezTo>
                    <a:pt x="247766" y="232437"/>
                    <a:pt x="230604" y="224861"/>
                    <a:pt x="219470" y="209708"/>
                  </a:cubicBezTo>
                  <a:cubicBezTo>
                    <a:pt x="210680" y="197569"/>
                    <a:pt x="206285" y="182249"/>
                    <a:pt x="206285" y="163748"/>
                  </a:cubicBezTo>
                  <a:cubicBezTo>
                    <a:pt x="206285" y="141647"/>
                    <a:pt x="212061" y="124339"/>
                    <a:pt x="223614" y="111823"/>
                  </a:cubicBezTo>
                  <a:cubicBezTo>
                    <a:pt x="235167" y="99308"/>
                    <a:pt x="249775" y="93050"/>
                    <a:pt x="267439" y="93050"/>
                  </a:cubicBezTo>
                  <a:close/>
                  <a:moveTo>
                    <a:pt x="396501" y="48974"/>
                  </a:moveTo>
                  <a:lnTo>
                    <a:pt x="396501" y="96064"/>
                  </a:lnTo>
                  <a:lnTo>
                    <a:pt x="420611" y="96064"/>
                  </a:lnTo>
                  <a:lnTo>
                    <a:pt x="420611" y="124192"/>
                  </a:lnTo>
                  <a:lnTo>
                    <a:pt x="396501" y="124192"/>
                  </a:lnTo>
                  <a:lnTo>
                    <a:pt x="396501" y="177938"/>
                  </a:lnTo>
                  <a:cubicBezTo>
                    <a:pt x="396501" y="188821"/>
                    <a:pt x="396731" y="195163"/>
                    <a:pt x="397192" y="196962"/>
                  </a:cubicBezTo>
                  <a:cubicBezTo>
                    <a:pt x="397652" y="198762"/>
                    <a:pt x="398699" y="200248"/>
                    <a:pt x="400331" y="201420"/>
                  </a:cubicBezTo>
                  <a:cubicBezTo>
                    <a:pt x="401963" y="202592"/>
                    <a:pt x="403952" y="203178"/>
                    <a:pt x="406296" y="203178"/>
                  </a:cubicBezTo>
                  <a:cubicBezTo>
                    <a:pt x="409561" y="203178"/>
                    <a:pt x="414291" y="202048"/>
                    <a:pt x="420486" y="199788"/>
                  </a:cubicBezTo>
                  <a:lnTo>
                    <a:pt x="423499" y="227163"/>
                  </a:lnTo>
                  <a:cubicBezTo>
                    <a:pt x="415295" y="230679"/>
                    <a:pt x="406003" y="232437"/>
                    <a:pt x="395622" y="232437"/>
                  </a:cubicBezTo>
                  <a:cubicBezTo>
                    <a:pt x="389260" y="232437"/>
                    <a:pt x="383525" y="231370"/>
                    <a:pt x="378419" y="229235"/>
                  </a:cubicBezTo>
                  <a:cubicBezTo>
                    <a:pt x="373312" y="227100"/>
                    <a:pt x="369565" y="224337"/>
                    <a:pt x="367180" y="220947"/>
                  </a:cubicBezTo>
                  <a:cubicBezTo>
                    <a:pt x="364794" y="217557"/>
                    <a:pt x="363140" y="212973"/>
                    <a:pt x="362219" y="207197"/>
                  </a:cubicBezTo>
                  <a:cubicBezTo>
                    <a:pt x="361466" y="203095"/>
                    <a:pt x="361089" y="194807"/>
                    <a:pt x="361089" y="182333"/>
                  </a:cubicBezTo>
                  <a:lnTo>
                    <a:pt x="361089" y="124192"/>
                  </a:lnTo>
                  <a:lnTo>
                    <a:pt x="344890" y="124192"/>
                  </a:lnTo>
                  <a:lnTo>
                    <a:pt x="344890" y="96064"/>
                  </a:lnTo>
                  <a:lnTo>
                    <a:pt x="361089" y="96064"/>
                  </a:lnTo>
                  <a:lnTo>
                    <a:pt x="361089" y="69568"/>
                  </a:lnTo>
                  <a:close/>
                  <a:moveTo>
                    <a:pt x="26835" y="45332"/>
                  </a:moveTo>
                  <a:lnTo>
                    <a:pt x="64005" y="45332"/>
                  </a:lnTo>
                  <a:lnTo>
                    <a:pt x="64005" y="127081"/>
                  </a:lnTo>
                  <a:lnTo>
                    <a:pt x="139098" y="45332"/>
                  </a:lnTo>
                  <a:lnTo>
                    <a:pt x="189077" y="45332"/>
                  </a:lnTo>
                  <a:lnTo>
                    <a:pt x="119760" y="117035"/>
                  </a:lnTo>
                  <a:lnTo>
                    <a:pt x="192844" y="229423"/>
                  </a:lnTo>
                  <a:lnTo>
                    <a:pt x="144749" y="229423"/>
                  </a:lnTo>
                  <a:lnTo>
                    <a:pt x="94143" y="143029"/>
                  </a:lnTo>
                  <a:lnTo>
                    <a:pt x="64005" y="173794"/>
                  </a:lnTo>
                  <a:lnTo>
                    <a:pt x="64005" y="229423"/>
                  </a:lnTo>
                  <a:lnTo>
                    <a:pt x="26835" y="229423"/>
                  </a:lnTo>
                  <a:close/>
                  <a:moveTo>
                    <a:pt x="252496" y="42193"/>
                  </a:moveTo>
                  <a:lnTo>
                    <a:pt x="285145" y="42193"/>
                  </a:lnTo>
                  <a:lnTo>
                    <a:pt x="311139" y="79237"/>
                  </a:lnTo>
                  <a:lnTo>
                    <a:pt x="282759" y="79237"/>
                  </a:lnTo>
                  <a:lnTo>
                    <a:pt x="268193" y="60527"/>
                  </a:lnTo>
                  <a:lnTo>
                    <a:pt x="254631" y="79237"/>
                  </a:lnTo>
                  <a:lnTo>
                    <a:pt x="226125" y="79237"/>
                  </a:lnTo>
                  <a:close/>
                  <a:moveTo>
                    <a:pt x="268193" y="0"/>
                  </a:moveTo>
                  <a:lnTo>
                    <a:pt x="307748" y="0"/>
                  </a:lnTo>
                  <a:lnTo>
                    <a:pt x="274346" y="35412"/>
                  </a:lnTo>
                  <a:lnTo>
                    <a:pt x="251994" y="35412"/>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11" name="TextBox 10">
              <a:extLst>
                <a:ext uri="{FF2B5EF4-FFF2-40B4-BE49-F238E27FC236}">
                  <a16:creationId xmlns:a16="http://schemas.microsoft.com/office/drawing/2014/main" id="{40EDDA0E-C785-4EBB-8D64-DE28DAD5A11C}"/>
                </a:ext>
              </a:extLst>
            </p:cNvPr>
            <p:cNvSpPr txBox="1">
              <a:spLocks noChangeAspect="1"/>
            </p:cNvSpPr>
            <p:nvPr>
              <p:custDataLst>
                <p:tags r:id="rId9"/>
              </p:custDataLst>
            </p:nvPr>
          </p:nvSpPr>
          <p:spPr>
            <a:xfrm>
              <a:off x="5219487" y="5454656"/>
              <a:ext cx="397041" cy="234446"/>
            </a:xfrm>
            <a:custGeom>
              <a:avLst/>
              <a:gdLst/>
              <a:ahLst/>
              <a:cxnLst/>
              <a:rect l="l" t="t" r="r" b="b"/>
              <a:pathLst>
                <a:path w="397041" h="234446">
                  <a:moveTo>
                    <a:pt x="220386" y="199160"/>
                  </a:moveTo>
                  <a:lnTo>
                    <a:pt x="255673" y="199160"/>
                  </a:lnTo>
                  <a:lnTo>
                    <a:pt x="255673" y="234446"/>
                  </a:lnTo>
                  <a:lnTo>
                    <a:pt x="220386" y="234446"/>
                  </a:lnTo>
                  <a:close/>
                  <a:moveTo>
                    <a:pt x="263709" y="120049"/>
                  </a:moveTo>
                  <a:cubicBezTo>
                    <a:pt x="259189" y="121556"/>
                    <a:pt x="252031" y="123355"/>
                    <a:pt x="242236" y="125448"/>
                  </a:cubicBezTo>
                  <a:cubicBezTo>
                    <a:pt x="232441" y="127541"/>
                    <a:pt x="226037" y="129592"/>
                    <a:pt x="223023" y="131601"/>
                  </a:cubicBezTo>
                  <a:cubicBezTo>
                    <a:pt x="218419" y="134866"/>
                    <a:pt x="216117" y="139010"/>
                    <a:pt x="216117" y="144033"/>
                  </a:cubicBezTo>
                  <a:cubicBezTo>
                    <a:pt x="216117" y="148972"/>
                    <a:pt x="217959" y="153242"/>
                    <a:pt x="221642" y="156842"/>
                  </a:cubicBezTo>
                  <a:cubicBezTo>
                    <a:pt x="225326" y="160442"/>
                    <a:pt x="230014" y="162241"/>
                    <a:pt x="235706" y="162241"/>
                  </a:cubicBezTo>
                  <a:cubicBezTo>
                    <a:pt x="242069" y="162241"/>
                    <a:pt x="248138" y="160149"/>
                    <a:pt x="253915" y="155963"/>
                  </a:cubicBezTo>
                  <a:cubicBezTo>
                    <a:pt x="258184" y="152782"/>
                    <a:pt x="260988" y="148889"/>
                    <a:pt x="262328" y="144284"/>
                  </a:cubicBezTo>
                  <a:cubicBezTo>
                    <a:pt x="263249" y="141271"/>
                    <a:pt x="263709" y="135536"/>
                    <a:pt x="263709" y="127081"/>
                  </a:cubicBezTo>
                  <a:close/>
                  <a:moveTo>
                    <a:pt x="242236" y="47718"/>
                  </a:moveTo>
                  <a:cubicBezTo>
                    <a:pt x="257975" y="47718"/>
                    <a:pt x="269695" y="49581"/>
                    <a:pt x="277397" y="53306"/>
                  </a:cubicBezTo>
                  <a:cubicBezTo>
                    <a:pt x="285099" y="57032"/>
                    <a:pt x="290519" y="61761"/>
                    <a:pt x="293659" y="67496"/>
                  </a:cubicBezTo>
                  <a:cubicBezTo>
                    <a:pt x="296798" y="73231"/>
                    <a:pt x="298368" y="83758"/>
                    <a:pt x="298368" y="99078"/>
                  </a:cubicBezTo>
                  <a:lnTo>
                    <a:pt x="297991" y="140266"/>
                  </a:lnTo>
                  <a:cubicBezTo>
                    <a:pt x="297991" y="151986"/>
                    <a:pt x="298556" y="160630"/>
                    <a:pt x="299686" y="166197"/>
                  </a:cubicBezTo>
                  <a:cubicBezTo>
                    <a:pt x="300816" y="171764"/>
                    <a:pt x="302930" y="177729"/>
                    <a:pt x="306028" y="184091"/>
                  </a:cubicBezTo>
                  <a:lnTo>
                    <a:pt x="271118" y="184091"/>
                  </a:lnTo>
                  <a:cubicBezTo>
                    <a:pt x="270197" y="181747"/>
                    <a:pt x="269067" y="178273"/>
                    <a:pt x="267728" y="173669"/>
                  </a:cubicBezTo>
                  <a:cubicBezTo>
                    <a:pt x="267142" y="171576"/>
                    <a:pt x="266723" y="170194"/>
                    <a:pt x="266472" y="169525"/>
                  </a:cubicBezTo>
                  <a:cubicBezTo>
                    <a:pt x="260444" y="175385"/>
                    <a:pt x="253998" y="179780"/>
                    <a:pt x="247134" y="182710"/>
                  </a:cubicBezTo>
                  <a:cubicBezTo>
                    <a:pt x="240269" y="185640"/>
                    <a:pt x="232944" y="187105"/>
                    <a:pt x="225158" y="187105"/>
                  </a:cubicBezTo>
                  <a:cubicBezTo>
                    <a:pt x="211429" y="187105"/>
                    <a:pt x="200608" y="183380"/>
                    <a:pt x="192697" y="175929"/>
                  </a:cubicBezTo>
                  <a:cubicBezTo>
                    <a:pt x="184786" y="168478"/>
                    <a:pt x="180831" y="159060"/>
                    <a:pt x="180831" y="147675"/>
                  </a:cubicBezTo>
                  <a:cubicBezTo>
                    <a:pt x="180831" y="140140"/>
                    <a:pt x="182630" y="133422"/>
                    <a:pt x="186230" y="127520"/>
                  </a:cubicBezTo>
                  <a:cubicBezTo>
                    <a:pt x="189830" y="121618"/>
                    <a:pt x="194874" y="117098"/>
                    <a:pt x="201362" y="113958"/>
                  </a:cubicBezTo>
                  <a:cubicBezTo>
                    <a:pt x="207850" y="110819"/>
                    <a:pt x="217205" y="108077"/>
                    <a:pt x="229428" y="105733"/>
                  </a:cubicBezTo>
                  <a:cubicBezTo>
                    <a:pt x="245920" y="102636"/>
                    <a:pt x="257347" y="99748"/>
                    <a:pt x="263709" y="97069"/>
                  </a:cubicBezTo>
                  <a:lnTo>
                    <a:pt x="263709" y="93553"/>
                  </a:lnTo>
                  <a:cubicBezTo>
                    <a:pt x="263709" y="86772"/>
                    <a:pt x="262035" y="81937"/>
                    <a:pt x="258686" y="79049"/>
                  </a:cubicBezTo>
                  <a:cubicBezTo>
                    <a:pt x="255338" y="76161"/>
                    <a:pt x="249017" y="74717"/>
                    <a:pt x="239725" y="74717"/>
                  </a:cubicBezTo>
                  <a:cubicBezTo>
                    <a:pt x="233446" y="74717"/>
                    <a:pt x="228549" y="75951"/>
                    <a:pt x="225033" y="78421"/>
                  </a:cubicBezTo>
                  <a:cubicBezTo>
                    <a:pt x="221516" y="80891"/>
                    <a:pt x="218670" y="85223"/>
                    <a:pt x="216494" y="91418"/>
                  </a:cubicBezTo>
                  <a:lnTo>
                    <a:pt x="184472" y="85641"/>
                  </a:lnTo>
                  <a:cubicBezTo>
                    <a:pt x="188072" y="72749"/>
                    <a:pt x="194267" y="63206"/>
                    <a:pt x="203057" y="57011"/>
                  </a:cubicBezTo>
                  <a:cubicBezTo>
                    <a:pt x="211847" y="50816"/>
                    <a:pt x="224907" y="47718"/>
                    <a:pt x="242236" y="47718"/>
                  </a:cubicBezTo>
                  <a:close/>
                  <a:moveTo>
                    <a:pt x="370042" y="3642"/>
                  </a:moveTo>
                  <a:lnTo>
                    <a:pt x="370042" y="50732"/>
                  </a:lnTo>
                  <a:lnTo>
                    <a:pt x="394152" y="50732"/>
                  </a:lnTo>
                  <a:lnTo>
                    <a:pt x="394152" y="78860"/>
                  </a:lnTo>
                  <a:lnTo>
                    <a:pt x="370042" y="78860"/>
                  </a:lnTo>
                  <a:lnTo>
                    <a:pt x="370042" y="132606"/>
                  </a:lnTo>
                  <a:cubicBezTo>
                    <a:pt x="370042" y="143489"/>
                    <a:pt x="370272" y="149831"/>
                    <a:pt x="370733" y="151630"/>
                  </a:cubicBezTo>
                  <a:cubicBezTo>
                    <a:pt x="371193" y="153430"/>
                    <a:pt x="372240" y="154916"/>
                    <a:pt x="373872" y="156088"/>
                  </a:cubicBezTo>
                  <a:cubicBezTo>
                    <a:pt x="375505" y="157260"/>
                    <a:pt x="377493" y="157846"/>
                    <a:pt x="379837" y="157846"/>
                  </a:cubicBezTo>
                  <a:cubicBezTo>
                    <a:pt x="383102" y="157846"/>
                    <a:pt x="387832" y="156716"/>
                    <a:pt x="394027" y="154456"/>
                  </a:cubicBezTo>
                  <a:lnTo>
                    <a:pt x="397041" y="181831"/>
                  </a:lnTo>
                  <a:cubicBezTo>
                    <a:pt x="388836" y="185347"/>
                    <a:pt x="379544" y="187105"/>
                    <a:pt x="369163" y="187105"/>
                  </a:cubicBezTo>
                  <a:cubicBezTo>
                    <a:pt x="362801" y="187105"/>
                    <a:pt x="357066" y="186038"/>
                    <a:pt x="351960" y="183903"/>
                  </a:cubicBezTo>
                  <a:cubicBezTo>
                    <a:pt x="346853" y="181768"/>
                    <a:pt x="343107" y="179005"/>
                    <a:pt x="340721" y="175615"/>
                  </a:cubicBezTo>
                  <a:cubicBezTo>
                    <a:pt x="338335" y="172225"/>
                    <a:pt x="336682" y="167641"/>
                    <a:pt x="335761" y="161865"/>
                  </a:cubicBezTo>
                  <a:cubicBezTo>
                    <a:pt x="335007" y="157763"/>
                    <a:pt x="334630" y="149475"/>
                    <a:pt x="334630" y="137001"/>
                  </a:cubicBezTo>
                  <a:lnTo>
                    <a:pt x="334630" y="78860"/>
                  </a:lnTo>
                  <a:lnTo>
                    <a:pt x="318431" y="78860"/>
                  </a:lnTo>
                  <a:lnTo>
                    <a:pt x="318431" y="50732"/>
                  </a:lnTo>
                  <a:lnTo>
                    <a:pt x="334630" y="50732"/>
                  </a:lnTo>
                  <a:lnTo>
                    <a:pt x="334630" y="24236"/>
                  </a:lnTo>
                  <a:close/>
                  <a:moveTo>
                    <a:pt x="0" y="0"/>
                  </a:moveTo>
                  <a:lnTo>
                    <a:pt x="37170" y="0"/>
                  </a:lnTo>
                  <a:lnTo>
                    <a:pt x="37170" y="72456"/>
                  </a:lnTo>
                  <a:lnTo>
                    <a:pt x="110002" y="72456"/>
                  </a:lnTo>
                  <a:lnTo>
                    <a:pt x="110002" y="0"/>
                  </a:lnTo>
                  <a:lnTo>
                    <a:pt x="147172" y="0"/>
                  </a:lnTo>
                  <a:lnTo>
                    <a:pt x="147172" y="184091"/>
                  </a:lnTo>
                  <a:lnTo>
                    <a:pt x="110002" y="184091"/>
                  </a:lnTo>
                  <a:lnTo>
                    <a:pt x="110002" y="103598"/>
                  </a:lnTo>
                  <a:lnTo>
                    <a:pt x="37170" y="103598"/>
                  </a:lnTo>
                  <a:lnTo>
                    <a:pt x="37170" y="184091"/>
                  </a:lnTo>
                  <a:lnTo>
                    <a:pt x="0" y="184091"/>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12" name="TextBox 11">
              <a:extLst>
                <a:ext uri="{FF2B5EF4-FFF2-40B4-BE49-F238E27FC236}">
                  <a16:creationId xmlns:a16="http://schemas.microsoft.com/office/drawing/2014/main" id="{8EA72505-D546-4D90-AF01-AA2511776BB7}"/>
                </a:ext>
              </a:extLst>
            </p:cNvPr>
            <p:cNvSpPr txBox="1">
              <a:spLocks noChangeAspect="1"/>
            </p:cNvSpPr>
            <p:nvPr>
              <p:custDataLst>
                <p:tags r:id="rId10"/>
              </p:custDataLst>
            </p:nvPr>
          </p:nvSpPr>
          <p:spPr>
            <a:xfrm>
              <a:off x="4338328" y="2858218"/>
              <a:ext cx="577146" cy="920530"/>
            </a:xfrm>
            <a:custGeom>
              <a:avLst/>
              <a:gdLst/>
              <a:ahLst/>
              <a:cxnLst/>
              <a:rect l="l" t="t" r="r" b="b"/>
              <a:pathLst>
                <a:path w="577146" h="920530">
                  <a:moveTo>
                    <a:pt x="323873" y="853474"/>
                  </a:moveTo>
                  <a:cubicBezTo>
                    <a:pt x="319353" y="854980"/>
                    <a:pt x="312195" y="856780"/>
                    <a:pt x="302400" y="858873"/>
                  </a:cubicBezTo>
                  <a:cubicBezTo>
                    <a:pt x="292605" y="860966"/>
                    <a:pt x="286201" y="863017"/>
                    <a:pt x="283187" y="865026"/>
                  </a:cubicBezTo>
                  <a:cubicBezTo>
                    <a:pt x="278583" y="868291"/>
                    <a:pt x="276281" y="872435"/>
                    <a:pt x="276281" y="877458"/>
                  </a:cubicBezTo>
                  <a:cubicBezTo>
                    <a:pt x="276281" y="882397"/>
                    <a:pt x="278123" y="886667"/>
                    <a:pt x="281806" y="890267"/>
                  </a:cubicBezTo>
                  <a:cubicBezTo>
                    <a:pt x="285490" y="893866"/>
                    <a:pt x="290178" y="895666"/>
                    <a:pt x="295870" y="895666"/>
                  </a:cubicBezTo>
                  <a:cubicBezTo>
                    <a:pt x="302233" y="895666"/>
                    <a:pt x="308302" y="893573"/>
                    <a:pt x="314078" y="889388"/>
                  </a:cubicBezTo>
                  <a:cubicBezTo>
                    <a:pt x="318348" y="886206"/>
                    <a:pt x="321152" y="882314"/>
                    <a:pt x="322492" y="877709"/>
                  </a:cubicBezTo>
                  <a:cubicBezTo>
                    <a:pt x="323413" y="874696"/>
                    <a:pt x="323873" y="868961"/>
                    <a:pt x="323873" y="860506"/>
                  </a:cubicBezTo>
                  <a:close/>
                  <a:moveTo>
                    <a:pt x="455088" y="781143"/>
                  </a:moveTo>
                  <a:cubicBezTo>
                    <a:pt x="463627" y="781143"/>
                    <a:pt x="471036" y="782901"/>
                    <a:pt x="477315" y="786417"/>
                  </a:cubicBezTo>
                  <a:cubicBezTo>
                    <a:pt x="483594" y="789933"/>
                    <a:pt x="488742" y="795249"/>
                    <a:pt x="492761" y="802365"/>
                  </a:cubicBezTo>
                  <a:cubicBezTo>
                    <a:pt x="498621" y="795249"/>
                    <a:pt x="504941" y="789933"/>
                    <a:pt x="511722" y="786417"/>
                  </a:cubicBezTo>
                  <a:cubicBezTo>
                    <a:pt x="518503" y="782901"/>
                    <a:pt x="525745" y="781143"/>
                    <a:pt x="533446" y="781143"/>
                  </a:cubicBezTo>
                  <a:cubicBezTo>
                    <a:pt x="543241" y="781143"/>
                    <a:pt x="551529" y="783131"/>
                    <a:pt x="558310" y="787108"/>
                  </a:cubicBezTo>
                  <a:cubicBezTo>
                    <a:pt x="565091" y="791084"/>
                    <a:pt x="570156" y="796924"/>
                    <a:pt x="573504" y="804625"/>
                  </a:cubicBezTo>
                  <a:cubicBezTo>
                    <a:pt x="575932" y="810318"/>
                    <a:pt x="577146" y="819527"/>
                    <a:pt x="577146" y="832252"/>
                  </a:cubicBezTo>
                  <a:lnTo>
                    <a:pt x="577146" y="917516"/>
                  </a:lnTo>
                  <a:lnTo>
                    <a:pt x="541860" y="917516"/>
                  </a:lnTo>
                  <a:lnTo>
                    <a:pt x="541860" y="841293"/>
                  </a:lnTo>
                  <a:cubicBezTo>
                    <a:pt x="541860" y="828066"/>
                    <a:pt x="540646" y="819527"/>
                    <a:pt x="538218" y="815676"/>
                  </a:cubicBezTo>
                  <a:cubicBezTo>
                    <a:pt x="534953" y="810653"/>
                    <a:pt x="529930" y="808141"/>
                    <a:pt x="523149" y="808141"/>
                  </a:cubicBezTo>
                  <a:cubicBezTo>
                    <a:pt x="518210" y="808141"/>
                    <a:pt x="513564" y="809648"/>
                    <a:pt x="509211" y="812662"/>
                  </a:cubicBezTo>
                  <a:cubicBezTo>
                    <a:pt x="504857" y="815676"/>
                    <a:pt x="501718" y="820092"/>
                    <a:pt x="499793" y="825910"/>
                  </a:cubicBezTo>
                  <a:cubicBezTo>
                    <a:pt x="497867" y="831728"/>
                    <a:pt x="496904" y="840916"/>
                    <a:pt x="496904" y="853474"/>
                  </a:cubicBezTo>
                  <a:lnTo>
                    <a:pt x="496904" y="917516"/>
                  </a:lnTo>
                  <a:lnTo>
                    <a:pt x="461618" y="917516"/>
                  </a:lnTo>
                  <a:lnTo>
                    <a:pt x="461618" y="844432"/>
                  </a:lnTo>
                  <a:cubicBezTo>
                    <a:pt x="461618" y="831456"/>
                    <a:pt x="460990" y="823085"/>
                    <a:pt x="459735" y="819317"/>
                  </a:cubicBezTo>
                  <a:cubicBezTo>
                    <a:pt x="458479" y="815550"/>
                    <a:pt x="456533" y="812746"/>
                    <a:pt x="453895" y="810904"/>
                  </a:cubicBezTo>
                  <a:cubicBezTo>
                    <a:pt x="451258" y="809062"/>
                    <a:pt x="447680" y="808141"/>
                    <a:pt x="443159" y="808141"/>
                  </a:cubicBezTo>
                  <a:cubicBezTo>
                    <a:pt x="437717" y="808141"/>
                    <a:pt x="432820" y="809606"/>
                    <a:pt x="428467" y="812537"/>
                  </a:cubicBezTo>
                  <a:cubicBezTo>
                    <a:pt x="424114" y="815467"/>
                    <a:pt x="420995" y="819694"/>
                    <a:pt x="419112" y="825219"/>
                  </a:cubicBezTo>
                  <a:cubicBezTo>
                    <a:pt x="417228" y="830745"/>
                    <a:pt x="416286" y="839912"/>
                    <a:pt x="416286" y="852720"/>
                  </a:cubicBezTo>
                  <a:lnTo>
                    <a:pt x="416286" y="917516"/>
                  </a:lnTo>
                  <a:lnTo>
                    <a:pt x="381000" y="917516"/>
                  </a:lnTo>
                  <a:lnTo>
                    <a:pt x="381000" y="784157"/>
                  </a:lnTo>
                  <a:lnTo>
                    <a:pt x="413524" y="784157"/>
                  </a:lnTo>
                  <a:lnTo>
                    <a:pt x="413524" y="802365"/>
                  </a:lnTo>
                  <a:cubicBezTo>
                    <a:pt x="425160" y="788217"/>
                    <a:pt x="439015" y="781143"/>
                    <a:pt x="455088" y="781143"/>
                  </a:cubicBezTo>
                  <a:close/>
                  <a:moveTo>
                    <a:pt x="302400" y="781143"/>
                  </a:moveTo>
                  <a:cubicBezTo>
                    <a:pt x="318139" y="781143"/>
                    <a:pt x="329859" y="783006"/>
                    <a:pt x="337561" y="786731"/>
                  </a:cubicBezTo>
                  <a:cubicBezTo>
                    <a:pt x="345263" y="790456"/>
                    <a:pt x="350683" y="795186"/>
                    <a:pt x="353823" y="800921"/>
                  </a:cubicBezTo>
                  <a:cubicBezTo>
                    <a:pt x="356962" y="806655"/>
                    <a:pt x="358532" y="817183"/>
                    <a:pt x="358532" y="832503"/>
                  </a:cubicBezTo>
                  <a:lnTo>
                    <a:pt x="358155" y="873691"/>
                  </a:lnTo>
                  <a:cubicBezTo>
                    <a:pt x="358155" y="885411"/>
                    <a:pt x="358720" y="894055"/>
                    <a:pt x="359850" y="899622"/>
                  </a:cubicBezTo>
                  <a:cubicBezTo>
                    <a:pt x="360980" y="905189"/>
                    <a:pt x="363094" y="911154"/>
                    <a:pt x="366192" y="917516"/>
                  </a:cubicBezTo>
                  <a:lnTo>
                    <a:pt x="331282" y="917516"/>
                  </a:lnTo>
                  <a:cubicBezTo>
                    <a:pt x="330361" y="915172"/>
                    <a:pt x="329231" y="911698"/>
                    <a:pt x="327892" y="907094"/>
                  </a:cubicBezTo>
                  <a:cubicBezTo>
                    <a:pt x="327306" y="905001"/>
                    <a:pt x="326887" y="903619"/>
                    <a:pt x="326636" y="902950"/>
                  </a:cubicBezTo>
                  <a:cubicBezTo>
                    <a:pt x="320608" y="908810"/>
                    <a:pt x="314162" y="913205"/>
                    <a:pt x="307297" y="916135"/>
                  </a:cubicBezTo>
                  <a:cubicBezTo>
                    <a:pt x="300433" y="919065"/>
                    <a:pt x="293108" y="920530"/>
                    <a:pt x="285322" y="920530"/>
                  </a:cubicBezTo>
                  <a:cubicBezTo>
                    <a:pt x="271593" y="920530"/>
                    <a:pt x="260773" y="916805"/>
                    <a:pt x="252861" y="909354"/>
                  </a:cubicBezTo>
                  <a:cubicBezTo>
                    <a:pt x="244950" y="901903"/>
                    <a:pt x="240995" y="892485"/>
                    <a:pt x="240995" y="881100"/>
                  </a:cubicBezTo>
                  <a:cubicBezTo>
                    <a:pt x="240995" y="873565"/>
                    <a:pt x="242794" y="866847"/>
                    <a:pt x="246394" y="860945"/>
                  </a:cubicBezTo>
                  <a:cubicBezTo>
                    <a:pt x="249994" y="855043"/>
                    <a:pt x="255038" y="850523"/>
                    <a:pt x="261526" y="847383"/>
                  </a:cubicBezTo>
                  <a:cubicBezTo>
                    <a:pt x="268014" y="844244"/>
                    <a:pt x="277369" y="841502"/>
                    <a:pt x="289592" y="839158"/>
                  </a:cubicBezTo>
                  <a:cubicBezTo>
                    <a:pt x="306084" y="836061"/>
                    <a:pt x="317511" y="833172"/>
                    <a:pt x="323873" y="830494"/>
                  </a:cubicBezTo>
                  <a:lnTo>
                    <a:pt x="323873" y="826977"/>
                  </a:lnTo>
                  <a:cubicBezTo>
                    <a:pt x="323873" y="820197"/>
                    <a:pt x="322199" y="815362"/>
                    <a:pt x="318850" y="812474"/>
                  </a:cubicBezTo>
                  <a:cubicBezTo>
                    <a:pt x="315502" y="809586"/>
                    <a:pt x="309181" y="808141"/>
                    <a:pt x="299889" y="808141"/>
                  </a:cubicBezTo>
                  <a:cubicBezTo>
                    <a:pt x="293610" y="808141"/>
                    <a:pt x="288713" y="809376"/>
                    <a:pt x="285197" y="811846"/>
                  </a:cubicBezTo>
                  <a:cubicBezTo>
                    <a:pt x="281681" y="814315"/>
                    <a:pt x="278834" y="818648"/>
                    <a:pt x="276658" y="824843"/>
                  </a:cubicBezTo>
                  <a:lnTo>
                    <a:pt x="244636" y="819066"/>
                  </a:lnTo>
                  <a:cubicBezTo>
                    <a:pt x="248236" y="806174"/>
                    <a:pt x="254431" y="796631"/>
                    <a:pt x="263221" y="790436"/>
                  </a:cubicBezTo>
                  <a:cubicBezTo>
                    <a:pt x="272011" y="784241"/>
                    <a:pt x="285071" y="781143"/>
                    <a:pt x="302400" y="781143"/>
                  </a:cubicBezTo>
                  <a:close/>
                  <a:moveTo>
                    <a:pt x="74089" y="781143"/>
                  </a:moveTo>
                  <a:cubicBezTo>
                    <a:pt x="82628" y="781143"/>
                    <a:pt x="90036" y="782901"/>
                    <a:pt x="96315" y="786417"/>
                  </a:cubicBezTo>
                  <a:cubicBezTo>
                    <a:pt x="102594" y="789933"/>
                    <a:pt x="107742" y="795249"/>
                    <a:pt x="111761" y="802365"/>
                  </a:cubicBezTo>
                  <a:cubicBezTo>
                    <a:pt x="117621" y="795249"/>
                    <a:pt x="123941" y="789933"/>
                    <a:pt x="130722" y="786417"/>
                  </a:cubicBezTo>
                  <a:cubicBezTo>
                    <a:pt x="137503" y="782901"/>
                    <a:pt x="144745" y="781143"/>
                    <a:pt x="152447" y="781143"/>
                  </a:cubicBezTo>
                  <a:cubicBezTo>
                    <a:pt x="162241" y="781143"/>
                    <a:pt x="170529" y="783131"/>
                    <a:pt x="177310" y="787108"/>
                  </a:cubicBezTo>
                  <a:cubicBezTo>
                    <a:pt x="184091" y="791084"/>
                    <a:pt x="189156" y="796924"/>
                    <a:pt x="192505" y="804625"/>
                  </a:cubicBezTo>
                  <a:cubicBezTo>
                    <a:pt x="194932" y="810318"/>
                    <a:pt x="196146" y="819527"/>
                    <a:pt x="196146" y="832252"/>
                  </a:cubicBezTo>
                  <a:lnTo>
                    <a:pt x="196146" y="917516"/>
                  </a:lnTo>
                  <a:lnTo>
                    <a:pt x="160860" y="917516"/>
                  </a:lnTo>
                  <a:lnTo>
                    <a:pt x="160860" y="841293"/>
                  </a:lnTo>
                  <a:cubicBezTo>
                    <a:pt x="160860" y="828066"/>
                    <a:pt x="159646" y="819527"/>
                    <a:pt x="157218" y="815676"/>
                  </a:cubicBezTo>
                  <a:cubicBezTo>
                    <a:pt x="153953" y="810653"/>
                    <a:pt x="148930" y="808141"/>
                    <a:pt x="142149" y="808141"/>
                  </a:cubicBezTo>
                  <a:cubicBezTo>
                    <a:pt x="137210" y="808141"/>
                    <a:pt x="132564" y="809648"/>
                    <a:pt x="128211" y="812662"/>
                  </a:cubicBezTo>
                  <a:cubicBezTo>
                    <a:pt x="123858" y="815676"/>
                    <a:pt x="120718" y="820092"/>
                    <a:pt x="118793" y="825910"/>
                  </a:cubicBezTo>
                  <a:cubicBezTo>
                    <a:pt x="116867" y="831728"/>
                    <a:pt x="115905" y="840916"/>
                    <a:pt x="115905" y="853474"/>
                  </a:cubicBezTo>
                  <a:lnTo>
                    <a:pt x="115905" y="917516"/>
                  </a:lnTo>
                  <a:lnTo>
                    <a:pt x="80618" y="917516"/>
                  </a:lnTo>
                  <a:lnTo>
                    <a:pt x="80618" y="844432"/>
                  </a:lnTo>
                  <a:cubicBezTo>
                    <a:pt x="80618" y="831456"/>
                    <a:pt x="79991" y="823085"/>
                    <a:pt x="78735" y="819317"/>
                  </a:cubicBezTo>
                  <a:cubicBezTo>
                    <a:pt x="77479" y="815550"/>
                    <a:pt x="75533" y="812746"/>
                    <a:pt x="72896" y="810904"/>
                  </a:cubicBezTo>
                  <a:cubicBezTo>
                    <a:pt x="70259" y="809062"/>
                    <a:pt x="66680" y="808141"/>
                    <a:pt x="62159" y="808141"/>
                  </a:cubicBezTo>
                  <a:cubicBezTo>
                    <a:pt x="56718" y="808141"/>
                    <a:pt x="51820" y="809606"/>
                    <a:pt x="47467" y="812537"/>
                  </a:cubicBezTo>
                  <a:cubicBezTo>
                    <a:pt x="43114" y="815467"/>
                    <a:pt x="39995" y="819694"/>
                    <a:pt x="38112" y="825219"/>
                  </a:cubicBezTo>
                  <a:cubicBezTo>
                    <a:pt x="36228" y="830745"/>
                    <a:pt x="35286" y="839912"/>
                    <a:pt x="35286" y="852720"/>
                  </a:cubicBezTo>
                  <a:lnTo>
                    <a:pt x="35286" y="917516"/>
                  </a:lnTo>
                  <a:lnTo>
                    <a:pt x="0" y="917516"/>
                  </a:lnTo>
                  <a:lnTo>
                    <a:pt x="0" y="784157"/>
                  </a:lnTo>
                  <a:lnTo>
                    <a:pt x="32524" y="784157"/>
                  </a:lnTo>
                  <a:lnTo>
                    <a:pt x="32524" y="802365"/>
                  </a:lnTo>
                  <a:cubicBezTo>
                    <a:pt x="44160" y="788217"/>
                    <a:pt x="58015" y="781143"/>
                    <a:pt x="74089" y="781143"/>
                  </a:cubicBezTo>
                  <a:close/>
                  <a:moveTo>
                    <a:pt x="287457" y="730286"/>
                  </a:moveTo>
                  <a:lnTo>
                    <a:pt x="320106" y="730286"/>
                  </a:lnTo>
                  <a:lnTo>
                    <a:pt x="346100" y="767330"/>
                  </a:lnTo>
                  <a:lnTo>
                    <a:pt x="317720" y="767330"/>
                  </a:lnTo>
                  <a:lnTo>
                    <a:pt x="303154" y="748619"/>
                  </a:lnTo>
                  <a:lnTo>
                    <a:pt x="289592" y="767330"/>
                  </a:lnTo>
                  <a:lnTo>
                    <a:pt x="261086" y="767330"/>
                  </a:lnTo>
                  <a:close/>
                  <a:moveTo>
                    <a:pt x="263598" y="688093"/>
                  </a:moveTo>
                  <a:lnTo>
                    <a:pt x="303154" y="688093"/>
                  </a:lnTo>
                  <a:lnTo>
                    <a:pt x="320483" y="723505"/>
                  </a:lnTo>
                  <a:lnTo>
                    <a:pt x="298256" y="723505"/>
                  </a:lnTo>
                  <a:close/>
                  <a:moveTo>
                    <a:pt x="323873" y="481999"/>
                  </a:moveTo>
                  <a:cubicBezTo>
                    <a:pt x="319353" y="483505"/>
                    <a:pt x="312195" y="485305"/>
                    <a:pt x="302400" y="487398"/>
                  </a:cubicBezTo>
                  <a:cubicBezTo>
                    <a:pt x="292605" y="489491"/>
                    <a:pt x="286201" y="491542"/>
                    <a:pt x="283187" y="493551"/>
                  </a:cubicBezTo>
                  <a:cubicBezTo>
                    <a:pt x="278583" y="496816"/>
                    <a:pt x="276281" y="500960"/>
                    <a:pt x="276281" y="505983"/>
                  </a:cubicBezTo>
                  <a:cubicBezTo>
                    <a:pt x="276281" y="510922"/>
                    <a:pt x="278123" y="515192"/>
                    <a:pt x="281806" y="518792"/>
                  </a:cubicBezTo>
                  <a:cubicBezTo>
                    <a:pt x="285490" y="522391"/>
                    <a:pt x="290178" y="524191"/>
                    <a:pt x="295870" y="524191"/>
                  </a:cubicBezTo>
                  <a:cubicBezTo>
                    <a:pt x="302233" y="524191"/>
                    <a:pt x="308302" y="522098"/>
                    <a:pt x="314078" y="517913"/>
                  </a:cubicBezTo>
                  <a:cubicBezTo>
                    <a:pt x="318348" y="514731"/>
                    <a:pt x="321152" y="510839"/>
                    <a:pt x="322492" y="506234"/>
                  </a:cubicBezTo>
                  <a:cubicBezTo>
                    <a:pt x="323413" y="503221"/>
                    <a:pt x="323873" y="497486"/>
                    <a:pt x="323873" y="489031"/>
                  </a:cubicBezTo>
                  <a:close/>
                  <a:moveTo>
                    <a:pt x="376461" y="412682"/>
                  </a:moveTo>
                  <a:lnTo>
                    <a:pt x="414007" y="412682"/>
                  </a:lnTo>
                  <a:lnTo>
                    <a:pt x="445903" y="507364"/>
                  </a:lnTo>
                  <a:lnTo>
                    <a:pt x="477045" y="412682"/>
                  </a:lnTo>
                  <a:lnTo>
                    <a:pt x="513587" y="412682"/>
                  </a:lnTo>
                  <a:lnTo>
                    <a:pt x="466497" y="541018"/>
                  </a:lnTo>
                  <a:lnTo>
                    <a:pt x="458084" y="564249"/>
                  </a:lnTo>
                  <a:cubicBezTo>
                    <a:pt x="454986" y="572035"/>
                    <a:pt x="452035" y="577979"/>
                    <a:pt x="449231" y="582081"/>
                  </a:cubicBezTo>
                  <a:cubicBezTo>
                    <a:pt x="446426" y="586183"/>
                    <a:pt x="443203" y="589511"/>
                    <a:pt x="439561" y="592064"/>
                  </a:cubicBezTo>
                  <a:cubicBezTo>
                    <a:pt x="435920" y="594617"/>
                    <a:pt x="431441" y="596606"/>
                    <a:pt x="426125" y="598029"/>
                  </a:cubicBezTo>
                  <a:cubicBezTo>
                    <a:pt x="420809" y="599452"/>
                    <a:pt x="414803" y="600163"/>
                    <a:pt x="408105" y="600163"/>
                  </a:cubicBezTo>
                  <a:cubicBezTo>
                    <a:pt x="401324" y="600163"/>
                    <a:pt x="394669" y="599452"/>
                    <a:pt x="388139" y="598029"/>
                  </a:cubicBezTo>
                  <a:lnTo>
                    <a:pt x="385000" y="570402"/>
                  </a:lnTo>
                  <a:cubicBezTo>
                    <a:pt x="390525" y="571491"/>
                    <a:pt x="395506" y="572035"/>
                    <a:pt x="399943" y="572035"/>
                  </a:cubicBezTo>
                  <a:cubicBezTo>
                    <a:pt x="408147" y="572035"/>
                    <a:pt x="414217" y="569628"/>
                    <a:pt x="418151" y="564814"/>
                  </a:cubicBezTo>
                  <a:cubicBezTo>
                    <a:pt x="422086" y="560001"/>
                    <a:pt x="425100" y="553869"/>
                    <a:pt x="427192" y="546418"/>
                  </a:cubicBezTo>
                  <a:close/>
                  <a:moveTo>
                    <a:pt x="302400" y="409668"/>
                  </a:moveTo>
                  <a:cubicBezTo>
                    <a:pt x="318139" y="409668"/>
                    <a:pt x="329859" y="411531"/>
                    <a:pt x="337561" y="415256"/>
                  </a:cubicBezTo>
                  <a:cubicBezTo>
                    <a:pt x="345263" y="418981"/>
                    <a:pt x="350683" y="423711"/>
                    <a:pt x="353823" y="429446"/>
                  </a:cubicBezTo>
                  <a:cubicBezTo>
                    <a:pt x="356962" y="435180"/>
                    <a:pt x="358532" y="445708"/>
                    <a:pt x="358532" y="461028"/>
                  </a:cubicBezTo>
                  <a:lnTo>
                    <a:pt x="358155" y="502216"/>
                  </a:lnTo>
                  <a:cubicBezTo>
                    <a:pt x="358155" y="513936"/>
                    <a:pt x="358720" y="522580"/>
                    <a:pt x="359850" y="528147"/>
                  </a:cubicBezTo>
                  <a:cubicBezTo>
                    <a:pt x="360980" y="533714"/>
                    <a:pt x="363094" y="539679"/>
                    <a:pt x="366192" y="546041"/>
                  </a:cubicBezTo>
                  <a:lnTo>
                    <a:pt x="331282" y="546041"/>
                  </a:lnTo>
                  <a:cubicBezTo>
                    <a:pt x="330361" y="543697"/>
                    <a:pt x="329231" y="540223"/>
                    <a:pt x="327892" y="535619"/>
                  </a:cubicBezTo>
                  <a:cubicBezTo>
                    <a:pt x="327306" y="533526"/>
                    <a:pt x="326887" y="532144"/>
                    <a:pt x="326636" y="531475"/>
                  </a:cubicBezTo>
                  <a:cubicBezTo>
                    <a:pt x="320608" y="537335"/>
                    <a:pt x="314162" y="541730"/>
                    <a:pt x="307297" y="544660"/>
                  </a:cubicBezTo>
                  <a:cubicBezTo>
                    <a:pt x="300433" y="547590"/>
                    <a:pt x="293108" y="549055"/>
                    <a:pt x="285322" y="549055"/>
                  </a:cubicBezTo>
                  <a:cubicBezTo>
                    <a:pt x="271593" y="549055"/>
                    <a:pt x="260772" y="545330"/>
                    <a:pt x="252861" y="537879"/>
                  </a:cubicBezTo>
                  <a:cubicBezTo>
                    <a:pt x="244950" y="530428"/>
                    <a:pt x="240995" y="521010"/>
                    <a:pt x="240995" y="509625"/>
                  </a:cubicBezTo>
                  <a:cubicBezTo>
                    <a:pt x="240995" y="502090"/>
                    <a:pt x="242794" y="495372"/>
                    <a:pt x="246394" y="489470"/>
                  </a:cubicBezTo>
                  <a:cubicBezTo>
                    <a:pt x="249994" y="483568"/>
                    <a:pt x="255038" y="479048"/>
                    <a:pt x="261526" y="475908"/>
                  </a:cubicBezTo>
                  <a:cubicBezTo>
                    <a:pt x="268014" y="472769"/>
                    <a:pt x="277369" y="470027"/>
                    <a:pt x="289592" y="467683"/>
                  </a:cubicBezTo>
                  <a:cubicBezTo>
                    <a:pt x="306084" y="464586"/>
                    <a:pt x="317511" y="461697"/>
                    <a:pt x="323873" y="459019"/>
                  </a:cubicBezTo>
                  <a:lnTo>
                    <a:pt x="323873" y="455502"/>
                  </a:lnTo>
                  <a:cubicBezTo>
                    <a:pt x="323873" y="448722"/>
                    <a:pt x="322199" y="443887"/>
                    <a:pt x="318850" y="440999"/>
                  </a:cubicBezTo>
                  <a:cubicBezTo>
                    <a:pt x="315502" y="438111"/>
                    <a:pt x="309181" y="436666"/>
                    <a:pt x="299889" y="436666"/>
                  </a:cubicBezTo>
                  <a:cubicBezTo>
                    <a:pt x="293610" y="436666"/>
                    <a:pt x="288713" y="437901"/>
                    <a:pt x="285197" y="440371"/>
                  </a:cubicBezTo>
                  <a:cubicBezTo>
                    <a:pt x="281681" y="442840"/>
                    <a:pt x="278834" y="447173"/>
                    <a:pt x="276658" y="453368"/>
                  </a:cubicBezTo>
                  <a:lnTo>
                    <a:pt x="244636" y="447591"/>
                  </a:lnTo>
                  <a:cubicBezTo>
                    <a:pt x="248236" y="434699"/>
                    <a:pt x="254431" y="425155"/>
                    <a:pt x="263221" y="418961"/>
                  </a:cubicBezTo>
                  <a:cubicBezTo>
                    <a:pt x="272011" y="412766"/>
                    <a:pt x="285071" y="409668"/>
                    <a:pt x="302400" y="409668"/>
                  </a:cubicBezTo>
                  <a:close/>
                  <a:moveTo>
                    <a:pt x="164836" y="409668"/>
                  </a:moveTo>
                  <a:cubicBezTo>
                    <a:pt x="172622" y="409668"/>
                    <a:pt x="179738" y="411070"/>
                    <a:pt x="186184" y="413875"/>
                  </a:cubicBezTo>
                  <a:cubicBezTo>
                    <a:pt x="192630" y="416679"/>
                    <a:pt x="197507" y="420258"/>
                    <a:pt x="200813" y="424611"/>
                  </a:cubicBezTo>
                  <a:cubicBezTo>
                    <a:pt x="204120" y="428965"/>
                    <a:pt x="206422" y="433904"/>
                    <a:pt x="207720" y="439429"/>
                  </a:cubicBezTo>
                  <a:cubicBezTo>
                    <a:pt x="209018" y="444954"/>
                    <a:pt x="209666" y="452865"/>
                    <a:pt x="209666" y="463162"/>
                  </a:cubicBezTo>
                  <a:lnTo>
                    <a:pt x="209666" y="546041"/>
                  </a:lnTo>
                  <a:lnTo>
                    <a:pt x="174380" y="546041"/>
                  </a:lnTo>
                  <a:lnTo>
                    <a:pt x="174380" y="477980"/>
                  </a:lnTo>
                  <a:cubicBezTo>
                    <a:pt x="174380" y="463581"/>
                    <a:pt x="173627" y="454268"/>
                    <a:pt x="172120" y="450040"/>
                  </a:cubicBezTo>
                  <a:cubicBezTo>
                    <a:pt x="170613" y="445812"/>
                    <a:pt x="168164" y="442527"/>
                    <a:pt x="164774" y="440183"/>
                  </a:cubicBezTo>
                  <a:cubicBezTo>
                    <a:pt x="161383" y="437838"/>
                    <a:pt x="157302" y="436666"/>
                    <a:pt x="152530" y="436666"/>
                  </a:cubicBezTo>
                  <a:cubicBezTo>
                    <a:pt x="146419" y="436666"/>
                    <a:pt x="140936" y="438341"/>
                    <a:pt x="136080" y="441689"/>
                  </a:cubicBezTo>
                  <a:cubicBezTo>
                    <a:pt x="131225" y="445038"/>
                    <a:pt x="127897" y="449475"/>
                    <a:pt x="126097" y="455000"/>
                  </a:cubicBezTo>
                  <a:cubicBezTo>
                    <a:pt x="124297" y="460525"/>
                    <a:pt x="123397" y="470739"/>
                    <a:pt x="123397" y="485640"/>
                  </a:cubicBezTo>
                  <a:lnTo>
                    <a:pt x="123397" y="546041"/>
                  </a:lnTo>
                  <a:lnTo>
                    <a:pt x="88111" y="546041"/>
                  </a:lnTo>
                  <a:lnTo>
                    <a:pt x="88111" y="412682"/>
                  </a:lnTo>
                  <a:lnTo>
                    <a:pt x="120886" y="412682"/>
                  </a:lnTo>
                  <a:lnTo>
                    <a:pt x="120886" y="432271"/>
                  </a:lnTo>
                  <a:cubicBezTo>
                    <a:pt x="132522" y="417202"/>
                    <a:pt x="147172" y="409668"/>
                    <a:pt x="164836" y="409668"/>
                  </a:cubicBezTo>
                  <a:close/>
                  <a:moveTo>
                    <a:pt x="295996" y="354416"/>
                  </a:moveTo>
                  <a:cubicBezTo>
                    <a:pt x="306293" y="354499"/>
                    <a:pt x="314706" y="356174"/>
                    <a:pt x="321236" y="359439"/>
                  </a:cubicBezTo>
                  <a:cubicBezTo>
                    <a:pt x="328436" y="362955"/>
                    <a:pt x="332119" y="367852"/>
                    <a:pt x="332287" y="374131"/>
                  </a:cubicBezTo>
                  <a:cubicBezTo>
                    <a:pt x="332622" y="382837"/>
                    <a:pt x="325003" y="388153"/>
                    <a:pt x="309432" y="390079"/>
                  </a:cubicBezTo>
                  <a:lnTo>
                    <a:pt x="309432" y="396357"/>
                  </a:lnTo>
                  <a:lnTo>
                    <a:pt x="295368" y="396357"/>
                  </a:lnTo>
                  <a:lnTo>
                    <a:pt x="295368" y="382544"/>
                  </a:lnTo>
                  <a:cubicBezTo>
                    <a:pt x="300140" y="382042"/>
                    <a:pt x="303195" y="381581"/>
                    <a:pt x="304535" y="381163"/>
                  </a:cubicBezTo>
                  <a:cubicBezTo>
                    <a:pt x="308972" y="380075"/>
                    <a:pt x="311232" y="378149"/>
                    <a:pt x="311316" y="375386"/>
                  </a:cubicBezTo>
                  <a:cubicBezTo>
                    <a:pt x="311400" y="373461"/>
                    <a:pt x="310228" y="371829"/>
                    <a:pt x="307800" y="370489"/>
                  </a:cubicBezTo>
                  <a:cubicBezTo>
                    <a:pt x="304284" y="368564"/>
                    <a:pt x="298717" y="367601"/>
                    <a:pt x="291098" y="367601"/>
                  </a:cubicBezTo>
                  <a:cubicBezTo>
                    <a:pt x="288503" y="367601"/>
                    <a:pt x="284569" y="367768"/>
                    <a:pt x="279295" y="368103"/>
                  </a:cubicBezTo>
                  <a:lnTo>
                    <a:pt x="277913" y="355295"/>
                  </a:lnTo>
                  <a:cubicBezTo>
                    <a:pt x="281178" y="354625"/>
                    <a:pt x="287206" y="354332"/>
                    <a:pt x="295996" y="354416"/>
                  </a:cubicBezTo>
                  <a:close/>
                  <a:moveTo>
                    <a:pt x="318650" y="199160"/>
                  </a:moveTo>
                  <a:lnTo>
                    <a:pt x="353937" y="199160"/>
                  </a:lnTo>
                  <a:lnTo>
                    <a:pt x="353937" y="234446"/>
                  </a:lnTo>
                  <a:lnTo>
                    <a:pt x="318650" y="234446"/>
                  </a:lnTo>
                  <a:close/>
                  <a:moveTo>
                    <a:pt x="361973" y="120049"/>
                  </a:moveTo>
                  <a:cubicBezTo>
                    <a:pt x="357453" y="121555"/>
                    <a:pt x="350295" y="123355"/>
                    <a:pt x="340500" y="125448"/>
                  </a:cubicBezTo>
                  <a:cubicBezTo>
                    <a:pt x="330705" y="127541"/>
                    <a:pt x="324301" y="129592"/>
                    <a:pt x="321287" y="131601"/>
                  </a:cubicBezTo>
                  <a:cubicBezTo>
                    <a:pt x="316683" y="134866"/>
                    <a:pt x="314381" y="139010"/>
                    <a:pt x="314381" y="144033"/>
                  </a:cubicBezTo>
                  <a:cubicBezTo>
                    <a:pt x="314381" y="148972"/>
                    <a:pt x="316223" y="153242"/>
                    <a:pt x="319906" y="156842"/>
                  </a:cubicBezTo>
                  <a:cubicBezTo>
                    <a:pt x="323590" y="160441"/>
                    <a:pt x="328278" y="162241"/>
                    <a:pt x="333970" y="162241"/>
                  </a:cubicBezTo>
                  <a:cubicBezTo>
                    <a:pt x="340333" y="162241"/>
                    <a:pt x="346402" y="160148"/>
                    <a:pt x="352178" y="155963"/>
                  </a:cubicBezTo>
                  <a:cubicBezTo>
                    <a:pt x="356448" y="152781"/>
                    <a:pt x="359252" y="148889"/>
                    <a:pt x="360592" y="144284"/>
                  </a:cubicBezTo>
                  <a:cubicBezTo>
                    <a:pt x="361513" y="141270"/>
                    <a:pt x="361973" y="135536"/>
                    <a:pt x="361973" y="127081"/>
                  </a:cubicBezTo>
                  <a:close/>
                  <a:moveTo>
                    <a:pt x="340500" y="47718"/>
                  </a:moveTo>
                  <a:cubicBezTo>
                    <a:pt x="356239" y="47718"/>
                    <a:pt x="367959" y="49581"/>
                    <a:pt x="375661" y="53306"/>
                  </a:cubicBezTo>
                  <a:cubicBezTo>
                    <a:pt x="383363" y="57031"/>
                    <a:pt x="388783" y="61761"/>
                    <a:pt x="391923" y="67496"/>
                  </a:cubicBezTo>
                  <a:cubicBezTo>
                    <a:pt x="395062" y="73230"/>
                    <a:pt x="396632" y="83758"/>
                    <a:pt x="396632" y="99078"/>
                  </a:cubicBezTo>
                  <a:lnTo>
                    <a:pt x="396255" y="140266"/>
                  </a:lnTo>
                  <a:cubicBezTo>
                    <a:pt x="396255" y="151986"/>
                    <a:pt x="396820" y="160630"/>
                    <a:pt x="397950" y="166197"/>
                  </a:cubicBezTo>
                  <a:cubicBezTo>
                    <a:pt x="399080" y="171764"/>
                    <a:pt x="401194" y="177729"/>
                    <a:pt x="404292" y="184091"/>
                  </a:cubicBezTo>
                  <a:lnTo>
                    <a:pt x="369382" y="184091"/>
                  </a:lnTo>
                  <a:cubicBezTo>
                    <a:pt x="368461" y="181747"/>
                    <a:pt x="367331" y="178273"/>
                    <a:pt x="365992" y="173669"/>
                  </a:cubicBezTo>
                  <a:cubicBezTo>
                    <a:pt x="365406" y="171576"/>
                    <a:pt x="364987" y="170194"/>
                    <a:pt x="364736" y="169525"/>
                  </a:cubicBezTo>
                  <a:cubicBezTo>
                    <a:pt x="358708" y="175385"/>
                    <a:pt x="352262" y="179780"/>
                    <a:pt x="345397" y="182710"/>
                  </a:cubicBezTo>
                  <a:cubicBezTo>
                    <a:pt x="338533" y="185640"/>
                    <a:pt x="331208" y="187105"/>
                    <a:pt x="323422" y="187105"/>
                  </a:cubicBezTo>
                  <a:cubicBezTo>
                    <a:pt x="309693" y="187105"/>
                    <a:pt x="298872" y="183380"/>
                    <a:pt x="290961" y="175929"/>
                  </a:cubicBezTo>
                  <a:cubicBezTo>
                    <a:pt x="283050" y="168478"/>
                    <a:pt x="279095" y="159060"/>
                    <a:pt x="279095" y="147675"/>
                  </a:cubicBezTo>
                  <a:cubicBezTo>
                    <a:pt x="279095" y="140140"/>
                    <a:pt x="280894" y="133422"/>
                    <a:pt x="284494" y="127520"/>
                  </a:cubicBezTo>
                  <a:cubicBezTo>
                    <a:pt x="288094" y="121618"/>
                    <a:pt x="293138" y="117098"/>
                    <a:pt x="299626" y="113958"/>
                  </a:cubicBezTo>
                  <a:cubicBezTo>
                    <a:pt x="306114" y="110819"/>
                    <a:pt x="315469" y="108077"/>
                    <a:pt x="327692" y="105733"/>
                  </a:cubicBezTo>
                  <a:cubicBezTo>
                    <a:pt x="344184" y="102636"/>
                    <a:pt x="355611" y="99747"/>
                    <a:pt x="361973" y="97069"/>
                  </a:cubicBezTo>
                  <a:lnTo>
                    <a:pt x="361973" y="93552"/>
                  </a:lnTo>
                  <a:cubicBezTo>
                    <a:pt x="361973" y="86771"/>
                    <a:pt x="360299" y="81937"/>
                    <a:pt x="356950" y="79049"/>
                  </a:cubicBezTo>
                  <a:cubicBezTo>
                    <a:pt x="353602" y="76161"/>
                    <a:pt x="347281" y="74716"/>
                    <a:pt x="337989" y="74716"/>
                  </a:cubicBezTo>
                  <a:cubicBezTo>
                    <a:pt x="331710" y="74716"/>
                    <a:pt x="326813" y="75951"/>
                    <a:pt x="323297" y="78421"/>
                  </a:cubicBezTo>
                  <a:cubicBezTo>
                    <a:pt x="319780" y="80890"/>
                    <a:pt x="316934" y="85223"/>
                    <a:pt x="314758" y="91418"/>
                  </a:cubicBezTo>
                  <a:lnTo>
                    <a:pt x="282736" y="85641"/>
                  </a:lnTo>
                  <a:cubicBezTo>
                    <a:pt x="286336" y="72749"/>
                    <a:pt x="292531" y="63205"/>
                    <a:pt x="301321" y="57011"/>
                  </a:cubicBezTo>
                  <a:cubicBezTo>
                    <a:pt x="310111" y="50816"/>
                    <a:pt x="323171" y="47718"/>
                    <a:pt x="340500" y="47718"/>
                  </a:cubicBezTo>
                  <a:close/>
                  <a:moveTo>
                    <a:pt x="468306" y="3642"/>
                  </a:moveTo>
                  <a:lnTo>
                    <a:pt x="468306" y="50732"/>
                  </a:lnTo>
                  <a:lnTo>
                    <a:pt x="492416" y="50732"/>
                  </a:lnTo>
                  <a:lnTo>
                    <a:pt x="492416" y="78860"/>
                  </a:lnTo>
                  <a:lnTo>
                    <a:pt x="468306" y="78860"/>
                  </a:lnTo>
                  <a:lnTo>
                    <a:pt x="468306" y="132606"/>
                  </a:lnTo>
                  <a:cubicBezTo>
                    <a:pt x="468306" y="143489"/>
                    <a:pt x="468536" y="149830"/>
                    <a:pt x="468997" y="151630"/>
                  </a:cubicBezTo>
                  <a:cubicBezTo>
                    <a:pt x="469457" y="153430"/>
                    <a:pt x="470504" y="154916"/>
                    <a:pt x="472136" y="156088"/>
                  </a:cubicBezTo>
                  <a:cubicBezTo>
                    <a:pt x="473769" y="157260"/>
                    <a:pt x="475757" y="157846"/>
                    <a:pt x="478101" y="157846"/>
                  </a:cubicBezTo>
                  <a:cubicBezTo>
                    <a:pt x="481366" y="157846"/>
                    <a:pt x="486096" y="156716"/>
                    <a:pt x="492291" y="154456"/>
                  </a:cubicBezTo>
                  <a:lnTo>
                    <a:pt x="495305" y="181831"/>
                  </a:lnTo>
                  <a:cubicBezTo>
                    <a:pt x="487100" y="185347"/>
                    <a:pt x="477808" y="187105"/>
                    <a:pt x="467427" y="187105"/>
                  </a:cubicBezTo>
                  <a:cubicBezTo>
                    <a:pt x="461065" y="187105"/>
                    <a:pt x="455330" y="186038"/>
                    <a:pt x="450224" y="183903"/>
                  </a:cubicBezTo>
                  <a:cubicBezTo>
                    <a:pt x="445117" y="181768"/>
                    <a:pt x="441371" y="179005"/>
                    <a:pt x="438985" y="175615"/>
                  </a:cubicBezTo>
                  <a:cubicBezTo>
                    <a:pt x="436599" y="172224"/>
                    <a:pt x="434945" y="167641"/>
                    <a:pt x="434025" y="161865"/>
                  </a:cubicBezTo>
                  <a:cubicBezTo>
                    <a:pt x="433271" y="157763"/>
                    <a:pt x="432894" y="149475"/>
                    <a:pt x="432894" y="137001"/>
                  </a:cubicBezTo>
                  <a:lnTo>
                    <a:pt x="432894" y="78860"/>
                  </a:lnTo>
                  <a:lnTo>
                    <a:pt x="416695" y="78860"/>
                  </a:lnTo>
                  <a:lnTo>
                    <a:pt x="416695" y="50732"/>
                  </a:lnTo>
                  <a:lnTo>
                    <a:pt x="432894" y="50732"/>
                  </a:lnTo>
                  <a:lnTo>
                    <a:pt x="432894" y="24236"/>
                  </a:lnTo>
                  <a:close/>
                  <a:moveTo>
                    <a:pt x="98264" y="0"/>
                  </a:moveTo>
                  <a:lnTo>
                    <a:pt x="135434" y="0"/>
                  </a:lnTo>
                  <a:lnTo>
                    <a:pt x="135434" y="72456"/>
                  </a:lnTo>
                  <a:lnTo>
                    <a:pt x="208266" y="72456"/>
                  </a:lnTo>
                  <a:lnTo>
                    <a:pt x="208266" y="0"/>
                  </a:lnTo>
                  <a:lnTo>
                    <a:pt x="245436" y="0"/>
                  </a:lnTo>
                  <a:lnTo>
                    <a:pt x="245436" y="184091"/>
                  </a:lnTo>
                  <a:lnTo>
                    <a:pt x="208266" y="184091"/>
                  </a:lnTo>
                  <a:lnTo>
                    <a:pt x="208266" y="103598"/>
                  </a:lnTo>
                  <a:lnTo>
                    <a:pt x="135434" y="103598"/>
                  </a:lnTo>
                  <a:lnTo>
                    <a:pt x="135434" y="184091"/>
                  </a:lnTo>
                  <a:lnTo>
                    <a:pt x="98264" y="184091"/>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grpSp>
      <p:grpSp>
        <p:nvGrpSpPr>
          <p:cNvPr id="13" name="Group 12">
            <a:extLst>
              <a:ext uri="{FF2B5EF4-FFF2-40B4-BE49-F238E27FC236}">
                <a16:creationId xmlns:a16="http://schemas.microsoft.com/office/drawing/2014/main" id="{3370FD06-E4D0-4447-B5AC-3806448DD115}"/>
              </a:ext>
            </a:extLst>
          </p:cNvPr>
          <p:cNvGrpSpPr/>
          <p:nvPr/>
        </p:nvGrpSpPr>
        <p:grpSpPr>
          <a:xfrm>
            <a:off x="6859217" y="2772191"/>
            <a:ext cx="4016445" cy="3084671"/>
            <a:chOff x="3766299" y="301851"/>
            <a:chExt cx="8143508" cy="6254298"/>
          </a:xfrm>
        </p:grpSpPr>
        <p:pic>
          <p:nvPicPr>
            <p:cNvPr id="14" name="Picture 13">
              <a:extLst>
                <a:ext uri="{FF2B5EF4-FFF2-40B4-BE49-F238E27FC236}">
                  <a16:creationId xmlns:a16="http://schemas.microsoft.com/office/drawing/2014/main" id="{E5261EE9-E536-4780-B762-73BC4A16AA8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789892" y="301851"/>
              <a:ext cx="8119915" cy="6254298"/>
            </a:xfrm>
            <a:prstGeom prst="rect">
              <a:avLst/>
            </a:prstGeom>
          </p:spPr>
        </p:pic>
        <p:sp>
          <p:nvSpPr>
            <p:cNvPr id="15" name="TextBox 14">
              <a:extLst>
                <a:ext uri="{FF2B5EF4-FFF2-40B4-BE49-F238E27FC236}">
                  <a16:creationId xmlns:a16="http://schemas.microsoft.com/office/drawing/2014/main" id="{5FFDD8D5-E24A-4638-902F-ED52E87BEF51}"/>
                </a:ext>
              </a:extLst>
            </p:cNvPr>
            <p:cNvSpPr txBox="1">
              <a:spLocks noChangeAspect="1"/>
            </p:cNvSpPr>
            <p:nvPr>
              <p:custDataLst>
                <p:tags r:id="rId1"/>
              </p:custDataLst>
            </p:nvPr>
          </p:nvSpPr>
          <p:spPr>
            <a:xfrm>
              <a:off x="4860101" y="477470"/>
              <a:ext cx="1100389" cy="599535"/>
            </a:xfrm>
            <a:custGeom>
              <a:avLst/>
              <a:gdLst/>
              <a:ahLst/>
              <a:cxnLst/>
              <a:rect l="l" t="t" r="r" b="b"/>
              <a:pathLst>
                <a:path w="1100389" h="599535">
                  <a:moveTo>
                    <a:pt x="375837" y="564249"/>
                  </a:moveTo>
                  <a:lnTo>
                    <a:pt x="411124" y="564249"/>
                  </a:lnTo>
                  <a:lnTo>
                    <a:pt x="411124" y="599535"/>
                  </a:lnTo>
                  <a:lnTo>
                    <a:pt x="375837" y="599535"/>
                  </a:lnTo>
                  <a:close/>
                  <a:moveTo>
                    <a:pt x="641584" y="415821"/>
                  </a:moveTo>
                  <a:lnTo>
                    <a:pt x="676870" y="415821"/>
                  </a:lnTo>
                  <a:lnTo>
                    <a:pt x="676870" y="549180"/>
                  </a:lnTo>
                  <a:lnTo>
                    <a:pt x="641584" y="549180"/>
                  </a:lnTo>
                  <a:close/>
                  <a:moveTo>
                    <a:pt x="336031" y="415821"/>
                  </a:moveTo>
                  <a:lnTo>
                    <a:pt x="371317" y="415821"/>
                  </a:lnTo>
                  <a:lnTo>
                    <a:pt x="371317" y="477101"/>
                  </a:lnTo>
                  <a:cubicBezTo>
                    <a:pt x="371317" y="495853"/>
                    <a:pt x="371966" y="507343"/>
                    <a:pt x="373263" y="511571"/>
                  </a:cubicBezTo>
                  <a:cubicBezTo>
                    <a:pt x="374561" y="515798"/>
                    <a:pt x="376926" y="519147"/>
                    <a:pt x="380358" y="521617"/>
                  </a:cubicBezTo>
                  <a:cubicBezTo>
                    <a:pt x="383790" y="524086"/>
                    <a:pt x="388144" y="525321"/>
                    <a:pt x="393418" y="525321"/>
                  </a:cubicBezTo>
                  <a:cubicBezTo>
                    <a:pt x="399445" y="525321"/>
                    <a:pt x="404845" y="523668"/>
                    <a:pt x="409617" y="520361"/>
                  </a:cubicBezTo>
                  <a:cubicBezTo>
                    <a:pt x="414389" y="517054"/>
                    <a:pt x="417654" y="512952"/>
                    <a:pt x="419412" y="508055"/>
                  </a:cubicBezTo>
                  <a:cubicBezTo>
                    <a:pt x="421170" y="503157"/>
                    <a:pt x="422049" y="491165"/>
                    <a:pt x="422049" y="472078"/>
                  </a:cubicBezTo>
                  <a:lnTo>
                    <a:pt x="422049" y="415821"/>
                  </a:lnTo>
                  <a:lnTo>
                    <a:pt x="457335" y="415821"/>
                  </a:lnTo>
                  <a:lnTo>
                    <a:pt x="457335" y="549180"/>
                  </a:lnTo>
                  <a:lnTo>
                    <a:pt x="424560" y="549180"/>
                  </a:lnTo>
                  <a:lnTo>
                    <a:pt x="424560" y="529214"/>
                  </a:lnTo>
                  <a:cubicBezTo>
                    <a:pt x="419705" y="536330"/>
                    <a:pt x="413321" y="541939"/>
                    <a:pt x="405410" y="546041"/>
                  </a:cubicBezTo>
                  <a:cubicBezTo>
                    <a:pt x="397499" y="550143"/>
                    <a:pt x="389148" y="552194"/>
                    <a:pt x="380358" y="552194"/>
                  </a:cubicBezTo>
                  <a:cubicBezTo>
                    <a:pt x="371401" y="552194"/>
                    <a:pt x="363364" y="550226"/>
                    <a:pt x="356248" y="546292"/>
                  </a:cubicBezTo>
                  <a:cubicBezTo>
                    <a:pt x="349132" y="542357"/>
                    <a:pt x="343984" y="536832"/>
                    <a:pt x="340802" y="529716"/>
                  </a:cubicBezTo>
                  <a:cubicBezTo>
                    <a:pt x="337621" y="522600"/>
                    <a:pt x="336031" y="512764"/>
                    <a:pt x="336031" y="500206"/>
                  </a:cubicBezTo>
                  <a:close/>
                  <a:moveTo>
                    <a:pt x="794258" y="412807"/>
                  </a:moveTo>
                  <a:cubicBezTo>
                    <a:pt x="802044" y="412807"/>
                    <a:pt x="809160" y="414209"/>
                    <a:pt x="815606" y="417014"/>
                  </a:cubicBezTo>
                  <a:cubicBezTo>
                    <a:pt x="822052" y="419818"/>
                    <a:pt x="826929" y="423397"/>
                    <a:pt x="830235" y="427750"/>
                  </a:cubicBezTo>
                  <a:cubicBezTo>
                    <a:pt x="833542" y="432103"/>
                    <a:pt x="835844" y="437043"/>
                    <a:pt x="837142" y="442568"/>
                  </a:cubicBezTo>
                  <a:cubicBezTo>
                    <a:pt x="838440" y="448093"/>
                    <a:pt x="839088" y="456004"/>
                    <a:pt x="839088" y="466301"/>
                  </a:cubicBezTo>
                  <a:lnTo>
                    <a:pt x="839088" y="549180"/>
                  </a:lnTo>
                  <a:lnTo>
                    <a:pt x="803802" y="549180"/>
                  </a:lnTo>
                  <a:lnTo>
                    <a:pt x="803802" y="481119"/>
                  </a:lnTo>
                  <a:cubicBezTo>
                    <a:pt x="803802" y="466720"/>
                    <a:pt x="803049" y="457407"/>
                    <a:pt x="801542" y="453179"/>
                  </a:cubicBezTo>
                  <a:cubicBezTo>
                    <a:pt x="800035" y="448951"/>
                    <a:pt x="797586" y="445665"/>
                    <a:pt x="794196" y="443321"/>
                  </a:cubicBezTo>
                  <a:cubicBezTo>
                    <a:pt x="790805" y="440977"/>
                    <a:pt x="786724" y="439805"/>
                    <a:pt x="781952" y="439805"/>
                  </a:cubicBezTo>
                  <a:cubicBezTo>
                    <a:pt x="775841" y="439805"/>
                    <a:pt x="770358" y="441480"/>
                    <a:pt x="765502" y="444828"/>
                  </a:cubicBezTo>
                  <a:cubicBezTo>
                    <a:pt x="760647" y="448177"/>
                    <a:pt x="757319" y="452614"/>
                    <a:pt x="755519" y="458139"/>
                  </a:cubicBezTo>
                  <a:cubicBezTo>
                    <a:pt x="753719" y="463664"/>
                    <a:pt x="752819" y="473878"/>
                    <a:pt x="752819" y="488779"/>
                  </a:cubicBezTo>
                  <a:lnTo>
                    <a:pt x="752819" y="549180"/>
                  </a:lnTo>
                  <a:lnTo>
                    <a:pt x="717533" y="549180"/>
                  </a:lnTo>
                  <a:lnTo>
                    <a:pt x="717533" y="415821"/>
                  </a:lnTo>
                  <a:lnTo>
                    <a:pt x="750308" y="415821"/>
                  </a:lnTo>
                  <a:lnTo>
                    <a:pt x="750308" y="435410"/>
                  </a:lnTo>
                  <a:cubicBezTo>
                    <a:pt x="761944" y="420341"/>
                    <a:pt x="776594" y="412807"/>
                    <a:pt x="794258" y="412807"/>
                  </a:cubicBezTo>
                  <a:close/>
                  <a:moveTo>
                    <a:pt x="592903" y="368731"/>
                  </a:moveTo>
                  <a:lnTo>
                    <a:pt x="592903" y="415821"/>
                  </a:lnTo>
                  <a:lnTo>
                    <a:pt x="617013" y="415821"/>
                  </a:lnTo>
                  <a:lnTo>
                    <a:pt x="617013" y="443949"/>
                  </a:lnTo>
                  <a:lnTo>
                    <a:pt x="592903" y="443949"/>
                  </a:lnTo>
                  <a:lnTo>
                    <a:pt x="592903" y="497695"/>
                  </a:lnTo>
                  <a:cubicBezTo>
                    <a:pt x="592903" y="508578"/>
                    <a:pt x="593134" y="514919"/>
                    <a:pt x="593594" y="516719"/>
                  </a:cubicBezTo>
                  <a:cubicBezTo>
                    <a:pt x="594054" y="518519"/>
                    <a:pt x="595101" y="520005"/>
                    <a:pt x="596733" y="521177"/>
                  </a:cubicBezTo>
                  <a:cubicBezTo>
                    <a:pt x="598366" y="522349"/>
                    <a:pt x="600354" y="522935"/>
                    <a:pt x="602698" y="522935"/>
                  </a:cubicBezTo>
                  <a:cubicBezTo>
                    <a:pt x="605963" y="522935"/>
                    <a:pt x="610693" y="521805"/>
                    <a:pt x="616888" y="519545"/>
                  </a:cubicBezTo>
                  <a:lnTo>
                    <a:pt x="619902" y="546920"/>
                  </a:lnTo>
                  <a:cubicBezTo>
                    <a:pt x="611698" y="550436"/>
                    <a:pt x="602405" y="552194"/>
                    <a:pt x="592024" y="552194"/>
                  </a:cubicBezTo>
                  <a:cubicBezTo>
                    <a:pt x="585662" y="552194"/>
                    <a:pt x="579927" y="551126"/>
                    <a:pt x="574821" y="548992"/>
                  </a:cubicBezTo>
                  <a:cubicBezTo>
                    <a:pt x="569714" y="546857"/>
                    <a:pt x="565968" y="544094"/>
                    <a:pt x="563582" y="540704"/>
                  </a:cubicBezTo>
                  <a:cubicBezTo>
                    <a:pt x="561196" y="537313"/>
                    <a:pt x="559543" y="532730"/>
                    <a:pt x="558622" y="526953"/>
                  </a:cubicBezTo>
                  <a:cubicBezTo>
                    <a:pt x="557868" y="522851"/>
                    <a:pt x="557492" y="514564"/>
                    <a:pt x="557492" y="502090"/>
                  </a:cubicBezTo>
                  <a:lnTo>
                    <a:pt x="557492" y="443949"/>
                  </a:lnTo>
                  <a:lnTo>
                    <a:pt x="541292" y="443949"/>
                  </a:lnTo>
                  <a:lnTo>
                    <a:pt x="541292" y="415821"/>
                  </a:lnTo>
                  <a:lnTo>
                    <a:pt x="557492" y="415821"/>
                  </a:lnTo>
                  <a:lnTo>
                    <a:pt x="557492" y="389325"/>
                  </a:lnTo>
                  <a:close/>
                  <a:moveTo>
                    <a:pt x="126178" y="368731"/>
                  </a:moveTo>
                  <a:lnTo>
                    <a:pt x="126178" y="415821"/>
                  </a:lnTo>
                  <a:lnTo>
                    <a:pt x="150288" y="415821"/>
                  </a:lnTo>
                  <a:lnTo>
                    <a:pt x="150288" y="443949"/>
                  </a:lnTo>
                  <a:lnTo>
                    <a:pt x="126178" y="443949"/>
                  </a:lnTo>
                  <a:lnTo>
                    <a:pt x="126178" y="497695"/>
                  </a:lnTo>
                  <a:cubicBezTo>
                    <a:pt x="126178" y="508578"/>
                    <a:pt x="126409" y="514919"/>
                    <a:pt x="126869" y="516719"/>
                  </a:cubicBezTo>
                  <a:cubicBezTo>
                    <a:pt x="127329" y="518519"/>
                    <a:pt x="128376" y="520005"/>
                    <a:pt x="130008" y="521177"/>
                  </a:cubicBezTo>
                  <a:cubicBezTo>
                    <a:pt x="131641" y="522349"/>
                    <a:pt x="133629" y="522935"/>
                    <a:pt x="135973" y="522935"/>
                  </a:cubicBezTo>
                  <a:cubicBezTo>
                    <a:pt x="139238" y="522935"/>
                    <a:pt x="143968" y="521805"/>
                    <a:pt x="150163" y="519545"/>
                  </a:cubicBezTo>
                  <a:lnTo>
                    <a:pt x="153177" y="546920"/>
                  </a:lnTo>
                  <a:cubicBezTo>
                    <a:pt x="144973" y="550436"/>
                    <a:pt x="135680" y="552194"/>
                    <a:pt x="125299" y="552194"/>
                  </a:cubicBezTo>
                  <a:cubicBezTo>
                    <a:pt x="118937" y="552194"/>
                    <a:pt x="113202" y="551126"/>
                    <a:pt x="108096" y="548992"/>
                  </a:cubicBezTo>
                  <a:cubicBezTo>
                    <a:pt x="102989" y="546857"/>
                    <a:pt x="99243" y="544094"/>
                    <a:pt x="96857" y="540704"/>
                  </a:cubicBezTo>
                  <a:cubicBezTo>
                    <a:pt x="94471" y="537313"/>
                    <a:pt x="92818" y="532730"/>
                    <a:pt x="91897" y="526953"/>
                  </a:cubicBezTo>
                  <a:cubicBezTo>
                    <a:pt x="91143" y="522851"/>
                    <a:pt x="90767" y="514564"/>
                    <a:pt x="90767" y="502090"/>
                  </a:cubicBezTo>
                  <a:lnTo>
                    <a:pt x="90767" y="443949"/>
                  </a:lnTo>
                  <a:lnTo>
                    <a:pt x="74568" y="443949"/>
                  </a:lnTo>
                  <a:lnTo>
                    <a:pt x="74568" y="415821"/>
                  </a:lnTo>
                  <a:lnTo>
                    <a:pt x="90767" y="415821"/>
                  </a:lnTo>
                  <a:lnTo>
                    <a:pt x="90767" y="389325"/>
                  </a:lnTo>
                  <a:close/>
                  <a:moveTo>
                    <a:pt x="879584" y="365089"/>
                  </a:moveTo>
                  <a:lnTo>
                    <a:pt x="914870" y="365089"/>
                  </a:lnTo>
                  <a:lnTo>
                    <a:pt x="914870" y="432773"/>
                  </a:lnTo>
                  <a:cubicBezTo>
                    <a:pt x="926255" y="419462"/>
                    <a:pt x="939859" y="412807"/>
                    <a:pt x="955681" y="412807"/>
                  </a:cubicBezTo>
                  <a:cubicBezTo>
                    <a:pt x="963802" y="412807"/>
                    <a:pt x="971127" y="414314"/>
                    <a:pt x="977657" y="417328"/>
                  </a:cubicBezTo>
                  <a:cubicBezTo>
                    <a:pt x="984186" y="420341"/>
                    <a:pt x="989105" y="424192"/>
                    <a:pt x="992412" y="428880"/>
                  </a:cubicBezTo>
                  <a:cubicBezTo>
                    <a:pt x="995718" y="433568"/>
                    <a:pt x="997979" y="438759"/>
                    <a:pt x="999192" y="444452"/>
                  </a:cubicBezTo>
                  <a:cubicBezTo>
                    <a:pt x="1000406" y="450144"/>
                    <a:pt x="1001013" y="458976"/>
                    <a:pt x="1001013" y="470948"/>
                  </a:cubicBezTo>
                  <a:lnTo>
                    <a:pt x="1001013" y="549180"/>
                  </a:lnTo>
                  <a:lnTo>
                    <a:pt x="965727" y="549180"/>
                  </a:lnTo>
                  <a:lnTo>
                    <a:pt x="965727" y="478733"/>
                  </a:lnTo>
                  <a:cubicBezTo>
                    <a:pt x="965727" y="464753"/>
                    <a:pt x="965057" y="455879"/>
                    <a:pt x="963718" y="452112"/>
                  </a:cubicBezTo>
                  <a:cubicBezTo>
                    <a:pt x="962378" y="448344"/>
                    <a:pt x="960013" y="445351"/>
                    <a:pt x="956623" y="443133"/>
                  </a:cubicBezTo>
                  <a:cubicBezTo>
                    <a:pt x="953233" y="440915"/>
                    <a:pt x="948984" y="439805"/>
                    <a:pt x="943877" y="439805"/>
                  </a:cubicBezTo>
                  <a:cubicBezTo>
                    <a:pt x="938017" y="439805"/>
                    <a:pt x="932785" y="441228"/>
                    <a:pt x="928181" y="444075"/>
                  </a:cubicBezTo>
                  <a:cubicBezTo>
                    <a:pt x="923576" y="446921"/>
                    <a:pt x="920207" y="451212"/>
                    <a:pt x="918072" y="456946"/>
                  </a:cubicBezTo>
                  <a:cubicBezTo>
                    <a:pt x="915937" y="462681"/>
                    <a:pt x="914870" y="471157"/>
                    <a:pt x="914870" y="482375"/>
                  </a:cubicBezTo>
                  <a:lnTo>
                    <a:pt x="914870" y="549180"/>
                  </a:lnTo>
                  <a:lnTo>
                    <a:pt x="879584" y="549180"/>
                  </a:lnTo>
                  <a:close/>
                  <a:moveTo>
                    <a:pt x="174734" y="365089"/>
                  </a:moveTo>
                  <a:lnTo>
                    <a:pt x="210020" y="365089"/>
                  </a:lnTo>
                  <a:lnTo>
                    <a:pt x="210020" y="432773"/>
                  </a:lnTo>
                  <a:cubicBezTo>
                    <a:pt x="221405" y="419462"/>
                    <a:pt x="235009" y="412807"/>
                    <a:pt x="250831" y="412807"/>
                  </a:cubicBezTo>
                  <a:cubicBezTo>
                    <a:pt x="258952" y="412807"/>
                    <a:pt x="266277" y="414314"/>
                    <a:pt x="272807" y="417328"/>
                  </a:cubicBezTo>
                  <a:cubicBezTo>
                    <a:pt x="279336" y="420341"/>
                    <a:pt x="284255" y="424192"/>
                    <a:pt x="287561" y="428880"/>
                  </a:cubicBezTo>
                  <a:cubicBezTo>
                    <a:pt x="290868" y="433568"/>
                    <a:pt x="293129" y="438759"/>
                    <a:pt x="294342" y="444452"/>
                  </a:cubicBezTo>
                  <a:cubicBezTo>
                    <a:pt x="295556" y="450144"/>
                    <a:pt x="296163" y="458976"/>
                    <a:pt x="296163" y="470948"/>
                  </a:cubicBezTo>
                  <a:lnTo>
                    <a:pt x="296163" y="549180"/>
                  </a:lnTo>
                  <a:lnTo>
                    <a:pt x="260877" y="549180"/>
                  </a:lnTo>
                  <a:lnTo>
                    <a:pt x="260877" y="478733"/>
                  </a:lnTo>
                  <a:cubicBezTo>
                    <a:pt x="260877" y="464753"/>
                    <a:pt x="260207" y="455879"/>
                    <a:pt x="258868" y="452112"/>
                  </a:cubicBezTo>
                  <a:cubicBezTo>
                    <a:pt x="257528" y="448344"/>
                    <a:pt x="255163" y="445351"/>
                    <a:pt x="251773" y="443133"/>
                  </a:cubicBezTo>
                  <a:cubicBezTo>
                    <a:pt x="248382" y="440915"/>
                    <a:pt x="244134" y="439805"/>
                    <a:pt x="239027" y="439805"/>
                  </a:cubicBezTo>
                  <a:cubicBezTo>
                    <a:pt x="233167" y="439805"/>
                    <a:pt x="227935" y="441228"/>
                    <a:pt x="223331" y="444075"/>
                  </a:cubicBezTo>
                  <a:cubicBezTo>
                    <a:pt x="218726" y="446921"/>
                    <a:pt x="215357" y="451212"/>
                    <a:pt x="213222" y="456946"/>
                  </a:cubicBezTo>
                  <a:cubicBezTo>
                    <a:pt x="211087" y="462681"/>
                    <a:pt x="210020" y="471157"/>
                    <a:pt x="210020" y="482375"/>
                  </a:cubicBezTo>
                  <a:lnTo>
                    <a:pt x="210020" y="549180"/>
                  </a:lnTo>
                  <a:lnTo>
                    <a:pt x="174734" y="549180"/>
                  </a:lnTo>
                  <a:close/>
                  <a:moveTo>
                    <a:pt x="656276" y="361950"/>
                  </a:moveTo>
                  <a:lnTo>
                    <a:pt x="695832" y="361950"/>
                  </a:lnTo>
                  <a:lnTo>
                    <a:pt x="661299" y="399496"/>
                  </a:lnTo>
                  <a:lnTo>
                    <a:pt x="638947" y="399496"/>
                  </a:lnTo>
                  <a:close/>
                  <a:moveTo>
                    <a:pt x="1058070" y="123187"/>
                  </a:moveTo>
                  <a:cubicBezTo>
                    <a:pt x="1053550" y="124694"/>
                    <a:pt x="1046392" y="126494"/>
                    <a:pt x="1036597" y="128587"/>
                  </a:cubicBezTo>
                  <a:cubicBezTo>
                    <a:pt x="1026802" y="130680"/>
                    <a:pt x="1020398" y="132731"/>
                    <a:pt x="1017384" y="134740"/>
                  </a:cubicBezTo>
                  <a:cubicBezTo>
                    <a:pt x="1012780" y="138005"/>
                    <a:pt x="1010478" y="142149"/>
                    <a:pt x="1010478" y="147172"/>
                  </a:cubicBezTo>
                  <a:cubicBezTo>
                    <a:pt x="1010478" y="152111"/>
                    <a:pt x="1012320" y="156381"/>
                    <a:pt x="1016003" y="159981"/>
                  </a:cubicBezTo>
                  <a:cubicBezTo>
                    <a:pt x="1019687" y="163580"/>
                    <a:pt x="1024375" y="165380"/>
                    <a:pt x="1030067" y="165380"/>
                  </a:cubicBezTo>
                  <a:cubicBezTo>
                    <a:pt x="1036430" y="165380"/>
                    <a:pt x="1042499" y="163287"/>
                    <a:pt x="1048276" y="159102"/>
                  </a:cubicBezTo>
                  <a:cubicBezTo>
                    <a:pt x="1052545" y="155920"/>
                    <a:pt x="1055350" y="152028"/>
                    <a:pt x="1056689" y="147423"/>
                  </a:cubicBezTo>
                  <a:cubicBezTo>
                    <a:pt x="1057610" y="144409"/>
                    <a:pt x="1058070" y="138675"/>
                    <a:pt x="1058070" y="130220"/>
                  </a:cubicBezTo>
                  <a:close/>
                  <a:moveTo>
                    <a:pt x="880197" y="77855"/>
                  </a:moveTo>
                  <a:cubicBezTo>
                    <a:pt x="871826" y="77855"/>
                    <a:pt x="864815" y="81183"/>
                    <a:pt x="859164" y="87838"/>
                  </a:cubicBezTo>
                  <a:cubicBezTo>
                    <a:pt x="853513" y="94494"/>
                    <a:pt x="850688" y="104435"/>
                    <a:pt x="850688" y="117662"/>
                  </a:cubicBezTo>
                  <a:cubicBezTo>
                    <a:pt x="850688" y="131894"/>
                    <a:pt x="852655" y="142191"/>
                    <a:pt x="856590" y="148553"/>
                  </a:cubicBezTo>
                  <a:cubicBezTo>
                    <a:pt x="862282" y="157762"/>
                    <a:pt x="870235" y="162366"/>
                    <a:pt x="880449" y="162366"/>
                  </a:cubicBezTo>
                  <a:cubicBezTo>
                    <a:pt x="888569" y="162366"/>
                    <a:pt x="895476" y="158913"/>
                    <a:pt x="901168" y="152007"/>
                  </a:cubicBezTo>
                  <a:cubicBezTo>
                    <a:pt x="906861" y="145100"/>
                    <a:pt x="909707" y="134782"/>
                    <a:pt x="909707" y="121053"/>
                  </a:cubicBezTo>
                  <a:cubicBezTo>
                    <a:pt x="909707" y="105733"/>
                    <a:pt x="906945" y="94703"/>
                    <a:pt x="901419" y="87964"/>
                  </a:cubicBezTo>
                  <a:cubicBezTo>
                    <a:pt x="895894" y="81225"/>
                    <a:pt x="888820" y="77855"/>
                    <a:pt x="880197" y="77855"/>
                  </a:cubicBezTo>
                  <a:close/>
                  <a:moveTo>
                    <a:pt x="679921" y="77855"/>
                  </a:moveTo>
                  <a:cubicBezTo>
                    <a:pt x="671466" y="77855"/>
                    <a:pt x="664497" y="81141"/>
                    <a:pt x="659013" y="87713"/>
                  </a:cubicBezTo>
                  <a:cubicBezTo>
                    <a:pt x="653530" y="94285"/>
                    <a:pt x="650788" y="104310"/>
                    <a:pt x="650788" y="117788"/>
                  </a:cubicBezTo>
                  <a:cubicBezTo>
                    <a:pt x="650788" y="131936"/>
                    <a:pt x="653530" y="142296"/>
                    <a:pt x="659013" y="148867"/>
                  </a:cubicBezTo>
                  <a:cubicBezTo>
                    <a:pt x="664497" y="155439"/>
                    <a:pt x="671257" y="158725"/>
                    <a:pt x="679293" y="158725"/>
                  </a:cubicBezTo>
                  <a:cubicBezTo>
                    <a:pt x="687916" y="158725"/>
                    <a:pt x="695199" y="155355"/>
                    <a:pt x="701143" y="148616"/>
                  </a:cubicBezTo>
                  <a:cubicBezTo>
                    <a:pt x="707087" y="141877"/>
                    <a:pt x="710059" y="131894"/>
                    <a:pt x="710059" y="118667"/>
                  </a:cubicBezTo>
                  <a:cubicBezTo>
                    <a:pt x="710059" y="104854"/>
                    <a:pt x="707213" y="94598"/>
                    <a:pt x="701520" y="87901"/>
                  </a:cubicBezTo>
                  <a:cubicBezTo>
                    <a:pt x="695827" y="81204"/>
                    <a:pt x="688628" y="77855"/>
                    <a:pt x="679921" y="77855"/>
                  </a:cubicBezTo>
                  <a:close/>
                  <a:moveTo>
                    <a:pt x="278881" y="53871"/>
                  </a:moveTo>
                  <a:lnTo>
                    <a:pt x="314167" y="53871"/>
                  </a:lnTo>
                  <a:lnTo>
                    <a:pt x="314167" y="115151"/>
                  </a:lnTo>
                  <a:cubicBezTo>
                    <a:pt x="314167" y="132731"/>
                    <a:pt x="314837" y="144200"/>
                    <a:pt x="316176" y="149558"/>
                  </a:cubicBezTo>
                  <a:cubicBezTo>
                    <a:pt x="317097" y="153576"/>
                    <a:pt x="319441" y="156925"/>
                    <a:pt x="323208" y="159604"/>
                  </a:cubicBezTo>
                  <a:cubicBezTo>
                    <a:pt x="326640" y="162115"/>
                    <a:pt x="330994" y="163371"/>
                    <a:pt x="336268" y="163371"/>
                  </a:cubicBezTo>
                  <a:cubicBezTo>
                    <a:pt x="342212" y="163371"/>
                    <a:pt x="347590" y="161739"/>
                    <a:pt x="352404" y="158474"/>
                  </a:cubicBezTo>
                  <a:cubicBezTo>
                    <a:pt x="357218" y="155209"/>
                    <a:pt x="360504" y="151107"/>
                    <a:pt x="362262" y="146167"/>
                  </a:cubicBezTo>
                  <a:cubicBezTo>
                    <a:pt x="364020" y="141228"/>
                    <a:pt x="364899" y="129215"/>
                    <a:pt x="364899" y="110128"/>
                  </a:cubicBezTo>
                  <a:lnTo>
                    <a:pt x="364899" y="53871"/>
                  </a:lnTo>
                  <a:lnTo>
                    <a:pt x="400185" y="53871"/>
                  </a:lnTo>
                  <a:lnTo>
                    <a:pt x="400185" y="119420"/>
                  </a:lnTo>
                  <a:cubicBezTo>
                    <a:pt x="411821" y="117076"/>
                    <a:pt x="419984" y="112723"/>
                    <a:pt x="424672" y="106361"/>
                  </a:cubicBezTo>
                  <a:cubicBezTo>
                    <a:pt x="427518" y="102510"/>
                    <a:pt x="429025" y="96775"/>
                    <a:pt x="429192" y="89157"/>
                  </a:cubicBezTo>
                  <a:lnTo>
                    <a:pt x="412114" y="89157"/>
                  </a:lnTo>
                  <a:lnTo>
                    <a:pt x="412114" y="53871"/>
                  </a:lnTo>
                  <a:lnTo>
                    <a:pt x="447401" y="53871"/>
                  </a:lnTo>
                  <a:lnTo>
                    <a:pt x="447401" y="79111"/>
                  </a:lnTo>
                  <a:cubicBezTo>
                    <a:pt x="447401" y="89492"/>
                    <a:pt x="446501" y="97612"/>
                    <a:pt x="444701" y="103472"/>
                  </a:cubicBezTo>
                  <a:cubicBezTo>
                    <a:pt x="442901" y="109332"/>
                    <a:pt x="439573" y="114565"/>
                    <a:pt x="434718" y="119169"/>
                  </a:cubicBezTo>
                  <a:cubicBezTo>
                    <a:pt x="427267" y="126369"/>
                    <a:pt x="415756" y="131224"/>
                    <a:pt x="400185" y="133736"/>
                  </a:cubicBezTo>
                  <a:lnTo>
                    <a:pt x="400185" y="187230"/>
                  </a:lnTo>
                  <a:lnTo>
                    <a:pt x="367410" y="187230"/>
                  </a:lnTo>
                  <a:lnTo>
                    <a:pt x="367410" y="167264"/>
                  </a:lnTo>
                  <a:cubicBezTo>
                    <a:pt x="356946" y="182584"/>
                    <a:pt x="342212" y="190244"/>
                    <a:pt x="323208" y="190244"/>
                  </a:cubicBezTo>
                  <a:cubicBezTo>
                    <a:pt x="303535" y="190244"/>
                    <a:pt x="290350" y="182751"/>
                    <a:pt x="283652" y="167766"/>
                  </a:cubicBezTo>
                  <a:cubicBezTo>
                    <a:pt x="280471" y="160650"/>
                    <a:pt x="278881" y="150814"/>
                    <a:pt x="278881" y="138256"/>
                  </a:cubicBezTo>
                  <a:close/>
                  <a:moveTo>
                    <a:pt x="1036597" y="50857"/>
                  </a:moveTo>
                  <a:cubicBezTo>
                    <a:pt x="1052336" y="50857"/>
                    <a:pt x="1064056" y="52720"/>
                    <a:pt x="1071758" y="56445"/>
                  </a:cubicBezTo>
                  <a:cubicBezTo>
                    <a:pt x="1079460" y="60170"/>
                    <a:pt x="1084880" y="64900"/>
                    <a:pt x="1088020" y="70635"/>
                  </a:cubicBezTo>
                  <a:cubicBezTo>
                    <a:pt x="1091159" y="76369"/>
                    <a:pt x="1092729" y="86897"/>
                    <a:pt x="1092729" y="102217"/>
                  </a:cubicBezTo>
                  <a:lnTo>
                    <a:pt x="1092352" y="143405"/>
                  </a:lnTo>
                  <a:cubicBezTo>
                    <a:pt x="1092352" y="155125"/>
                    <a:pt x="1092917" y="163769"/>
                    <a:pt x="1094047" y="169336"/>
                  </a:cubicBezTo>
                  <a:cubicBezTo>
                    <a:pt x="1095177" y="174903"/>
                    <a:pt x="1097291" y="180868"/>
                    <a:pt x="1100389" y="187230"/>
                  </a:cubicBezTo>
                  <a:lnTo>
                    <a:pt x="1065479" y="187230"/>
                  </a:lnTo>
                  <a:cubicBezTo>
                    <a:pt x="1064558" y="184886"/>
                    <a:pt x="1063428" y="181412"/>
                    <a:pt x="1062089" y="176807"/>
                  </a:cubicBezTo>
                  <a:cubicBezTo>
                    <a:pt x="1061503" y="174715"/>
                    <a:pt x="1061084" y="173333"/>
                    <a:pt x="1060833" y="172663"/>
                  </a:cubicBezTo>
                  <a:cubicBezTo>
                    <a:pt x="1054805" y="178524"/>
                    <a:pt x="1048359" y="182919"/>
                    <a:pt x="1041495" y="185849"/>
                  </a:cubicBezTo>
                  <a:cubicBezTo>
                    <a:pt x="1034630" y="188779"/>
                    <a:pt x="1027305" y="190244"/>
                    <a:pt x="1019519" y="190244"/>
                  </a:cubicBezTo>
                  <a:cubicBezTo>
                    <a:pt x="1005790" y="190244"/>
                    <a:pt x="994969" y="186518"/>
                    <a:pt x="987058" y="179068"/>
                  </a:cubicBezTo>
                  <a:cubicBezTo>
                    <a:pt x="979147" y="171617"/>
                    <a:pt x="975192" y="162199"/>
                    <a:pt x="975192" y="150814"/>
                  </a:cubicBezTo>
                  <a:cubicBezTo>
                    <a:pt x="975192" y="143279"/>
                    <a:pt x="976992" y="136561"/>
                    <a:pt x="980591" y="130659"/>
                  </a:cubicBezTo>
                  <a:cubicBezTo>
                    <a:pt x="984191" y="124757"/>
                    <a:pt x="989235" y="120236"/>
                    <a:pt x="995723" y="117097"/>
                  </a:cubicBezTo>
                  <a:cubicBezTo>
                    <a:pt x="1002211" y="113958"/>
                    <a:pt x="1011566" y="111216"/>
                    <a:pt x="1023789" y="108872"/>
                  </a:cubicBezTo>
                  <a:cubicBezTo>
                    <a:pt x="1040281" y="105775"/>
                    <a:pt x="1051708" y="102886"/>
                    <a:pt x="1058070" y="100207"/>
                  </a:cubicBezTo>
                  <a:lnTo>
                    <a:pt x="1058070" y="96691"/>
                  </a:lnTo>
                  <a:cubicBezTo>
                    <a:pt x="1058070" y="89910"/>
                    <a:pt x="1056396" y="85076"/>
                    <a:pt x="1053047" y="82188"/>
                  </a:cubicBezTo>
                  <a:cubicBezTo>
                    <a:pt x="1049699" y="79299"/>
                    <a:pt x="1043378" y="77855"/>
                    <a:pt x="1034086" y="77855"/>
                  </a:cubicBezTo>
                  <a:cubicBezTo>
                    <a:pt x="1027807" y="77855"/>
                    <a:pt x="1022910" y="79090"/>
                    <a:pt x="1019394" y="81560"/>
                  </a:cubicBezTo>
                  <a:cubicBezTo>
                    <a:pt x="1015878" y="84029"/>
                    <a:pt x="1013031" y="88362"/>
                    <a:pt x="1010855" y="94557"/>
                  </a:cubicBezTo>
                  <a:lnTo>
                    <a:pt x="978833" y="88780"/>
                  </a:lnTo>
                  <a:cubicBezTo>
                    <a:pt x="982433" y="75888"/>
                    <a:pt x="988628" y="66344"/>
                    <a:pt x="997418" y="60149"/>
                  </a:cubicBezTo>
                  <a:cubicBezTo>
                    <a:pt x="1006208" y="53954"/>
                    <a:pt x="1019268" y="50857"/>
                    <a:pt x="1036597" y="50857"/>
                  </a:cubicBezTo>
                  <a:close/>
                  <a:moveTo>
                    <a:pt x="670880" y="50857"/>
                  </a:moveTo>
                  <a:cubicBezTo>
                    <a:pt x="687372" y="50857"/>
                    <a:pt x="700976" y="58098"/>
                    <a:pt x="711691" y="72581"/>
                  </a:cubicBezTo>
                  <a:lnTo>
                    <a:pt x="711691" y="53871"/>
                  </a:lnTo>
                  <a:lnTo>
                    <a:pt x="744717" y="53871"/>
                  </a:lnTo>
                  <a:lnTo>
                    <a:pt x="744717" y="173543"/>
                  </a:lnTo>
                  <a:cubicBezTo>
                    <a:pt x="744717" y="189281"/>
                    <a:pt x="743420" y="201043"/>
                    <a:pt x="740824" y="208829"/>
                  </a:cubicBezTo>
                  <a:cubicBezTo>
                    <a:pt x="738229" y="216614"/>
                    <a:pt x="734588" y="222726"/>
                    <a:pt x="729900" y="227162"/>
                  </a:cubicBezTo>
                  <a:cubicBezTo>
                    <a:pt x="725211" y="231599"/>
                    <a:pt x="718954" y="235074"/>
                    <a:pt x="711126" y="237585"/>
                  </a:cubicBezTo>
                  <a:cubicBezTo>
                    <a:pt x="703299" y="240097"/>
                    <a:pt x="693399" y="241352"/>
                    <a:pt x="681428" y="241352"/>
                  </a:cubicBezTo>
                  <a:cubicBezTo>
                    <a:pt x="658825" y="241352"/>
                    <a:pt x="642793" y="237480"/>
                    <a:pt x="633333" y="229737"/>
                  </a:cubicBezTo>
                  <a:cubicBezTo>
                    <a:pt x="623874" y="221993"/>
                    <a:pt x="619144" y="212177"/>
                    <a:pt x="619144" y="200290"/>
                  </a:cubicBezTo>
                  <a:cubicBezTo>
                    <a:pt x="619144" y="199118"/>
                    <a:pt x="619185" y="197695"/>
                    <a:pt x="619269" y="196020"/>
                  </a:cubicBezTo>
                  <a:lnTo>
                    <a:pt x="659578" y="200918"/>
                  </a:lnTo>
                  <a:cubicBezTo>
                    <a:pt x="660248" y="205606"/>
                    <a:pt x="661797" y="208829"/>
                    <a:pt x="664224" y="210587"/>
                  </a:cubicBezTo>
                  <a:cubicBezTo>
                    <a:pt x="667573" y="213098"/>
                    <a:pt x="672847" y="214354"/>
                    <a:pt x="680047" y="214354"/>
                  </a:cubicBezTo>
                  <a:cubicBezTo>
                    <a:pt x="689256" y="214354"/>
                    <a:pt x="696162" y="212973"/>
                    <a:pt x="700766" y="210210"/>
                  </a:cubicBezTo>
                  <a:cubicBezTo>
                    <a:pt x="703864" y="208368"/>
                    <a:pt x="706208" y="205396"/>
                    <a:pt x="707799" y="201294"/>
                  </a:cubicBezTo>
                  <a:cubicBezTo>
                    <a:pt x="708887" y="198364"/>
                    <a:pt x="709431" y="192965"/>
                    <a:pt x="709431" y="185095"/>
                  </a:cubicBezTo>
                  <a:lnTo>
                    <a:pt x="709431" y="165631"/>
                  </a:lnTo>
                  <a:cubicBezTo>
                    <a:pt x="698883" y="180030"/>
                    <a:pt x="685572" y="187230"/>
                    <a:pt x="669499" y="187230"/>
                  </a:cubicBezTo>
                  <a:cubicBezTo>
                    <a:pt x="651583" y="187230"/>
                    <a:pt x="637394" y="179654"/>
                    <a:pt x="626929" y="164501"/>
                  </a:cubicBezTo>
                  <a:cubicBezTo>
                    <a:pt x="618725" y="152530"/>
                    <a:pt x="614623" y="137628"/>
                    <a:pt x="614623" y="119797"/>
                  </a:cubicBezTo>
                  <a:cubicBezTo>
                    <a:pt x="614623" y="97445"/>
                    <a:pt x="620002" y="80367"/>
                    <a:pt x="630759" y="68563"/>
                  </a:cubicBezTo>
                  <a:cubicBezTo>
                    <a:pt x="641517" y="56759"/>
                    <a:pt x="654890" y="50857"/>
                    <a:pt x="670880" y="50857"/>
                  </a:cubicBezTo>
                  <a:close/>
                  <a:moveTo>
                    <a:pt x="546608" y="50857"/>
                  </a:moveTo>
                  <a:cubicBezTo>
                    <a:pt x="554394" y="50857"/>
                    <a:pt x="561510" y="52259"/>
                    <a:pt x="567956" y="55064"/>
                  </a:cubicBezTo>
                  <a:cubicBezTo>
                    <a:pt x="574402" y="57868"/>
                    <a:pt x="579279" y="61447"/>
                    <a:pt x="582585" y="65800"/>
                  </a:cubicBezTo>
                  <a:cubicBezTo>
                    <a:pt x="585892" y="70153"/>
                    <a:pt x="588194" y="75093"/>
                    <a:pt x="589492" y="80618"/>
                  </a:cubicBezTo>
                  <a:cubicBezTo>
                    <a:pt x="590789" y="86143"/>
                    <a:pt x="591438" y="94054"/>
                    <a:pt x="591438" y="104351"/>
                  </a:cubicBezTo>
                  <a:lnTo>
                    <a:pt x="591438" y="187230"/>
                  </a:lnTo>
                  <a:lnTo>
                    <a:pt x="556152" y="187230"/>
                  </a:lnTo>
                  <a:lnTo>
                    <a:pt x="556152" y="119169"/>
                  </a:lnTo>
                  <a:cubicBezTo>
                    <a:pt x="556152" y="104770"/>
                    <a:pt x="555399" y="95457"/>
                    <a:pt x="553892" y="91229"/>
                  </a:cubicBezTo>
                  <a:cubicBezTo>
                    <a:pt x="552385" y="87001"/>
                    <a:pt x="549936" y="83715"/>
                    <a:pt x="546546" y="81371"/>
                  </a:cubicBezTo>
                  <a:cubicBezTo>
                    <a:pt x="543155" y="79027"/>
                    <a:pt x="539074" y="77855"/>
                    <a:pt x="534302" y="77855"/>
                  </a:cubicBezTo>
                  <a:cubicBezTo>
                    <a:pt x="528191" y="77855"/>
                    <a:pt x="522708" y="79530"/>
                    <a:pt x="517852" y="82878"/>
                  </a:cubicBezTo>
                  <a:cubicBezTo>
                    <a:pt x="512997" y="86227"/>
                    <a:pt x="509669" y="90664"/>
                    <a:pt x="507869" y="96189"/>
                  </a:cubicBezTo>
                  <a:cubicBezTo>
                    <a:pt x="506069" y="101714"/>
                    <a:pt x="505169" y="111928"/>
                    <a:pt x="505169" y="126829"/>
                  </a:cubicBezTo>
                  <a:lnTo>
                    <a:pt x="505169" y="187230"/>
                  </a:lnTo>
                  <a:lnTo>
                    <a:pt x="469883" y="187230"/>
                  </a:lnTo>
                  <a:lnTo>
                    <a:pt x="469883" y="53871"/>
                  </a:lnTo>
                  <a:lnTo>
                    <a:pt x="502658" y="53871"/>
                  </a:lnTo>
                  <a:lnTo>
                    <a:pt x="502658" y="73460"/>
                  </a:lnTo>
                  <a:cubicBezTo>
                    <a:pt x="514294" y="58391"/>
                    <a:pt x="528944" y="50857"/>
                    <a:pt x="546608" y="50857"/>
                  </a:cubicBezTo>
                  <a:close/>
                  <a:moveTo>
                    <a:pt x="236516" y="50857"/>
                  </a:moveTo>
                  <a:cubicBezTo>
                    <a:pt x="244552" y="50857"/>
                    <a:pt x="252296" y="53075"/>
                    <a:pt x="259747" y="57512"/>
                  </a:cubicBezTo>
                  <a:lnTo>
                    <a:pt x="248822" y="88278"/>
                  </a:lnTo>
                  <a:cubicBezTo>
                    <a:pt x="242878" y="84427"/>
                    <a:pt x="237353" y="82502"/>
                    <a:pt x="232246" y="82502"/>
                  </a:cubicBezTo>
                  <a:cubicBezTo>
                    <a:pt x="227307" y="82502"/>
                    <a:pt x="223121" y="83862"/>
                    <a:pt x="219689" y="86583"/>
                  </a:cubicBezTo>
                  <a:cubicBezTo>
                    <a:pt x="216257" y="89303"/>
                    <a:pt x="213557" y="94222"/>
                    <a:pt x="211589" y="101338"/>
                  </a:cubicBezTo>
                  <a:cubicBezTo>
                    <a:pt x="209622" y="108453"/>
                    <a:pt x="208638" y="123355"/>
                    <a:pt x="208638" y="146042"/>
                  </a:cubicBezTo>
                  <a:lnTo>
                    <a:pt x="208638" y="187230"/>
                  </a:lnTo>
                  <a:lnTo>
                    <a:pt x="173352" y="187230"/>
                  </a:lnTo>
                  <a:lnTo>
                    <a:pt x="173352" y="53871"/>
                  </a:lnTo>
                  <a:lnTo>
                    <a:pt x="206127" y="53871"/>
                  </a:lnTo>
                  <a:lnTo>
                    <a:pt x="206127" y="72832"/>
                  </a:lnTo>
                  <a:cubicBezTo>
                    <a:pt x="211736" y="63875"/>
                    <a:pt x="216780" y="57973"/>
                    <a:pt x="221259" y="55126"/>
                  </a:cubicBezTo>
                  <a:cubicBezTo>
                    <a:pt x="225737" y="52280"/>
                    <a:pt x="230823" y="50857"/>
                    <a:pt x="236516" y="50857"/>
                  </a:cubicBezTo>
                  <a:close/>
                  <a:moveTo>
                    <a:pt x="1064977" y="3892"/>
                  </a:moveTo>
                  <a:lnTo>
                    <a:pt x="1081301" y="3892"/>
                  </a:lnTo>
                  <a:cubicBezTo>
                    <a:pt x="1081218" y="15194"/>
                    <a:pt x="1079104" y="23273"/>
                    <a:pt x="1074960" y="28128"/>
                  </a:cubicBezTo>
                  <a:cubicBezTo>
                    <a:pt x="1070816" y="32984"/>
                    <a:pt x="1065479" y="35411"/>
                    <a:pt x="1058949" y="35411"/>
                  </a:cubicBezTo>
                  <a:cubicBezTo>
                    <a:pt x="1056103" y="35411"/>
                    <a:pt x="1053298" y="35118"/>
                    <a:pt x="1050536" y="34532"/>
                  </a:cubicBezTo>
                  <a:cubicBezTo>
                    <a:pt x="1048610" y="34030"/>
                    <a:pt x="1043797" y="32314"/>
                    <a:pt x="1036095" y="29384"/>
                  </a:cubicBezTo>
                  <a:cubicBezTo>
                    <a:pt x="1028393" y="26454"/>
                    <a:pt x="1022784" y="24989"/>
                    <a:pt x="1019268" y="24989"/>
                  </a:cubicBezTo>
                  <a:cubicBezTo>
                    <a:pt x="1016589" y="24989"/>
                    <a:pt x="1014496" y="25805"/>
                    <a:pt x="1012989" y="27437"/>
                  </a:cubicBezTo>
                  <a:cubicBezTo>
                    <a:pt x="1011482" y="29070"/>
                    <a:pt x="1010687" y="31895"/>
                    <a:pt x="1010603" y="35914"/>
                  </a:cubicBezTo>
                  <a:lnTo>
                    <a:pt x="994530" y="35914"/>
                  </a:lnTo>
                  <a:cubicBezTo>
                    <a:pt x="994446" y="33988"/>
                    <a:pt x="994404" y="32481"/>
                    <a:pt x="994404" y="31393"/>
                  </a:cubicBezTo>
                  <a:cubicBezTo>
                    <a:pt x="994404" y="22603"/>
                    <a:pt x="996539" y="15843"/>
                    <a:pt x="1000809" y="11113"/>
                  </a:cubicBezTo>
                  <a:cubicBezTo>
                    <a:pt x="1005078" y="6383"/>
                    <a:pt x="1010562" y="4018"/>
                    <a:pt x="1017259" y="4018"/>
                  </a:cubicBezTo>
                  <a:cubicBezTo>
                    <a:pt x="1020189" y="4018"/>
                    <a:pt x="1022910" y="4332"/>
                    <a:pt x="1025421" y="4960"/>
                  </a:cubicBezTo>
                  <a:cubicBezTo>
                    <a:pt x="1027933" y="5588"/>
                    <a:pt x="1032516" y="7388"/>
                    <a:pt x="1039171" y="10359"/>
                  </a:cubicBezTo>
                  <a:cubicBezTo>
                    <a:pt x="1045827" y="13331"/>
                    <a:pt x="1051038" y="14817"/>
                    <a:pt x="1054805" y="14817"/>
                  </a:cubicBezTo>
                  <a:cubicBezTo>
                    <a:pt x="1057484" y="14817"/>
                    <a:pt x="1059724" y="13980"/>
                    <a:pt x="1061524" y="12306"/>
                  </a:cubicBezTo>
                  <a:cubicBezTo>
                    <a:pt x="1063323" y="10631"/>
                    <a:pt x="1064475" y="7827"/>
                    <a:pt x="1064977" y="3892"/>
                  </a:cubicBezTo>
                  <a:close/>
                  <a:moveTo>
                    <a:pt x="909582" y="3139"/>
                  </a:moveTo>
                  <a:lnTo>
                    <a:pt x="944868" y="3139"/>
                  </a:lnTo>
                  <a:lnTo>
                    <a:pt x="944868" y="16199"/>
                  </a:lnTo>
                  <a:lnTo>
                    <a:pt x="958807" y="16199"/>
                  </a:lnTo>
                  <a:lnTo>
                    <a:pt x="958807" y="39681"/>
                  </a:lnTo>
                  <a:lnTo>
                    <a:pt x="944868" y="39681"/>
                  </a:lnTo>
                  <a:lnTo>
                    <a:pt x="944868" y="187230"/>
                  </a:lnTo>
                  <a:lnTo>
                    <a:pt x="912093" y="187230"/>
                  </a:lnTo>
                  <a:lnTo>
                    <a:pt x="912093" y="167641"/>
                  </a:lnTo>
                  <a:cubicBezTo>
                    <a:pt x="906652" y="175259"/>
                    <a:pt x="900226" y="180930"/>
                    <a:pt x="892818" y="184656"/>
                  </a:cubicBezTo>
                  <a:cubicBezTo>
                    <a:pt x="885409" y="188381"/>
                    <a:pt x="877937" y="190244"/>
                    <a:pt x="870403" y="190244"/>
                  </a:cubicBezTo>
                  <a:cubicBezTo>
                    <a:pt x="855083" y="190244"/>
                    <a:pt x="841960" y="184070"/>
                    <a:pt x="831035" y="171722"/>
                  </a:cubicBezTo>
                  <a:cubicBezTo>
                    <a:pt x="820110" y="159374"/>
                    <a:pt x="814648" y="142149"/>
                    <a:pt x="814648" y="120048"/>
                  </a:cubicBezTo>
                  <a:cubicBezTo>
                    <a:pt x="814648" y="97445"/>
                    <a:pt x="819964" y="80262"/>
                    <a:pt x="830596" y="68500"/>
                  </a:cubicBezTo>
                  <a:cubicBezTo>
                    <a:pt x="841228" y="56738"/>
                    <a:pt x="854664" y="50857"/>
                    <a:pt x="870905" y="50857"/>
                  </a:cubicBezTo>
                  <a:cubicBezTo>
                    <a:pt x="885806" y="50857"/>
                    <a:pt x="898699" y="57052"/>
                    <a:pt x="909582" y="69442"/>
                  </a:cubicBezTo>
                  <a:lnTo>
                    <a:pt x="909582" y="39681"/>
                  </a:lnTo>
                  <a:lnTo>
                    <a:pt x="871533" y="39681"/>
                  </a:lnTo>
                  <a:lnTo>
                    <a:pt x="871533" y="16199"/>
                  </a:lnTo>
                  <a:lnTo>
                    <a:pt x="909582" y="16199"/>
                  </a:lnTo>
                  <a:close/>
                  <a:moveTo>
                    <a:pt x="0" y="3139"/>
                  </a:moveTo>
                  <a:lnTo>
                    <a:pt x="146293" y="3139"/>
                  </a:lnTo>
                  <a:lnTo>
                    <a:pt x="146293" y="34281"/>
                  </a:lnTo>
                  <a:lnTo>
                    <a:pt x="91794" y="34281"/>
                  </a:lnTo>
                  <a:lnTo>
                    <a:pt x="91794" y="187230"/>
                  </a:lnTo>
                  <a:lnTo>
                    <a:pt x="54625" y="187230"/>
                  </a:lnTo>
                  <a:lnTo>
                    <a:pt x="54625" y="34281"/>
                  </a:lnTo>
                  <a:lnTo>
                    <a:pt x="0" y="34281"/>
                  </a:lnTo>
                  <a:close/>
                  <a:moveTo>
                    <a:pt x="339030" y="0"/>
                  </a:moveTo>
                  <a:lnTo>
                    <a:pt x="378586" y="0"/>
                  </a:lnTo>
                  <a:lnTo>
                    <a:pt x="344053" y="37546"/>
                  </a:lnTo>
                  <a:lnTo>
                    <a:pt x="321701" y="37546"/>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16" name="TextBox 15">
              <a:extLst>
                <a:ext uri="{FF2B5EF4-FFF2-40B4-BE49-F238E27FC236}">
                  <a16:creationId xmlns:a16="http://schemas.microsoft.com/office/drawing/2014/main" id="{02B5EDE3-DAEE-4B2F-8CF0-F5EA3E73B4CC}"/>
                </a:ext>
              </a:extLst>
            </p:cNvPr>
            <p:cNvSpPr txBox="1">
              <a:spLocks noChangeAspect="1"/>
            </p:cNvSpPr>
            <p:nvPr>
              <p:custDataLst>
                <p:tags r:id="rId2"/>
              </p:custDataLst>
            </p:nvPr>
          </p:nvSpPr>
          <p:spPr>
            <a:xfrm>
              <a:off x="9339294" y="3516656"/>
              <a:ext cx="1064568" cy="285554"/>
            </a:xfrm>
            <a:custGeom>
              <a:avLst/>
              <a:gdLst/>
              <a:ahLst/>
              <a:cxnLst/>
              <a:rect l="l" t="t" r="r" b="b"/>
              <a:pathLst>
                <a:path w="1064568" h="285554">
                  <a:moveTo>
                    <a:pt x="999772" y="122057"/>
                  </a:moveTo>
                  <a:cubicBezTo>
                    <a:pt x="991317" y="122057"/>
                    <a:pt x="984347" y="125343"/>
                    <a:pt x="978864" y="131915"/>
                  </a:cubicBezTo>
                  <a:cubicBezTo>
                    <a:pt x="973381" y="138487"/>
                    <a:pt x="970639" y="148512"/>
                    <a:pt x="970639" y="161990"/>
                  </a:cubicBezTo>
                  <a:cubicBezTo>
                    <a:pt x="970639" y="176138"/>
                    <a:pt x="973381" y="186498"/>
                    <a:pt x="978864" y="193069"/>
                  </a:cubicBezTo>
                  <a:cubicBezTo>
                    <a:pt x="984347" y="199641"/>
                    <a:pt x="991108" y="202927"/>
                    <a:pt x="999144" y="202927"/>
                  </a:cubicBezTo>
                  <a:cubicBezTo>
                    <a:pt x="1007767" y="202927"/>
                    <a:pt x="1015050" y="199557"/>
                    <a:pt x="1020994" y="192818"/>
                  </a:cubicBezTo>
                  <a:cubicBezTo>
                    <a:pt x="1026938" y="186079"/>
                    <a:pt x="1029910" y="176096"/>
                    <a:pt x="1029910" y="162869"/>
                  </a:cubicBezTo>
                  <a:cubicBezTo>
                    <a:pt x="1029910" y="149056"/>
                    <a:pt x="1027063" y="138801"/>
                    <a:pt x="1021371" y="132103"/>
                  </a:cubicBezTo>
                  <a:cubicBezTo>
                    <a:pt x="1015678" y="125406"/>
                    <a:pt x="1008478" y="122057"/>
                    <a:pt x="999772" y="122057"/>
                  </a:cubicBezTo>
                  <a:close/>
                  <a:moveTo>
                    <a:pt x="617781" y="98073"/>
                  </a:moveTo>
                  <a:lnTo>
                    <a:pt x="653068" y="98073"/>
                  </a:lnTo>
                  <a:lnTo>
                    <a:pt x="653068" y="159353"/>
                  </a:lnTo>
                  <a:cubicBezTo>
                    <a:pt x="653068" y="178105"/>
                    <a:pt x="653716" y="189595"/>
                    <a:pt x="655014" y="193823"/>
                  </a:cubicBezTo>
                  <a:cubicBezTo>
                    <a:pt x="656312" y="198050"/>
                    <a:pt x="658676" y="201399"/>
                    <a:pt x="662109" y="203869"/>
                  </a:cubicBezTo>
                  <a:cubicBezTo>
                    <a:pt x="665541" y="206338"/>
                    <a:pt x="669894" y="207573"/>
                    <a:pt x="675168" y="207573"/>
                  </a:cubicBezTo>
                  <a:cubicBezTo>
                    <a:pt x="681196" y="207573"/>
                    <a:pt x="686596" y="205920"/>
                    <a:pt x="691368" y="202613"/>
                  </a:cubicBezTo>
                  <a:cubicBezTo>
                    <a:pt x="696139" y="199306"/>
                    <a:pt x="699404" y="195204"/>
                    <a:pt x="701162" y="190307"/>
                  </a:cubicBezTo>
                  <a:cubicBezTo>
                    <a:pt x="702920" y="185409"/>
                    <a:pt x="703799" y="173417"/>
                    <a:pt x="703799" y="154330"/>
                  </a:cubicBezTo>
                  <a:lnTo>
                    <a:pt x="703799" y="98073"/>
                  </a:lnTo>
                  <a:lnTo>
                    <a:pt x="739086" y="98073"/>
                  </a:lnTo>
                  <a:lnTo>
                    <a:pt x="739086" y="231432"/>
                  </a:lnTo>
                  <a:lnTo>
                    <a:pt x="706311" y="231432"/>
                  </a:lnTo>
                  <a:lnTo>
                    <a:pt x="706311" y="211466"/>
                  </a:lnTo>
                  <a:cubicBezTo>
                    <a:pt x="701455" y="218582"/>
                    <a:pt x="695072" y="224191"/>
                    <a:pt x="687161" y="228293"/>
                  </a:cubicBezTo>
                  <a:cubicBezTo>
                    <a:pt x="679250" y="232395"/>
                    <a:pt x="670899" y="234446"/>
                    <a:pt x="662109" y="234446"/>
                  </a:cubicBezTo>
                  <a:cubicBezTo>
                    <a:pt x="653151" y="234446"/>
                    <a:pt x="645115" y="232479"/>
                    <a:pt x="637999" y="228544"/>
                  </a:cubicBezTo>
                  <a:cubicBezTo>
                    <a:pt x="630883" y="224609"/>
                    <a:pt x="625734" y="219084"/>
                    <a:pt x="622553" y="211968"/>
                  </a:cubicBezTo>
                  <a:cubicBezTo>
                    <a:pt x="619372" y="204852"/>
                    <a:pt x="617781" y="195016"/>
                    <a:pt x="617781" y="182458"/>
                  </a:cubicBezTo>
                  <a:close/>
                  <a:moveTo>
                    <a:pt x="198681" y="98073"/>
                  </a:moveTo>
                  <a:lnTo>
                    <a:pt x="233968" y="98073"/>
                  </a:lnTo>
                  <a:lnTo>
                    <a:pt x="233968" y="159353"/>
                  </a:lnTo>
                  <a:cubicBezTo>
                    <a:pt x="233968" y="178105"/>
                    <a:pt x="234616" y="189595"/>
                    <a:pt x="235914" y="193823"/>
                  </a:cubicBezTo>
                  <a:cubicBezTo>
                    <a:pt x="237212" y="198050"/>
                    <a:pt x="239577" y="201399"/>
                    <a:pt x="243009" y="203869"/>
                  </a:cubicBezTo>
                  <a:cubicBezTo>
                    <a:pt x="246441" y="206338"/>
                    <a:pt x="250795" y="207573"/>
                    <a:pt x="256069" y="207573"/>
                  </a:cubicBezTo>
                  <a:cubicBezTo>
                    <a:pt x="262096" y="207573"/>
                    <a:pt x="267496" y="205920"/>
                    <a:pt x="272268" y="202613"/>
                  </a:cubicBezTo>
                  <a:cubicBezTo>
                    <a:pt x="277039" y="199306"/>
                    <a:pt x="280304" y="195204"/>
                    <a:pt x="282062" y="190307"/>
                  </a:cubicBezTo>
                  <a:cubicBezTo>
                    <a:pt x="283820" y="185409"/>
                    <a:pt x="284699" y="173417"/>
                    <a:pt x="284699" y="154330"/>
                  </a:cubicBezTo>
                  <a:lnTo>
                    <a:pt x="284699" y="98073"/>
                  </a:lnTo>
                  <a:lnTo>
                    <a:pt x="319986" y="98073"/>
                  </a:lnTo>
                  <a:lnTo>
                    <a:pt x="319986" y="231432"/>
                  </a:lnTo>
                  <a:lnTo>
                    <a:pt x="287211" y="231432"/>
                  </a:lnTo>
                  <a:lnTo>
                    <a:pt x="287211" y="211466"/>
                  </a:lnTo>
                  <a:cubicBezTo>
                    <a:pt x="282355" y="218582"/>
                    <a:pt x="275972" y="224191"/>
                    <a:pt x="268061" y="228293"/>
                  </a:cubicBezTo>
                  <a:cubicBezTo>
                    <a:pt x="260150" y="232395"/>
                    <a:pt x="251799" y="234446"/>
                    <a:pt x="243009" y="234446"/>
                  </a:cubicBezTo>
                  <a:cubicBezTo>
                    <a:pt x="234051" y="234446"/>
                    <a:pt x="226015" y="232479"/>
                    <a:pt x="218899" y="228544"/>
                  </a:cubicBezTo>
                  <a:cubicBezTo>
                    <a:pt x="211783" y="224609"/>
                    <a:pt x="206634" y="219084"/>
                    <a:pt x="203453" y="211968"/>
                  </a:cubicBezTo>
                  <a:cubicBezTo>
                    <a:pt x="200272" y="204852"/>
                    <a:pt x="198681" y="195016"/>
                    <a:pt x="198681" y="182458"/>
                  </a:cubicBezTo>
                  <a:close/>
                  <a:moveTo>
                    <a:pt x="990731" y="95059"/>
                  </a:moveTo>
                  <a:cubicBezTo>
                    <a:pt x="1007223" y="95059"/>
                    <a:pt x="1020827" y="102300"/>
                    <a:pt x="1031542" y="116783"/>
                  </a:cubicBezTo>
                  <a:lnTo>
                    <a:pt x="1031542" y="98073"/>
                  </a:lnTo>
                  <a:lnTo>
                    <a:pt x="1064568" y="98073"/>
                  </a:lnTo>
                  <a:lnTo>
                    <a:pt x="1064568" y="217745"/>
                  </a:lnTo>
                  <a:cubicBezTo>
                    <a:pt x="1064568" y="233483"/>
                    <a:pt x="1063270" y="245245"/>
                    <a:pt x="1060675" y="253031"/>
                  </a:cubicBezTo>
                  <a:cubicBezTo>
                    <a:pt x="1058080" y="260816"/>
                    <a:pt x="1054438" y="266928"/>
                    <a:pt x="1049750" y="271365"/>
                  </a:cubicBezTo>
                  <a:cubicBezTo>
                    <a:pt x="1045062" y="275802"/>
                    <a:pt x="1038805" y="279276"/>
                    <a:pt x="1030977" y="281787"/>
                  </a:cubicBezTo>
                  <a:cubicBezTo>
                    <a:pt x="1023150" y="284299"/>
                    <a:pt x="1013250" y="285554"/>
                    <a:pt x="1001279" y="285554"/>
                  </a:cubicBezTo>
                  <a:cubicBezTo>
                    <a:pt x="978676" y="285554"/>
                    <a:pt x="962644" y="281683"/>
                    <a:pt x="953184" y="273939"/>
                  </a:cubicBezTo>
                  <a:cubicBezTo>
                    <a:pt x="943724" y="266195"/>
                    <a:pt x="938994" y="256379"/>
                    <a:pt x="938994" y="244492"/>
                  </a:cubicBezTo>
                  <a:cubicBezTo>
                    <a:pt x="938994" y="243320"/>
                    <a:pt x="939036" y="241897"/>
                    <a:pt x="939120" y="240222"/>
                  </a:cubicBezTo>
                  <a:lnTo>
                    <a:pt x="979429" y="245120"/>
                  </a:lnTo>
                  <a:cubicBezTo>
                    <a:pt x="980099" y="249808"/>
                    <a:pt x="981648" y="253031"/>
                    <a:pt x="984075" y="254789"/>
                  </a:cubicBezTo>
                  <a:cubicBezTo>
                    <a:pt x="987424" y="257300"/>
                    <a:pt x="992698" y="258556"/>
                    <a:pt x="999898" y="258556"/>
                  </a:cubicBezTo>
                  <a:cubicBezTo>
                    <a:pt x="1009106" y="258556"/>
                    <a:pt x="1016013" y="257175"/>
                    <a:pt x="1020617" y="254412"/>
                  </a:cubicBezTo>
                  <a:cubicBezTo>
                    <a:pt x="1023715" y="252570"/>
                    <a:pt x="1026059" y="249598"/>
                    <a:pt x="1027650" y="245496"/>
                  </a:cubicBezTo>
                  <a:cubicBezTo>
                    <a:pt x="1028738" y="242566"/>
                    <a:pt x="1029282" y="237167"/>
                    <a:pt x="1029282" y="229297"/>
                  </a:cubicBezTo>
                  <a:lnTo>
                    <a:pt x="1029282" y="209833"/>
                  </a:lnTo>
                  <a:cubicBezTo>
                    <a:pt x="1018734" y="224233"/>
                    <a:pt x="1005423" y="231432"/>
                    <a:pt x="989350" y="231432"/>
                  </a:cubicBezTo>
                  <a:cubicBezTo>
                    <a:pt x="971434" y="231432"/>
                    <a:pt x="957244" y="223856"/>
                    <a:pt x="946780" y="208703"/>
                  </a:cubicBezTo>
                  <a:cubicBezTo>
                    <a:pt x="938576" y="196732"/>
                    <a:pt x="934474" y="181831"/>
                    <a:pt x="934474" y="163999"/>
                  </a:cubicBezTo>
                  <a:cubicBezTo>
                    <a:pt x="934474" y="141647"/>
                    <a:pt x="939852" y="124569"/>
                    <a:pt x="950610" y="112765"/>
                  </a:cubicBezTo>
                  <a:cubicBezTo>
                    <a:pt x="961368" y="100961"/>
                    <a:pt x="974741" y="95059"/>
                    <a:pt x="990731" y="95059"/>
                  </a:cubicBezTo>
                  <a:close/>
                  <a:moveTo>
                    <a:pt x="856934" y="95059"/>
                  </a:moveTo>
                  <a:cubicBezTo>
                    <a:pt x="864720" y="95059"/>
                    <a:pt x="871836" y="96461"/>
                    <a:pt x="878282" y="99266"/>
                  </a:cubicBezTo>
                  <a:cubicBezTo>
                    <a:pt x="884728" y="102070"/>
                    <a:pt x="889604" y="105649"/>
                    <a:pt x="892911" y="110002"/>
                  </a:cubicBezTo>
                  <a:cubicBezTo>
                    <a:pt x="896218" y="114356"/>
                    <a:pt x="898520" y="119295"/>
                    <a:pt x="899818" y="124820"/>
                  </a:cubicBezTo>
                  <a:cubicBezTo>
                    <a:pt x="901115" y="130345"/>
                    <a:pt x="901764" y="138256"/>
                    <a:pt x="901764" y="148553"/>
                  </a:cubicBezTo>
                  <a:lnTo>
                    <a:pt x="901764" y="231432"/>
                  </a:lnTo>
                  <a:lnTo>
                    <a:pt x="866478" y="231432"/>
                  </a:lnTo>
                  <a:lnTo>
                    <a:pt x="866478" y="163371"/>
                  </a:lnTo>
                  <a:cubicBezTo>
                    <a:pt x="866478" y="148972"/>
                    <a:pt x="865724" y="139659"/>
                    <a:pt x="864218" y="135431"/>
                  </a:cubicBezTo>
                  <a:cubicBezTo>
                    <a:pt x="862711" y="131203"/>
                    <a:pt x="860262" y="127918"/>
                    <a:pt x="856872" y="125573"/>
                  </a:cubicBezTo>
                  <a:cubicBezTo>
                    <a:pt x="853481" y="123229"/>
                    <a:pt x="849400" y="122057"/>
                    <a:pt x="844628" y="122057"/>
                  </a:cubicBezTo>
                  <a:cubicBezTo>
                    <a:pt x="838517" y="122057"/>
                    <a:pt x="833033" y="123732"/>
                    <a:pt x="828178" y="127080"/>
                  </a:cubicBezTo>
                  <a:cubicBezTo>
                    <a:pt x="823322" y="130429"/>
                    <a:pt x="819995" y="134866"/>
                    <a:pt x="818195" y="140391"/>
                  </a:cubicBezTo>
                  <a:cubicBezTo>
                    <a:pt x="816395" y="145916"/>
                    <a:pt x="815495" y="156130"/>
                    <a:pt x="815495" y="171031"/>
                  </a:cubicBezTo>
                  <a:lnTo>
                    <a:pt x="815495" y="231432"/>
                  </a:lnTo>
                  <a:lnTo>
                    <a:pt x="780209" y="231432"/>
                  </a:lnTo>
                  <a:lnTo>
                    <a:pt x="780209" y="98073"/>
                  </a:lnTo>
                  <a:lnTo>
                    <a:pt x="812983" y="98073"/>
                  </a:lnTo>
                  <a:lnTo>
                    <a:pt x="812983" y="117662"/>
                  </a:lnTo>
                  <a:cubicBezTo>
                    <a:pt x="824620" y="102593"/>
                    <a:pt x="839270" y="95059"/>
                    <a:pt x="856934" y="95059"/>
                  </a:cubicBezTo>
                  <a:close/>
                  <a:moveTo>
                    <a:pt x="575416" y="95059"/>
                  </a:moveTo>
                  <a:cubicBezTo>
                    <a:pt x="583453" y="95059"/>
                    <a:pt x="591197" y="97278"/>
                    <a:pt x="598648" y="101714"/>
                  </a:cubicBezTo>
                  <a:lnTo>
                    <a:pt x="587723" y="132480"/>
                  </a:lnTo>
                  <a:cubicBezTo>
                    <a:pt x="581779" y="128629"/>
                    <a:pt x="576254" y="126704"/>
                    <a:pt x="571147" y="126704"/>
                  </a:cubicBezTo>
                  <a:cubicBezTo>
                    <a:pt x="566208" y="126704"/>
                    <a:pt x="562022" y="128064"/>
                    <a:pt x="558590" y="130785"/>
                  </a:cubicBezTo>
                  <a:cubicBezTo>
                    <a:pt x="555157" y="133506"/>
                    <a:pt x="552457" y="138424"/>
                    <a:pt x="550490" y="145540"/>
                  </a:cubicBezTo>
                  <a:cubicBezTo>
                    <a:pt x="548523" y="152656"/>
                    <a:pt x="547539" y="167557"/>
                    <a:pt x="547539" y="190244"/>
                  </a:cubicBezTo>
                  <a:lnTo>
                    <a:pt x="547539" y="231432"/>
                  </a:lnTo>
                  <a:lnTo>
                    <a:pt x="512253" y="231432"/>
                  </a:lnTo>
                  <a:lnTo>
                    <a:pt x="512253" y="98073"/>
                  </a:lnTo>
                  <a:lnTo>
                    <a:pt x="545028" y="98073"/>
                  </a:lnTo>
                  <a:lnTo>
                    <a:pt x="545028" y="117034"/>
                  </a:lnTo>
                  <a:cubicBezTo>
                    <a:pt x="550637" y="108077"/>
                    <a:pt x="555681" y="102175"/>
                    <a:pt x="560159" y="99329"/>
                  </a:cubicBezTo>
                  <a:cubicBezTo>
                    <a:pt x="564638" y="96482"/>
                    <a:pt x="569724" y="95059"/>
                    <a:pt x="575416" y="95059"/>
                  </a:cubicBezTo>
                  <a:close/>
                  <a:moveTo>
                    <a:pt x="90916" y="90287"/>
                  </a:moveTo>
                  <a:lnTo>
                    <a:pt x="66052" y="158599"/>
                  </a:lnTo>
                  <a:lnTo>
                    <a:pt x="116282" y="158599"/>
                  </a:lnTo>
                  <a:close/>
                  <a:moveTo>
                    <a:pt x="465079" y="50983"/>
                  </a:moveTo>
                  <a:lnTo>
                    <a:pt x="465079" y="98073"/>
                  </a:lnTo>
                  <a:lnTo>
                    <a:pt x="489189" y="98073"/>
                  </a:lnTo>
                  <a:lnTo>
                    <a:pt x="489189" y="126201"/>
                  </a:lnTo>
                  <a:lnTo>
                    <a:pt x="465079" y="126201"/>
                  </a:lnTo>
                  <a:lnTo>
                    <a:pt x="465079" y="179947"/>
                  </a:lnTo>
                  <a:cubicBezTo>
                    <a:pt x="465079" y="190830"/>
                    <a:pt x="465309" y="197171"/>
                    <a:pt x="465770" y="198971"/>
                  </a:cubicBezTo>
                  <a:cubicBezTo>
                    <a:pt x="466230" y="200771"/>
                    <a:pt x="467277" y="202257"/>
                    <a:pt x="468909" y="203429"/>
                  </a:cubicBezTo>
                  <a:cubicBezTo>
                    <a:pt x="470542" y="204601"/>
                    <a:pt x="472530" y="205187"/>
                    <a:pt x="474874" y="205187"/>
                  </a:cubicBezTo>
                  <a:cubicBezTo>
                    <a:pt x="478139" y="205187"/>
                    <a:pt x="482869" y="204057"/>
                    <a:pt x="489064" y="201797"/>
                  </a:cubicBezTo>
                  <a:lnTo>
                    <a:pt x="492077" y="229172"/>
                  </a:lnTo>
                  <a:cubicBezTo>
                    <a:pt x="483873" y="232688"/>
                    <a:pt x="474581" y="234446"/>
                    <a:pt x="464200" y="234446"/>
                  </a:cubicBezTo>
                  <a:cubicBezTo>
                    <a:pt x="457838" y="234446"/>
                    <a:pt x="452103" y="233379"/>
                    <a:pt x="446996" y="231244"/>
                  </a:cubicBezTo>
                  <a:cubicBezTo>
                    <a:pt x="441890" y="229109"/>
                    <a:pt x="438144" y="226346"/>
                    <a:pt x="435758" y="222956"/>
                  </a:cubicBezTo>
                  <a:cubicBezTo>
                    <a:pt x="433372" y="219565"/>
                    <a:pt x="431718" y="214982"/>
                    <a:pt x="430797" y="209206"/>
                  </a:cubicBezTo>
                  <a:cubicBezTo>
                    <a:pt x="430044" y="205104"/>
                    <a:pt x="429667" y="196816"/>
                    <a:pt x="429667" y="184342"/>
                  </a:cubicBezTo>
                  <a:lnTo>
                    <a:pt x="429667" y="126201"/>
                  </a:lnTo>
                  <a:lnTo>
                    <a:pt x="413468" y="126201"/>
                  </a:lnTo>
                  <a:lnTo>
                    <a:pt x="413468" y="98073"/>
                  </a:lnTo>
                  <a:lnTo>
                    <a:pt x="429667" y="98073"/>
                  </a:lnTo>
                  <a:lnTo>
                    <a:pt x="429667" y="71577"/>
                  </a:lnTo>
                  <a:close/>
                  <a:moveTo>
                    <a:pt x="71703" y="47341"/>
                  </a:moveTo>
                  <a:lnTo>
                    <a:pt x="111008" y="47341"/>
                  </a:lnTo>
                  <a:lnTo>
                    <a:pt x="184719" y="231432"/>
                  </a:lnTo>
                  <a:lnTo>
                    <a:pt x="144285" y="231432"/>
                  </a:lnTo>
                  <a:lnTo>
                    <a:pt x="128211" y="189616"/>
                  </a:lnTo>
                  <a:lnTo>
                    <a:pt x="54625" y="189616"/>
                  </a:lnTo>
                  <a:lnTo>
                    <a:pt x="39431" y="231432"/>
                  </a:lnTo>
                  <a:lnTo>
                    <a:pt x="0" y="231432"/>
                  </a:lnTo>
                  <a:close/>
                  <a:moveTo>
                    <a:pt x="639380" y="44202"/>
                  </a:moveTo>
                  <a:lnTo>
                    <a:pt x="678936" y="44202"/>
                  </a:lnTo>
                  <a:lnTo>
                    <a:pt x="696265" y="81748"/>
                  </a:lnTo>
                  <a:lnTo>
                    <a:pt x="674038" y="81748"/>
                  </a:lnTo>
                  <a:close/>
                  <a:moveTo>
                    <a:pt x="79614" y="24738"/>
                  </a:moveTo>
                  <a:lnTo>
                    <a:pt x="101966" y="24738"/>
                  </a:lnTo>
                  <a:lnTo>
                    <a:pt x="129341" y="41062"/>
                  </a:lnTo>
                  <a:lnTo>
                    <a:pt x="104603" y="41062"/>
                  </a:lnTo>
                  <a:lnTo>
                    <a:pt x="90790" y="31770"/>
                  </a:lnTo>
                  <a:lnTo>
                    <a:pt x="76977" y="41062"/>
                  </a:lnTo>
                  <a:lnTo>
                    <a:pt x="52239" y="41062"/>
                  </a:lnTo>
                  <a:close/>
                  <a:moveTo>
                    <a:pt x="90790" y="0"/>
                  </a:moveTo>
                  <a:lnTo>
                    <a:pt x="130346" y="0"/>
                  </a:lnTo>
                  <a:lnTo>
                    <a:pt x="97948" y="20468"/>
                  </a:lnTo>
                  <a:lnTo>
                    <a:pt x="75596" y="20468"/>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17" name="TextBox 16">
              <a:extLst>
                <a:ext uri="{FF2B5EF4-FFF2-40B4-BE49-F238E27FC236}">
                  <a16:creationId xmlns:a16="http://schemas.microsoft.com/office/drawing/2014/main" id="{880B91E4-7718-4B5E-8863-D04D5E7DAD54}"/>
                </a:ext>
              </a:extLst>
            </p:cNvPr>
            <p:cNvSpPr txBox="1">
              <a:spLocks noChangeAspect="1"/>
            </p:cNvSpPr>
            <p:nvPr>
              <p:custDataLst>
                <p:tags r:id="rId3"/>
              </p:custDataLst>
            </p:nvPr>
          </p:nvSpPr>
          <p:spPr>
            <a:xfrm>
              <a:off x="3766299" y="2102193"/>
              <a:ext cx="860650" cy="967871"/>
            </a:xfrm>
            <a:custGeom>
              <a:avLst/>
              <a:gdLst/>
              <a:ahLst/>
              <a:cxnLst/>
              <a:rect l="l" t="t" r="r" b="b"/>
              <a:pathLst>
                <a:path w="860650" h="967871">
                  <a:moveTo>
                    <a:pt x="421528" y="900815"/>
                  </a:moveTo>
                  <a:cubicBezTo>
                    <a:pt x="417008" y="902321"/>
                    <a:pt x="409850" y="904121"/>
                    <a:pt x="400055" y="906214"/>
                  </a:cubicBezTo>
                  <a:cubicBezTo>
                    <a:pt x="390260" y="908307"/>
                    <a:pt x="383856" y="910358"/>
                    <a:pt x="380842" y="912367"/>
                  </a:cubicBezTo>
                  <a:cubicBezTo>
                    <a:pt x="376238" y="915632"/>
                    <a:pt x="373936" y="919776"/>
                    <a:pt x="373936" y="924799"/>
                  </a:cubicBezTo>
                  <a:cubicBezTo>
                    <a:pt x="373936" y="929738"/>
                    <a:pt x="375777" y="934008"/>
                    <a:pt x="379461" y="937608"/>
                  </a:cubicBezTo>
                  <a:cubicBezTo>
                    <a:pt x="383145" y="941207"/>
                    <a:pt x="387833" y="943007"/>
                    <a:pt x="393525" y="943007"/>
                  </a:cubicBezTo>
                  <a:cubicBezTo>
                    <a:pt x="399888" y="943007"/>
                    <a:pt x="405957" y="940914"/>
                    <a:pt x="411733" y="936729"/>
                  </a:cubicBezTo>
                  <a:cubicBezTo>
                    <a:pt x="416003" y="933547"/>
                    <a:pt x="418807" y="929655"/>
                    <a:pt x="420147" y="925050"/>
                  </a:cubicBezTo>
                  <a:cubicBezTo>
                    <a:pt x="421068" y="922037"/>
                    <a:pt x="421528" y="916302"/>
                    <a:pt x="421528" y="907847"/>
                  </a:cubicBezTo>
                  <a:close/>
                  <a:moveTo>
                    <a:pt x="567291" y="828484"/>
                  </a:moveTo>
                  <a:cubicBezTo>
                    <a:pt x="575077" y="828484"/>
                    <a:pt x="582193" y="829886"/>
                    <a:pt x="588639" y="832691"/>
                  </a:cubicBezTo>
                  <a:cubicBezTo>
                    <a:pt x="595085" y="835495"/>
                    <a:pt x="599962" y="839074"/>
                    <a:pt x="603268" y="843427"/>
                  </a:cubicBezTo>
                  <a:cubicBezTo>
                    <a:pt x="606575" y="847781"/>
                    <a:pt x="608877" y="852720"/>
                    <a:pt x="610175" y="858245"/>
                  </a:cubicBezTo>
                  <a:cubicBezTo>
                    <a:pt x="611472" y="863770"/>
                    <a:pt x="612121" y="871681"/>
                    <a:pt x="612121" y="881978"/>
                  </a:cubicBezTo>
                  <a:lnTo>
                    <a:pt x="612121" y="964857"/>
                  </a:lnTo>
                  <a:lnTo>
                    <a:pt x="576835" y="964857"/>
                  </a:lnTo>
                  <a:lnTo>
                    <a:pt x="576835" y="896796"/>
                  </a:lnTo>
                  <a:cubicBezTo>
                    <a:pt x="576835" y="882397"/>
                    <a:pt x="576082" y="873084"/>
                    <a:pt x="574575" y="868856"/>
                  </a:cubicBezTo>
                  <a:cubicBezTo>
                    <a:pt x="573068" y="864628"/>
                    <a:pt x="570619" y="861343"/>
                    <a:pt x="567229" y="858999"/>
                  </a:cubicBezTo>
                  <a:cubicBezTo>
                    <a:pt x="563838" y="856654"/>
                    <a:pt x="559757" y="855482"/>
                    <a:pt x="554985" y="855482"/>
                  </a:cubicBezTo>
                  <a:cubicBezTo>
                    <a:pt x="548874" y="855482"/>
                    <a:pt x="543391" y="857157"/>
                    <a:pt x="538535" y="860505"/>
                  </a:cubicBezTo>
                  <a:cubicBezTo>
                    <a:pt x="533680" y="863854"/>
                    <a:pt x="530352" y="868291"/>
                    <a:pt x="528552" y="873816"/>
                  </a:cubicBezTo>
                  <a:cubicBezTo>
                    <a:pt x="526752" y="879341"/>
                    <a:pt x="525852" y="889555"/>
                    <a:pt x="525852" y="904456"/>
                  </a:cubicBezTo>
                  <a:lnTo>
                    <a:pt x="525852" y="964857"/>
                  </a:lnTo>
                  <a:lnTo>
                    <a:pt x="490566" y="964857"/>
                  </a:lnTo>
                  <a:lnTo>
                    <a:pt x="490566" y="831498"/>
                  </a:lnTo>
                  <a:lnTo>
                    <a:pt x="523341" y="831498"/>
                  </a:lnTo>
                  <a:lnTo>
                    <a:pt x="523341" y="851087"/>
                  </a:lnTo>
                  <a:cubicBezTo>
                    <a:pt x="534977" y="836019"/>
                    <a:pt x="549627" y="828484"/>
                    <a:pt x="567291" y="828484"/>
                  </a:cubicBezTo>
                  <a:close/>
                  <a:moveTo>
                    <a:pt x="400055" y="828484"/>
                  </a:moveTo>
                  <a:cubicBezTo>
                    <a:pt x="415794" y="828484"/>
                    <a:pt x="427514" y="830347"/>
                    <a:pt x="435216" y="834072"/>
                  </a:cubicBezTo>
                  <a:cubicBezTo>
                    <a:pt x="442918" y="837797"/>
                    <a:pt x="448338" y="842527"/>
                    <a:pt x="451478" y="848262"/>
                  </a:cubicBezTo>
                  <a:cubicBezTo>
                    <a:pt x="454617" y="853996"/>
                    <a:pt x="456187" y="864524"/>
                    <a:pt x="456187" y="879844"/>
                  </a:cubicBezTo>
                  <a:lnTo>
                    <a:pt x="455810" y="921032"/>
                  </a:lnTo>
                  <a:cubicBezTo>
                    <a:pt x="455810" y="932752"/>
                    <a:pt x="456375" y="941396"/>
                    <a:pt x="457505" y="946963"/>
                  </a:cubicBezTo>
                  <a:cubicBezTo>
                    <a:pt x="458635" y="952530"/>
                    <a:pt x="460749" y="958495"/>
                    <a:pt x="463847" y="964857"/>
                  </a:cubicBezTo>
                  <a:lnTo>
                    <a:pt x="428937" y="964857"/>
                  </a:lnTo>
                  <a:cubicBezTo>
                    <a:pt x="428016" y="962513"/>
                    <a:pt x="426886" y="959039"/>
                    <a:pt x="425547" y="954435"/>
                  </a:cubicBezTo>
                  <a:cubicBezTo>
                    <a:pt x="424961" y="952342"/>
                    <a:pt x="424542" y="950960"/>
                    <a:pt x="424291" y="950291"/>
                  </a:cubicBezTo>
                  <a:cubicBezTo>
                    <a:pt x="418263" y="956151"/>
                    <a:pt x="411817" y="960546"/>
                    <a:pt x="404952" y="963476"/>
                  </a:cubicBezTo>
                  <a:cubicBezTo>
                    <a:pt x="398088" y="966406"/>
                    <a:pt x="390763" y="967871"/>
                    <a:pt x="382977" y="967871"/>
                  </a:cubicBezTo>
                  <a:cubicBezTo>
                    <a:pt x="369248" y="967871"/>
                    <a:pt x="358427" y="964146"/>
                    <a:pt x="350516" y="956695"/>
                  </a:cubicBezTo>
                  <a:cubicBezTo>
                    <a:pt x="342605" y="949244"/>
                    <a:pt x="338650" y="939826"/>
                    <a:pt x="338650" y="928441"/>
                  </a:cubicBezTo>
                  <a:cubicBezTo>
                    <a:pt x="338650" y="920906"/>
                    <a:pt x="340449" y="914188"/>
                    <a:pt x="344049" y="908286"/>
                  </a:cubicBezTo>
                  <a:cubicBezTo>
                    <a:pt x="347649" y="902384"/>
                    <a:pt x="352693" y="897864"/>
                    <a:pt x="359181" y="894724"/>
                  </a:cubicBezTo>
                  <a:cubicBezTo>
                    <a:pt x="365669" y="891585"/>
                    <a:pt x="375024" y="888843"/>
                    <a:pt x="387247" y="886499"/>
                  </a:cubicBezTo>
                  <a:cubicBezTo>
                    <a:pt x="403739" y="883402"/>
                    <a:pt x="415166" y="880513"/>
                    <a:pt x="421528" y="877835"/>
                  </a:cubicBezTo>
                  <a:lnTo>
                    <a:pt x="421528" y="874318"/>
                  </a:lnTo>
                  <a:cubicBezTo>
                    <a:pt x="421528" y="867538"/>
                    <a:pt x="419854" y="862703"/>
                    <a:pt x="416505" y="859815"/>
                  </a:cubicBezTo>
                  <a:cubicBezTo>
                    <a:pt x="413157" y="856927"/>
                    <a:pt x="406836" y="855482"/>
                    <a:pt x="397544" y="855482"/>
                  </a:cubicBezTo>
                  <a:cubicBezTo>
                    <a:pt x="391265" y="855482"/>
                    <a:pt x="386368" y="856717"/>
                    <a:pt x="382852" y="859187"/>
                  </a:cubicBezTo>
                  <a:cubicBezTo>
                    <a:pt x="379335" y="861656"/>
                    <a:pt x="376489" y="865989"/>
                    <a:pt x="374313" y="872184"/>
                  </a:cubicBezTo>
                  <a:lnTo>
                    <a:pt x="342291" y="866407"/>
                  </a:lnTo>
                  <a:cubicBezTo>
                    <a:pt x="345891" y="853515"/>
                    <a:pt x="352086" y="843972"/>
                    <a:pt x="360876" y="837777"/>
                  </a:cubicBezTo>
                  <a:cubicBezTo>
                    <a:pt x="369666" y="831582"/>
                    <a:pt x="382726" y="828484"/>
                    <a:pt x="400055" y="828484"/>
                  </a:cubicBezTo>
                  <a:close/>
                  <a:moveTo>
                    <a:pt x="137336" y="784408"/>
                  </a:moveTo>
                  <a:lnTo>
                    <a:pt x="137336" y="831498"/>
                  </a:lnTo>
                  <a:lnTo>
                    <a:pt x="161446" y="831498"/>
                  </a:lnTo>
                  <a:lnTo>
                    <a:pt x="161446" y="859626"/>
                  </a:lnTo>
                  <a:lnTo>
                    <a:pt x="137336" y="859626"/>
                  </a:lnTo>
                  <a:lnTo>
                    <a:pt x="137336" y="913372"/>
                  </a:lnTo>
                  <a:cubicBezTo>
                    <a:pt x="137336" y="924255"/>
                    <a:pt x="137567" y="930596"/>
                    <a:pt x="138027" y="932396"/>
                  </a:cubicBezTo>
                  <a:cubicBezTo>
                    <a:pt x="138487" y="934196"/>
                    <a:pt x="139534" y="935682"/>
                    <a:pt x="141166" y="936854"/>
                  </a:cubicBezTo>
                  <a:cubicBezTo>
                    <a:pt x="142799" y="938026"/>
                    <a:pt x="144787" y="938612"/>
                    <a:pt x="147131" y="938612"/>
                  </a:cubicBezTo>
                  <a:cubicBezTo>
                    <a:pt x="150396" y="938612"/>
                    <a:pt x="155126" y="937482"/>
                    <a:pt x="161321" y="935222"/>
                  </a:cubicBezTo>
                  <a:lnTo>
                    <a:pt x="164335" y="962597"/>
                  </a:lnTo>
                  <a:cubicBezTo>
                    <a:pt x="156130" y="966113"/>
                    <a:pt x="146838" y="967871"/>
                    <a:pt x="136457" y="967871"/>
                  </a:cubicBezTo>
                  <a:cubicBezTo>
                    <a:pt x="130095" y="967871"/>
                    <a:pt x="124360" y="966804"/>
                    <a:pt x="119254" y="964669"/>
                  </a:cubicBezTo>
                  <a:cubicBezTo>
                    <a:pt x="114147" y="962534"/>
                    <a:pt x="110401" y="959771"/>
                    <a:pt x="108015" y="956381"/>
                  </a:cubicBezTo>
                  <a:cubicBezTo>
                    <a:pt x="105629" y="952990"/>
                    <a:pt x="103975" y="948407"/>
                    <a:pt x="103055" y="942631"/>
                  </a:cubicBezTo>
                  <a:cubicBezTo>
                    <a:pt x="102301" y="938529"/>
                    <a:pt x="101924" y="930241"/>
                    <a:pt x="101924" y="917767"/>
                  </a:cubicBezTo>
                  <a:lnTo>
                    <a:pt x="101924" y="859626"/>
                  </a:lnTo>
                  <a:lnTo>
                    <a:pt x="85725" y="859626"/>
                  </a:lnTo>
                  <a:lnTo>
                    <a:pt x="85725" y="831498"/>
                  </a:lnTo>
                  <a:lnTo>
                    <a:pt x="101924" y="831498"/>
                  </a:lnTo>
                  <a:lnTo>
                    <a:pt x="101924" y="805002"/>
                  </a:lnTo>
                  <a:close/>
                  <a:moveTo>
                    <a:pt x="652616" y="780766"/>
                  </a:moveTo>
                  <a:lnTo>
                    <a:pt x="687903" y="780766"/>
                  </a:lnTo>
                  <a:lnTo>
                    <a:pt x="687903" y="848450"/>
                  </a:lnTo>
                  <a:cubicBezTo>
                    <a:pt x="699288" y="835139"/>
                    <a:pt x="712892" y="828484"/>
                    <a:pt x="728714" y="828484"/>
                  </a:cubicBezTo>
                  <a:cubicBezTo>
                    <a:pt x="736835" y="828484"/>
                    <a:pt x="744160" y="829991"/>
                    <a:pt x="750690" y="833005"/>
                  </a:cubicBezTo>
                  <a:cubicBezTo>
                    <a:pt x="757219" y="836019"/>
                    <a:pt x="762138" y="839869"/>
                    <a:pt x="765444" y="844558"/>
                  </a:cubicBezTo>
                  <a:cubicBezTo>
                    <a:pt x="768751" y="849246"/>
                    <a:pt x="771012" y="854436"/>
                    <a:pt x="772225" y="860129"/>
                  </a:cubicBezTo>
                  <a:cubicBezTo>
                    <a:pt x="773439" y="865821"/>
                    <a:pt x="774046" y="874653"/>
                    <a:pt x="774046" y="886625"/>
                  </a:cubicBezTo>
                  <a:lnTo>
                    <a:pt x="774046" y="964857"/>
                  </a:lnTo>
                  <a:lnTo>
                    <a:pt x="738760" y="964857"/>
                  </a:lnTo>
                  <a:lnTo>
                    <a:pt x="738760" y="894410"/>
                  </a:lnTo>
                  <a:cubicBezTo>
                    <a:pt x="738760" y="880430"/>
                    <a:pt x="738090" y="871556"/>
                    <a:pt x="736751" y="867789"/>
                  </a:cubicBezTo>
                  <a:cubicBezTo>
                    <a:pt x="735411" y="864021"/>
                    <a:pt x="733046" y="861029"/>
                    <a:pt x="729656" y="858810"/>
                  </a:cubicBezTo>
                  <a:cubicBezTo>
                    <a:pt x="726265" y="856592"/>
                    <a:pt x="722017" y="855482"/>
                    <a:pt x="716910" y="855482"/>
                  </a:cubicBezTo>
                  <a:cubicBezTo>
                    <a:pt x="711050" y="855482"/>
                    <a:pt x="705818" y="856906"/>
                    <a:pt x="701213" y="859752"/>
                  </a:cubicBezTo>
                  <a:cubicBezTo>
                    <a:pt x="696609" y="862598"/>
                    <a:pt x="693240" y="866889"/>
                    <a:pt x="691105" y="872623"/>
                  </a:cubicBezTo>
                  <a:cubicBezTo>
                    <a:pt x="688970" y="878358"/>
                    <a:pt x="687903" y="886834"/>
                    <a:pt x="687903" y="898052"/>
                  </a:cubicBezTo>
                  <a:lnTo>
                    <a:pt x="687903" y="964857"/>
                  </a:lnTo>
                  <a:lnTo>
                    <a:pt x="652616" y="964857"/>
                  </a:lnTo>
                  <a:close/>
                  <a:moveTo>
                    <a:pt x="185891" y="780766"/>
                  </a:moveTo>
                  <a:lnTo>
                    <a:pt x="221178" y="780766"/>
                  </a:lnTo>
                  <a:lnTo>
                    <a:pt x="221178" y="848450"/>
                  </a:lnTo>
                  <a:cubicBezTo>
                    <a:pt x="232563" y="835139"/>
                    <a:pt x="246167" y="828484"/>
                    <a:pt x="261989" y="828484"/>
                  </a:cubicBezTo>
                  <a:cubicBezTo>
                    <a:pt x="270110" y="828484"/>
                    <a:pt x="277435" y="829991"/>
                    <a:pt x="283965" y="833005"/>
                  </a:cubicBezTo>
                  <a:cubicBezTo>
                    <a:pt x="290494" y="836019"/>
                    <a:pt x="295413" y="839869"/>
                    <a:pt x="298719" y="844558"/>
                  </a:cubicBezTo>
                  <a:cubicBezTo>
                    <a:pt x="302026" y="849246"/>
                    <a:pt x="304286" y="854436"/>
                    <a:pt x="305500" y="860129"/>
                  </a:cubicBezTo>
                  <a:cubicBezTo>
                    <a:pt x="306714" y="865821"/>
                    <a:pt x="307321" y="874653"/>
                    <a:pt x="307321" y="886625"/>
                  </a:cubicBezTo>
                  <a:lnTo>
                    <a:pt x="307321" y="964857"/>
                  </a:lnTo>
                  <a:lnTo>
                    <a:pt x="272035" y="964857"/>
                  </a:lnTo>
                  <a:lnTo>
                    <a:pt x="272035" y="894410"/>
                  </a:lnTo>
                  <a:cubicBezTo>
                    <a:pt x="272035" y="880430"/>
                    <a:pt x="271365" y="871556"/>
                    <a:pt x="270026" y="867789"/>
                  </a:cubicBezTo>
                  <a:cubicBezTo>
                    <a:pt x="268686" y="864021"/>
                    <a:pt x="266321" y="861029"/>
                    <a:pt x="262931" y="858810"/>
                  </a:cubicBezTo>
                  <a:cubicBezTo>
                    <a:pt x="259540" y="856592"/>
                    <a:pt x="255292" y="855482"/>
                    <a:pt x="250185" y="855482"/>
                  </a:cubicBezTo>
                  <a:cubicBezTo>
                    <a:pt x="244325" y="855482"/>
                    <a:pt x="239093" y="856906"/>
                    <a:pt x="234488" y="859752"/>
                  </a:cubicBezTo>
                  <a:cubicBezTo>
                    <a:pt x="229884" y="862598"/>
                    <a:pt x="226514" y="866889"/>
                    <a:pt x="224380" y="872623"/>
                  </a:cubicBezTo>
                  <a:cubicBezTo>
                    <a:pt x="222245" y="878358"/>
                    <a:pt x="221178" y="886834"/>
                    <a:pt x="221178" y="898052"/>
                  </a:cubicBezTo>
                  <a:lnTo>
                    <a:pt x="221178" y="964857"/>
                  </a:lnTo>
                  <a:lnTo>
                    <a:pt x="185891" y="964857"/>
                  </a:lnTo>
                  <a:close/>
                  <a:moveTo>
                    <a:pt x="362132" y="777627"/>
                  </a:moveTo>
                  <a:lnTo>
                    <a:pt x="401688" y="777627"/>
                  </a:lnTo>
                  <a:lnTo>
                    <a:pt x="419017" y="815173"/>
                  </a:lnTo>
                  <a:lnTo>
                    <a:pt x="396790" y="815173"/>
                  </a:lnTo>
                  <a:close/>
                  <a:moveTo>
                    <a:pt x="456219" y="485765"/>
                  </a:moveTo>
                  <a:cubicBezTo>
                    <a:pt x="446676" y="485765"/>
                    <a:pt x="438932" y="489282"/>
                    <a:pt x="432988" y="496314"/>
                  </a:cubicBezTo>
                  <a:cubicBezTo>
                    <a:pt x="426709" y="503764"/>
                    <a:pt x="423570" y="513894"/>
                    <a:pt x="423570" y="526703"/>
                  </a:cubicBezTo>
                  <a:cubicBezTo>
                    <a:pt x="423570" y="539511"/>
                    <a:pt x="426709" y="549641"/>
                    <a:pt x="432988" y="557091"/>
                  </a:cubicBezTo>
                  <a:cubicBezTo>
                    <a:pt x="438932" y="564123"/>
                    <a:pt x="446676" y="567640"/>
                    <a:pt x="456219" y="567640"/>
                  </a:cubicBezTo>
                  <a:cubicBezTo>
                    <a:pt x="465763" y="567640"/>
                    <a:pt x="473465" y="564123"/>
                    <a:pt x="479325" y="557091"/>
                  </a:cubicBezTo>
                  <a:cubicBezTo>
                    <a:pt x="485603" y="549641"/>
                    <a:pt x="488743" y="539427"/>
                    <a:pt x="488743" y="526451"/>
                  </a:cubicBezTo>
                  <a:cubicBezTo>
                    <a:pt x="488743" y="513727"/>
                    <a:pt x="485603" y="503681"/>
                    <a:pt x="479325" y="496314"/>
                  </a:cubicBezTo>
                  <a:cubicBezTo>
                    <a:pt x="473465" y="489282"/>
                    <a:pt x="465763" y="485765"/>
                    <a:pt x="456219" y="485765"/>
                  </a:cubicBezTo>
                  <a:close/>
                  <a:moveTo>
                    <a:pt x="795854" y="484007"/>
                  </a:moveTo>
                  <a:cubicBezTo>
                    <a:pt x="787399" y="484007"/>
                    <a:pt x="780430" y="487293"/>
                    <a:pt x="774946" y="493865"/>
                  </a:cubicBezTo>
                  <a:cubicBezTo>
                    <a:pt x="769463" y="500437"/>
                    <a:pt x="766721" y="510462"/>
                    <a:pt x="766721" y="523940"/>
                  </a:cubicBezTo>
                  <a:cubicBezTo>
                    <a:pt x="766721" y="538088"/>
                    <a:pt x="769463" y="548448"/>
                    <a:pt x="774946" y="555019"/>
                  </a:cubicBezTo>
                  <a:cubicBezTo>
                    <a:pt x="780430" y="561591"/>
                    <a:pt x="787190" y="564877"/>
                    <a:pt x="795226" y="564877"/>
                  </a:cubicBezTo>
                  <a:cubicBezTo>
                    <a:pt x="803849" y="564877"/>
                    <a:pt x="811132" y="561507"/>
                    <a:pt x="817076" y="554768"/>
                  </a:cubicBezTo>
                  <a:cubicBezTo>
                    <a:pt x="823020" y="548029"/>
                    <a:pt x="825992" y="538046"/>
                    <a:pt x="825992" y="524819"/>
                  </a:cubicBezTo>
                  <a:cubicBezTo>
                    <a:pt x="825992" y="511006"/>
                    <a:pt x="823146" y="500751"/>
                    <a:pt x="817453" y="494053"/>
                  </a:cubicBezTo>
                  <a:cubicBezTo>
                    <a:pt x="811760" y="487356"/>
                    <a:pt x="804561" y="484007"/>
                    <a:pt x="795854" y="484007"/>
                  </a:cubicBezTo>
                  <a:close/>
                  <a:moveTo>
                    <a:pt x="204314" y="460023"/>
                  </a:moveTo>
                  <a:lnTo>
                    <a:pt x="239600" y="460023"/>
                  </a:lnTo>
                  <a:lnTo>
                    <a:pt x="239600" y="521303"/>
                  </a:lnTo>
                  <a:cubicBezTo>
                    <a:pt x="239600" y="538883"/>
                    <a:pt x="240269" y="550352"/>
                    <a:pt x="241609" y="555710"/>
                  </a:cubicBezTo>
                  <a:cubicBezTo>
                    <a:pt x="242530" y="559728"/>
                    <a:pt x="244874" y="563077"/>
                    <a:pt x="248641" y="565756"/>
                  </a:cubicBezTo>
                  <a:cubicBezTo>
                    <a:pt x="252073" y="568267"/>
                    <a:pt x="256427" y="569523"/>
                    <a:pt x="261701" y="569523"/>
                  </a:cubicBezTo>
                  <a:cubicBezTo>
                    <a:pt x="267645" y="569523"/>
                    <a:pt x="273023" y="567891"/>
                    <a:pt x="277837" y="564626"/>
                  </a:cubicBezTo>
                  <a:cubicBezTo>
                    <a:pt x="282651" y="561361"/>
                    <a:pt x="285937" y="557259"/>
                    <a:pt x="287695" y="552320"/>
                  </a:cubicBezTo>
                  <a:cubicBezTo>
                    <a:pt x="289453" y="547380"/>
                    <a:pt x="290332" y="535367"/>
                    <a:pt x="290332" y="516280"/>
                  </a:cubicBezTo>
                  <a:lnTo>
                    <a:pt x="290332" y="460023"/>
                  </a:lnTo>
                  <a:lnTo>
                    <a:pt x="325618" y="460023"/>
                  </a:lnTo>
                  <a:lnTo>
                    <a:pt x="325618" y="525572"/>
                  </a:lnTo>
                  <a:cubicBezTo>
                    <a:pt x="337254" y="523228"/>
                    <a:pt x="345417" y="518875"/>
                    <a:pt x="350105" y="512513"/>
                  </a:cubicBezTo>
                  <a:cubicBezTo>
                    <a:pt x="352951" y="508662"/>
                    <a:pt x="354458" y="502927"/>
                    <a:pt x="354625" y="495309"/>
                  </a:cubicBezTo>
                  <a:lnTo>
                    <a:pt x="337547" y="495309"/>
                  </a:lnTo>
                  <a:lnTo>
                    <a:pt x="337547" y="460023"/>
                  </a:lnTo>
                  <a:lnTo>
                    <a:pt x="372833" y="460023"/>
                  </a:lnTo>
                  <a:lnTo>
                    <a:pt x="372833" y="485263"/>
                  </a:lnTo>
                  <a:cubicBezTo>
                    <a:pt x="372833" y="495644"/>
                    <a:pt x="371934" y="503764"/>
                    <a:pt x="370134" y="509624"/>
                  </a:cubicBezTo>
                  <a:cubicBezTo>
                    <a:pt x="368334" y="515485"/>
                    <a:pt x="365006" y="520717"/>
                    <a:pt x="360151" y="525321"/>
                  </a:cubicBezTo>
                  <a:cubicBezTo>
                    <a:pt x="352700" y="532521"/>
                    <a:pt x="341189" y="537376"/>
                    <a:pt x="325618" y="539888"/>
                  </a:cubicBezTo>
                  <a:lnTo>
                    <a:pt x="325618" y="593382"/>
                  </a:lnTo>
                  <a:lnTo>
                    <a:pt x="292843" y="593382"/>
                  </a:lnTo>
                  <a:lnTo>
                    <a:pt x="292843" y="573416"/>
                  </a:lnTo>
                  <a:cubicBezTo>
                    <a:pt x="282379" y="588736"/>
                    <a:pt x="267645" y="596396"/>
                    <a:pt x="248641" y="596396"/>
                  </a:cubicBezTo>
                  <a:cubicBezTo>
                    <a:pt x="228968" y="596396"/>
                    <a:pt x="215783" y="588903"/>
                    <a:pt x="209085" y="573918"/>
                  </a:cubicBezTo>
                  <a:cubicBezTo>
                    <a:pt x="205904" y="566802"/>
                    <a:pt x="204314" y="556966"/>
                    <a:pt x="204314" y="544408"/>
                  </a:cubicBezTo>
                  <a:close/>
                  <a:moveTo>
                    <a:pt x="786813" y="457009"/>
                  </a:moveTo>
                  <a:cubicBezTo>
                    <a:pt x="803305" y="457009"/>
                    <a:pt x="816909" y="464250"/>
                    <a:pt x="827624" y="478733"/>
                  </a:cubicBezTo>
                  <a:lnTo>
                    <a:pt x="827624" y="460023"/>
                  </a:lnTo>
                  <a:lnTo>
                    <a:pt x="860650" y="460023"/>
                  </a:lnTo>
                  <a:lnTo>
                    <a:pt x="860650" y="579695"/>
                  </a:lnTo>
                  <a:cubicBezTo>
                    <a:pt x="860650" y="595433"/>
                    <a:pt x="859353" y="607195"/>
                    <a:pt x="856758" y="614981"/>
                  </a:cubicBezTo>
                  <a:cubicBezTo>
                    <a:pt x="854162" y="622766"/>
                    <a:pt x="850521" y="628878"/>
                    <a:pt x="845833" y="633315"/>
                  </a:cubicBezTo>
                  <a:cubicBezTo>
                    <a:pt x="841145" y="637752"/>
                    <a:pt x="834887" y="641226"/>
                    <a:pt x="827059" y="643737"/>
                  </a:cubicBezTo>
                  <a:cubicBezTo>
                    <a:pt x="819232" y="646249"/>
                    <a:pt x="809333" y="647504"/>
                    <a:pt x="797361" y="647504"/>
                  </a:cubicBezTo>
                  <a:cubicBezTo>
                    <a:pt x="774758" y="647504"/>
                    <a:pt x="758726" y="643633"/>
                    <a:pt x="749266" y="635889"/>
                  </a:cubicBezTo>
                  <a:cubicBezTo>
                    <a:pt x="739807" y="628145"/>
                    <a:pt x="735077" y="618329"/>
                    <a:pt x="735077" y="606442"/>
                  </a:cubicBezTo>
                  <a:cubicBezTo>
                    <a:pt x="735077" y="605270"/>
                    <a:pt x="735118" y="603847"/>
                    <a:pt x="735202" y="602172"/>
                  </a:cubicBezTo>
                  <a:lnTo>
                    <a:pt x="775511" y="607070"/>
                  </a:lnTo>
                  <a:cubicBezTo>
                    <a:pt x="776181" y="611758"/>
                    <a:pt x="777730" y="614981"/>
                    <a:pt x="780158" y="616739"/>
                  </a:cubicBezTo>
                  <a:cubicBezTo>
                    <a:pt x="783506" y="619250"/>
                    <a:pt x="788780" y="620506"/>
                    <a:pt x="795980" y="620506"/>
                  </a:cubicBezTo>
                  <a:cubicBezTo>
                    <a:pt x="805189" y="620506"/>
                    <a:pt x="812095" y="619125"/>
                    <a:pt x="816699" y="616362"/>
                  </a:cubicBezTo>
                  <a:cubicBezTo>
                    <a:pt x="819797" y="614520"/>
                    <a:pt x="822141" y="611548"/>
                    <a:pt x="823732" y="607446"/>
                  </a:cubicBezTo>
                  <a:cubicBezTo>
                    <a:pt x="824820" y="604516"/>
                    <a:pt x="825364" y="599117"/>
                    <a:pt x="825364" y="591247"/>
                  </a:cubicBezTo>
                  <a:lnTo>
                    <a:pt x="825364" y="571783"/>
                  </a:lnTo>
                  <a:cubicBezTo>
                    <a:pt x="814816" y="586183"/>
                    <a:pt x="801505" y="593382"/>
                    <a:pt x="785432" y="593382"/>
                  </a:cubicBezTo>
                  <a:cubicBezTo>
                    <a:pt x="767516" y="593382"/>
                    <a:pt x="753327" y="585806"/>
                    <a:pt x="742862" y="570653"/>
                  </a:cubicBezTo>
                  <a:cubicBezTo>
                    <a:pt x="734658" y="558682"/>
                    <a:pt x="730556" y="543781"/>
                    <a:pt x="730556" y="525949"/>
                  </a:cubicBezTo>
                  <a:cubicBezTo>
                    <a:pt x="730556" y="503597"/>
                    <a:pt x="735935" y="486519"/>
                    <a:pt x="746692" y="474715"/>
                  </a:cubicBezTo>
                  <a:cubicBezTo>
                    <a:pt x="757450" y="462911"/>
                    <a:pt x="770823" y="457009"/>
                    <a:pt x="786813" y="457009"/>
                  </a:cubicBezTo>
                  <a:close/>
                  <a:moveTo>
                    <a:pt x="653016" y="457009"/>
                  </a:moveTo>
                  <a:cubicBezTo>
                    <a:pt x="660802" y="457009"/>
                    <a:pt x="667918" y="458411"/>
                    <a:pt x="674364" y="461216"/>
                  </a:cubicBezTo>
                  <a:cubicBezTo>
                    <a:pt x="680810" y="464020"/>
                    <a:pt x="685686" y="467599"/>
                    <a:pt x="688993" y="471952"/>
                  </a:cubicBezTo>
                  <a:cubicBezTo>
                    <a:pt x="692300" y="476306"/>
                    <a:pt x="694602" y="481245"/>
                    <a:pt x="695900" y="486770"/>
                  </a:cubicBezTo>
                  <a:cubicBezTo>
                    <a:pt x="697197" y="492295"/>
                    <a:pt x="697846" y="500206"/>
                    <a:pt x="697846" y="510503"/>
                  </a:cubicBezTo>
                  <a:lnTo>
                    <a:pt x="697846" y="593382"/>
                  </a:lnTo>
                  <a:lnTo>
                    <a:pt x="662560" y="593382"/>
                  </a:lnTo>
                  <a:lnTo>
                    <a:pt x="662560" y="525321"/>
                  </a:lnTo>
                  <a:cubicBezTo>
                    <a:pt x="662560" y="510922"/>
                    <a:pt x="661807" y="501609"/>
                    <a:pt x="660300" y="497381"/>
                  </a:cubicBezTo>
                  <a:cubicBezTo>
                    <a:pt x="658793" y="493153"/>
                    <a:pt x="656344" y="489868"/>
                    <a:pt x="652954" y="487524"/>
                  </a:cubicBezTo>
                  <a:cubicBezTo>
                    <a:pt x="649563" y="485179"/>
                    <a:pt x="645482" y="484007"/>
                    <a:pt x="640710" y="484007"/>
                  </a:cubicBezTo>
                  <a:cubicBezTo>
                    <a:pt x="634599" y="484007"/>
                    <a:pt x="629116" y="485682"/>
                    <a:pt x="624260" y="489030"/>
                  </a:cubicBezTo>
                  <a:cubicBezTo>
                    <a:pt x="619404" y="492379"/>
                    <a:pt x="616077" y="496816"/>
                    <a:pt x="614277" y="502341"/>
                  </a:cubicBezTo>
                  <a:cubicBezTo>
                    <a:pt x="612477" y="507866"/>
                    <a:pt x="611577" y="518080"/>
                    <a:pt x="611577" y="532981"/>
                  </a:cubicBezTo>
                  <a:lnTo>
                    <a:pt x="611577" y="593382"/>
                  </a:lnTo>
                  <a:lnTo>
                    <a:pt x="576291" y="593382"/>
                  </a:lnTo>
                  <a:lnTo>
                    <a:pt x="576291" y="460023"/>
                  </a:lnTo>
                  <a:lnTo>
                    <a:pt x="609066" y="460023"/>
                  </a:lnTo>
                  <a:lnTo>
                    <a:pt x="609066" y="479612"/>
                  </a:lnTo>
                  <a:cubicBezTo>
                    <a:pt x="620702" y="464543"/>
                    <a:pt x="635352" y="457009"/>
                    <a:pt x="653016" y="457009"/>
                  </a:cubicBezTo>
                  <a:close/>
                  <a:moveTo>
                    <a:pt x="456094" y="457009"/>
                  </a:moveTo>
                  <a:cubicBezTo>
                    <a:pt x="476269" y="457009"/>
                    <a:pt x="492803" y="463539"/>
                    <a:pt x="505695" y="476599"/>
                  </a:cubicBezTo>
                  <a:cubicBezTo>
                    <a:pt x="517332" y="488486"/>
                    <a:pt x="523736" y="503178"/>
                    <a:pt x="524908" y="520675"/>
                  </a:cubicBezTo>
                  <a:cubicBezTo>
                    <a:pt x="535791" y="516238"/>
                    <a:pt x="541400" y="507783"/>
                    <a:pt x="541735" y="495309"/>
                  </a:cubicBezTo>
                  <a:lnTo>
                    <a:pt x="524657" y="495309"/>
                  </a:lnTo>
                  <a:lnTo>
                    <a:pt x="524657" y="460023"/>
                  </a:lnTo>
                  <a:lnTo>
                    <a:pt x="559943" y="460023"/>
                  </a:lnTo>
                  <a:lnTo>
                    <a:pt x="559943" y="485263"/>
                  </a:lnTo>
                  <a:cubicBezTo>
                    <a:pt x="559943" y="495644"/>
                    <a:pt x="559043" y="503764"/>
                    <a:pt x="557243" y="509624"/>
                  </a:cubicBezTo>
                  <a:cubicBezTo>
                    <a:pt x="555443" y="515485"/>
                    <a:pt x="552116" y="520717"/>
                    <a:pt x="547260" y="525321"/>
                  </a:cubicBezTo>
                  <a:cubicBezTo>
                    <a:pt x="541651" y="530763"/>
                    <a:pt x="533991" y="535032"/>
                    <a:pt x="524280" y="538130"/>
                  </a:cubicBezTo>
                  <a:cubicBezTo>
                    <a:pt x="522187" y="553115"/>
                    <a:pt x="515950" y="565882"/>
                    <a:pt x="505570" y="576430"/>
                  </a:cubicBezTo>
                  <a:cubicBezTo>
                    <a:pt x="492510" y="589741"/>
                    <a:pt x="476102" y="596396"/>
                    <a:pt x="456345" y="596396"/>
                  </a:cubicBezTo>
                  <a:cubicBezTo>
                    <a:pt x="443704" y="596396"/>
                    <a:pt x="432067" y="593633"/>
                    <a:pt x="421435" y="588108"/>
                  </a:cubicBezTo>
                  <a:cubicBezTo>
                    <a:pt x="410134" y="582248"/>
                    <a:pt x="401636" y="574065"/>
                    <a:pt x="395944" y="563558"/>
                  </a:cubicBezTo>
                  <a:cubicBezTo>
                    <a:pt x="390251" y="553052"/>
                    <a:pt x="387405" y="540139"/>
                    <a:pt x="387405" y="524819"/>
                  </a:cubicBezTo>
                  <a:cubicBezTo>
                    <a:pt x="387405" y="512764"/>
                    <a:pt x="390293" y="501420"/>
                    <a:pt x="396069" y="490788"/>
                  </a:cubicBezTo>
                  <a:cubicBezTo>
                    <a:pt x="402097" y="479654"/>
                    <a:pt x="410343" y="471241"/>
                    <a:pt x="420807" y="465548"/>
                  </a:cubicBezTo>
                  <a:cubicBezTo>
                    <a:pt x="431272" y="459855"/>
                    <a:pt x="443034" y="457009"/>
                    <a:pt x="456094" y="457009"/>
                  </a:cubicBezTo>
                  <a:close/>
                  <a:moveTo>
                    <a:pt x="161949" y="457009"/>
                  </a:moveTo>
                  <a:cubicBezTo>
                    <a:pt x="169985" y="457009"/>
                    <a:pt x="177729" y="459228"/>
                    <a:pt x="185180" y="463664"/>
                  </a:cubicBezTo>
                  <a:lnTo>
                    <a:pt x="174255" y="494430"/>
                  </a:lnTo>
                  <a:cubicBezTo>
                    <a:pt x="168311" y="490579"/>
                    <a:pt x="162786" y="488654"/>
                    <a:pt x="157679" y="488654"/>
                  </a:cubicBezTo>
                  <a:cubicBezTo>
                    <a:pt x="152740" y="488654"/>
                    <a:pt x="148554" y="490014"/>
                    <a:pt x="145122" y="492735"/>
                  </a:cubicBezTo>
                  <a:cubicBezTo>
                    <a:pt x="141690" y="495456"/>
                    <a:pt x="138990" y="500374"/>
                    <a:pt x="137022" y="507490"/>
                  </a:cubicBezTo>
                  <a:cubicBezTo>
                    <a:pt x="135055" y="514606"/>
                    <a:pt x="134071" y="529507"/>
                    <a:pt x="134071" y="552194"/>
                  </a:cubicBezTo>
                  <a:lnTo>
                    <a:pt x="134071" y="593382"/>
                  </a:lnTo>
                  <a:lnTo>
                    <a:pt x="98785" y="593382"/>
                  </a:lnTo>
                  <a:lnTo>
                    <a:pt x="98785" y="460023"/>
                  </a:lnTo>
                  <a:lnTo>
                    <a:pt x="131560" y="460023"/>
                  </a:lnTo>
                  <a:lnTo>
                    <a:pt x="131560" y="478984"/>
                  </a:lnTo>
                  <a:cubicBezTo>
                    <a:pt x="137169" y="470027"/>
                    <a:pt x="142213" y="464125"/>
                    <a:pt x="146691" y="461279"/>
                  </a:cubicBezTo>
                  <a:cubicBezTo>
                    <a:pt x="151170" y="458432"/>
                    <a:pt x="156256" y="457009"/>
                    <a:pt x="161949" y="457009"/>
                  </a:cubicBezTo>
                  <a:close/>
                  <a:moveTo>
                    <a:pt x="51611" y="412933"/>
                  </a:moveTo>
                  <a:lnTo>
                    <a:pt x="51611" y="460023"/>
                  </a:lnTo>
                  <a:lnTo>
                    <a:pt x="75721" y="460023"/>
                  </a:lnTo>
                  <a:lnTo>
                    <a:pt x="75721" y="488151"/>
                  </a:lnTo>
                  <a:lnTo>
                    <a:pt x="51611" y="488151"/>
                  </a:lnTo>
                  <a:lnTo>
                    <a:pt x="51611" y="541897"/>
                  </a:lnTo>
                  <a:cubicBezTo>
                    <a:pt x="51611" y="552780"/>
                    <a:pt x="51841" y="559121"/>
                    <a:pt x="52302" y="560921"/>
                  </a:cubicBezTo>
                  <a:cubicBezTo>
                    <a:pt x="52762" y="562721"/>
                    <a:pt x="53809" y="564207"/>
                    <a:pt x="55441" y="565379"/>
                  </a:cubicBezTo>
                  <a:cubicBezTo>
                    <a:pt x="57074" y="566551"/>
                    <a:pt x="59062" y="567137"/>
                    <a:pt x="61406" y="567137"/>
                  </a:cubicBezTo>
                  <a:cubicBezTo>
                    <a:pt x="64671" y="567137"/>
                    <a:pt x="69401" y="566007"/>
                    <a:pt x="75596" y="563747"/>
                  </a:cubicBezTo>
                  <a:lnTo>
                    <a:pt x="78610" y="591122"/>
                  </a:lnTo>
                  <a:cubicBezTo>
                    <a:pt x="70405" y="594638"/>
                    <a:pt x="61113" y="596396"/>
                    <a:pt x="50732" y="596396"/>
                  </a:cubicBezTo>
                  <a:cubicBezTo>
                    <a:pt x="44370" y="596396"/>
                    <a:pt x="38635" y="595329"/>
                    <a:pt x="33529" y="593194"/>
                  </a:cubicBezTo>
                  <a:cubicBezTo>
                    <a:pt x="28422" y="591059"/>
                    <a:pt x="24676" y="588296"/>
                    <a:pt x="22290" y="584906"/>
                  </a:cubicBezTo>
                  <a:cubicBezTo>
                    <a:pt x="19904" y="581515"/>
                    <a:pt x="18250" y="576932"/>
                    <a:pt x="17330" y="571156"/>
                  </a:cubicBezTo>
                  <a:cubicBezTo>
                    <a:pt x="16576" y="567054"/>
                    <a:pt x="16199" y="558766"/>
                    <a:pt x="16199" y="546292"/>
                  </a:cubicBezTo>
                  <a:lnTo>
                    <a:pt x="16199" y="488151"/>
                  </a:lnTo>
                  <a:lnTo>
                    <a:pt x="0" y="488151"/>
                  </a:lnTo>
                  <a:lnTo>
                    <a:pt x="0" y="460023"/>
                  </a:lnTo>
                  <a:lnTo>
                    <a:pt x="16199" y="460023"/>
                  </a:lnTo>
                  <a:lnTo>
                    <a:pt x="16199" y="433527"/>
                  </a:lnTo>
                  <a:close/>
                  <a:moveTo>
                    <a:pt x="449689" y="401757"/>
                  </a:moveTo>
                  <a:cubicBezTo>
                    <a:pt x="459986" y="401840"/>
                    <a:pt x="468400" y="403515"/>
                    <a:pt x="474930" y="406780"/>
                  </a:cubicBezTo>
                  <a:cubicBezTo>
                    <a:pt x="482129" y="410296"/>
                    <a:pt x="485813" y="415193"/>
                    <a:pt x="485980" y="421472"/>
                  </a:cubicBezTo>
                  <a:cubicBezTo>
                    <a:pt x="486315" y="430178"/>
                    <a:pt x="478697" y="435494"/>
                    <a:pt x="463126" y="437420"/>
                  </a:cubicBezTo>
                  <a:lnTo>
                    <a:pt x="463126" y="443698"/>
                  </a:lnTo>
                  <a:lnTo>
                    <a:pt x="449061" y="443698"/>
                  </a:lnTo>
                  <a:lnTo>
                    <a:pt x="449061" y="429885"/>
                  </a:lnTo>
                  <a:cubicBezTo>
                    <a:pt x="453833" y="429383"/>
                    <a:pt x="456889" y="428922"/>
                    <a:pt x="458228" y="428504"/>
                  </a:cubicBezTo>
                  <a:cubicBezTo>
                    <a:pt x="462665" y="427416"/>
                    <a:pt x="464926" y="425490"/>
                    <a:pt x="465009" y="422727"/>
                  </a:cubicBezTo>
                  <a:cubicBezTo>
                    <a:pt x="465093" y="420802"/>
                    <a:pt x="463921" y="419170"/>
                    <a:pt x="461493" y="417830"/>
                  </a:cubicBezTo>
                  <a:cubicBezTo>
                    <a:pt x="457977" y="415905"/>
                    <a:pt x="452410" y="414942"/>
                    <a:pt x="444792" y="414942"/>
                  </a:cubicBezTo>
                  <a:cubicBezTo>
                    <a:pt x="442197" y="414942"/>
                    <a:pt x="438262" y="415109"/>
                    <a:pt x="432988" y="415444"/>
                  </a:cubicBezTo>
                  <a:lnTo>
                    <a:pt x="431607" y="402636"/>
                  </a:lnTo>
                  <a:cubicBezTo>
                    <a:pt x="434872" y="401966"/>
                    <a:pt x="440899" y="401673"/>
                    <a:pt x="449689" y="401757"/>
                  </a:cubicBezTo>
                  <a:close/>
                  <a:moveTo>
                    <a:pt x="442927" y="95059"/>
                  </a:moveTo>
                  <a:cubicBezTo>
                    <a:pt x="459168" y="95059"/>
                    <a:pt x="472081" y="98554"/>
                    <a:pt x="481666" y="105544"/>
                  </a:cubicBezTo>
                  <a:cubicBezTo>
                    <a:pt x="491252" y="112535"/>
                    <a:pt x="498138" y="123188"/>
                    <a:pt x="502323" y="137503"/>
                  </a:cubicBezTo>
                  <a:lnTo>
                    <a:pt x="467539" y="143782"/>
                  </a:lnTo>
                  <a:cubicBezTo>
                    <a:pt x="466367" y="136833"/>
                    <a:pt x="463709" y="131601"/>
                    <a:pt x="459565" y="128085"/>
                  </a:cubicBezTo>
                  <a:cubicBezTo>
                    <a:pt x="455422" y="124569"/>
                    <a:pt x="450043" y="122811"/>
                    <a:pt x="443429" y="122811"/>
                  </a:cubicBezTo>
                  <a:cubicBezTo>
                    <a:pt x="434639" y="122811"/>
                    <a:pt x="427628" y="125846"/>
                    <a:pt x="422396" y="131915"/>
                  </a:cubicBezTo>
                  <a:cubicBezTo>
                    <a:pt x="417163" y="137984"/>
                    <a:pt x="414547" y="148135"/>
                    <a:pt x="414547" y="162367"/>
                  </a:cubicBezTo>
                  <a:cubicBezTo>
                    <a:pt x="414547" y="178189"/>
                    <a:pt x="417205" y="189365"/>
                    <a:pt x="422521" y="195895"/>
                  </a:cubicBezTo>
                  <a:cubicBezTo>
                    <a:pt x="427837" y="202425"/>
                    <a:pt x="434974" y="205690"/>
                    <a:pt x="443932" y="205690"/>
                  </a:cubicBezTo>
                  <a:cubicBezTo>
                    <a:pt x="450629" y="205690"/>
                    <a:pt x="456112" y="203785"/>
                    <a:pt x="460382" y="199976"/>
                  </a:cubicBezTo>
                  <a:cubicBezTo>
                    <a:pt x="464651" y="196167"/>
                    <a:pt x="467665" y="189616"/>
                    <a:pt x="469423" y="180324"/>
                  </a:cubicBezTo>
                  <a:lnTo>
                    <a:pt x="504081" y="186226"/>
                  </a:lnTo>
                  <a:cubicBezTo>
                    <a:pt x="500482" y="202132"/>
                    <a:pt x="493575" y="214145"/>
                    <a:pt x="483362" y="222265"/>
                  </a:cubicBezTo>
                  <a:cubicBezTo>
                    <a:pt x="473148" y="230386"/>
                    <a:pt x="459461" y="234446"/>
                    <a:pt x="442299" y="234446"/>
                  </a:cubicBezTo>
                  <a:cubicBezTo>
                    <a:pt x="422793" y="234446"/>
                    <a:pt x="407243" y="228293"/>
                    <a:pt x="395648" y="215987"/>
                  </a:cubicBezTo>
                  <a:cubicBezTo>
                    <a:pt x="384054" y="203680"/>
                    <a:pt x="378256" y="186644"/>
                    <a:pt x="378256" y="164878"/>
                  </a:cubicBezTo>
                  <a:cubicBezTo>
                    <a:pt x="378256" y="142861"/>
                    <a:pt x="384075" y="125720"/>
                    <a:pt x="395711" y="113456"/>
                  </a:cubicBezTo>
                  <a:cubicBezTo>
                    <a:pt x="407348" y="101191"/>
                    <a:pt x="423086" y="95059"/>
                    <a:pt x="442927" y="95059"/>
                  </a:cubicBezTo>
                  <a:close/>
                  <a:moveTo>
                    <a:pt x="528791" y="47341"/>
                  </a:moveTo>
                  <a:lnTo>
                    <a:pt x="564078" y="47341"/>
                  </a:lnTo>
                  <a:lnTo>
                    <a:pt x="564078" y="115025"/>
                  </a:lnTo>
                  <a:cubicBezTo>
                    <a:pt x="575463" y="101714"/>
                    <a:pt x="589067" y="95059"/>
                    <a:pt x="604889" y="95059"/>
                  </a:cubicBezTo>
                  <a:cubicBezTo>
                    <a:pt x="613010" y="95059"/>
                    <a:pt x="620335" y="96566"/>
                    <a:pt x="626865" y="99580"/>
                  </a:cubicBezTo>
                  <a:cubicBezTo>
                    <a:pt x="633394" y="102593"/>
                    <a:pt x="638313" y="106444"/>
                    <a:pt x="641619" y="111132"/>
                  </a:cubicBezTo>
                  <a:cubicBezTo>
                    <a:pt x="644926" y="115821"/>
                    <a:pt x="647187" y="121011"/>
                    <a:pt x="648400" y="126704"/>
                  </a:cubicBezTo>
                  <a:cubicBezTo>
                    <a:pt x="649614" y="132396"/>
                    <a:pt x="650221" y="141228"/>
                    <a:pt x="650221" y="153200"/>
                  </a:cubicBezTo>
                  <a:lnTo>
                    <a:pt x="650221" y="231432"/>
                  </a:lnTo>
                  <a:lnTo>
                    <a:pt x="614935" y="231432"/>
                  </a:lnTo>
                  <a:lnTo>
                    <a:pt x="614935" y="160985"/>
                  </a:lnTo>
                  <a:cubicBezTo>
                    <a:pt x="614935" y="147005"/>
                    <a:pt x="614265" y="138131"/>
                    <a:pt x="612926" y="134364"/>
                  </a:cubicBezTo>
                  <a:cubicBezTo>
                    <a:pt x="611586" y="130596"/>
                    <a:pt x="609221" y="127604"/>
                    <a:pt x="605831" y="125385"/>
                  </a:cubicBezTo>
                  <a:cubicBezTo>
                    <a:pt x="602440" y="123167"/>
                    <a:pt x="598192" y="122057"/>
                    <a:pt x="593085" y="122057"/>
                  </a:cubicBezTo>
                  <a:cubicBezTo>
                    <a:pt x="587225" y="122057"/>
                    <a:pt x="581993" y="123481"/>
                    <a:pt x="577388" y="126327"/>
                  </a:cubicBezTo>
                  <a:cubicBezTo>
                    <a:pt x="572784" y="129173"/>
                    <a:pt x="569415" y="133464"/>
                    <a:pt x="567280" y="139198"/>
                  </a:cubicBezTo>
                  <a:cubicBezTo>
                    <a:pt x="565145" y="144933"/>
                    <a:pt x="564078" y="153409"/>
                    <a:pt x="564078" y="164627"/>
                  </a:cubicBezTo>
                  <a:lnTo>
                    <a:pt x="564078" y="231432"/>
                  </a:lnTo>
                  <a:lnTo>
                    <a:pt x="528791" y="231432"/>
                  </a:lnTo>
                  <a:close/>
                  <a:moveTo>
                    <a:pt x="214843" y="47341"/>
                  </a:moveTo>
                  <a:lnTo>
                    <a:pt x="351342" y="47341"/>
                  </a:lnTo>
                  <a:lnTo>
                    <a:pt x="351342" y="78483"/>
                  </a:lnTo>
                  <a:lnTo>
                    <a:pt x="252013" y="78483"/>
                  </a:lnTo>
                  <a:lnTo>
                    <a:pt x="252013" y="119295"/>
                  </a:lnTo>
                  <a:lnTo>
                    <a:pt x="344435" y="119295"/>
                  </a:lnTo>
                  <a:lnTo>
                    <a:pt x="344435" y="150312"/>
                  </a:lnTo>
                  <a:lnTo>
                    <a:pt x="252013" y="150312"/>
                  </a:lnTo>
                  <a:lnTo>
                    <a:pt x="252013" y="200415"/>
                  </a:lnTo>
                  <a:lnTo>
                    <a:pt x="354858" y="200415"/>
                  </a:lnTo>
                  <a:lnTo>
                    <a:pt x="354858" y="231432"/>
                  </a:lnTo>
                  <a:lnTo>
                    <a:pt x="214843" y="231432"/>
                  </a:lnTo>
                  <a:close/>
                  <a:moveTo>
                    <a:pt x="275746" y="24738"/>
                  </a:moveTo>
                  <a:lnTo>
                    <a:pt x="298099" y="24738"/>
                  </a:lnTo>
                  <a:lnTo>
                    <a:pt x="325474" y="41062"/>
                  </a:lnTo>
                  <a:lnTo>
                    <a:pt x="300736" y="41062"/>
                  </a:lnTo>
                  <a:lnTo>
                    <a:pt x="286923" y="31770"/>
                  </a:lnTo>
                  <a:lnTo>
                    <a:pt x="273109" y="41062"/>
                  </a:lnTo>
                  <a:lnTo>
                    <a:pt x="248371" y="41062"/>
                  </a:lnTo>
                  <a:close/>
                  <a:moveTo>
                    <a:pt x="286923" y="0"/>
                  </a:moveTo>
                  <a:lnTo>
                    <a:pt x="326478" y="0"/>
                  </a:lnTo>
                  <a:lnTo>
                    <a:pt x="294080" y="20468"/>
                  </a:lnTo>
                  <a:lnTo>
                    <a:pt x="271728" y="20468"/>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grpSp>
      <p:pic>
        <p:nvPicPr>
          <p:cNvPr id="23" name="Picture 22">
            <a:extLst>
              <a:ext uri="{FF2B5EF4-FFF2-40B4-BE49-F238E27FC236}">
                <a16:creationId xmlns:a16="http://schemas.microsoft.com/office/drawing/2014/main" id="{68578DFA-E60E-47AC-A328-A3EF3898F8F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8600" y="523906"/>
            <a:ext cx="914400" cy="914400"/>
          </a:xfrm>
          <a:prstGeom prst="rect">
            <a:avLst/>
          </a:prstGeom>
        </p:spPr>
      </p:pic>
      <p:sp>
        <p:nvSpPr>
          <p:cNvPr id="29" name="TextBox 28">
            <a:extLst>
              <a:ext uri="{FF2B5EF4-FFF2-40B4-BE49-F238E27FC236}">
                <a16:creationId xmlns:a16="http://schemas.microsoft.com/office/drawing/2014/main" id="{7ED8E3D7-0371-C35B-AD01-313116630D0B}"/>
              </a:ext>
            </a:extLst>
          </p:cNvPr>
          <p:cNvSpPr txBox="1"/>
          <p:nvPr/>
        </p:nvSpPr>
        <p:spPr>
          <a:xfrm>
            <a:off x="1593500" y="5903352"/>
            <a:ext cx="2895600" cy="369332"/>
          </a:xfrm>
          <a:prstGeom prst="rect">
            <a:avLst/>
          </a:prstGeom>
          <a:noFill/>
        </p:spPr>
        <p:txBody>
          <a:bodyPr wrap="square">
            <a:spAutoFit/>
          </a:bodyPr>
          <a:lstStyle/>
          <a:p>
            <a:pPr algn="ctr"/>
            <a:r>
              <a:rPr lang="vi-VN" b="0" i="1" dirty="0">
                <a:effectLst/>
                <a:latin typeface="+mj-lt"/>
              </a:rPr>
              <a:t>a) Vòng đời của cây cam</a:t>
            </a:r>
            <a:endParaRPr lang="vi-VN" dirty="0">
              <a:latin typeface="+mj-lt"/>
            </a:endParaRPr>
          </a:p>
        </p:txBody>
      </p:sp>
      <p:sp>
        <p:nvSpPr>
          <p:cNvPr id="30" name="TextBox 29">
            <a:extLst>
              <a:ext uri="{FF2B5EF4-FFF2-40B4-BE49-F238E27FC236}">
                <a16:creationId xmlns:a16="http://schemas.microsoft.com/office/drawing/2014/main" id="{42A7B58A-5B96-3388-A507-EECEC6D8DAE3}"/>
              </a:ext>
            </a:extLst>
          </p:cNvPr>
          <p:cNvSpPr txBox="1"/>
          <p:nvPr/>
        </p:nvSpPr>
        <p:spPr>
          <a:xfrm>
            <a:off x="7689500" y="5899177"/>
            <a:ext cx="2895600" cy="369332"/>
          </a:xfrm>
          <a:prstGeom prst="rect">
            <a:avLst/>
          </a:prstGeom>
          <a:noFill/>
        </p:spPr>
        <p:txBody>
          <a:bodyPr wrap="square">
            <a:spAutoFit/>
          </a:bodyPr>
          <a:lstStyle/>
          <a:p>
            <a:pPr algn="ctr"/>
            <a:r>
              <a:rPr lang="vi-VN" b="0" i="1" dirty="0">
                <a:effectLst/>
                <a:latin typeface="+mj-lt"/>
              </a:rPr>
              <a:t>b) Vòng đời của ếch</a:t>
            </a:r>
            <a:endParaRPr lang="vi-VN" dirty="0">
              <a:latin typeface="+mj-lt"/>
            </a:endParaRPr>
          </a:p>
        </p:txBody>
      </p:sp>
      <p:sp>
        <p:nvSpPr>
          <p:cNvPr id="31" name="TextBox 30">
            <a:extLst>
              <a:ext uri="{FF2B5EF4-FFF2-40B4-BE49-F238E27FC236}">
                <a16:creationId xmlns:a16="http://schemas.microsoft.com/office/drawing/2014/main" id="{194FD057-84C0-9331-6AF4-E2D6DF0B849A}"/>
              </a:ext>
            </a:extLst>
          </p:cNvPr>
          <p:cNvSpPr txBox="1"/>
          <p:nvPr/>
        </p:nvSpPr>
        <p:spPr>
          <a:xfrm>
            <a:off x="2829494" y="6327345"/>
            <a:ext cx="8046167" cy="369332"/>
          </a:xfrm>
          <a:prstGeom prst="rect">
            <a:avLst/>
          </a:prstGeom>
          <a:noFill/>
        </p:spPr>
        <p:txBody>
          <a:bodyPr wrap="square">
            <a:spAutoFit/>
          </a:bodyPr>
          <a:lstStyle/>
          <a:p>
            <a:pPr algn="ctr"/>
            <a:r>
              <a:rPr lang="vi-VN" b="1" i="1" dirty="0">
                <a:effectLst/>
                <a:latin typeface="+mj-lt"/>
              </a:rPr>
              <a:t>Hình 36.1. </a:t>
            </a:r>
            <a:r>
              <a:rPr lang="vi-VN" b="0" i="1" dirty="0">
                <a:effectLst/>
                <a:latin typeface="+mj-lt"/>
              </a:rPr>
              <a:t>Quá trình sinh trưởng và phát triển trong vòng đời của sinh vật</a:t>
            </a:r>
            <a:endParaRPr lang="vi-VN" dirty="0">
              <a:latin typeface="+mj-lt"/>
            </a:endParaRPr>
          </a:p>
        </p:txBody>
      </p:sp>
    </p:spTree>
    <p:extLst>
      <p:ext uri="{BB962C8B-B14F-4D97-AF65-F5344CB8AC3E}">
        <p14:creationId xmlns:p14="http://schemas.microsoft.com/office/powerpoint/2010/main" val="6171171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97C1D9-340E-403B-ADA5-A0BEFAC17C54}"/>
              </a:ext>
            </a:extLst>
          </p:cNvPr>
          <p:cNvSpPr/>
          <p:nvPr/>
        </p:nvSpPr>
        <p:spPr>
          <a:xfrm>
            <a:off x="0" y="301851"/>
            <a:ext cx="5029200" cy="803642"/>
          </a:xfrm>
          <a:prstGeom prst="rect">
            <a:avLst/>
          </a:prstGeom>
          <a:solidFill>
            <a:schemeClr val="accent5">
              <a:lumMod val="20000"/>
              <a:lumOff val="80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F288FBF4-43F0-44E4-B150-EE87E1A4EA19}"/>
              </a:ext>
            </a:extLst>
          </p:cNvPr>
          <p:cNvSpPr txBox="1"/>
          <p:nvPr/>
        </p:nvSpPr>
        <p:spPr>
          <a:xfrm>
            <a:off x="165100" y="468896"/>
            <a:ext cx="4699000" cy="469552"/>
          </a:xfrm>
          <a:prstGeom prst="rect">
            <a:avLst/>
          </a:prstGeom>
          <a:noFill/>
        </p:spPr>
        <p:txBody>
          <a:bodyPr wrap="square" lIns="0" tIns="0" rIns="0" bIns="0" rtlCol="0">
            <a:spAutoFit/>
          </a:bodyPr>
          <a:lstStyle/>
          <a:p>
            <a:pPr algn="ctr">
              <a:lnSpc>
                <a:spcPct val="120000"/>
              </a:lnSpc>
            </a:pPr>
            <a:r>
              <a:rPr lang="vi-VN" sz="2800" b="1" dirty="0"/>
              <a:t>VÒNG ĐỜI CỦA CÂY CAM</a:t>
            </a:r>
          </a:p>
        </p:txBody>
      </p:sp>
      <p:grpSp>
        <p:nvGrpSpPr>
          <p:cNvPr id="26" name="Group 25">
            <a:extLst>
              <a:ext uri="{FF2B5EF4-FFF2-40B4-BE49-F238E27FC236}">
                <a16:creationId xmlns:a16="http://schemas.microsoft.com/office/drawing/2014/main" id="{7246DED8-8D12-468F-ABB9-62077D159977}"/>
              </a:ext>
            </a:extLst>
          </p:cNvPr>
          <p:cNvGrpSpPr/>
          <p:nvPr/>
        </p:nvGrpSpPr>
        <p:grpSpPr>
          <a:xfrm>
            <a:off x="4338328" y="146957"/>
            <a:ext cx="7594367" cy="6564086"/>
            <a:chOff x="4338328" y="146957"/>
            <a:chExt cx="7594367" cy="6564086"/>
          </a:xfrm>
        </p:grpSpPr>
        <p:pic>
          <p:nvPicPr>
            <p:cNvPr id="4" name="Picture 3">
              <a:extLst>
                <a:ext uri="{FF2B5EF4-FFF2-40B4-BE49-F238E27FC236}">
                  <a16:creationId xmlns:a16="http://schemas.microsoft.com/office/drawing/2014/main" id="{51EFAC90-788C-4579-A1F9-C637DBA78AD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49395" y="146957"/>
              <a:ext cx="6564086" cy="6564086"/>
            </a:xfrm>
            <a:prstGeom prst="rect">
              <a:avLst/>
            </a:prstGeom>
          </p:spPr>
        </p:pic>
        <p:sp>
          <p:nvSpPr>
            <p:cNvPr id="13" name="TextBox 12">
              <a:extLst>
                <a:ext uri="{FF2B5EF4-FFF2-40B4-BE49-F238E27FC236}">
                  <a16:creationId xmlns:a16="http://schemas.microsoft.com/office/drawing/2014/main" id="{451524D2-77C3-4B49-8107-94543A1AAB09}"/>
                </a:ext>
              </a:extLst>
            </p:cNvPr>
            <p:cNvSpPr txBox="1">
              <a:spLocks noChangeAspect="1"/>
            </p:cNvSpPr>
            <p:nvPr>
              <p:custDataLst>
                <p:tags r:id="rId1"/>
              </p:custDataLst>
            </p:nvPr>
          </p:nvSpPr>
          <p:spPr>
            <a:xfrm>
              <a:off x="4963594" y="1287558"/>
              <a:ext cx="460079" cy="552194"/>
            </a:xfrm>
            <a:custGeom>
              <a:avLst/>
              <a:gdLst/>
              <a:ahLst/>
              <a:cxnLst/>
              <a:rect l="l" t="t" r="r" b="b"/>
              <a:pathLst>
                <a:path w="460079" h="552194">
                  <a:moveTo>
                    <a:pt x="219331" y="441563"/>
                  </a:moveTo>
                  <a:cubicBezTo>
                    <a:pt x="210122" y="441563"/>
                    <a:pt x="202379" y="445079"/>
                    <a:pt x="196100" y="452112"/>
                  </a:cubicBezTo>
                  <a:cubicBezTo>
                    <a:pt x="189821" y="459144"/>
                    <a:pt x="186682" y="469273"/>
                    <a:pt x="186682" y="482500"/>
                  </a:cubicBezTo>
                  <a:cubicBezTo>
                    <a:pt x="186682" y="495728"/>
                    <a:pt x="189821" y="505857"/>
                    <a:pt x="196100" y="512889"/>
                  </a:cubicBezTo>
                  <a:cubicBezTo>
                    <a:pt x="202379" y="519921"/>
                    <a:pt x="210122" y="523437"/>
                    <a:pt x="219331" y="523437"/>
                  </a:cubicBezTo>
                  <a:cubicBezTo>
                    <a:pt x="228540" y="523437"/>
                    <a:pt x="236263" y="519921"/>
                    <a:pt x="242500" y="512889"/>
                  </a:cubicBezTo>
                  <a:cubicBezTo>
                    <a:pt x="248736" y="505857"/>
                    <a:pt x="251855" y="495644"/>
                    <a:pt x="251855" y="482249"/>
                  </a:cubicBezTo>
                  <a:cubicBezTo>
                    <a:pt x="251855" y="469190"/>
                    <a:pt x="248736" y="459144"/>
                    <a:pt x="242500" y="452112"/>
                  </a:cubicBezTo>
                  <a:cubicBezTo>
                    <a:pt x="236263" y="445079"/>
                    <a:pt x="228540" y="441563"/>
                    <a:pt x="219331" y="441563"/>
                  </a:cubicBezTo>
                  <a:close/>
                  <a:moveTo>
                    <a:pt x="397078" y="412807"/>
                  </a:moveTo>
                  <a:cubicBezTo>
                    <a:pt x="404864" y="412807"/>
                    <a:pt x="411980" y="414209"/>
                    <a:pt x="418426" y="417014"/>
                  </a:cubicBezTo>
                  <a:cubicBezTo>
                    <a:pt x="424872" y="419818"/>
                    <a:pt x="429749" y="423397"/>
                    <a:pt x="433055" y="427750"/>
                  </a:cubicBezTo>
                  <a:cubicBezTo>
                    <a:pt x="436362" y="432104"/>
                    <a:pt x="438664" y="437043"/>
                    <a:pt x="439962" y="442568"/>
                  </a:cubicBezTo>
                  <a:cubicBezTo>
                    <a:pt x="441259" y="448093"/>
                    <a:pt x="441908" y="456004"/>
                    <a:pt x="441908" y="466301"/>
                  </a:cubicBezTo>
                  <a:lnTo>
                    <a:pt x="441908" y="549180"/>
                  </a:lnTo>
                  <a:lnTo>
                    <a:pt x="406622" y="549180"/>
                  </a:lnTo>
                  <a:lnTo>
                    <a:pt x="406622" y="481119"/>
                  </a:lnTo>
                  <a:cubicBezTo>
                    <a:pt x="406622" y="466720"/>
                    <a:pt x="405869" y="457407"/>
                    <a:pt x="404362" y="453179"/>
                  </a:cubicBezTo>
                  <a:cubicBezTo>
                    <a:pt x="402855" y="448951"/>
                    <a:pt x="400406" y="445665"/>
                    <a:pt x="397016" y="443321"/>
                  </a:cubicBezTo>
                  <a:cubicBezTo>
                    <a:pt x="393625" y="440977"/>
                    <a:pt x="389544" y="439805"/>
                    <a:pt x="384772" y="439805"/>
                  </a:cubicBezTo>
                  <a:cubicBezTo>
                    <a:pt x="378661" y="439805"/>
                    <a:pt x="373178" y="441480"/>
                    <a:pt x="368322" y="444828"/>
                  </a:cubicBezTo>
                  <a:cubicBezTo>
                    <a:pt x="363467" y="448177"/>
                    <a:pt x="360139" y="452614"/>
                    <a:pt x="358339" y="458139"/>
                  </a:cubicBezTo>
                  <a:cubicBezTo>
                    <a:pt x="356539" y="463664"/>
                    <a:pt x="355639" y="473878"/>
                    <a:pt x="355639" y="488779"/>
                  </a:cubicBezTo>
                  <a:lnTo>
                    <a:pt x="355639" y="549180"/>
                  </a:lnTo>
                  <a:lnTo>
                    <a:pt x="320353" y="549180"/>
                  </a:lnTo>
                  <a:lnTo>
                    <a:pt x="320353" y="415821"/>
                  </a:lnTo>
                  <a:lnTo>
                    <a:pt x="353128" y="415821"/>
                  </a:lnTo>
                  <a:lnTo>
                    <a:pt x="353128" y="435410"/>
                  </a:lnTo>
                  <a:cubicBezTo>
                    <a:pt x="364764" y="420341"/>
                    <a:pt x="379414" y="412807"/>
                    <a:pt x="397078" y="412807"/>
                  </a:cubicBezTo>
                  <a:close/>
                  <a:moveTo>
                    <a:pt x="219206" y="412807"/>
                  </a:moveTo>
                  <a:cubicBezTo>
                    <a:pt x="239381" y="412807"/>
                    <a:pt x="255915" y="419358"/>
                    <a:pt x="268807" y="432459"/>
                  </a:cubicBezTo>
                  <a:cubicBezTo>
                    <a:pt x="281699" y="445561"/>
                    <a:pt x="288146" y="462116"/>
                    <a:pt x="288146" y="482124"/>
                  </a:cubicBezTo>
                  <a:cubicBezTo>
                    <a:pt x="288146" y="502299"/>
                    <a:pt x="281637" y="519021"/>
                    <a:pt x="268619" y="532290"/>
                  </a:cubicBezTo>
                  <a:cubicBezTo>
                    <a:pt x="255601" y="545559"/>
                    <a:pt x="239214" y="552194"/>
                    <a:pt x="219457" y="552194"/>
                  </a:cubicBezTo>
                  <a:cubicBezTo>
                    <a:pt x="207234" y="552194"/>
                    <a:pt x="195577" y="549431"/>
                    <a:pt x="184484" y="543906"/>
                  </a:cubicBezTo>
                  <a:cubicBezTo>
                    <a:pt x="173392" y="538381"/>
                    <a:pt x="164958" y="530281"/>
                    <a:pt x="159181" y="519607"/>
                  </a:cubicBezTo>
                  <a:cubicBezTo>
                    <a:pt x="153405" y="508934"/>
                    <a:pt x="150517" y="495937"/>
                    <a:pt x="150517" y="480617"/>
                  </a:cubicBezTo>
                  <a:cubicBezTo>
                    <a:pt x="150517" y="468897"/>
                    <a:pt x="153405" y="457553"/>
                    <a:pt x="159181" y="446586"/>
                  </a:cubicBezTo>
                  <a:cubicBezTo>
                    <a:pt x="164958" y="435620"/>
                    <a:pt x="173141" y="427248"/>
                    <a:pt x="183731" y="421472"/>
                  </a:cubicBezTo>
                  <a:cubicBezTo>
                    <a:pt x="194321" y="415695"/>
                    <a:pt x="206146" y="412807"/>
                    <a:pt x="219206" y="412807"/>
                  </a:cubicBezTo>
                  <a:close/>
                  <a:moveTo>
                    <a:pt x="72689" y="412807"/>
                  </a:moveTo>
                  <a:cubicBezTo>
                    <a:pt x="88930" y="412807"/>
                    <a:pt x="101843" y="416302"/>
                    <a:pt x="111428" y="423292"/>
                  </a:cubicBezTo>
                  <a:cubicBezTo>
                    <a:pt x="121014" y="430283"/>
                    <a:pt x="127900" y="440936"/>
                    <a:pt x="132085" y="455251"/>
                  </a:cubicBezTo>
                  <a:lnTo>
                    <a:pt x="97301" y="461530"/>
                  </a:lnTo>
                  <a:cubicBezTo>
                    <a:pt x="96129" y="454581"/>
                    <a:pt x="93471" y="449349"/>
                    <a:pt x="89327" y="445833"/>
                  </a:cubicBezTo>
                  <a:cubicBezTo>
                    <a:pt x="85184" y="442317"/>
                    <a:pt x="79805" y="440559"/>
                    <a:pt x="73191" y="440559"/>
                  </a:cubicBezTo>
                  <a:cubicBezTo>
                    <a:pt x="64401" y="440559"/>
                    <a:pt x="57390" y="443594"/>
                    <a:pt x="52158" y="449663"/>
                  </a:cubicBezTo>
                  <a:cubicBezTo>
                    <a:pt x="46925" y="455732"/>
                    <a:pt x="44309" y="465883"/>
                    <a:pt x="44309" y="480115"/>
                  </a:cubicBezTo>
                  <a:cubicBezTo>
                    <a:pt x="44309" y="495937"/>
                    <a:pt x="46967" y="507113"/>
                    <a:pt x="52283" y="513643"/>
                  </a:cubicBezTo>
                  <a:cubicBezTo>
                    <a:pt x="57599" y="520173"/>
                    <a:pt x="64736" y="523437"/>
                    <a:pt x="73694" y="523437"/>
                  </a:cubicBezTo>
                  <a:cubicBezTo>
                    <a:pt x="80391" y="523437"/>
                    <a:pt x="85874" y="521533"/>
                    <a:pt x="90144" y="517724"/>
                  </a:cubicBezTo>
                  <a:cubicBezTo>
                    <a:pt x="94413" y="513915"/>
                    <a:pt x="97427" y="507364"/>
                    <a:pt x="99185" y="498072"/>
                  </a:cubicBezTo>
                  <a:lnTo>
                    <a:pt x="133843" y="503974"/>
                  </a:lnTo>
                  <a:cubicBezTo>
                    <a:pt x="130244" y="519880"/>
                    <a:pt x="123337" y="531893"/>
                    <a:pt x="113124" y="540013"/>
                  </a:cubicBezTo>
                  <a:cubicBezTo>
                    <a:pt x="102910" y="548134"/>
                    <a:pt x="89223" y="552194"/>
                    <a:pt x="72061" y="552194"/>
                  </a:cubicBezTo>
                  <a:cubicBezTo>
                    <a:pt x="52555" y="552194"/>
                    <a:pt x="37005" y="546041"/>
                    <a:pt x="25410" y="533735"/>
                  </a:cubicBezTo>
                  <a:cubicBezTo>
                    <a:pt x="13816" y="521428"/>
                    <a:pt x="8018" y="504392"/>
                    <a:pt x="8018" y="482626"/>
                  </a:cubicBezTo>
                  <a:cubicBezTo>
                    <a:pt x="8018" y="460609"/>
                    <a:pt x="13837" y="443468"/>
                    <a:pt x="25473" y="431204"/>
                  </a:cubicBezTo>
                  <a:cubicBezTo>
                    <a:pt x="37110" y="418939"/>
                    <a:pt x="52848" y="412807"/>
                    <a:pt x="72689" y="412807"/>
                  </a:cubicBezTo>
                  <a:close/>
                  <a:moveTo>
                    <a:pt x="270365" y="123187"/>
                  </a:moveTo>
                  <a:cubicBezTo>
                    <a:pt x="265845" y="124694"/>
                    <a:pt x="258687" y="126494"/>
                    <a:pt x="248892" y="128587"/>
                  </a:cubicBezTo>
                  <a:cubicBezTo>
                    <a:pt x="239097" y="130680"/>
                    <a:pt x="232693" y="132731"/>
                    <a:pt x="229679" y="134740"/>
                  </a:cubicBezTo>
                  <a:cubicBezTo>
                    <a:pt x="225075" y="138005"/>
                    <a:pt x="222773" y="142149"/>
                    <a:pt x="222773" y="147172"/>
                  </a:cubicBezTo>
                  <a:cubicBezTo>
                    <a:pt x="222773" y="152111"/>
                    <a:pt x="224615" y="156381"/>
                    <a:pt x="228298" y="159981"/>
                  </a:cubicBezTo>
                  <a:cubicBezTo>
                    <a:pt x="231982" y="163580"/>
                    <a:pt x="236670" y="165380"/>
                    <a:pt x="242362" y="165380"/>
                  </a:cubicBezTo>
                  <a:cubicBezTo>
                    <a:pt x="248725" y="165380"/>
                    <a:pt x="254794" y="163287"/>
                    <a:pt x="260571" y="159102"/>
                  </a:cubicBezTo>
                  <a:cubicBezTo>
                    <a:pt x="264840" y="155920"/>
                    <a:pt x="267644" y="152028"/>
                    <a:pt x="268984" y="147423"/>
                  </a:cubicBezTo>
                  <a:cubicBezTo>
                    <a:pt x="269905" y="144409"/>
                    <a:pt x="270365" y="138675"/>
                    <a:pt x="270365" y="130220"/>
                  </a:cubicBezTo>
                  <a:close/>
                  <a:moveTo>
                    <a:pt x="322953" y="53871"/>
                  </a:moveTo>
                  <a:lnTo>
                    <a:pt x="360499" y="53871"/>
                  </a:lnTo>
                  <a:lnTo>
                    <a:pt x="392395" y="148553"/>
                  </a:lnTo>
                  <a:lnTo>
                    <a:pt x="423537" y="53871"/>
                  </a:lnTo>
                  <a:lnTo>
                    <a:pt x="460079" y="53871"/>
                  </a:lnTo>
                  <a:lnTo>
                    <a:pt x="412989" y="182207"/>
                  </a:lnTo>
                  <a:lnTo>
                    <a:pt x="404576" y="205438"/>
                  </a:lnTo>
                  <a:cubicBezTo>
                    <a:pt x="401478" y="213224"/>
                    <a:pt x="398527" y="219168"/>
                    <a:pt x="395723" y="223270"/>
                  </a:cubicBezTo>
                  <a:cubicBezTo>
                    <a:pt x="392918" y="227372"/>
                    <a:pt x="389695" y="230700"/>
                    <a:pt x="386054" y="233253"/>
                  </a:cubicBezTo>
                  <a:cubicBezTo>
                    <a:pt x="382412" y="235806"/>
                    <a:pt x="377933" y="237794"/>
                    <a:pt x="372617" y="239218"/>
                  </a:cubicBezTo>
                  <a:cubicBezTo>
                    <a:pt x="367301" y="240641"/>
                    <a:pt x="361295" y="241352"/>
                    <a:pt x="354597" y="241352"/>
                  </a:cubicBezTo>
                  <a:cubicBezTo>
                    <a:pt x="347816" y="241352"/>
                    <a:pt x="341161" y="240641"/>
                    <a:pt x="334631" y="239218"/>
                  </a:cubicBezTo>
                  <a:lnTo>
                    <a:pt x="331492" y="211591"/>
                  </a:lnTo>
                  <a:cubicBezTo>
                    <a:pt x="337017" y="212680"/>
                    <a:pt x="341998" y="213224"/>
                    <a:pt x="346435" y="213224"/>
                  </a:cubicBezTo>
                  <a:cubicBezTo>
                    <a:pt x="354639" y="213224"/>
                    <a:pt x="360709" y="210817"/>
                    <a:pt x="364643" y="206003"/>
                  </a:cubicBezTo>
                  <a:cubicBezTo>
                    <a:pt x="368578" y="201190"/>
                    <a:pt x="371592" y="195058"/>
                    <a:pt x="373684" y="187607"/>
                  </a:cubicBezTo>
                  <a:close/>
                  <a:moveTo>
                    <a:pt x="248892" y="50857"/>
                  </a:moveTo>
                  <a:cubicBezTo>
                    <a:pt x="264631" y="50857"/>
                    <a:pt x="276351" y="52720"/>
                    <a:pt x="284053" y="56445"/>
                  </a:cubicBezTo>
                  <a:cubicBezTo>
                    <a:pt x="291755" y="60170"/>
                    <a:pt x="297175" y="64900"/>
                    <a:pt x="300315" y="70635"/>
                  </a:cubicBezTo>
                  <a:cubicBezTo>
                    <a:pt x="303454" y="76369"/>
                    <a:pt x="305024" y="86897"/>
                    <a:pt x="305024" y="102217"/>
                  </a:cubicBezTo>
                  <a:lnTo>
                    <a:pt x="304647" y="143405"/>
                  </a:lnTo>
                  <a:cubicBezTo>
                    <a:pt x="304647" y="155125"/>
                    <a:pt x="305212" y="163769"/>
                    <a:pt x="306342" y="169336"/>
                  </a:cubicBezTo>
                  <a:cubicBezTo>
                    <a:pt x="307472" y="174903"/>
                    <a:pt x="309586" y="180868"/>
                    <a:pt x="312684" y="187230"/>
                  </a:cubicBezTo>
                  <a:lnTo>
                    <a:pt x="277774" y="187230"/>
                  </a:lnTo>
                  <a:cubicBezTo>
                    <a:pt x="276853" y="184886"/>
                    <a:pt x="275723" y="181412"/>
                    <a:pt x="274384" y="176807"/>
                  </a:cubicBezTo>
                  <a:cubicBezTo>
                    <a:pt x="273798" y="174715"/>
                    <a:pt x="273379" y="173333"/>
                    <a:pt x="273128" y="172664"/>
                  </a:cubicBezTo>
                  <a:cubicBezTo>
                    <a:pt x="267100" y="178524"/>
                    <a:pt x="260654" y="182919"/>
                    <a:pt x="253790" y="185849"/>
                  </a:cubicBezTo>
                  <a:cubicBezTo>
                    <a:pt x="246925" y="188779"/>
                    <a:pt x="239600" y="190244"/>
                    <a:pt x="231814" y="190244"/>
                  </a:cubicBezTo>
                  <a:cubicBezTo>
                    <a:pt x="218085" y="190244"/>
                    <a:pt x="207264" y="186518"/>
                    <a:pt x="199353" y="179068"/>
                  </a:cubicBezTo>
                  <a:cubicBezTo>
                    <a:pt x="191442" y="171617"/>
                    <a:pt x="187487" y="162199"/>
                    <a:pt x="187487" y="150814"/>
                  </a:cubicBezTo>
                  <a:cubicBezTo>
                    <a:pt x="187487" y="143279"/>
                    <a:pt x="189286" y="136561"/>
                    <a:pt x="192886" y="130659"/>
                  </a:cubicBezTo>
                  <a:cubicBezTo>
                    <a:pt x="196486" y="124757"/>
                    <a:pt x="201530" y="120236"/>
                    <a:pt x="208018" y="117097"/>
                  </a:cubicBezTo>
                  <a:cubicBezTo>
                    <a:pt x="214506" y="113958"/>
                    <a:pt x="223861" y="111216"/>
                    <a:pt x="236084" y="108872"/>
                  </a:cubicBezTo>
                  <a:cubicBezTo>
                    <a:pt x="252576" y="105775"/>
                    <a:pt x="264003" y="102886"/>
                    <a:pt x="270365" y="100207"/>
                  </a:cubicBezTo>
                  <a:lnTo>
                    <a:pt x="270365" y="96691"/>
                  </a:lnTo>
                  <a:cubicBezTo>
                    <a:pt x="270365" y="89910"/>
                    <a:pt x="268691" y="85076"/>
                    <a:pt x="265342" y="82188"/>
                  </a:cubicBezTo>
                  <a:cubicBezTo>
                    <a:pt x="261994" y="79299"/>
                    <a:pt x="255673" y="77855"/>
                    <a:pt x="246381" y="77855"/>
                  </a:cubicBezTo>
                  <a:cubicBezTo>
                    <a:pt x="240102" y="77855"/>
                    <a:pt x="235205" y="79090"/>
                    <a:pt x="231689" y="81560"/>
                  </a:cubicBezTo>
                  <a:cubicBezTo>
                    <a:pt x="228172" y="84029"/>
                    <a:pt x="225326" y="88362"/>
                    <a:pt x="223150" y="94557"/>
                  </a:cubicBezTo>
                  <a:lnTo>
                    <a:pt x="191128" y="88780"/>
                  </a:lnTo>
                  <a:cubicBezTo>
                    <a:pt x="194728" y="75888"/>
                    <a:pt x="200923" y="66344"/>
                    <a:pt x="209713" y="60149"/>
                  </a:cubicBezTo>
                  <a:cubicBezTo>
                    <a:pt x="218503" y="53954"/>
                    <a:pt x="231563" y="50857"/>
                    <a:pt x="248892" y="50857"/>
                  </a:cubicBezTo>
                  <a:close/>
                  <a:moveTo>
                    <a:pt x="233949" y="0"/>
                  </a:moveTo>
                  <a:lnTo>
                    <a:pt x="266598" y="0"/>
                  </a:lnTo>
                  <a:lnTo>
                    <a:pt x="292592" y="37044"/>
                  </a:lnTo>
                  <a:lnTo>
                    <a:pt x="264212" y="37044"/>
                  </a:lnTo>
                  <a:lnTo>
                    <a:pt x="249646" y="18333"/>
                  </a:lnTo>
                  <a:lnTo>
                    <a:pt x="236084" y="37044"/>
                  </a:lnTo>
                  <a:lnTo>
                    <a:pt x="207578" y="37044"/>
                  </a:lnTo>
                  <a:close/>
                  <a:moveTo>
                    <a:pt x="86144" y="0"/>
                  </a:moveTo>
                  <a:cubicBezTo>
                    <a:pt x="108663" y="0"/>
                    <a:pt x="126955" y="6655"/>
                    <a:pt x="141020" y="19966"/>
                  </a:cubicBezTo>
                  <a:cubicBezTo>
                    <a:pt x="149391" y="27835"/>
                    <a:pt x="155670" y="39137"/>
                    <a:pt x="159856" y="53871"/>
                  </a:cubicBezTo>
                  <a:lnTo>
                    <a:pt x="123063" y="62661"/>
                  </a:lnTo>
                  <a:cubicBezTo>
                    <a:pt x="120886" y="53117"/>
                    <a:pt x="116344" y="45583"/>
                    <a:pt x="109438" y="40058"/>
                  </a:cubicBezTo>
                  <a:cubicBezTo>
                    <a:pt x="102531" y="34532"/>
                    <a:pt x="94139" y="31770"/>
                    <a:pt x="84260" y="31770"/>
                  </a:cubicBezTo>
                  <a:cubicBezTo>
                    <a:pt x="70615" y="31770"/>
                    <a:pt x="59543" y="36667"/>
                    <a:pt x="51046" y="46462"/>
                  </a:cubicBezTo>
                  <a:cubicBezTo>
                    <a:pt x="42549" y="56257"/>
                    <a:pt x="38300" y="72121"/>
                    <a:pt x="38300" y="94054"/>
                  </a:cubicBezTo>
                  <a:cubicBezTo>
                    <a:pt x="38300" y="117327"/>
                    <a:pt x="42486" y="133903"/>
                    <a:pt x="50858" y="143782"/>
                  </a:cubicBezTo>
                  <a:cubicBezTo>
                    <a:pt x="59229" y="153660"/>
                    <a:pt x="70112" y="158599"/>
                    <a:pt x="83507" y="158599"/>
                  </a:cubicBezTo>
                  <a:cubicBezTo>
                    <a:pt x="93385" y="158599"/>
                    <a:pt x="101883" y="155460"/>
                    <a:pt x="108998" y="149181"/>
                  </a:cubicBezTo>
                  <a:cubicBezTo>
                    <a:pt x="116114" y="142903"/>
                    <a:pt x="121221" y="133024"/>
                    <a:pt x="124318" y="119546"/>
                  </a:cubicBezTo>
                  <a:lnTo>
                    <a:pt x="160358" y="130973"/>
                  </a:lnTo>
                  <a:cubicBezTo>
                    <a:pt x="154833" y="151065"/>
                    <a:pt x="145645" y="165987"/>
                    <a:pt x="132795" y="175740"/>
                  </a:cubicBezTo>
                  <a:cubicBezTo>
                    <a:pt x="119944" y="185493"/>
                    <a:pt x="103641" y="190369"/>
                    <a:pt x="83884" y="190369"/>
                  </a:cubicBezTo>
                  <a:cubicBezTo>
                    <a:pt x="59439" y="190369"/>
                    <a:pt x="39347" y="182019"/>
                    <a:pt x="23608" y="165317"/>
                  </a:cubicBezTo>
                  <a:cubicBezTo>
                    <a:pt x="7870" y="148616"/>
                    <a:pt x="0" y="125783"/>
                    <a:pt x="0" y="96817"/>
                  </a:cubicBezTo>
                  <a:cubicBezTo>
                    <a:pt x="0" y="66177"/>
                    <a:pt x="7912" y="42381"/>
                    <a:pt x="23734" y="25428"/>
                  </a:cubicBezTo>
                  <a:cubicBezTo>
                    <a:pt x="39556" y="8476"/>
                    <a:pt x="60359" y="0"/>
                    <a:pt x="86144"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15" name="TextBox 14">
              <a:extLst>
                <a:ext uri="{FF2B5EF4-FFF2-40B4-BE49-F238E27FC236}">
                  <a16:creationId xmlns:a16="http://schemas.microsoft.com/office/drawing/2014/main" id="{605057F1-4061-4AE9-BC56-5B913898B05D}"/>
                </a:ext>
              </a:extLst>
            </p:cNvPr>
            <p:cNvSpPr txBox="1">
              <a:spLocks noChangeAspect="1"/>
            </p:cNvSpPr>
            <p:nvPr>
              <p:custDataLst>
                <p:tags r:id="rId2"/>
              </p:custDataLst>
            </p:nvPr>
          </p:nvSpPr>
          <p:spPr>
            <a:xfrm>
              <a:off x="6276046" y="216128"/>
              <a:ext cx="965783" cy="241352"/>
            </a:xfrm>
            <a:custGeom>
              <a:avLst/>
              <a:gdLst/>
              <a:ahLst/>
              <a:cxnLst/>
              <a:rect l="l" t="t" r="r" b="b"/>
              <a:pathLst>
                <a:path w="965783" h="241352">
                  <a:moveTo>
                    <a:pt x="270365" y="123187"/>
                  </a:moveTo>
                  <a:cubicBezTo>
                    <a:pt x="265845" y="124694"/>
                    <a:pt x="258687" y="126494"/>
                    <a:pt x="248892" y="128587"/>
                  </a:cubicBezTo>
                  <a:cubicBezTo>
                    <a:pt x="239097" y="130680"/>
                    <a:pt x="232693" y="132731"/>
                    <a:pt x="229679" y="134740"/>
                  </a:cubicBezTo>
                  <a:cubicBezTo>
                    <a:pt x="225075" y="138005"/>
                    <a:pt x="222773" y="142149"/>
                    <a:pt x="222773" y="147172"/>
                  </a:cubicBezTo>
                  <a:cubicBezTo>
                    <a:pt x="222773" y="152111"/>
                    <a:pt x="224615" y="156381"/>
                    <a:pt x="228298" y="159981"/>
                  </a:cubicBezTo>
                  <a:cubicBezTo>
                    <a:pt x="231982" y="163580"/>
                    <a:pt x="236670" y="165380"/>
                    <a:pt x="242362" y="165380"/>
                  </a:cubicBezTo>
                  <a:cubicBezTo>
                    <a:pt x="248725" y="165380"/>
                    <a:pt x="254794" y="163287"/>
                    <a:pt x="260571" y="159102"/>
                  </a:cubicBezTo>
                  <a:cubicBezTo>
                    <a:pt x="264840" y="155920"/>
                    <a:pt x="267645" y="152028"/>
                    <a:pt x="268984" y="147423"/>
                  </a:cubicBezTo>
                  <a:cubicBezTo>
                    <a:pt x="269905" y="144409"/>
                    <a:pt x="270365" y="138675"/>
                    <a:pt x="270365" y="130220"/>
                  </a:cubicBezTo>
                  <a:close/>
                  <a:moveTo>
                    <a:pt x="743206" y="79613"/>
                  </a:moveTo>
                  <a:cubicBezTo>
                    <a:pt x="733997" y="79613"/>
                    <a:pt x="726254" y="83129"/>
                    <a:pt x="719975" y="90162"/>
                  </a:cubicBezTo>
                  <a:cubicBezTo>
                    <a:pt x="713696" y="97194"/>
                    <a:pt x="710557" y="107323"/>
                    <a:pt x="710557" y="120550"/>
                  </a:cubicBezTo>
                  <a:cubicBezTo>
                    <a:pt x="710557" y="133777"/>
                    <a:pt x="713696" y="143907"/>
                    <a:pt x="719975" y="150939"/>
                  </a:cubicBezTo>
                  <a:cubicBezTo>
                    <a:pt x="726254" y="157971"/>
                    <a:pt x="733997" y="161487"/>
                    <a:pt x="743206" y="161487"/>
                  </a:cubicBezTo>
                  <a:cubicBezTo>
                    <a:pt x="752415" y="161487"/>
                    <a:pt x="760138" y="157971"/>
                    <a:pt x="766374" y="150939"/>
                  </a:cubicBezTo>
                  <a:cubicBezTo>
                    <a:pt x="772611" y="143907"/>
                    <a:pt x="775730" y="133694"/>
                    <a:pt x="775730" y="120299"/>
                  </a:cubicBezTo>
                  <a:cubicBezTo>
                    <a:pt x="775730" y="107240"/>
                    <a:pt x="772611" y="97194"/>
                    <a:pt x="766374" y="90162"/>
                  </a:cubicBezTo>
                  <a:cubicBezTo>
                    <a:pt x="760138" y="83129"/>
                    <a:pt x="752415" y="79613"/>
                    <a:pt x="743206" y="79613"/>
                  </a:cubicBezTo>
                  <a:close/>
                  <a:moveTo>
                    <a:pt x="322953" y="53871"/>
                  </a:moveTo>
                  <a:lnTo>
                    <a:pt x="360499" y="53871"/>
                  </a:lnTo>
                  <a:lnTo>
                    <a:pt x="392395" y="148553"/>
                  </a:lnTo>
                  <a:lnTo>
                    <a:pt x="423537" y="53871"/>
                  </a:lnTo>
                  <a:lnTo>
                    <a:pt x="460079" y="53871"/>
                  </a:lnTo>
                  <a:lnTo>
                    <a:pt x="412989" y="182207"/>
                  </a:lnTo>
                  <a:lnTo>
                    <a:pt x="404576" y="205438"/>
                  </a:lnTo>
                  <a:cubicBezTo>
                    <a:pt x="401478" y="213224"/>
                    <a:pt x="398527" y="219168"/>
                    <a:pt x="395723" y="223270"/>
                  </a:cubicBezTo>
                  <a:cubicBezTo>
                    <a:pt x="392918" y="227372"/>
                    <a:pt x="389695" y="230699"/>
                    <a:pt x="386054" y="233253"/>
                  </a:cubicBezTo>
                  <a:cubicBezTo>
                    <a:pt x="382412" y="235806"/>
                    <a:pt x="377933" y="237794"/>
                    <a:pt x="372617" y="239218"/>
                  </a:cubicBezTo>
                  <a:cubicBezTo>
                    <a:pt x="367301" y="240641"/>
                    <a:pt x="361295" y="241352"/>
                    <a:pt x="354597" y="241352"/>
                  </a:cubicBezTo>
                  <a:cubicBezTo>
                    <a:pt x="347816" y="241352"/>
                    <a:pt x="341161" y="240641"/>
                    <a:pt x="334631" y="239218"/>
                  </a:cubicBezTo>
                  <a:lnTo>
                    <a:pt x="331492" y="211591"/>
                  </a:lnTo>
                  <a:cubicBezTo>
                    <a:pt x="337017" y="212680"/>
                    <a:pt x="341998" y="213224"/>
                    <a:pt x="346435" y="213224"/>
                  </a:cubicBezTo>
                  <a:cubicBezTo>
                    <a:pt x="354639" y="213224"/>
                    <a:pt x="360709" y="210817"/>
                    <a:pt x="364643" y="206003"/>
                  </a:cubicBezTo>
                  <a:cubicBezTo>
                    <a:pt x="368578" y="201190"/>
                    <a:pt x="371592" y="195057"/>
                    <a:pt x="373685" y="187607"/>
                  </a:cubicBezTo>
                  <a:close/>
                  <a:moveTo>
                    <a:pt x="920953" y="50857"/>
                  </a:moveTo>
                  <a:cubicBezTo>
                    <a:pt x="928739" y="50857"/>
                    <a:pt x="935855" y="52259"/>
                    <a:pt x="942301" y="55064"/>
                  </a:cubicBezTo>
                  <a:cubicBezTo>
                    <a:pt x="948747" y="57868"/>
                    <a:pt x="953624" y="61447"/>
                    <a:pt x="956930" y="65800"/>
                  </a:cubicBezTo>
                  <a:cubicBezTo>
                    <a:pt x="960237" y="70153"/>
                    <a:pt x="962539" y="75093"/>
                    <a:pt x="963837" y="80618"/>
                  </a:cubicBezTo>
                  <a:cubicBezTo>
                    <a:pt x="965134" y="86143"/>
                    <a:pt x="965783" y="94054"/>
                    <a:pt x="965783" y="104351"/>
                  </a:cubicBezTo>
                  <a:lnTo>
                    <a:pt x="965783" y="187230"/>
                  </a:lnTo>
                  <a:lnTo>
                    <a:pt x="930497" y="187230"/>
                  </a:lnTo>
                  <a:lnTo>
                    <a:pt x="930497" y="119169"/>
                  </a:lnTo>
                  <a:cubicBezTo>
                    <a:pt x="930497" y="104770"/>
                    <a:pt x="929744" y="95457"/>
                    <a:pt x="928237" y="91229"/>
                  </a:cubicBezTo>
                  <a:cubicBezTo>
                    <a:pt x="926730" y="87001"/>
                    <a:pt x="924281" y="83715"/>
                    <a:pt x="920891" y="81371"/>
                  </a:cubicBezTo>
                  <a:cubicBezTo>
                    <a:pt x="917500" y="79027"/>
                    <a:pt x="913419" y="77855"/>
                    <a:pt x="908647" y="77855"/>
                  </a:cubicBezTo>
                  <a:cubicBezTo>
                    <a:pt x="902536" y="77855"/>
                    <a:pt x="897053" y="79530"/>
                    <a:pt x="892197" y="82878"/>
                  </a:cubicBezTo>
                  <a:cubicBezTo>
                    <a:pt x="887342" y="86227"/>
                    <a:pt x="884014" y="90664"/>
                    <a:pt x="882214" y="96189"/>
                  </a:cubicBezTo>
                  <a:cubicBezTo>
                    <a:pt x="880414" y="101714"/>
                    <a:pt x="879514" y="111928"/>
                    <a:pt x="879514" y="126829"/>
                  </a:cubicBezTo>
                  <a:lnTo>
                    <a:pt x="879514" y="187230"/>
                  </a:lnTo>
                  <a:lnTo>
                    <a:pt x="844228" y="187230"/>
                  </a:lnTo>
                  <a:lnTo>
                    <a:pt x="844228" y="53871"/>
                  </a:lnTo>
                  <a:lnTo>
                    <a:pt x="877003" y="53871"/>
                  </a:lnTo>
                  <a:lnTo>
                    <a:pt x="877003" y="73460"/>
                  </a:lnTo>
                  <a:cubicBezTo>
                    <a:pt x="888639" y="58391"/>
                    <a:pt x="903289" y="50857"/>
                    <a:pt x="920953" y="50857"/>
                  </a:cubicBezTo>
                  <a:close/>
                  <a:moveTo>
                    <a:pt x="743081" y="50857"/>
                  </a:moveTo>
                  <a:cubicBezTo>
                    <a:pt x="763256" y="50857"/>
                    <a:pt x="779790" y="57408"/>
                    <a:pt x="792682" y="70509"/>
                  </a:cubicBezTo>
                  <a:cubicBezTo>
                    <a:pt x="805574" y="83611"/>
                    <a:pt x="812021" y="100166"/>
                    <a:pt x="812021" y="120174"/>
                  </a:cubicBezTo>
                  <a:cubicBezTo>
                    <a:pt x="812021" y="140349"/>
                    <a:pt x="805512" y="157071"/>
                    <a:pt x="792494" y="170340"/>
                  </a:cubicBezTo>
                  <a:cubicBezTo>
                    <a:pt x="779476" y="183609"/>
                    <a:pt x="763089" y="190244"/>
                    <a:pt x="743332" y="190244"/>
                  </a:cubicBezTo>
                  <a:cubicBezTo>
                    <a:pt x="731109" y="190244"/>
                    <a:pt x="719452" y="187481"/>
                    <a:pt x="708359" y="181956"/>
                  </a:cubicBezTo>
                  <a:cubicBezTo>
                    <a:pt x="697267" y="176431"/>
                    <a:pt x="688833" y="168331"/>
                    <a:pt x="683056" y="157657"/>
                  </a:cubicBezTo>
                  <a:cubicBezTo>
                    <a:pt x="677280" y="146984"/>
                    <a:pt x="674392" y="133987"/>
                    <a:pt x="674392" y="118667"/>
                  </a:cubicBezTo>
                  <a:cubicBezTo>
                    <a:pt x="674392" y="106947"/>
                    <a:pt x="677280" y="95603"/>
                    <a:pt x="683056" y="84636"/>
                  </a:cubicBezTo>
                  <a:cubicBezTo>
                    <a:pt x="688833" y="73670"/>
                    <a:pt x="697016" y="65298"/>
                    <a:pt x="707606" y="59522"/>
                  </a:cubicBezTo>
                  <a:cubicBezTo>
                    <a:pt x="718196" y="53745"/>
                    <a:pt x="730021" y="50857"/>
                    <a:pt x="743081" y="50857"/>
                  </a:cubicBezTo>
                  <a:close/>
                  <a:moveTo>
                    <a:pt x="596564" y="50857"/>
                  </a:moveTo>
                  <a:cubicBezTo>
                    <a:pt x="612805" y="50857"/>
                    <a:pt x="625718" y="54352"/>
                    <a:pt x="635303" y="61342"/>
                  </a:cubicBezTo>
                  <a:cubicBezTo>
                    <a:pt x="644889" y="68333"/>
                    <a:pt x="651774" y="78985"/>
                    <a:pt x="655960" y="93301"/>
                  </a:cubicBezTo>
                  <a:lnTo>
                    <a:pt x="621176" y="99580"/>
                  </a:lnTo>
                  <a:cubicBezTo>
                    <a:pt x="620004" y="92631"/>
                    <a:pt x="617346" y="87399"/>
                    <a:pt x="613202" y="83883"/>
                  </a:cubicBezTo>
                  <a:cubicBezTo>
                    <a:pt x="609058" y="80367"/>
                    <a:pt x="603680" y="78609"/>
                    <a:pt x="597066" y="78609"/>
                  </a:cubicBezTo>
                  <a:cubicBezTo>
                    <a:pt x="588276" y="78609"/>
                    <a:pt x="581265" y="81643"/>
                    <a:pt x="576033" y="87713"/>
                  </a:cubicBezTo>
                  <a:cubicBezTo>
                    <a:pt x="570800" y="93782"/>
                    <a:pt x="568184" y="103933"/>
                    <a:pt x="568184" y="118164"/>
                  </a:cubicBezTo>
                  <a:cubicBezTo>
                    <a:pt x="568184" y="133987"/>
                    <a:pt x="570842" y="145163"/>
                    <a:pt x="576158" y="151693"/>
                  </a:cubicBezTo>
                  <a:cubicBezTo>
                    <a:pt x="581474" y="158222"/>
                    <a:pt x="588611" y="161487"/>
                    <a:pt x="597569" y="161487"/>
                  </a:cubicBezTo>
                  <a:cubicBezTo>
                    <a:pt x="604266" y="161487"/>
                    <a:pt x="609749" y="159583"/>
                    <a:pt x="614019" y="155774"/>
                  </a:cubicBezTo>
                  <a:cubicBezTo>
                    <a:pt x="618288" y="151965"/>
                    <a:pt x="621302" y="145414"/>
                    <a:pt x="623060" y="136122"/>
                  </a:cubicBezTo>
                  <a:lnTo>
                    <a:pt x="657718" y="142023"/>
                  </a:lnTo>
                  <a:cubicBezTo>
                    <a:pt x="654119" y="157929"/>
                    <a:pt x="647212" y="169943"/>
                    <a:pt x="636999" y="178063"/>
                  </a:cubicBezTo>
                  <a:cubicBezTo>
                    <a:pt x="626785" y="186184"/>
                    <a:pt x="613098" y="190244"/>
                    <a:pt x="595936" y="190244"/>
                  </a:cubicBezTo>
                  <a:cubicBezTo>
                    <a:pt x="576430" y="190244"/>
                    <a:pt x="560880" y="184091"/>
                    <a:pt x="549285" y="171784"/>
                  </a:cubicBezTo>
                  <a:cubicBezTo>
                    <a:pt x="537691" y="159478"/>
                    <a:pt x="531893" y="142442"/>
                    <a:pt x="531893" y="120676"/>
                  </a:cubicBezTo>
                  <a:cubicBezTo>
                    <a:pt x="531893" y="98659"/>
                    <a:pt x="537712" y="81518"/>
                    <a:pt x="549348" y="69254"/>
                  </a:cubicBezTo>
                  <a:cubicBezTo>
                    <a:pt x="560985" y="56989"/>
                    <a:pt x="576723" y="50857"/>
                    <a:pt x="596564" y="50857"/>
                  </a:cubicBezTo>
                  <a:close/>
                  <a:moveTo>
                    <a:pt x="248892" y="50857"/>
                  </a:moveTo>
                  <a:cubicBezTo>
                    <a:pt x="264631" y="50857"/>
                    <a:pt x="276351" y="52720"/>
                    <a:pt x="284053" y="56445"/>
                  </a:cubicBezTo>
                  <a:cubicBezTo>
                    <a:pt x="291755" y="60170"/>
                    <a:pt x="297175" y="64900"/>
                    <a:pt x="300315" y="70635"/>
                  </a:cubicBezTo>
                  <a:cubicBezTo>
                    <a:pt x="303454" y="76369"/>
                    <a:pt x="305024" y="86897"/>
                    <a:pt x="305024" y="102217"/>
                  </a:cubicBezTo>
                  <a:lnTo>
                    <a:pt x="304647" y="143405"/>
                  </a:lnTo>
                  <a:cubicBezTo>
                    <a:pt x="304647" y="155125"/>
                    <a:pt x="305212" y="163769"/>
                    <a:pt x="306342" y="169336"/>
                  </a:cubicBezTo>
                  <a:cubicBezTo>
                    <a:pt x="307472" y="174903"/>
                    <a:pt x="309586" y="180868"/>
                    <a:pt x="312684" y="187230"/>
                  </a:cubicBezTo>
                  <a:lnTo>
                    <a:pt x="277774" y="187230"/>
                  </a:lnTo>
                  <a:cubicBezTo>
                    <a:pt x="276853" y="184886"/>
                    <a:pt x="275723" y="181412"/>
                    <a:pt x="274384" y="176807"/>
                  </a:cubicBezTo>
                  <a:cubicBezTo>
                    <a:pt x="273798" y="174715"/>
                    <a:pt x="273379" y="173333"/>
                    <a:pt x="273128" y="172663"/>
                  </a:cubicBezTo>
                  <a:cubicBezTo>
                    <a:pt x="267100" y="178524"/>
                    <a:pt x="260654" y="182919"/>
                    <a:pt x="253790" y="185849"/>
                  </a:cubicBezTo>
                  <a:cubicBezTo>
                    <a:pt x="246925" y="188779"/>
                    <a:pt x="239600" y="190244"/>
                    <a:pt x="231814" y="190244"/>
                  </a:cubicBezTo>
                  <a:cubicBezTo>
                    <a:pt x="218085" y="190244"/>
                    <a:pt x="207265" y="186518"/>
                    <a:pt x="199353" y="179068"/>
                  </a:cubicBezTo>
                  <a:cubicBezTo>
                    <a:pt x="191442" y="171617"/>
                    <a:pt x="187487" y="162199"/>
                    <a:pt x="187487" y="150814"/>
                  </a:cubicBezTo>
                  <a:cubicBezTo>
                    <a:pt x="187487" y="143279"/>
                    <a:pt x="189287" y="136561"/>
                    <a:pt x="192886" y="130659"/>
                  </a:cubicBezTo>
                  <a:cubicBezTo>
                    <a:pt x="196486" y="124757"/>
                    <a:pt x="201530" y="120236"/>
                    <a:pt x="208018" y="117097"/>
                  </a:cubicBezTo>
                  <a:cubicBezTo>
                    <a:pt x="214506" y="113958"/>
                    <a:pt x="223861" y="111216"/>
                    <a:pt x="236084" y="108872"/>
                  </a:cubicBezTo>
                  <a:cubicBezTo>
                    <a:pt x="252576" y="105775"/>
                    <a:pt x="264003" y="102886"/>
                    <a:pt x="270365" y="100207"/>
                  </a:cubicBezTo>
                  <a:lnTo>
                    <a:pt x="270365" y="96691"/>
                  </a:lnTo>
                  <a:cubicBezTo>
                    <a:pt x="270365" y="89910"/>
                    <a:pt x="268691" y="85076"/>
                    <a:pt x="265342" y="82188"/>
                  </a:cubicBezTo>
                  <a:cubicBezTo>
                    <a:pt x="261994" y="79299"/>
                    <a:pt x="255673" y="77855"/>
                    <a:pt x="246381" y="77855"/>
                  </a:cubicBezTo>
                  <a:cubicBezTo>
                    <a:pt x="240102" y="77855"/>
                    <a:pt x="235205" y="79090"/>
                    <a:pt x="231689" y="81560"/>
                  </a:cubicBezTo>
                  <a:cubicBezTo>
                    <a:pt x="228173" y="84029"/>
                    <a:pt x="225326" y="88362"/>
                    <a:pt x="223150" y="94557"/>
                  </a:cubicBezTo>
                  <a:lnTo>
                    <a:pt x="191128" y="88780"/>
                  </a:lnTo>
                  <a:cubicBezTo>
                    <a:pt x="194728" y="75888"/>
                    <a:pt x="200923" y="66344"/>
                    <a:pt x="209713" y="60149"/>
                  </a:cubicBezTo>
                  <a:cubicBezTo>
                    <a:pt x="218503" y="53954"/>
                    <a:pt x="231563" y="50857"/>
                    <a:pt x="248892" y="50857"/>
                  </a:cubicBezTo>
                  <a:close/>
                  <a:moveTo>
                    <a:pt x="233949" y="0"/>
                  </a:moveTo>
                  <a:lnTo>
                    <a:pt x="266598" y="0"/>
                  </a:lnTo>
                  <a:lnTo>
                    <a:pt x="292592" y="37044"/>
                  </a:lnTo>
                  <a:lnTo>
                    <a:pt x="264212" y="37044"/>
                  </a:lnTo>
                  <a:lnTo>
                    <a:pt x="249646" y="18333"/>
                  </a:lnTo>
                  <a:lnTo>
                    <a:pt x="236084" y="37044"/>
                  </a:lnTo>
                  <a:lnTo>
                    <a:pt x="207578" y="37044"/>
                  </a:lnTo>
                  <a:close/>
                  <a:moveTo>
                    <a:pt x="86144" y="0"/>
                  </a:moveTo>
                  <a:cubicBezTo>
                    <a:pt x="108664" y="0"/>
                    <a:pt x="126955" y="6655"/>
                    <a:pt x="141020" y="19966"/>
                  </a:cubicBezTo>
                  <a:cubicBezTo>
                    <a:pt x="149391" y="27835"/>
                    <a:pt x="155670" y="39137"/>
                    <a:pt x="159856" y="53871"/>
                  </a:cubicBezTo>
                  <a:lnTo>
                    <a:pt x="123063" y="62661"/>
                  </a:lnTo>
                  <a:cubicBezTo>
                    <a:pt x="120886" y="53117"/>
                    <a:pt x="116344" y="45583"/>
                    <a:pt x="109438" y="40058"/>
                  </a:cubicBezTo>
                  <a:cubicBezTo>
                    <a:pt x="102531" y="34532"/>
                    <a:pt x="94139" y="31770"/>
                    <a:pt x="84260" y="31770"/>
                  </a:cubicBezTo>
                  <a:cubicBezTo>
                    <a:pt x="70615" y="31770"/>
                    <a:pt x="59543" y="36667"/>
                    <a:pt x="51046" y="46462"/>
                  </a:cubicBezTo>
                  <a:cubicBezTo>
                    <a:pt x="42549" y="56257"/>
                    <a:pt x="38300" y="72121"/>
                    <a:pt x="38300" y="94054"/>
                  </a:cubicBezTo>
                  <a:cubicBezTo>
                    <a:pt x="38300" y="117327"/>
                    <a:pt x="42486" y="133903"/>
                    <a:pt x="50858" y="143782"/>
                  </a:cubicBezTo>
                  <a:cubicBezTo>
                    <a:pt x="59229" y="153660"/>
                    <a:pt x="70112" y="158599"/>
                    <a:pt x="83507" y="158599"/>
                  </a:cubicBezTo>
                  <a:cubicBezTo>
                    <a:pt x="93385" y="158599"/>
                    <a:pt x="101883" y="155460"/>
                    <a:pt x="108998" y="149181"/>
                  </a:cubicBezTo>
                  <a:cubicBezTo>
                    <a:pt x="116114" y="142902"/>
                    <a:pt x="121221" y="133024"/>
                    <a:pt x="124318" y="119546"/>
                  </a:cubicBezTo>
                  <a:lnTo>
                    <a:pt x="160358" y="130973"/>
                  </a:lnTo>
                  <a:cubicBezTo>
                    <a:pt x="154833" y="151065"/>
                    <a:pt x="145645" y="165987"/>
                    <a:pt x="132795" y="175740"/>
                  </a:cubicBezTo>
                  <a:cubicBezTo>
                    <a:pt x="119944" y="185493"/>
                    <a:pt x="103641" y="190369"/>
                    <a:pt x="83884" y="190369"/>
                  </a:cubicBezTo>
                  <a:cubicBezTo>
                    <a:pt x="59439" y="190369"/>
                    <a:pt x="39347" y="182019"/>
                    <a:pt x="23608" y="165317"/>
                  </a:cubicBezTo>
                  <a:cubicBezTo>
                    <a:pt x="7870" y="148616"/>
                    <a:pt x="0" y="125783"/>
                    <a:pt x="0" y="96817"/>
                  </a:cubicBezTo>
                  <a:cubicBezTo>
                    <a:pt x="0" y="66177"/>
                    <a:pt x="7912" y="42381"/>
                    <a:pt x="23734" y="25428"/>
                  </a:cubicBezTo>
                  <a:cubicBezTo>
                    <a:pt x="39556" y="8476"/>
                    <a:pt x="60359" y="0"/>
                    <a:pt x="86144"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17" name="TextBox 16">
              <a:extLst>
                <a:ext uri="{FF2B5EF4-FFF2-40B4-BE49-F238E27FC236}">
                  <a16:creationId xmlns:a16="http://schemas.microsoft.com/office/drawing/2014/main" id="{A872C6A4-AB13-47A7-8706-81C2ED825B79}"/>
                </a:ext>
              </a:extLst>
            </p:cNvPr>
            <p:cNvSpPr txBox="1">
              <a:spLocks noChangeAspect="1"/>
            </p:cNvSpPr>
            <p:nvPr>
              <p:custDataLst>
                <p:tags r:id="rId3"/>
              </p:custDataLst>
            </p:nvPr>
          </p:nvSpPr>
          <p:spPr>
            <a:xfrm>
              <a:off x="10405224" y="218734"/>
              <a:ext cx="860650" cy="923669"/>
            </a:xfrm>
            <a:custGeom>
              <a:avLst/>
              <a:gdLst/>
              <a:ahLst/>
              <a:cxnLst/>
              <a:rect l="l" t="t" r="r" b="b"/>
              <a:pathLst>
                <a:path w="860650" h="923669">
                  <a:moveTo>
                    <a:pt x="421528" y="856612"/>
                  </a:moveTo>
                  <a:cubicBezTo>
                    <a:pt x="417007" y="858119"/>
                    <a:pt x="409850" y="859919"/>
                    <a:pt x="400055" y="862012"/>
                  </a:cubicBezTo>
                  <a:cubicBezTo>
                    <a:pt x="390260" y="864105"/>
                    <a:pt x="383856" y="866156"/>
                    <a:pt x="380842" y="868165"/>
                  </a:cubicBezTo>
                  <a:cubicBezTo>
                    <a:pt x="376238" y="871430"/>
                    <a:pt x="373936" y="875574"/>
                    <a:pt x="373936" y="880597"/>
                  </a:cubicBezTo>
                  <a:cubicBezTo>
                    <a:pt x="373936" y="885536"/>
                    <a:pt x="375777" y="889806"/>
                    <a:pt x="379461" y="893406"/>
                  </a:cubicBezTo>
                  <a:cubicBezTo>
                    <a:pt x="383144" y="897005"/>
                    <a:pt x="387832" y="898805"/>
                    <a:pt x="393525" y="898805"/>
                  </a:cubicBezTo>
                  <a:cubicBezTo>
                    <a:pt x="399888" y="898805"/>
                    <a:pt x="405957" y="896712"/>
                    <a:pt x="411733" y="892527"/>
                  </a:cubicBezTo>
                  <a:cubicBezTo>
                    <a:pt x="416003" y="889345"/>
                    <a:pt x="418807" y="885453"/>
                    <a:pt x="420147" y="880848"/>
                  </a:cubicBezTo>
                  <a:cubicBezTo>
                    <a:pt x="421068" y="877834"/>
                    <a:pt x="421528" y="872100"/>
                    <a:pt x="421528" y="863645"/>
                  </a:cubicBezTo>
                  <a:close/>
                  <a:moveTo>
                    <a:pt x="567291" y="784282"/>
                  </a:moveTo>
                  <a:cubicBezTo>
                    <a:pt x="575077" y="784282"/>
                    <a:pt x="582193" y="785684"/>
                    <a:pt x="588639" y="788489"/>
                  </a:cubicBezTo>
                  <a:cubicBezTo>
                    <a:pt x="595085" y="791293"/>
                    <a:pt x="599961" y="794872"/>
                    <a:pt x="603268" y="799225"/>
                  </a:cubicBezTo>
                  <a:cubicBezTo>
                    <a:pt x="606575" y="803578"/>
                    <a:pt x="608877" y="808518"/>
                    <a:pt x="610175" y="814043"/>
                  </a:cubicBezTo>
                  <a:cubicBezTo>
                    <a:pt x="611472" y="819568"/>
                    <a:pt x="612121" y="827479"/>
                    <a:pt x="612121" y="837776"/>
                  </a:cubicBezTo>
                  <a:lnTo>
                    <a:pt x="612121" y="920655"/>
                  </a:lnTo>
                  <a:lnTo>
                    <a:pt x="576835" y="920655"/>
                  </a:lnTo>
                  <a:lnTo>
                    <a:pt x="576835" y="852594"/>
                  </a:lnTo>
                  <a:cubicBezTo>
                    <a:pt x="576835" y="838195"/>
                    <a:pt x="576081" y="828882"/>
                    <a:pt x="574574" y="824654"/>
                  </a:cubicBezTo>
                  <a:cubicBezTo>
                    <a:pt x="573068" y="820426"/>
                    <a:pt x="570619" y="817140"/>
                    <a:pt x="567228" y="814796"/>
                  </a:cubicBezTo>
                  <a:cubicBezTo>
                    <a:pt x="563838" y="812452"/>
                    <a:pt x="559757" y="811280"/>
                    <a:pt x="554985" y="811280"/>
                  </a:cubicBezTo>
                  <a:cubicBezTo>
                    <a:pt x="548874" y="811280"/>
                    <a:pt x="543390" y="812955"/>
                    <a:pt x="538535" y="816303"/>
                  </a:cubicBezTo>
                  <a:cubicBezTo>
                    <a:pt x="533679" y="819652"/>
                    <a:pt x="530352" y="824089"/>
                    <a:pt x="528552" y="829614"/>
                  </a:cubicBezTo>
                  <a:cubicBezTo>
                    <a:pt x="526752" y="835139"/>
                    <a:pt x="525852" y="845353"/>
                    <a:pt x="525852" y="860254"/>
                  </a:cubicBezTo>
                  <a:lnTo>
                    <a:pt x="525852" y="920655"/>
                  </a:lnTo>
                  <a:lnTo>
                    <a:pt x="490566" y="920655"/>
                  </a:lnTo>
                  <a:lnTo>
                    <a:pt x="490566" y="787296"/>
                  </a:lnTo>
                  <a:lnTo>
                    <a:pt x="523340" y="787296"/>
                  </a:lnTo>
                  <a:lnTo>
                    <a:pt x="523340" y="806885"/>
                  </a:lnTo>
                  <a:cubicBezTo>
                    <a:pt x="534977" y="791816"/>
                    <a:pt x="549627" y="784282"/>
                    <a:pt x="567291" y="784282"/>
                  </a:cubicBezTo>
                  <a:close/>
                  <a:moveTo>
                    <a:pt x="400055" y="784282"/>
                  </a:moveTo>
                  <a:cubicBezTo>
                    <a:pt x="415794" y="784282"/>
                    <a:pt x="427514" y="786145"/>
                    <a:pt x="435216" y="789870"/>
                  </a:cubicBezTo>
                  <a:cubicBezTo>
                    <a:pt x="442917" y="793595"/>
                    <a:pt x="448338" y="798325"/>
                    <a:pt x="451477" y="804060"/>
                  </a:cubicBezTo>
                  <a:cubicBezTo>
                    <a:pt x="454617" y="809794"/>
                    <a:pt x="456186" y="820322"/>
                    <a:pt x="456186" y="835642"/>
                  </a:cubicBezTo>
                  <a:lnTo>
                    <a:pt x="455810" y="876830"/>
                  </a:lnTo>
                  <a:cubicBezTo>
                    <a:pt x="455810" y="888550"/>
                    <a:pt x="456375" y="897194"/>
                    <a:pt x="457505" y="902761"/>
                  </a:cubicBezTo>
                  <a:cubicBezTo>
                    <a:pt x="458635" y="908328"/>
                    <a:pt x="460749" y="914293"/>
                    <a:pt x="463846" y="920655"/>
                  </a:cubicBezTo>
                  <a:lnTo>
                    <a:pt x="428937" y="920655"/>
                  </a:lnTo>
                  <a:cubicBezTo>
                    <a:pt x="428016" y="918311"/>
                    <a:pt x="426886" y="914837"/>
                    <a:pt x="425546" y="910232"/>
                  </a:cubicBezTo>
                  <a:cubicBezTo>
                    <a:pt x="424960" y="908140"/>
                    <a:pt x="424542" y="906758"/>
                    <a:pt x="424291" y="906089"/>
                  </a:cubicBezTo>
                  <a:cubicBezTo>
                    <a:pt x="418263" y="911949"/>
                    <a:pt x="411817" y="916344"/>
                    <a:pt x="404952" y="919274"/>
                  </a:cubicBezTo>
                  <a:cubicBezTo>
                    <a:pt x="398088" y="922204"/>
                    <a:pt x="390762" y="923669"/>
                    <a:pt x="382977" y="923669"/>
                  </a:cubicBezTo>
                  <a:cubicBezTo>
                    <a:pt x="369248" y="923669"/>
                    <a:pt x="358427" y="919944"/>
                    <a:pt x="350516" y="912493"/>
                  </a:cubicBezTo>
                  <a:cubicBezTo>
                    <a:pt x="342605" y="905042"/>
                    <a:pt x="338649" y="895624"/>
                    <a:pt x="338649" y="884239"/>
                  </a:cubicBezTo>
                  <a:cubicBezTo>
                    <a:pt x="338649" y="876704"/>
                    <a:pt x="340449" y="869986"/>
                    <a:pt x="344049" y="864084"/>
                  </a:cubicBezTo>
                  <a:cubicBezTo>
                    <a:pt x="347649" y="858182"/>
                    <a:pt x="352693" y="853662"/>
                    <a:pt x="359181" y="850522"/>
                  </a:cubicBezTo>
                  <a:cubicBezTo>
                    <a:pt x="365669" y="847383"/>
                    <a:pt x="375024" y="844641"/>
                    <a:pt x="387246" y="842297"/>
                  </a:cubicBezTo>
                  <a:cubicBezTo>
                    <a:pt x="403738" y="839200"/>
                    <a:pt x="415166" y="836311"/>
                    <a:pt x="421528" y="833632"/>
                  </a:cubicBezTo>
                  <a:lnTo>
                    <a:pt x="421528" y="830116"/>
                  </a:lnTo>
                  <a:cubicBezTo>
                    <a:pt x="421528" y="823335"/>
                    <a:pt x="419854" y="818501"/>
                    <a:pt x="416505" y="815613"/>
                  </a:cubicBezTo>
                  <a:cubicBezTo>
                    <a:pt x="413156" y="812724"/>
                    <a:pt x="406836" y="811280"/>
                    <a:pt x="397543" y="811280"/>
                  </a:cubicBezTo>
                  <a:cubicBezTo>
                    <a:pt x="391265" y="811280"/>
                    <a:pt x="386367" y="812515"/>
                    <a:pt x="382851" y="814985"/>
                  </a:cubicBezTo>
                  <a:cubicBezTo>
                    <a:pt x="379335" y="817454"/>
                    <a:pt x="376489" y="821787"/>
                    <a:pt x="374312" y="827982"/>
                  </a:cubicBezTo>
                  <a:lnTo>
                    <a:pt x="342291" y="822205"/>
                  </a:lnTo>
                  <a:cubicBezTo>
                    <a:pt x="345891" y="809313"/>
                    <a:pt x="352086" y="799769"/>
                    <a:pt x="360876" y="793574"/>
                  </a:cubicBezTo>
                  <a:cubicBezTo>
                    <a:pt x="369666" y="787379"/>
                    <a:pt x="382726" y="784282"/>
                    <a:pt x="400055" y="784282"/>
                  </a:cubicBezTo>
                  <a:close/>
                  <a:moveTo>
                    <a:pt x="137336" y="740206"/>
                  </a:moveTo>
                  <a:lnTo>
                    <a:pt x="137336" y="787296"/>
                  </a:lnTo>
                  <a:lnTo>
                    <a:pt x="161446" y="787296"/>
                  </a:lnTo>
                  <a:lnTo>
                    <a:pt x="161446" y="815424"/>
                  </a:lnTo>
                  <a:lnTo>
                    <a:pt x="137336" y="815424"/>
                  </a:lnTo>
                  <a:lnTo>
                    <a:pt x="137336" y="869170"/>
                  </a:lnTo>
                  <a:cubicBezTo>
                    <a:pt x="137336" y="880053"/>
                    <a:pt x="137566" y="886394"/>
                    <a:pt x="138027" y="888194"/>
                  </a:cubicBezTo>
                  <a:cubicBezTo>
                    <a:pt x="138487" y="889994"/>
                    <a:pt x="139534" y="891480"/>
                    <a:pt x="141166" y="892652"/>
                  </a:cubicBezTo>
                  <a:cubicBezTo>
                    <a:pt x="142799" y="893824"/>
                    <a:pt x="144787" y="894410"/>
                    <a:pt x="147131" y="894410"/>
                  </a:cubicBezTo>
                  <a:cubicBezTo>
                    <a:pt x="150396" y="894410"/>
                    <a:pt x="155126" y="893280"/>
                    <a:pt x="161321" y="891020"/>
                  </a:cubicBezTo>
                  <a:lnTo>
                    <a:pt x="164334" y="918395"/>
                  </a:lnTo>
                  <a:cubicBezTo>
                    <a:pt x="156130" y="921911"/>
                    <a:pt x="146838" y="923669"/>
                    <a:pt x="136457" y="923669"/>
                  </a:cubicBezTo>
                  <a:cubicBezTo>
                    <a:pt x="130095" y="923669"/>
                    <a:pt x="124360" y="922601"/>
                    <a:pt x="119254" y="920467"/>
                  </a:cubicBezTo>
                  <a:cubicBezTo>
                    <a:pt x="114147" y="918332"/>
                    <a:pt x="110401" y="915569"/>
                    <a:pt x="108015" y="912179"/>
                  </a:cubicBezTo>
                  <a:cubicBezTo>
                    <a:pt x="105629" y="908788"/>
                    <a:pt x="103975" y="904205"/>
                    <a:pt x="103054" y="898429"/>
                  </a:cubicBezTo>
                  <a:cubicBezTo>
                    <a:pt x="102301" y="894326"/>
                    <a:pt x="101924" y="886039"/>
                    <a:pt x="101924" y="873565"/>
                  </a:cubicBezTo>
                  <a:lnTo>
                    <a:pt x="101924" y="815424"/>
                  </a:lnTo>
                  <a:lnTo>
                    <a:pt x="85725" y="815424"/>
                  </a:lnTo>
                  <a:lnTo>
                    <a:pt x="85725" y="787296"/>
                  </a:lnTo>
                  <a:lnTo>
                    <a:pt x="101924" y="787296"/>
                  </a:lnTo>
                  <a:lnTo>
                    <a:pt x="101924" y="760800"/>
                  </a:lnTo>
                  <a:close/>
                  <a:moveTo>
                    <a:pt x="652616" y="736564"/>
                  </a:moveTo>
                  <a:lnTo>
                    <a:pt x="687902" y="736564"/>
                  </a:lnTo>
                  <a:lnTo>
                    <a:pt x="687902" y="804248"/>
                  </a:lnTo>
                  <a:cubicBezTo>
                    <a:pt x="699288" y="790937"/>
                    <a:pt x="712892" y="784282"/>
                    <a:pt x="728714" y="784282"/>
                  </a:cubicBezTo>
                  <a:cubicBezTo>
                    <a:pt x="736834" y="784282"/>
                    <a:pt x="744160" y="785789"/>
                    <a:pt x="750689" y="788803"/>
                  </a:cubicBezTo>
                  <a:cubicBezTo>
                    <a:pt x="757219" y="791816"/>
                    <a:pt x="762138" y="795667"/>
                    <a:pt x="765444" y="800355"/>
                  </a:cubicBezTo>
                  <a:cubicBezTo>
                    <a:pt x="768751" y="805043"/>
                    <a:pt x="771011" y="810234"/>
                    <a:pt x="772225" y="815927"/>
                  </a:cubicBezTo>
                  <a:cubicBezTo>
                    <a:pt x="773439" y="821619"/>
                    <a:pt x="774046" y="830451"/>
                    <a:pt x="774046" y="842423"/>
                  </a:cubicBezTo>
                  <a:lnTo>
                    <a:pt x="774046" y="920655"/>
                  </a:lnTo>
                  <a:lnTo>
                    <a:pt x="738760" y="920655"/>
                  </a:lnTo>
                  <a:lnTo>
                    <a:pt x="738760" y="850208"/>
                  </a:lnTo>
                  <a:cubicBezTo>
                    <a:pt x="738760" y="836228"/>
                    <a:pt x="738090" y="827354"/>
                    <a:pt x="736751" y="823587"/>
                  </a:cubicBezTo>
                  <a:cubicBezTo>
                    <a:pt x="735411" y="819819"/>
                    <a:pt x="733046" y="816826"/>
                    <a:pt x="729656" y="814608"/>
                  </a:cubicBezTo>
                  <a:cubicBezTo>
                    <a:pt x="726265" y="812390"/>
                    <a:pt x="722017" y="811280"/>
                    <a:pt x="716910" y="811280"/>
                  </a:cubicBezTo>
                  <a:cubicBezTo>
                    <a:pt x="711050" y="811280"/>
                    <a:pt x="705818" y="812703"/>
                    <a:pt x="701213" y="815550"/>
                  </a:cubicBezTo>
                  <a:cubicBezTo>
                    <a:pt x="696609" y="818396"/>
                    <a:pt x="693239" y="822687"/>
                    <a:pt x="691105" y="828421"/>
                  </a:cubicBezTo>
                  <a:cubicBezTo>
                    <a:pt x="688970" y="834156"/>
                    <a:pt x="687902" y="842632"/>
                    <a:pt x="687902" y="853850"/>
                  </a:cubicBezTo>
                  <a:lnTo>
                    <a:pt x="687902" y="920655"/>
                  </a:lnTo>
                  <a:lnTo>
                    <a:pt x="652616" y="920655"/>
                  </a:lnTo>
                  <a:close/>
                  <a:moveTo>
                    <a:pt x="185891" y="736564"/>
                  </a:moveTo>
                  <a:lnTo>
                    <a:pt x="221177" y="736564"/>
                  </a:lnTo>
                  <a:lnTo>
                    <a:pt x="221177" y="804248"/>
                  </a:lnTo>
                  <a:cubicBezTo>
                    <a:pt x="232563" y="790937"/>
                    <a:pt x="246167" y="784282"/>
                    <a:pt x="261989" y="784282"/>
                  </a:cubicBezTo>
                  <a:cubicBezTo>
                    <a:pt x="270109" y="784282"/>
                    <a:pt x="277435" y="785789"/>
                    <a:pt x="283964" y="788803"/>
                  </a:cubicBezTo>
                  <a:cubicBezTo>
                    <a:pt x="290494" y="791816"/>
                    <a:pt x="295412" y="795667"/>
                    <a:pt x="298719" y="800355"/>
                  </a:cubicBezTo>
                  <a:cubicBezTo>
                    <a:pt x="302026" y="805043"/>
                    <a:pt x="304286" y="810234"/>
                    <a:pt x="305500" y="815927"/>
                  </a:cubicBezTo>
                  <a:cubicBezTo>
                    <a:pt x="306714" y="821619"/>
                    <a:pt x="307321" y="830451"/>
                    <a:pt x="307321" y="842423"/>
                  </a:cubicBezTo>
                  <a:lnTo>
                    <a:pt x="307321" y="920655"/>
                  </a:lnTo>
                  <a:lnTo>
                    <a:pt x="272035" y="920655"/>
                  </a:lnTo>
                  <a:lnTo>
                    <a:pt x="272035" y="850208"/>
                  </a:lnTo>
                  <a:cubicBezTo>
                    <a:pt x="272035" y="836228"/>
                    <a:pt x="271365" y="827354"/>
                    <a:pt x="270026" y="823587"/>
                  </a:cubicBezTo>
                  <a:cubicBezTo>
                    <a:pt x="268686" y="819819"/>
                    <a:pt x="266321" y="816826"/>
                    <a:pt x="262931" y="814608"/>
                  </a:cubicBezTo>
                  <a:cubicBezTo>
                    <a:pt x="259540" y="812390"/>
                    <a:pt x="255292" y="811280"/>
                    <a:pt x="250185" y="811280"/>
                  </a:cubicBezTo>
                  <a:cubicBezTo>
                    <a:pt x="244325" y="811280"/>
                    <a:pt x="239093" y="812703"/>
                    <a:pt x="234488" y="815550"/>
                  </a:cubicBezTo>
                  <a:cubicBezTo>
                    <a:pt x="229884" y="818396"/>
                    <a:pt x="226514" y="822687"/>
                    <a:pt x="224380" y="828421"/>
                  </a:cubicBezTo>
                  <a:cubicBezTo>
                    <a:pt x="222245" y="834156"/>
                    <a:pt x="221177" y="842632"/>
                    <a:pt x="221177" y="853850"/>
                  </a:cubicBezTo>
                  <a:lnTo>
                    <a:pt x="221177" y="920655"/>
                  </a:lnTo>
                  <a:lnTo>
                    <a:pt x="185891" y="920655"/>
                  </a:lnTo>
                  <a:close/>
                  <a:moveTo>
                    <a:pt x="362132" y="733425"/>
                  </a:moveTo>
                  <a:lnTo>
                    <a:pt x="401687" y="733425"/>
                  </a:lnTo>
                  <a:lnTo>
                    <a:pt x="419017" y="770971"/>
                  </a:lnTo>
                  <a:lnTo>
                    <a:pt x="396790" y="770971"/>
                  </a:lnTo>
                  <a:close/>
                  <a:moveTo>
                    <a:pt x="456219" y="441563"/>
                  </a:moveTo>
                  <a:cubicBezTo>
                    <a:pt x="446675" y="441563"/>
                    <a:pt x="438932" y="445079"/>
                    <a:pt x="432988" y="452112"/>
                  </a:cubicBezTo>
                  <a:cubicBezTo>
                    <a:pt x="426709" y="459562"/>
                    <a:pt x="423570" y="469692"/>
                    <a:pt x="423570" y="482500"/>
                  </a:cubicBezTo>
                  <a:cubicBezTo>
                    <a:pt x="423570" y="495309"/>
                    <a:pt x="426709" y="505439"/>
                    <a:pt x="432988" y="512889"/>
                  </a:cubicBezTo>
                  <a:cubicBezTo>
                    <a:pt x="438932" y="519921"/>
                    <a:pt x="446675" y="523437"/>
                    <a:pt x="456219" y="523437"/>
                  </a:cubicBezTo>
                  <a:cubicBezTo>
                    <a:pt x="465762" y="523437"/>
                    <a:pt x="473464" y="519921"/>
                    <a:pt x="479324" y="512889"/>
                  </a:cubicBezTo>
                  <a:cubicBezTo>
                    <a:pt x="485603" y="505439"/>
                    <a:pt x="488742" y="495225"/>
                    <a:pt x="488742" y="482249"/>
                  </a:cubicBezTo>
                  <a:cubicBezTo>
                    <a:pt x="488742" y="469524"/>
                    <a:pt x="485603" y="459479"/>
                    <a:pt x="479324" y="452112"/>
                  </a:cubicBezTo>
                  <a:cubicBezTo>
                    <a:pt x="473464" y="445079"/>
                    <a:pt x="465762" y="441563"/>
                    <a:pt x="456219" y="441563"/>
                  </a:cubicBezTo>
                  <a:close/>
                  <a:moveTo>
                    <a:pt x="795854" y="439805"/>
                  </a:moveTo>
                  <a:cubicBezTo>
                    <a:pt x="787399" y="439805"/>
                    <a:pt x="780429" y="443091"/>
                    <a:pt x="774946" y="449663"/>
                  </a:cubicBezTo>
                  <a:cubicBezTo>
                    <a:pt x="769463" y="456235"/>
                    <a:pt x="766721" y="466260"/>
                    <a:pt x="766721" y="479738"/>
                  </a:cubicBezTo>
                  <a:cubicBezTo>
                    <a:pt x="766721" y="493886"/>
                    <a:pt x="769463" y="504246"/>
                    <a:pt x="774946" y="510817"/>
                  </a:cubicBezTo>
                  <a:cubicBezTo>
                    <a:pt x="780429" y="517389"/>
                    <a:pt x="787190" y="520675"/>
                    <a:pt x="795226" y="520675"/>
                  </a:cubicBezTo>
                  <a:cubicBezTo>
                    <a:pt x="803849" y="520675"/>
                    <a:pt x="811132" y="517305"/>
                    <a:pt x="817076" y="510566"/>
                  </a:cubicBezTo>
                  <a:cubicBezTo>
                    <a:pt x="823020" y="503827"/>
                    <a:pt x="825992" y="493844"/>
                    <a:pt x="825992" y="480617"/>
                  </a:cubicBezTo>
                  <a:cubicBezTo>
                    <a:pt x="825992" y="466804"/>
                    <a:pt x="823145" y="456548"/>
                    <a:pt x="817453" y="449851"/>
                  </a:cubicBezTo>
                  <a:cubicBezTo>
                    <a:pt x="811760" y="443154"/>
                    <a:pt x="804560" y="439805"/>
                    <a:pt x="795854" y="439805"/>
                  </a:cubicBezTo>
                  <a:close/>
                  <a:moveTo>
                    <a:pt x="204313" y="415821"/>
                  </a:moveTo>
                  <a:lnTo>
                    <a:pt x="239600" y="415821"/>
                  </a:lnTo>
                  <a:lnTo>
                    <a:pt x="239600" y="477101"/>
                  </a:lnTo>
                  <a:cubicBezTo>
                    <a:pt x="239600" y="494681"/>
                    <a:pt x="240269" y="506150"/>
                    <a:pt x="241609" y="511508"/>
                  </a:cubicBezTo>
                  <a:cubicBezTo>
                    <a:pt x="242530" y="515526"/>
                    <a:pt x="244874" y="518875"/>
                    <a:pt x="248641" y="521554"/>
                  </a:cubicBezTo>
                  <a:cubicBezTo>
                    <a:pt x="252073" y="524065"/>
                    <a:pt x="256427" y="525321"/>
                    <a:pt x="261701" y="525321"/>
                  </a:cubicBezTo>
                  <a:cubicBezTo>
                    <a:pt x="267644" y="525321"/>
                    <a:pt x="273023" y="523689"/>
                    <a:pt x="277837" y="520424"/>
                  </a:cubicBezTo>
                  <a:cubicBezTo>
                    <a:pt x="282650" y="517159"/>
                    <a:pt x="285936" y="513057"/>
                    <a:pt x="287694" y="508117"/>
                  </a:cubicBezTo>
                  <a:cubicBezTo>
                    <a:pt x="289452" y="503178"/>
                    <a:pt x="290331" y="491165"/>
                    <a:pt x="290331" y="472078"/>
                  </a:cubicBezTo>
                  <a:lnTo>
                    <a:pt x="290331" y="415821"/>
                  </a:lnTo>
                  <a:lnTo>
                    <a:pt x="325618" y="415821"/>
                  </a:lnTo>
                  <a:lnTo>
                    <a:pt x="325618" y="481370"/>
                  </a:lnTo>
                  <a:cubicBezTo>
                    <a:pt x="337254" y="479026"/>
                    <a:pt x="345416" y="474673"/>
                    <a:pt x="350104" y="468311"/>
                  </a:cubicBezTo>
                  <a:cubicBezTo>
                    <a:pt x="352951" y="464460"/>
                    <a:pt x="354458" y="458725"/>
                    <a:pt x="354625" y="451107"/>
                  </a:cubicBezTo>
                  <a:lnTo>
                    <a:pt x="337547" y="451107"/>
                  </a:lnTo>
                  <a:lnTo>
                    <a:pt x="337547" y="415821"/>
                  </a:lnTo>
                  <a:lnTo>
                    <a:pt x="372833" y="415821"/>
                  </a:lnTo>
                  <a:lnTo>
                    <a:pt x="372833" y="441061"/>
                  </a:lnTo>
                  <a:cubicBezTo>
                    <a:pt x="372833" y="451442"/>
                    <a:pt x="371933" y="459562"/>
                    <a:pt x="370134" y="465422"/>
                  </a:cubicBezTo>
                  <a:cubicBezTo>
                    <a:pt x="368334" y="471282"/>
                    <a:pt x="365006" y="476515"/>
                    <a:pt x="360150" y="481119"/>
                  </a:cubicBezTo>
                  <a:cubicBezTo>
                    <a:pt x="352700" y="488319"/>
                    <a:pt x="341189" y="493174"/>
                    <a:pt x="325618" y="495686"/>
                  </a:cubicBezTo>
                  <a:lnTo>
                    <a:pt x="325618" y="549180"/>
                  </a:lnTo>
                  <a:lnTo>
                    <a:pt x="292843" y="549180"/>
                  </a:lnTo>
                  <a:lnTo>
                    <a:pt x="292843" y="529214"/>
                  </a:lnTo>
                  <a:cubicBezTo>
                    <a:pt x="282378" y="544534"/>
                    <a:pt x="267644" y="552194"/>
                    <a:pt x="248641" y="552194"/>
                  </a:cubicBezTo>
                  <a:cubicBezTo>
                    <a:pt x="228968" y="552194"/>
                    <a:pt x="215782" y="544701"/>
                    <a:pt x="209085" y="529716"/>
                  </a:cubicBezTo>
                  <a:cubicBezTo>
                    <a:pt x="205904" y="522600"/>
                    <a:pt x="204313" y="512764"/>
                    <a:pt x="204313" y="500206"/>
                  </a:cubicBezTo>
                  <a:close/>
                  <a:moveTo>
                    <a:pt x="786813" y="412807"/>
                  </a:moveTo>
                  <a:cubicBezTo>
                    <a:pt x="803305" y="412807"/>
                    <a:pt x="816909" y="420048"/>
                    <a:pt x="827624" y="434531"/>
                  </a:cubicBezTo>
                  <a:lnTo>
                    <a:pt x="827624" y="415821"/>
                  </a:lnTo>
                  <a:lnTo>
                    <a:pt x="860650" y="415821"/>
                  </a:lnTo>
                  <a:lnTo>
                    <a:pt x="860650" y="535492"/>
                  </a:lnTo>
                  <a:cubicBezTo>
                    <a:pt x="860650" y="551231"/>
                    <a:pt x="859352" y="562993"/>
                    <a:pt x="856757" y="570779"/>
                  </a:cubicBezTo>
                  <a:cubicBezTo>
                    <a:pt x="854162" y="578564"/>
                    <a:pt x="850520" y="584676"/>
                    <a:pt x="845832" y="589112"/>
                  </a:cubicBezTo>
                  <a:cubicBezTo>
                    <a:pt x="841144" y="593549"/>
                    <a:pt x="834887" y="597024"/>
                    <a:pt x="827059" y="599535"/>
                  </a:cubicBezTo>
                  <a:cubicBezTo>
                    <a:pt x="819232" y="602047"/>
                    <a:pt x="809332" y="603302"/>
                    <a:pt x="797361" y="603302"/>
                  </a:cubicBezTo>
                  <a:cubicBezTo>
                    <a:pt x="774758" y="603302"/>
                    <a:pt x="758726" y="599430"/>
                    <a:pt x="749266" y="591687"/>
                  </a:cubicBezTo>
                  <a:cubicBezTo>
                    <a:pt x="739806" y="583943"/>
                    <a:pt x="735076" y="574127"/>
                    <a:pt x="735076" y="562240"/>
                  </a:cubicBezTo>
                  <a:cubicBezTo>
                    <a:pt x="735076" y="561068"/>
                    <a:pt x="735118" y="559645"/>
                    <a:pt x="735202" y="557970"/>
                  </a:cubicBezTo>
                  <a:lnTo>
                    <a:pt x="775511" y="562868"/>
                  </a:lnTo>
                  <a:cubicBezTo>
                    <a:pt x="776181" y="567556"/>
                    <a:pt x="777730" y="570779"/>
                    <a:pt x="780157" y="572537"/>
                  </a:cubicBezTo>
                  <a:cubicBezTo>
                    <a:pt x="783506" y="575048"/>
                    <a:pt x="788780" y="576304"/>
                    <a:pt x="795980" y="576304"/>
                  </a:cubicBezTo>
                  <a:cubicBezTo>
                    <a:pt x="805188" y="576304"/>
                    <a:pt x="812095" y="574923"/>
                    <a:pt x="816699" y="572160"/>
                  </a:cubicBezTo>
                  <a:cubicBezTo>
                    <a:pt x="819797" y="570318"/>
                    <a:pt x="822141" y="567346"/>
                    <a:pt x="823732" y="563244"/>
                  </a:cubicBezTo>
                  <a:cubicBezTo>
                    <a:pt x="824820" y="560314"/>
                    <a:pt x="825364" y="554915"/>
                    <a:pt x="825364" y="547045"/>
                  </a:cubicBezTo>
                  <a:lnTo>
                    <a:pt x="825364" y="527581"/>
                  </a:lnTo>
                  <a:cubicBezTo>
                    <a:pt x="814816" y="541980"/>
                    <a:pt x="801505" y="549180"/>
                    <a:pt x="785432" y="549180"/>
                  </a:cubicBezTo>
                  <a:cubicBezTo>
                    <a:pt x="767516" y="549180"/>
                    <a:pt x="753326" y="541604"/>
                    <a:pt x="742862" y="526451"/>
                  </a:cubicBezTo>
                  <a:cubicBezTo>
                    <a:pt x="734658" y="514480"/>
                    <a:pt x="730556" y="499578"/>
                    <a:pt x="730556" y="481747"/>
                  </a:cubicBezTo>
                  <a:cubicBezTo>
                    <a:pt x="730556" y="459395"/>
                    <a:pt x="735934" y="442317"/>
                    <a:pt x="746692" y="430513"/>
                  </a:cubicBezTo>
                  <a:cubicBezTo>
                    <a:pt x="757450" y="418709"/>
                    <a:pt x="770823" y="412807"/>
                    <a:pt x="786813" y="412807"/>
                  </a:cubicBezTo>
                  <a:close/>
                  <a:moveTo>
                    <a:pt x="653016" y="412807"/>
                  </a:moveTo>
                  <a:cubicBezTo>
                    <a:pt x="660802" y="412807"/>
                    <a:pt x="667918" y="414209"/>
                    <a:pt x="674364" y="417014"/>
                  </a:cubicBezTo>
                  <a:cubicBezTo>
                    <a:pt x="680810" y="419818"/>
                    <a:pt x="685686" y="423397"/>
                    <a:pt x="688993" y="427750"/>
                  </a:cubicBezTo>
                  <a:cubicBezTo>
                    <a:pt x="692300" y="432103"/>
                    <a:pt x="694602" y="437043"/>
                    <a:pt x="695900" y="442568"/>
                  </a:cubicBezTo>
                  <a:cubicBezTo>
                    <a:pt x="697197" y="448093"/>
                    <a:pt x="697846" y="456004"/>
                    <a:pt x="697846" y="466301"/>
                  </a:cubicBezTo>
                  <a:lnTo>
                    <a:pt x="697846" y="549180"/>
                  </a:lnTo>
                  <a:lnTo>
                    <a:pt x="662560" y="549180"/>
                  </a:lnTo>
                  <a:lnTo>
                    <a:pt x="662560" y="481119"/>
                  </a:lnTo>
                  <a:cubicBezTo>
                    <a:pt x="662560" y="466720"/>
                    <a:pt x="661806" y="457407"/>
                    <a:pt x="660300" y="453179"/>
                  </a:cubicBezTo>
                  <a:cubicBezTo>
                    <a:pt x="658793" y="448951"/>
                    <a:pt x="656344" y="445665"/>
                    <a:pt x="652953" y="443321"/>
                  </a:cubicBezTo>
                  <a:cubicBezTo>
                    <a:pt x="649563" y="440977"/>
                    <a:pt x="645482" y="439805"/>
                    <a:pt x="640710" y="439805"/>
                  </a:cubicBezTo>
                  <a:cubicBezTo>
                    <a:pt x="634599" y="439805"/>
                    <a:pt x="629115" y="441480"/>
                    <a:pt x="624260" y="444828"/>
                  </a:cubicBezTo>
                  <a:cubicBezTo>
                    <a:pt x="619404" y="448177"/>
                    <a:pt x="616077" y="452614"/>
                    <a:pt x="614277" y="458139"/>
                  </a:cubicBezTo>
                  <a:cubicBezTo>
                    <a:pt x="612477" y="463664"/>
                    <a:pt x="611577" y="473878"/>
                    <a:pt x="611577" y="488779"/>
                  </a:cubicBezTo>
                  <a:lnTo>
                    <a:pt x="611577" y="549180"/>
                  </a:lnTo>
                  <a:lnTo>
                    <a:pt x="576291" y="549180"/>
                  </a:lnTo>
                  <a:lnTo>
                    <a:pt x="576291" y="415821"/>
                  </a:lnTo>
                  <a:lnTo>
                    <a:pt x="609065" y="415821"/>
                  </a:lnTo>
                  <a:lnTo>
                    <a:pt x="609065" y="435410"/>
                  </a:lnTo>
                  <a:cubicBezTo>
                    <a:pt x="620702" y="420341"/>
                    <a:pt x="635352" y="412807"/>
                    <a:pt x="653016" y="412807"/>
                  </a:cubicBezTo>
                  <a:close/>
                  <a:moveTo>
                    <a:pt x="456093" y="412807"/>
                  </a:moveTo>
                  <a:cubicBezTo>
                    <a:pt x="476269" y="412807"/>
                    <a:pt x="492803" y="419337"/>
                    <a:pt x="505695" y="432396"/>
                  </a:cubicBezTo>
                  <a:cubicBezTo>
                    <a:pt x="517331" y="444284"/>
                    <a:pt x="523736" y="458976"/>
                    <a:pt x="524908" y="476473"/>
                  </a:cubicBezTo>
                  <a:cubicBezTo>
                    <a:pt x="535791" y="472036"/>
                    <a:pt x="541400" y="463581"/>
                    <a:pt x="541735" y="451107"/>
                  </a:cubicBezTo>
                  <a:lnTo>
                    <a:pt x="524657" y="451107"/>
                  </a:lnTo>
                  <a:lnTo>
                    <a:pt x="524657" y="415821"/>
                  </a:lnTo>
                  <a:lnTo>
                    <a:pt x="559943" y="415821"/>
                  </a:lnTo>
                  <a:lnTo>
                    <a:pt x="559943" y="441061"/>
                  </a:lnTo>
                  <a:cubicBezTo>
                    <a:pt x="559943" y="451442"/>
                    <a:pt x="559043" y="459562"/>
                    <a:pt x="557243" y="465422"/>
                  </a:cubicBezTo>
                  <a:cubicBezTo>
                    <a:pt x="555443" y="471282"/>
                    <a:pt x="552115" y="476515"/>
                    <a:pt x="547260" y="481119"/>
                  </a:cubicBezTo>
                  <a:cubicBezTo>
                    <a:pt x="541651" y="486561"/>
                    <a:pt x="533991" y="490830"/>
                    <a:pt x="524280" y="493928"/>
                  </a:cubicBezTo>
                  <a:cubicBezTo>
                    <a:pt x="522187" y="508913"/>
                    <a:pt x="515950" y="521679"/>
                    <a:pt x="505569" y="532228"/>
                  </a:cubicBezTo>
                  <a:cubicBezTo>
                    <a:pt x="492510" y="545538"/>
                    <a:pt x="476101" y="552194"/>
                    <a:pt x="456344" y="552194"/>
                  </a:cubicBezTo>
                  <a:cubicBezTo>
                    <a:pt x="443703" y="552194"/>
                    <a:pt x="432067" y="549431"/>
                    <a:pt x="421435" y="543906"/>
                  </a:cubicBezTo>
                  <a:cubicBezTo>
                    <a:pt x="410133" y="538046"/>
                    <a:pt x="401636" y="529863"/>
                    <a:pt x="395944" y="519356"/>
                  </a:cubicBezTo>
                  <a:cubicBezTo>
                    <a:pt x="390251" y="508850"/>
                    <a:pt x="387404" y="495937"/>
                    <a:pt x="387404" y="480617"/>
                  </a:cubicBezTo>
                  <a:cubicBezTo>
                    <a:pt x="387404" y="468562"/>
                    <a:pt x="390293" y="457218"/>
                    <a:pt x="396069" y="446586"/>
                  </a:cubicBezTo>
                  <a:cubicBezTo>
                    <a:pt x="402097" y="435452"/>
                    <a:pt x="410343" y="427039"/>
                    <a:pt x="420807" y="421346"/>
                  </a:cubicBezTo>
                  <a:cubicBezTo>
                    <a:pt x="431272" y="415653"/>
                    <a:pt x="443034" y="412807"/>
                    <a:pt x="456093" y="412807"/>
                  </a:cubicBezTo>
                  <a:close/>
                  <a:moveTo>
                    <a:pt x="161949" y="412807"/>
                  </a:moveTo>
                  <a:cubicBezTo>
                    <a:pt x="169985" y="412807"/>
                    <a:pt x="177729" y="415025"/>
                    <a:pt x="185180" y="419462"/>
                  </a:cubicBezTo>
                  <a:lnTo>
                    <a:pt x="174255" y="450228"/>
                  </a:lnTo>
                  <a:cubicBezTo>
                    <a:pt x="168311" y="446377"/>
                    <a:pt x="162786" y="444452"/>
                    <a:pt x="157679" y="444452"/>
                  </a:cubicBezTo>
                  <a:cubicBezTo>
                    <a:pt x="152740" y="444452"/>
                    <a:pt x="148554" y="445812"/>
                    <a:pt x="145122" y="448533"/>
                  </a:cubicBezTo>
                  <a:cubicBezTo>
                    <a:pt x="141689" y="451253"/>
                    <a:pt x="138990" y="456172"/>
                    <a:pt x="137022" y="463288"/>
                  </a:cubicBezTo>
                  <a:cubicBezTo>
                    <a:pt x="135055" y="470403"/>
                    <a:pt x="134071" y="485305"/>
                    <a:pt x="134071" y="507992"/>
                  </a:cubicBezTo>
                  <a:lnTo>
                    <a:pt x="134071" y="549180"/>
                  </a:lnTo>
                  <a:lnTo>
                    <a:pt x="98785" y="549180"/>
                  </a:lnTo>
                  <a:lnTo>
                    <a:pt x="98785" y="415821"/>
                  </a:lnTo>
                  <a:lnTo>
                    <a:pt x="131560" y="415821"/>
                  </a:lnTo>
                  <a:lnTo>
                    <a:pt x="131560" y="434782"/>
                  </a:lnTo>
                  <a:cubicBezTo>
                    <a:pt x="137169" y="425825"/>
                    <a:pt x="142213" y="419923"/>
                    <a:pt x="146691" y="417076"/>
                  </a:cubicBezTo>
                  <a:cubicBezTo>
                    <a:pt x="151170" y="414230"/>
                    <a:pt x="156256" y="412807"/>
                    <a:pt x="161949" y="412807"/>
                  </a:cubicBezTo>
                  <a:close/>
                  <a:moveTo>
                    <a:pt x="51611" y="368731"/>
                  </a:moveTo>
                  <a:lnTo>
                    <a:pt x="51611" y="415821"/>
                  </a:lnTo>
                  <a:lnTo>
                    <a:pt x="75721" y="415821"/>
                  </a:lnTo>
                  <a:lnTo>
                    <a:pt x="75721" y="443949"/>
                  </a:lnTo>
                  <a:lnTo>
                    <a:pt x="51611" y="443949"/>
                  </a:lnTo>
                  <a:lnTo>
                    <a:pt x="51611" y="497695"/>
                  </a:lnTo>
                  <a:cubicBezTo>
                    <a:pt x="51611" y="508578"/>
                    <a:pt x="51841" y="514919"/>
                    <a:pt x="52302" y="516719"/>
                  </a:cubicBezTo>
                  <a:cubicBezTo>
                    <a:pt x="52762" y="518519"/>
                    <a:pt x="53809" y="520005"/>
                    <a:pt x="55441" y="521177"/>
                  </a:cubicBezTo>
                  <a:cubicBezTo>
                    <a:pt x="57074" y="522349"/>
                    <a:pt x="59062" y="522935"/>
                    <a:pt x="61406" y="522935"/>
                  </a:cubicBezTo>
                  <a:cubicBezTo>
                    <a:pt x="64671" y="522935"/>
                    <a:pt x="69401" y="521805"/>
                    <a:pt x="75596" y="519545"/>
                  </a:cubicBezTo>
                  <a:lnTo>
                    <a:pt x="78609" y="546920"/>
                  </a:lnTo>
                  <a:cubicBezTo>
                    <a:pt x="70405" y="550436"/>
                    <a:pt x="61113" y="552194"/>
                    <a:pt x="50732" y="552194"/>
                  </a:cubicBezTo>
                  <a:cubicBezTo>
                    <a:pt x="44370" y="552194"/>
                    <a:pt x="38635" y="551126"/>
                    <a:pt x="33528" y="548992"/>
                  </a:cubicBezTo>
                  <a:cubicBezTo>
                    <a:pt x="28422" y="546857"/>
                    <a:pt x="24676" y="544094"/>
                    <a:pt x="22290" y="540704"/>
                  </a:cubicBezTo>
                  <a:cubicBezTo>
                    <a:pt x="19904" y="537313"/>
                    <a:pt x="18250" y="532730"/>
                    <a:pt x="17329" y="526953"/>
                  </a:cubicBezTo>
                  <a:cubicBezTo>
                    <a:pt x="16576" y="522851"/>
                    <a:pt x="16199" y="514564"/>
                    <a:pt x="16199" y="502090"/>
                  </a:cubicBezTo>
                  <a:lnTo>
                    <a:pt x="16199" y="443949"/>
                  </a:lnTo>
                  <a:lnTo>
                    <a:pt x="0" y="443949"/>
                  </a:lnTo>
                  <a:lnTo>
                    <a:pt x="0" y="415821"/>
                  </a:lnTo>
                  <a:lnTo>
                    <a:pt x="16199" y="415821"/>
                  </a:lnTo>
                  <a:lnTo>
                    <a:pt x="16199" y="389325"/>
                  </a:lnTo>
                  <a:close/>
                  <a:moveTo>
                    <a:pt x="449689" y="357555"/>
                  </a:moveTo>
                  <a:cubicBezTo>
                    <a:pt x="459986" y="357638"/>
                    <a:pt x="468400" y="359313"/>
                    <a:pt x="474929" y="362577"/>
                  </a:cubicBezTo>
                  <a:cubicBezTo>
                    <a:pt x="482129" y="366094"/>
                    <a:pt x="485812" y="370991"/>
                    <a:pt x="485980" y="377270"/>
                  </a:cubicBezTo>
                  <a:cubicBezTo>
                    <a:pt x="486315" y="385976"/>
                    <a:pt x="478697" y="391292"/>
                    <a:pt x="463126" y="393217"/>
                  </a:cubicBezTo>
                  <a:lnTo>
                    <a:pt x="463126" y="399496"/>
                  </a:lnTo>
                  <a:lnTo>
                    <a:pt x="449061" y="399496"/>
                  </a:lnTo>
                  <a:lnTo>
                    <a:pt x="449061" y="385683"/>
                  </a:lnTo>
                  <a:cubicBezTo>
                    <a:pt x="453833" y="385181"/>
                    <a:pt x="456889" y="384720"/>
                    <a:pt x="458228" y="384302"/>
                  </a:cubicBezTo>
                  <a:cubicBezTo>
                    <a:pt x="462665" y="383213"/>
                    <a:pt x="464925" y="381288"/>
                    <a:pt x="465009" y="378525"/>
                  </a:cubicBezTo>
                  <a:cubicBezTo>
                    <a:pt x="465093" y="376600"/>
                    <a:pt x="463921" y="374967"/>
                    <a:pt x="461493" y="373628"/>
                  </a:cubicBezTo>
                  <a:cubicBezTo>
                    <a:pt x="457977" y="371703"/>
                    <a:pt x="452410" y="370740"/>
                    <a:pt x="444792" y="370740"/>
                  </a:cubicBezTo>
                  <a:cubicBezTo>
                    <a:pt x="442196" y="370740"/>
                    <a:pt x="438262" y="370907"/>
                    <a:pt x="432988" y="371242"/>
                  </a:cubicBezTo>
                  <a:lnTo>
                    <a:pt x="431606" y="358434"/>
                  </a:lnTo>
                  <a:cubicBezTo>
                    <a:pt x="434871" y="357764"/>
                    <a:pt x="440899" y="357471"/>
                    <a:pt x="449689" y="357555"/>
                  </a:cubicBezTo>
                  <a:close/>
                  <a:moveTo>
                    <a:pt x="478678" y="123187"/>
                  </a:moveTo>
                  <a:cubicBezTo>
                    <a:pt x="474157" y="124694"/>
                    <a:pt x="467000" y="126494"/>
                    <a:pt x="457205" y="128587"/>
                  </a:cubicBezTo>
                  <a:cubicBezTo>
                    <a:pt x="447410" y="130680"/>
                    <a:pt x="441006" y="132731"/>
                    <a:pt x="437992" y="134740"/>
                  </a:cubicBezTo>
                  <a:cubicBezTo>
                    <a:pt x="433388" y="138005"/>
                    <a:pt x="431086" y="142149"/>
                    <a:pt x="431086" y="147172"/>
                  </a:cubicBezTo>
                  <a:cubicBezTo>
                    <a:pt x="431086" y="152111"/>
                    <a:pt x="432927" y="156381"/>
                    <a:pt x="436611" y="159981"/>
                  </a:cubicBezTo>
                  <a:cubicBezTo>
                    <a:pt x="440294" y="163580"/>
                    <a:pt x="444982" y="165380"/>
                    <a:pt x="450675" y="165380"/>
                  </a:cubicBezTo>
                  <a:cubicBezTo>
                    <a:pt x="457038" y="165380"/>
                    <a:pt x="463107" y="163287"/>
                    <a:pt x="468883" y="159102"/>
                  </a:cubicBezTo>
                  <a:cubicBezTo>
                    <a:pt x="473153" y="155920"/>
                    <a:pt x="475957" y="152028"/>
                    <a:pt x="477297" y="147423"/>
                  </a:cubicBezTo>
                  <a:cubicBezTo>
                    <a:pt x="478218" y="144409"/>
                    <a:pt x="478678" y="138675"/>
                    <a:pt x="478678" y="130220"/>
                  </a:cubicBezTo>
                  <a:close/>
                  <a:moveTo>
                    <a:pt x="531266" y="53871"/>
                  </a:moveTo>
                  <a:lnTo>
                    <a:pt x="568812" y="53871"/>
                  </a:lnTo>
                  <a:lnTo>
                    <a:pt x="600708" y="148553"/>
                  </a:lnTo>
                  <a:lnTo>
                    <a:pt x="631850" y="53871"/>
                  </a:lnTo>
                  <a:lnTo>
                    <a:pt x="668392" y="53871"/>
                  </a:lnTo>
                  <a:lnTo>
                    <a:pt x="621302" y="182207"/>
                  </a:lnTo>
                  <a:lnTo>
                    <a:pt x="612888" y="205438"/>
                  </a:lnTo>
                  <a:cubicBezTo>
                    <a:pt x="609791" y="213224"/>
                    <a:pt x="606840" y="219168"/>
                    <a:pt x="604036" y="223270"/>
                  </a:cubicBezTo>
                  <a:cubicBezTo>
                    <a:pt x="601231" y="227372"/>
                    <a:pt x="598008" y="230699"/>
                    <a:pt x="594366" y="233253"/>
                  </a:cubicBezTo>
                  <a:cubicBezTo>
                    <a:pt x="590725" y="235806"/>
                    <a:pt x="586246" y="237794"/>
                    <a:pt x="580930" y="239218"/>
                  </a:cubicBezTo>
                  <a:cubicBezTo>
                    <a:pt x="575614" y="240641"/>
                    <a:pt x="569607" y="241352"/>
                    <a:pt x="562910" y="241352"/>
                  </a:cubicBezTo>
                  <a:cubicBezTo>
                    <a:pt x="556129" y="241352"/>
                    <a:pt x="549474" y="240641"/>
                    <a:pt x="542944" y="239218"/>
                  </a:cubicBezTo>
                  <a:lnTo>
                    <a:pt x="539804" y="211591"/>
                  </a:lnTo>
                  <a:cubicBezTo>
                    <a:pt x="545330" y="212680"/>
                    <a:pt x="550311" y="213224"/>
                    <a:pt x="554748" y="213224"/>
                  </a:cubicBezTo>
                  <a:cubicBezTo>
                    <a:pt x="562952" y="213224"/>
                    <a:pt x="569021" y="210817"/>
                    <a:pt x="572956" y="206003"/>
                  </a:cubicBezTo>
                  <a:cubicBezTo>
                    <a:pt x="576891" y="201190"/>
                    <a:pt x="579904" y="195057"/>
                    <a:pt x="581997" y="187607"/>
                  </a:cubicBezTo>
                  <a:close/>
                  <a:moveTo>
                    <a:pt x="457205" y="50857"/>
                  </a:moveTo>
                  <a:cubicBezTo>
                    <a:pt x="472944" y="50857"/>
                    <a:pt x="484664" y="52720"/>
                    <a:pt x="492366" y="56445"/>
                  </a:cubicBezTo>
                  <a:cubicBezTo>
                    <a:pt x="500067" y="60170"/>
                    <a:pt x="505488" y="64900"/>
                    <a:pt x="508627" y="70635"/>
                  </a:cubicBezTo>
                  <a:cubicBezTo>
                    <a:pt x="511767" y="76369"/>
                    <a:pt x="513336" y="86897"/>
                    <a:pt x="513336" y="102217"/>
                  </a:cubicBezTo>
                  <a:lnTo>
                    <a:pt x="512960" y="143405"/>
                  </a:lnTo>
                  <a:cubicBezTo>
                    <a:pt x="512960" y="155125"/>
                    <a:pt x="513525" y="163769"/>
                    <a:pt x="514655" y="169336"/>
                  </a:cubicBezTo>
                  <a:cubicBezTo>
                    <a:pt x="515785" y="174903"/>
                    <a:pt x="517899" y="180868"/>
                    <a:pt x="520996" y="187230"/>
                  </a:cubicBezTo>
                  <a:lnTo>
                    <a:pt x="486087" y="187230"/>
                  </a:lnTo>
                  <a:cubicBezTo>
                    <a:pt x="485166" y="184886"/>
                    <a:pt x="484036" y="181412"/>
                    <a:pt x="482696" y="176807"/>
                  </a:cubicBezTo>
                  <a:cubicBezTo>
                    <a:pt x="482110" y="174715"/>
                    <a:pt x="481692" y="173333"/>
                    <a:pt x="481441" y="172663"/>
                  </a:cubicBezTo>
                  <a:cubicBezTo>
                    <a:pt x="475413" y="178524"/>
                    <a:pt x="468967" y="182919"/>
                    <a:pt x="462102" y="185849"/>
                  </a:cubicBezTo>
                  <a:cubicBezTo>
                    <a:pt x="455238" y="188779"/>
                    <a:pt x="447912" y="190244"/>
                    <a:pt x="440127" y="190244"/>
                  </a:cubicBezTo>
                  <a:cubicBezTo>
                    <a:pt x="426398" y="190244"/>
                    <a:pt x="415577" y="186518"/>
                    <a:pt x="407666" y="179068"/>
                  </a:cubicBezTo>
                  <a:cubicBezTo>
                    <a:pt x="399755" y="171617"/>
                    <a:pt x="395799" y="162199"/>
                    <a:pt x="395799" y="150814"/>
                  </a:cubicBezTo>
                  <a:cubicBezTo>
                    <a:pt x="395799" y="143279"/>
                    <a:pt x="397599" y="136561"/>
                    <a:pt x="401199" y="130659"/>
                  </a:cubicBezTo>
                  <a:cubicBezTo>
                    <a:pt x="404799" y="124757"/>
                    <a:pt x="409843" y="120236"/>
                    <a:pt x="416331" y="117097"/>
                  </a:cubicBezTo>
                  <a:cubicBezTo>
                    <a:pt x="422819" y="113958"/>
                    <a:pt x="432174" y="111216"/>
                    <a:pt x="444396" y="108872"/>
                  </a:cubicBezTo>
                  <a:cubicBezTo>
                    <a:pt x="460888" y="105775"/>
                    <a:pt x="472316" y="102886"/>
                    <a:pt x="478678" y="100207"/>
                  </a:cubicBezTo>
                  <a:lnTo>
                    <a:pt x="478678" y="96691"/>
                  </a:lnTo>
                  <a:cubicBezTo>
                    <a:pt x="478678" y="89910"/>
                    <a:pt x="477004" y="85076"/>
                    <a:pt x="473655" y="82188"/>
                  </a:cubicBezTo>
                  <a:cubicBezTo>
                    <a:pt x="470306" y="79299"/>
                    <a:pt x="463986" y="77855"/>
                    <a:pt x="454693" y="77855"/>
                  </a:cubicBezTo>
                  <a:cubicBezTo>
                    <a:pt x="448415" y="77855"/>
                    <a:pt x="443517" y="79090"/>
                    <a:pt x="440001" y="81560"/>
                  </a:cubicBezTo>
                  <a:cubicBezTo>
                    <a:pt x="436485" y="84029"/>
                    <a:pt x="433639" y="88362"/>
                    <a:pt x="431462" y="94557"/>
                  </a:cubicBezTo>
                  <a:lnTo>
                    <a:pt x="399441" y="88780"/>
                  </a:lnTo>
                  <a:cubicBezTo>
                    <a:pt x="403041" y="75888"/>
                    <a:pt x="409236" y="66344"/>
                    <a:pt x="418026" y="60149"/>
                  </a:cubicBezTo>
                  <a:cubicBezTo>
                    <a:pt x="426816" y="53954"/>
                    <a:pt x="439876" y="50857"/>
                    <a:pt x="457205" y="50857"/>
                  </a:cubicBezTo>
                  <a:close/>
                  <a:moveTo>
                    <a:pt x="442262" y="0"/>
                  </a:moveTo>
                  <a:lnTo>
                    <a:pt x="474911" y="0"/>
                  </a:lnTo>
                  <a:lnTo>
                    <a:pt x="500905" y="37044"/>
                  </a:lnTo>
                  <a:lnTo>
                    <a:pt x="472525" y="37044"/>
                  </a:lnTo>
                  <a:lnTo>
                    <a:pt x="457958" y="18333"/>
                  </a:lnTo>
                  <a:lnTo>
                    <a:pt x="444396" y="37044"/>
                  </a:lnTo>
                  <a:lnTo>
                    <a:pt x="415891" y="37044"/>
                  </a:lnTo>
                  <a:close/>
                  <a:moveTo>
                    <a:pt x="294457" y="0"/>
                  </a:moveTo>
                  <a:cubicBezTo>
                    <a:pt x="316976" y="0"/>
                    <a:pt x="335268" y="6655"/>
                    <a:pt x="349332" y="19966"/>
                  </a:cubicBezTo>
                  <a:cubicBezTo>
                    <a:pt x="357704" y="27835"/>
                    <a:pt x="363983" y="39137"/>
                    <a:pt x="368168" y="53871"/>
                  </a:cubicBezTo>
                  <a:lnTo>
                    <a:pt x="331375" y="62661"/>
                  </a:lnTo>
                  <a:cubicBezTo>
                    <a:pt x="329199" y="53117"/>
                    <a:pt x="324657" y="45583"/>
                    <a:pt x="317751" y="40058"/>
                  </a:cubicBezTo>
                  <a:cubicBezTo>
                    <a:pt x="310844" y="34532"/>
                    <a:pt x="302452" y="31770"/>
                    <a:pt x="292573" y="31770"/>
                  </a:cubicBezTo>
                  <a:cubicBezTo>
                    <a:pt x="278928" y="31770"/>
                    <a:pt x="267856" y="36667"/>
                    <a:pt x="259359" y="46462"/>
                  </a:cubicBezTo>
                  <a:cubicBezTo>
                    <a:pt x="250862" y="56257"/>
                    <a:pt x="246613" y="72121"/>
                    <a:pt x="246613" y="94054"/>
                  </a:cubicBezTo>
                  <a:cubicBezTo>
                    <a:pt x="246613" y="117327"/>
                    <a:pt x="250799" y="133903"/>
                    <a:pt x="259171" y="143782"/>
                  </a:cubicBezTo>
                  <a:cubicBezTo>
                    <a:pt x="267542" y="153660"/>
                    <a:pt x="278425" y="158599"/>
                    <a:pt x="291820" y="158599"/>
                  </a:cubicBezTo>
                  <a:cubicBezTo>
                    <a:pt x="301698" y="158599"/>
                    <a:pt x="310195" y="155460"/>
                    <a:pt x="317311" y="149181"/>
                  </a:cubicBezTo>
                  <a:cubicBezTo>
                    <a:pt x="324427" y="142902"/>
                    <a:pt x="329534" y="133024"/>
                    <a:pt x="332631" y="119546"/>
                  </a:cubicBezTo>
                  <a:lnTo>
                    <a:pt x="368671" y="130973"/>
                  </a:lnTo>
                  <a:cubicBezTo>
                    <a:pt x="363146" y="151065"/>
                    <a:pt x="353958" y="165987"/>
                    <a:pt x="341107" y="175740"/>
                  </a:cubicBezTo>
                  <a:cubicBezTo>
                    <a:pt x="328257" y="185493"/>
                    <a:pt x="311953" y="190369"/>
                    <a:pt x="292196" y="190369"/>
                  </a:cubicBezTo>
                  <a:cubicBezTo>
                    <a:pt x="267751" y="190369"/>
                    <a:pt x="247660" y="182019"/>
                    <a:pt x="231921" y="165317"/>
                  </a:cubicBezTo>
                  <a:cubicBezTo>
                    <a:pt x="216182" y="148616"/>
                    <a:pt x="208313" y="125783"/>
                    <a:pt x="208313" y="96817"/>
                  </a:cubicBezTo>
                  <a:cubicBezTo>
                    <a:pt x="208313" y="66177"/>
                    <a:pt x="216224" y="42381"/>
                    <a:pt x="232047" y="25428"/>
                  </a:cubicBezTo>
                  <a:cubicBezTo>
                    <a:pt x="247869" y="8476"/>
                    <a:pt x="268672" y="0"/>
                    <a:pt x="294457"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19" name="TextBox 18">
              <a:extLst>
                <a:ext uri="{FF2B5EF4-FFF2-40B4-BE49-F238E27FC236}">
                  <a16:creationId xmlns:a16="http://schemas.microsoft.com/office/drawing/2014/main" id="{F076F22B-EA51-4C10-9D7D-DB5514EF3C47}"/>
                </a:ext>
              </a:extLst>
            </p:cNvPr>
            <p:cNvSpPr txBox="1">
              <a:spLocks noChangeAspect="1"/>
            </p:cNvSpPr>
            <p:nvPr>
              <p:custDataLst>
                <p:tags r:id="rId4"/>
              </p:custDataLst>
            </p:nvPr>
          </p:nvSpPr>
          <p:spPr>
            <a:xfrm>
              <a:off x="11492815" y="2016173"/>
              <a:ext cx="439880" cy="549055"/>
            </a:xfrm>
            <a:custGeom>
              <a:avLst/>
              <a:gdLst/>
              <a:ahLst/>
              <a:cxnLst/>
              <a:rect l="l" t="t" r="r" b="b"/>
              <a:pathLst>
                <a:path w="439880" h="549055">
                  <a:moveTo>
                    <a:pt x="397562" y="481999"/>
                  </a:moveTo>
                  <a:cubicBezTo>
                    <a:pt x="393041" y="483505"/>
                    <a:pt x="385884" y="485305"/>
                    <a:pt x="376089" y="487398"/>
                  </a:cubicBezTo>
                  <a:cubicBezTo>
                    <a:pt x="366294" y="489491"/>
                    <a:pt x="359890" y="491542"/>
                    <a:pt x="356876" y="493551"/>
                  </a:cubicBezTo>
                  <a:cubicBezTo>
                    <a:pt x="352272" y="496816"/>
                    <a:pt x="349970" y="500960"/>
                    <a:pt x="349970" y="505983"/>
                  </a:cubicBezTo>
                  <a:cubicBezTo>
                    <a:pt x="349970" y="510922"/>
                    <a:pt x="351811" y="515192"/>
                    <a:pt x="355495" y="518792"/>
                  </a:cubicBezTo>
                  <a:cubicBezTo>
                    <a:pt x="359178" y="522391"/>
                    <a:pt x="363866" y="524191"/>
                    <a:pt x="369559" y="524191"/>
                  </a:cubicBezTo>
                  <a:cubicBezTo>
                    <a:pt x="375921" y="524191"/>
                    <a:pt x="381991" y="522098"/>
                    <a:pt x="387767" y="517913"/>
                  </a:cubicBezTo>
                  <a:cubicBezTo>
                    <a:pt x="392037" y="514731"/>
                    <a:pt x="394841" y="510839"/>
                    <a:pt x="396181" y="506234"/>
                  </a:cubicBezTo>
                  <a:cubicBezTo>
                    <a:pt x="397102" y="503221"/>
                    <a:pt x="397562" y="497486"/>
                    <a:pt x="397562" y="489031"/>
                  </a:cubicBezTo>
                  <a:close/>
                  <a:moveTo>
                    <a:pt x="222703" y="438424"/>
                  </a:moveTo>
                  <a:cubicBezTo>
                    <a:pt x="213494" y="438424"/>
                    <a:pt x="205751" y="441941"/>
                    <a:pt x="199472" y="448973"/>
                  </a:cubicBezTo>
                  <a:cubicBezTo>
                    <a:pt x="193193" y="456005"/>
                    <a:pt x="190054" y="466134"/>
                    <a:pt x="190054" y="479362"/>
                  </a:cubicBezTo>
                  <a:cubicBezTo>
                    <a:pt x="190054" y="492589"/>
                    <a:pt x="193193" y="502718"/>
                    <a:pt x="199472" y="509750"/>
                  </a:cubicBezTo>
                  <a:cubicBezTo>
                    <a:pt x="205751" y="516782"/>
                    <a:pt x="213494" y="520299"/>
                    <a:pt x="222703" y="520299"/>
                  </a:cubicBezTo>
                  <a:cubicBezTo>
                    <a:pt x="231912" y="520299"/>
                    <a:pt x="239634" y="516782"/>
                    <a:pt x="245871" y="509750"/>
                  </a:cubicBezTo>
                  <a:cubicBezTo>
                    <a:pt x="252108" y="502718"/>
                    <a:pt x="255227" y="492505"/>
                    <a:pt x="255227" y="479110"/>
                  </a:cubicBezTo>
                  <a:cubicBezTo>
                    <a:pt x="255227" y="466051"/>
                    <a:pt x="252108" y="456005"/>
                    <a:pt x="245871" y="448973"/>
                  </a:cubicBezTo>
                  <a:cubicBezTo>
                    <a:pt x="239634" y="441941"/>
                    <a:pt x="231912" y="438424"/>
                    <a:pt x="222703" y="438424"/>
                  </a:cubicBezTo>
                  <a:close/>
                  <a:moveTo>
                    <a:pt x="376089" y="409668"/>
                  </a:moveTo>
                  <a:cubicBezTo>
                    <a:pt x="391827" y="409668"/>
                    <a:pt x="403548" y="411531"/>
                    <a:pt x="411249" y="415256"/>
                  </a:cubicBezTo>
                  <a:cubicBezTo>
                    <a:pt x="418951" y="418981"/>
                    <a:pt x="424372" y="423711"/>
                    <a:pt x="427511" y="429446"/>
                  </a:cubicBezTo>
                  <a:cubicBezTo>
                    <a:pt x="430651" y="435180"/>
                    <a:pt x="432220" y="445708"/>
                    <a:pt x="432220" y="461028"/>
                  </a:cubicBezTo>
                  <a:lnTo>
                    <a:pt x="431844" y="502216"/>
                  </a:lnTo>
                  <a:cubicBezTo>
                    <a:pt x="431844" y="513936"/>
                    <a:pt x="432409" y="522580"/>
                    <a:pt x="433539" y="528147"/>
                  </a:cubicBezTo>
                  <a:cubicBezTo>
                    <a:pt x="434669" y="533714"/>
                    <a:pt x="436783" y="539679"/>
                    <a:pt x="439880" y="546041"/>
                  </a:cubicBezTo>
                  <a:lnTo>
                    <a:pt x="404971" y="546041"/>
                  </a:lnTo>
                  <a:cubicBezTo>
                    <a:pt x="404050" y="543697"/>
                    <a:pt x="402920" y="540223"/>
                    <a:pt x="401580" y="535619"/>
                  </a:cubicBezTo>
                  <a:cubicBezTo>
                    <a:pt x="400994" y="533526"/>
                    <a:pt x="400576" y="532144"/>
                    <a:pt x="400325" y="531475"/>
                  </a:cubicBezTo>
                  <a:cubicBezTo>
                    <a:pt x="394297" y="537335"/>
                    <a:pt x="387851" y="541730"/>
                    <a:pt x="380986" y="544660"/>
                  </a:cubicBezTo>
                  <a:cubicBezTo>
                    <a:pt x="374122" y="547590"/>
                    <a:pt x="366797" y="549055"/>
                    <a:pt x="359011" y="549055"/>
                  </a:cubicBezTo>
                  <a:cubicBezTo>
                    <a:pt x="345281" y="549055"/>
                    <a:pt x="334461" y="545330"/>
                    <a:pt x="326550" y="537879"/>
                  </a:cubicBezTo>
                  <a:cubicBezTo>
                    <a:pt x="318639" y="530428"/>
                    <a:pt x="314683" y="521010"/>
                    <a:pt x="314683" y="509625"/>
                  </a:cubicBezTo>
                  <a:cubicBezTo>
                    <a:pt x="314683" y="502090"/>
                    <a:pt x="316483" y="495372"/>
                    <a:pt x="320083" y="489470"/>
                  </a:cubicBezTo>
                  <a:cubicBezTo>
                    <a:pt x="323683" y="483568"/>
                    <a:pt x="328727" y="479048"/>
                    <a:pt x="335215" y="475908"/>
                  </a:cubicBezTo>
                  <a:cubicBezTo>
                    <a:pt x="341703" y="472769"/>
                    <a:pt x="351058" y="470027"/>
                    <a:pt x="363280" y="467683"/>
                  </a:cubicBezTo>
                  <a:cubicBezTo>
                    <a:pt x="379772" y="464586"/>
                    <a:pt x="391200" y="461697"/>
                    <a:pt x="397562" y="459019"/>
                  </a:cubicBezTo>
                  <a:lnTo>
                    <a:pt x="397562" y="455502"/>
                  </a:lnTo>
                  <a:cubicBezTo>
                    <a:pt x="397562" y="448722"/>
                    <a:pt x="395888" y="443887"/>
                    <a:pt x="392539" y="440999"/>
                  </a:cubicBezTo>
                  <a:cubicBezTo>
                    <a:pt x="389190" y="438111"/>
                    <a:pt x="382870" y="436666"/>
                    <a:pt x="373577" y="436666"/>
                  </a:cubicBezTo>
                  <a:cubicBezTo>
                    <a:pt x="367299" y="436666"/>
                    <a:pt x="362401" y="437901"/>
                    <a:pt x="358885" y="440371"/>
                  </a:cubicBezTo>
                  <a:cubicBezTo>
                    <a:pt x="355369" y="442840"/>
                    <a:pt x="352523" y="447173"/>
                    <a:pt x="350346" y="453368"/>
                  </a:cubicBezTo>
                  <a:lnTo>
                    <a:pt x="318325" y="447591"/>
                  </a:lnTo>
                  <a:cubicBezTo>
                    <a:pt x="321925" y="434699"/>
                    <a:pt x="328120" y="425155"/>
                    <a:pt x="336910" y="418961"/>
                  </a:cubicBezTo>
                  <a:cubicBezTo>
                    <a:pt x="345700" y="412766"/>
                    <a:pt x="358760" y="409668"/>
                    <a:pt x="376089" y="409668"/>
                  </a:cubicBezTo>
                  <a:close/>
                  <a:moveTo>
                    <a:pt x="222577" y="409668"/>
                  </a:moveTo>
                  <a:cubicBezTo>
                    <a:pt x="242753" y="409668"/>
                    <a:pt x="259287" y="416219"/>
                    <a:pt x="272179" y="429320"/>
                  </a:cubicBezTo>
                  <a:cubicBezTo>
                    <a:pt x="285071" y="442422"/>
                    <a:pt x="291517" y="458977"/>
                    <a:pt x="291517" y="478985"/>
                  </a:cubicBezTo>
                  <a:cubicBezTo>
                    <a:pt x="291517" y="499160"/>
                    <a:pt x="285008" y="515883"/>
                    <a:pt x="271991" y="529151"/>
                  </a:cubicBezTo>
                  <a:cubicBezTo>
                    <a:pt x="258973" y="542420"/>
                    <a:pt x="242585" y="549055"/>
                    <a:pt x="222829" y="549055"/>
                  </a:cubicBezTo>
                  <a:cubicBezTo>
                    <a:pt x="210606" y="549055"/>
                    <a:pt x="198949" y="546292"/>
                    <a:pt x="187856" y="540767"/>
                  </a:cubicBezTo>
                  <a:cubicBezTo>
                    <a:pt x="176764" y="535242"/>
                    <a:pt x="168329" y="527142"/>
                    <a:pt x="162553" y="516469"/>
                  </a:cubicBezTo>
                  <a:cubicBezTo>
                    <a:pt x="156777" y="505795"/>
                    <a:pt x="153889" y="492798"/>
                    <a:pt x="153889" y="477478"/>
                  </a:cubicBezTo>
                  <a:cubicBezTo>
                    <a:pt x="153889" y="465758"/>
                    <a:pt x="156777" y="454414"/>
                    <a:pt x="162553" y="443447"/>
                  </a:cubicBezTo>
                  <a:cubicBezTo>
                    <a:pt x="168329" y="432481"/>
                    <a:pt x="176513" y="424109"/>
                    <a:pt x="187103" y="418333"/>
                  </a:cubicBezTo>
                  <a:cubicBezTo>
                    <a:pt x="197693" y="412556"/>
                    <a:pt x="209518" y="409668"/>
                    <a:pt x="222577" y="409668"/>
                  </a:cubicBezTo>
                  <a:close/>
                  <a:moveTo>
                    <a:pt x="0" y="361950"/>
                  </a:moveTo>
                  <a:lnTo>
                    <a:pt x="35287" y="361950"/>
                  </a:lnTo>
                  <a:lnTo>
                    <a:pt x="35287" y="429634"/>
                  </a:lnTo>
                  <a:cubicBezTo>
                    <a:pt x="46672" y="416323"/>
                    <a:pt x="60276" y="409668"/>
                    <a:pt x="76098" y="409668"/>
                  </a:cubicBezTo>
                  <a:cubicBezTo>
                    <a:pt x="84218" y="409668"/>
                    <a:pt x="91544" y="411175"/>
                    <a:pt x="98073" y="414189"/>
                  </a:cubicBezTo>
                  <a:cubicBezTo>
                    <a:pt x="104603" y="417202"/>
                    <a:pt x="109521" y="421053"/>
                    <a:pt x="112828" y="425742"/>
                  </a:cubicBezTo>
                  <a:cubicBezTo>
                    <a:pt x="116135" y="430430"/>
                    <a:pt x="118395" y="435620"/>
                    <a:pt x="119609" y="441313"/>
                  </a:cubicBezTo>
                  <a:cubicBezTo>
                    <a:pt x="120823" y="447005"/>
                    <a:pt x="121430" y="455837"/>
                    <a:pt x="121430" y="467809"/>
                  </a:cubicBezTo>
                  <a:lnTo>
                    <a:pt x="121430" y="546041"/>
                  </a:lnTo>
                  <a:lnTo>
                    <a:pt x="86144" y="546041"/>
                  </a:lnTo>
                  <a:lnTo>
                    <a:pt x="86144" y="475594"/>
                  </a:lnTo>
                  <a:cubicBezTo>
                    <a:pt x="86144" y="461614"/>
                    <a:pt x="85474" y="452740"/>
                    <a:pt x="84135" y="448973"/>
                  </a:cubicBezTo>
                  <a:cubicBezTo>
                    <a:pt x="82795" y="445205"/>
                    <a:pt x="80430" y="442213"/>
                    <a:pt x="77040" y="439994"/>
                  </a:cubicBezTo>
                  <a:cubicBezTo>
                    <a:pt x="73649" y="437776"/>
                    <a:pt x="69401" y="436666"/>
                    <a:pt x="64294" y="436666"/>
                  </a:cubicBezTo>
                  <a:cubicBezTo>
                    <a:pt x="58434" y="436666"/>
                    <a:pt x="53202" y="438090"/>
                    <a:pt x="48597" y="440936"/>
                  </a:cubicBezTo>
                  <a:cubicBezTo>
                    <a:pt x="43993" y="443782"/>
                    <a:pt x="40623" y="448073"/>
                    <a:pt x="38489" y="453807"/>
                  </a:cubicBezTo>
                  <a:cubicBezTo>
                    <a:pt x="36354" y="459542"/>
                    <a:pt x="35287" y="468018"/>
                    <a:pt x="35287" y="479236"/>
                  </a:cubicBezTo>
                  <a:lnTo>
                    <a:pt x="35287" y="546041"/>
                  </a:lnTo>
                  <a:lnTo>
                    <a:pt x="0" y="546041"/>
                  </a:lnTo>
                  <a:close/>
                  <a:moveTo>
                    <a:pt x="330887" y="120049"/>
                  </a:moveTo>
                  <a:cubicBezTo>
                    <a:pt x="326366" y="121555"/>
                    <a:pt x="319209" y="123355"/>
                    <a:pt x="309414" y="125448"/>
                  </a:cubicBezTo>
                  <a:cubicBezTo>
                    <a:pt x="299619" y="127541"/>
                    <a:pt x="293215" y="129592"/>
                    <a:pt x="290201" y="131601"/>
                  </a:cubicBezTo>
                  <a:cubicBezTo>
                    <a:pt x="285597" y="134866"/>
                    <a:pt x="283295" y="139010"/>
                    <a:pt x="283295" y="144033"/>
                  </a:cubicBezTo>
                  <a:cubicBezTo>
                    <a:pt x="283295" y="148972"/>
                    <a:pt x="285136" y="153242"/>
                    <a:pt x="288820" y="156842"/>
                  </a:cubicBezTo>
                  <a:cubicBezTo>
                    <a:pt x="292503" y="160441"/>
                    <a:pt x="297191" y="162241"/>
                    <a:pt x="302884" y="162241"/>
                  </a:cubicBezTo>
                  <a:cubicBezTo>
                    <a:pt x="309247" y="162241"/>
                    <a:pt x="315316" y="160148"/>
                    <a:pt x="321092" y="155963"/>
                  </a:cubicBezTo>
                  <a:cubicBezTo>
                    <a:pt x="325362" y="152781"/>
                    <a:pt x="328166" y="148889"/>
                    <a:pt x="329506" y="144284"/>
                  </a:cubicBezTo>
                  <a:cubicBezTo>
                    <a:pt x="330427" y="141270"/>
                    <a:pt x="330887" y="135536"/>
                    <a:pt x="330887" y="127081"/>
                  </a:cubicBezTo>
                  <a:close/>
                  <a:moveTo>
                    <a:pt x="309414" y="47718"/>
                  </a:moveTo>
                  <a:cubicBezTo>
                    <a:pt x="325153" y="47718"/>
                    <a:pt x="336873" y="49581"/>
                    <a:pt x="344575" y="53306"/>
                  </a:cubicBezTo>
                  <a:cubicBezTo>
                    <a:pt x="352276" y="57031"/>
                    <a:pt x="357697" y="61761"/>
                    <a:pt x="360836" y="67496"/>
                  </a:cubicBezTo>
                  <a:cubicBezTo>
                    <a:pt x="363976" y="73230"/>
                    <a:pt x="365545" y="83758"/>
                    <a:pt x="365545" y="99078"/>
                  </a:cubicBezTo>
                  <a:lnTo>
                    <a:pt x="365169" y="140266"/>
                  </a:lnTo>
                  <a:cubicBezTo>
                    <a:pt x="365169" y="151986"/>
                    <a:pt x="365734" y="160630"/>
                    <a:pt x="366864" y="166197"/>
                  </a:cubicBezTo>
                  <a:cubicBezTo>
                    <a:pt x="367994" y="171764"/>
                    <a:pt x="370108" y="177729"/>
                    <a:pt x="373205" y="184091"/>
                  </a:cubicBezTo>
                  <a:lnTo>
                    <a:pt x="338296" y="184091"/>
                  </a:lnTo>
                  <a:cubicBezTo>
                    <a:pt x="337375" y="181747"/>
                    <a:pt x="336245" y="178273"/>
                    <a:pt x="334905" y="173669"/>
                  </a:cubicBezTo>
                  <a:cubicBezTo>
                    <a:pt x="334319" y="171576"/>
                    <a:pt x="333901" y="170194"/>
                    <a:pt x="333650" y="169525"/>
                  </a:cubicBezTo>
                  <a:cubicBezTo>
                    <a:pt x="327622" y="175385"/>
                    <a:pt x="321176" y="179780"/>
                    <a:pt x="314311" y="182710"/>
                  </a:cubicBezTo>
                  <a:cubicBezTo>
                    <a:pt x="307447" y="185640"/>
                    <a:pt x="300121" y="187105"/>
                    <a:pt x="292336" y="187105"/>
                  </a:cubicBezTo>
                  <a:cubicBezTo>
                    <a:pt x="278607" y="187105"/>
                    <a:pt x="267786" y="183380"/>
                    <a:pt x="259875" y="175929"/>
                  </a:cubicBezTo>
                  <a:cubicBezTo>
                    <a:pt x="251964" y="168478"/>
                    <a:pt x="248008" y="159060"/>
                    <a:pt x="248008" y="147675"/>
                  </a:cubicBezTo>
                  <a:cubicBezTo>
                    <a:pt x="248008" y="140140"/>
                    <a:pt x="249808" y="133422"/>
                    <a:pt x="253408" y="127520"/>
                  </a:cubicBezTo>
                  <a:cubicBezTo>
                    <a:pt x="257008" y="121618"/>
                    <a:pt x="262052" y="117098"/>
                    <a:pt x="268540" y="113958"/>
                  </a:cubicBezTo>
                  <a:cubicBezTo>
                    <a:pt x="275028" y="110819"/>
                    <a:pt x="284383" y="108077"/>
                    <a:pt x="296605" y="105733"/>
                  </a:cubicBezTo>
                  <a:cubicBezTo>
                    <a:pt x="313097" y="102636"/>
                    <a:pt x="324525" y="99747"/>
                    <a:pt x="330887" y="97069"/>
                  </a:cubicBezTo>
                  <a:lnTo>
                    <a:pt x="330887" y="93552"/>
                  </a:lnTo>
                  <a:cubicBezTo>
                    <a:pt x="330887" y="86771"/>
                    <a:pt x="329213" y="81937"/>
                    <a:pt x="325864" y="79049"/>
                  </a:cubicBezTo>
                  <a:cubicBezTo>
                    <a:pt x="322515" y="76160"/>
                    <a:pt x="316195" y="74716"/>
                    <a:pt x="306902" y="74716"/>
                  </a:cubicBezTo>
                  <a:cubicBezTo>
                    <a:pt x="300624" y="74716"/>
                    <a:pt x="295726" y="75951"/>
                    <a:pt x="292210" y="78421"/>
                  </a:cubicBezTo>
                  <a:cubicBezTo>
                    <a:pt x="288694" y="80890"/>
                    <a:pt x="285848" y="85223"/>
                    <a:pt x="283671" y="91418"/>
                  </a:cubicBezTo>
                  <a:lnTo>
                    <a:pt x="251650" y="85641"/>
                  </a:lnTo>
                  <a:cubicBezTo>
                    <a:pt x="255250" y="72749"/>
                    <a:pt x="261445" y="63205"/>
                    <a:pt x="270235" y="57010"/>
                  </a:cubicBezTo>
                  <a:cubicBezTo>
                    <a:pt x="279025" y="50815"/>
                    <a:pt x="292085" y="47718"/>
                    <a:pt x="309414" y="47718"/>
                  </a:cubicBezTo>
                  <a:close/>
                  <a:moveTo>
                    <a:pt x="104347" y="31142"/>
                  </a:moveTo>
                  <a:lnTo>
                    <a:pt x="104347" y="77856"/>
                  </a:lnTo>
                  <a:lnTo>
                    <a:pt x="131848" y="77856"/>
                  </a:lnTo>
                  <a:cubicBezTo>
                    <a:pt x="149680" y="77856"/>
                    <a:pt x="160814" y="77102"/>
                    <a:pt x="165251" y="75595"/>
                  </a:cubicBezTo>
                  <a:cubicBezTo>
                    <a:pt x="169688" y="74088"/>
                    <a:pt x="173162" y="71493"/>
                    <a:pt x="175673" y="67810"/>
                  </a:cubicBezTo>
                  <a:cubicBezTo>
                    <a:pt x="178185" y="64126"/>
                    <a:pt x="179440" y="59522"/>
                    <a:pt x="179440" y="53997"/>
                  </a:cubicBezTo>
                  <a:cubicBezTo>
                    <a:pt x="179440" y="47802"/>
                    <a:pt x="177787" y="42800"/>
                    <a:pt x="174480" y="38991"/>
                  </a:cubicBezTo>
                  <a:cubicBezTo>
                    <a:pt x="171174" y="35182"/>
                    <a:pt x="166506" y="32775"/>
                    <a:pt x="160479" y="31770"/>
                  </a:cubicBezTo>
                  <a:cubicBezTo>
                    <a:pt x="157465" y="31352"/>
                    <a:pt x="148424" y="31142"/>
                    <a:pt x="133355" y="31142"/>
                  </a:cubicBezTo>
                  <a:close/>
                  <a:moveTo>
                    <a:pt x="67178" y="0"/>
                  </a:moveTo>
                  <a:lnTo>
                    <a:pt x="145410" y="0"/>
                  </a:lnTo>
                  <a:cubicBezTo>
                    <a:pt x="165083" y="0"/>
                    <a:pt x="179378" y="1653"/>
                    <a:pt x="188293" y="4960"/>
                  </a:cubicBezTo>
                  <a:cubicBezTo>
                    <a:pt x="197209" y="8267"/>
                    <a:pt x="204346" y="14148"/>
                    <a:pt x="209704" y="22603"/>
                  </a:cubicBezTo>
                  <a:cubicBezTo>
                    <a:pt x="215061" y="31059"/>
                    <a:pt x="217740" y="40728"/>
                    <a:pt x="217740" y="51611"/>
                  </a:cubicBezTo>
                  <a:cubicBezTo>
                    <a:pt x="217740" y="65424"/>
                    <a:pt x="213680" y="76830"/>
                    <a:pt x="205560" y="85830"/>
                  </a:cubicBezTo>
                  <a:cubicBezTo>
                    <a:pt x="197439" y="94829"/>
                    <a:pt x="185301" y="100501"/>
                    <a:pt x="169143" y="102845"/>
                  </a:cubicBezTo>
                  <a:cubicBezTo>
                    <a:pt x="177180" y="107533"/>
                    <a:pt x="183815" y="112682"/>
                    <a:pt x="189047" y="118290"/>
                  </a:cubicBezTo>
                  <a:cubicBezTo>
                    <a:pt x="194279" y="123899"/>
                    <a:pt x="201332" y="133862"/>
                    <a:pt x="210206" y="148177"/>
                  </a:cubicBezTo>
                  <a:lnTo>
                    <a:pt x="232684" y="184091"/>
                  </a:lnTo>
                  <a:lnTo>
                    <a:pt x="188231" y="184091"/>
                  </a:lnTo>
                  <a:lnTo>
                    <a:pt x="161358" y="144033"/>
                  </a:lnTo>
                  <a:cubicBezTo>
                    <a:pt x="151814" y="129718"/>
                    <a:pt x="145284" y="120697"/>
                    <a:pt x="141768" y="116972"/>
                  </a:cubicBezTo>
                  <a:cubicBezTo>
                    <a:pt x="138252" y="113247"/>
                    <a:pt x="134527" y="110693"/>
                    <a:pt x="130592" y="109312"/>
                  </a:cubicBezTo>
                  <a:cubicBezTo>
                    <a:pt x="126658" y="107931"/>
                    <a:pt x="120421" y="107240"/>
                    <a:pt x="111882" y="107240"/>
                  </a:cubicBezTo>
                  <a:lnTo>
                    <a:pt x="104347" y="107240"/>
                  </a:lnTo>
                  <a:lnTo>
                    <a:pt x="104347" y="184091"/>
                  </a:lnTo>
                  <a:lnTo>
                    <a:pt x="67178" y="184091"/>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21" name="TextBox 20">
              <a:extLst>
                <a:ext uri="{FF2B5EF4-FFF2-40B4-BE49-F238E27FC236}">
                  <a16:creationId xmlns:a16="http://schemas.microsoft.com/office/drawing/2014/main" id="{DAEDD969-0909-43E6-BF62-38E7C22BAF34}"/>
                </a:ext>
              </a:extLst>
            </p:cNvPr>
            <p:cNvSpPr txBox="1">
              <a:spLocks noChangeAspect="1"/>
            </p:cNvSpPr>
            <p:nvPr>
              <p:custDataLst>
                <p:tags r:id="rId5"/>
              </p:custDataLst>
            </p:nvPr>
          </p:nvSpPr>
          <p:spPr>
            <a:xfrm>
              <a:off x="11219209" y="4990277"/>
              <a:ext cx="446786" cy="642105"/>
            </a:xfrm>
            <a:custGeom>
              <a:avLst/>
              <a:gdLst/>
              <a:ahLst/>
              <a:cxnLst/>
              <a:rect l="l" t="t" r="r" b="b"/>
              <a:pathLst>
                <a:path w="446786" h="642105">
                  <a:moveTo>
                    <a:pt x="404468" y="527331"/>
                  </a:moveTo>
                  <a:cubicBezTo>
                    <a:pt x="399947" y="528838"/>
                    <a:pt x="392790" y="530637"/>
                    <a:pt x="382995" y="532730"/>
                  </a:cubicBezTo>
                  <a:cubicBezTo>
                    <a:pt x="373200" y="534823"/>
                    <a:pt x="366796" y="536874"/>
                    <a:pt x="363782" y="538883"/>
                  </a:cubicBezTo>
                  <a:cubicBezTo>
                    <a:pt x="359178" y="542148"/>
                    <a:pt x="356876" y="546292"/>
                    <a:pt x="356876" y="551315"/>
                  </a:cubicBezTo>
                  <a:cubicBezTo>
                    <a:pt x="356876" y="556254"/>
                    <a:pt x="358717" y="560524"/>
                    <a:pt x="362401" y="564124"/>
                  </a:cubicBezTo>
                  <a:cubicBezTo>
                    <a:pt x="366084" y="567723"/>
                    <a:pt x="370772" y="569523"/>
                    <a:pt x="376465" y="569523"/>
                  </a:cubicBezTo>
                  <a:cubicBezTo>
                    <a:pt x="382827" y="569523"/>
                    <a:pt x="388897" y="567430"/>
                    <a:pt x="394673" y="563245"/>
                  </a:cubicBezTo>
                  <a:cubicBezTo>
                    <a:pt x="398943" y="560064"/>
                    <a:pt x="401747" y="556171"/>
                    <a:pt x="403087" y="551566"/>
                  </a:cubicBezTo>
                  <a:cubicBezTo>
                    <a:pt x="404008" y="548553"/>
                    <a:pt x="404468" y="542818"/>
                    <a:pt x="404468" y="534363"/>
                  </a:cubicBezTo>
                  <a:close/>
                  <a:moveTo>
                    <a:pt x="66051" y="482626"/>
                  </a:moveTo>
                  <a:cubicBezTo>
                    <a:pt x="57513" y="482626"/>
                    <a:pt x="50376" y="486017"/>
                    <a:pt x="44641" y="492798"/>
                  </a:cubicBezTo>
                  <a:cubicBezTo>
                    <a:pt x="38907" y="499579"/>
                    <a:pt x="36039" y="510336"/>
                    <a:pt x="36039" y="525070"/>
                  </a:cubicBezTo>
                  <a:cubicBezTo>
                    <a:pt x="36039" y="539721"/>
                    <a:pt x="38802" y="550290"/>
                    <a:pt x="44327" y="556778"/>
                  </a:cubicBezTo>
                  <a:cubicBezTo>
                    <a:pt x="49853" y="563266"/>
                    <a:pt x="56675" y="566510"/>
                    <a:pt x="64796" y="566510"/>
                  </a:cubicBezTo>
                  <a:cubicBezTo>
                    <a:pt x="72916" y="566510"/>
                    <a:pt x="80032" y="562868"/>
                    <a:pt x="86143" y="555585"/>
                  </a:cubicBezTo>
                  <a:cubicBezTo>
                    <a:pt x="92255" y="548301"/>
                    <a:pt x="95310" y="537460"/>
                    <a:pt x="95310" y="523061"/>
                  </a:cubicBezTo>
                  <a:cubicBezTo>
                    <a:pt x="95310" y="509415"/>
                    <a:pt x="92527" y="499265"/>
                    <a:pt x="86959" y="492609"/>
                  </a:cubicBezTo>
                  <a:cubicBezTo>
                    <a:pt x="81392" y="485954"/>
                    <a:pt x="74423" y="482626"/>
                    <a:pt x="66051" y="482626"/>
                  </a:cubicBezTo>
                  <a:close/>
                  <a:moveTo>
                    <a:pt x="168203" y="458014"/>
                  </a:moveTo>
                  <a:lnTo>
                    <a:pt x="203490" y="458014"/>
                  </a:lnTo>
                  <a:lnTo>
                    <a:pt x="203490" y="519294"/>
                  </a:lnTo>
                  <a:cubicBezTo>
                    <a:pt x="203490" y="538046"/>
                    <a:pt x="204138" y="549536"/>
                    <a:pt x="205436" y="553764"/>
                  </a:cubicBezTo>
                  <a:cubicBezTo>
                    <a:pt x="206734" y="557992"/>
                    <a:pt x="209099" y="561340"/>
                    <a:pt x="212531" y="563810"/>
                  </a:cubicBezTo>
                  <a:cubicBezTo>
                    <a:pt x="215963" y="566279"/>
                    <a:pt x="220316" y="567514"/>
                    <a:pt x="225591" y="567514"/>
                  </a:cubicBezTo>
                  <a:cubicBezTo>
                    <a:pt x="231618" y="567514"/>
                    <a:pt x="237018" y="565861"/>
                    <a:pt x="241790" y="562554"/>
                  </a:cubicBezTo>
                  <a:cubicBezTo>
                    <a:pt x="246561" y="559247"/>
                    <a:pt x="249826" y="555145"/>
                    <a:pt x="251584" y="550248"/>
                  </a:cubicBezTo>
                  <a:cubicBezTo>
                    <a:pt x="253342" y="545350"/>
                    <a:pt x="254221" y="533358"/>
                    <a:pt x="254221" y="514271"/>
                  </a:cubicBezTo>
                  <a:lnTo>
                    <a:pt x="254221" y="458014"/>
                  </a:lnTo>
                  <a:lnTo>
                    <a:pt x="289508" y="458014"/>
                  </a:lnTo>
                  <a:lnTo>
                    <a:pt x="289508" y="591373"/>
                  </a:lnTo>
                  <a:lnTo>
                    <a:pt x="256733" y="591373"/>
                  </a:lnTo>
                  <a:lnTo>
                    <a:pt x="256733" y="571407"/>
                  </a:lnTo>
                  <a:cubicBezTo>
                    <a:pt x="251877" y="578523"/>
                    <a:pt x="245494" y="584132"/>
                    <a:pt x="237583" y="588234"/>
                  </a:cubicBezTo>
                  <a:cubicBezTo>
                    <a:pt x="229672" y="592336"/>
                    <a:pt x="221321" y="594387"/>
                    <a:pt x="212531" y="594387"/>
                  </a:cubicBezTo>
                  <a:cubicBezTo>
                    <a:pt x="203573" y="594387"/>
                    <a:pt x="195537" y="592420"/>
                    <a:pt x="188421" y="588485"/>
                  </a:cubicBezTo>
                  <a:cubicBezTo>
                    <a:pt x="181305" y="584550"/>
                    <a:pt x="176156" y="579025"/>
                    <a:pt x="172975" y="571909"/>
                  </a:cubicBezTo>
                  <a:cubicBezTo>
                    <a:pt x="169794" y="564793"/>
                    <a:pt x="168203" y="554957"/>
                    <a:pt x="168203" y="542399"/>
                  </a:cubicBezTo>
                  <a:close/>
                  <a:moveTo>
                    <a:pt x="382995" y="455000"/>
                  </a:moveTo>
                  <a:cubicBezTo>
                    <a:pt x="398733" y="455000"/>
                    <a:pt x="410454" y="456863"/>
                    <a:pt x="418155" y="460588"/>
                  </a:cubicBezTo>
                  <a:cubicBezTo>
                    <a:pt x="425857" y="464314"/>
                    <a:pt x="431278" y="469043"/>
                    <a:pt x="434417" y="474778"/>
                  </a:cubicBezTo>
                  <a:cubicBezTo>
                    <a:pt x="437557" y="480513"/>
                    <a:pt x="439126" y="491040"/>
                    <a:pt x="439126" y="506360"/>
                  </a:cubicBezTo>
                  <a:lnTo>
                    <a:pt x="438750" y="547548"/>
                  </a:lnTo>
                  <a:cubicBezTo>
                    <a:pt x="438750" y="559268"/>
                    <a:pt x="439315" y="567912"/>
                    <a:pt x="440445" y="573479"/>
                  </a:cubicBezTo>
                  <a:cubicBezTo>
                    <a:pt x="441575" y="579046"/>
                    <a:pt x="443689" y="585011"/>
                    <a:pt x="446786" y="591373"/>
                  </a:cubicBezTo>
                  <a:lnTo>
                    <a:pt x="411877" y="591373"/>
                  </a:lnTo>
                  <a:cubicBezTo>
                    <a:pt x="410956" y="589029"/>
                    <a:pt x="409826" y="585555"/>
                    <a:pt x="408486" y="580951"/>
                  </a:cubicBezTo>
                  <a:cubicBezTo>
                    <a:pt x="407900" y="578858"/>
                    <a:pt x="407482" y="577476"/>
                    <a:pt x="407231" y="576807"/>
                  </a:cubicBezTo>
                  <a:cubicBezTo>
                    <a:pt x="401203" y="582667"/>
                    <a:pt x="394757" y="587062"/>
                    <a:pt x="387892" y="589992"/>
                  </a:cubicBezTo>
                  <a:cubicBezTo>
                    <a:pt x="381028" y="592922"/>
                    <a:pt x="373703" y="594387"/>
                    <a:pt x="365917" y="594387"/>
                  </a:cubicBezTo>
                  <a:cubicBezTo>
                    <a:pt x="352187" y="594387"/>
                    <a:pt x="341367" y="590662"/>
                    <a:pt x="333456" y="583211"/>
                  </a:cubicBezTo>
                  <a:cubicBezTo>
                    <a:pt x="325545" y="575760"/>
                    <a:pt x="321589" y="566342"/>
                    <a:pt x="321589" y="554957"/>
                  </a:cubicBezTo>
                  <a:cubicBezTo>
                    <a:pt x="321589" y="547422"/>
                    <a:pt x="323389" y="540704"/>
                    <a:pt x="326989" y="534802"/>
                  </a:cubicBezTo>
                  <a:cubicBezTo>
                    <a:pt x="330589" y="528900"/>
                    <a:pt x="335633" y="524380"/>
                    <a:pt x="342121" y="521240"/>
                  </a:cubicBezTo>
                  <a:cubicBezTo>
                    <a:pt x="348609" y="518101"/>
                    <a:pt x="357964" y="515359"/>
                    <a:pt x="370186" y="513015"/>
                  </a:cubicBezTo>
                  <a:cubicBezTo>
                    <a:pt x="386678" y="509918"/>
                    <a:pt x="398106" y="507030"/>
                    <a:pt x="404468" y="504351"/>
                  </a:cubicBezTo>
                  <a:lnTo>
                    <a:pt x="404468" y="500835"/>
                  </a:lnTo>
                  <a:cubicBezTo>
                    <a:pt x="404468" y="494054"/>
                    <a:pt x="402794" y="489219"/>
                    <a:pt x="399445" y="486331"/>
                  </a:cubicBezTo>
                  <a:cubicBezTo>
                    <a:pt x="396096" y="483443"/>
                    <a:pt x="389776" y="481998"/>
                    <a:pt x="380483" y="481998"/>
                  </a:cubicBezTo>
                  <a:cubicBezTo>
                    <a:pt x="374205" y="481998"/>
                    <a:pt x="369307" y="483233"/>
                    <a:pt x="365791" y="485703"/>
                  </a:cubicBezTo>
                  <a:cubicBezTo>
                    <a:pt x="362275" y="488173"/>
                    <a:pt x="359429" y="492505"/>
                    <a:pt x="357252" y="498700"/>
                  </a:cubicBezTo>
                  <a:lnTo>
                    <a:pt x="325231" y="492923"/>
                  </a:lnTo>
                  <a:cubicBezTo>
                    <a:pt x="328831" y="480031"/>
                    <a:pt x="335026" y="470488"/>
                    <a:pt x="343816" y="464293"/>
                  </a:cubicBezTo>
                  <a:cubicBezTo>
                    <a:pt x="352606" y="458098"/>
                    <a:pt x="365666" y="455000"/>
                    <a:pt x="382995" y="455000"/>
                  </a:cubicBezTo>
                  <a:close/>
                  <a:moveTo>
                    <a:pt x="56633" y="455000"/>
                  </a:moveTo>
                  <a:cubicBezTo>
                    <a:pt x="65507" y="455000"/>
                    <a:pt x="73188" y="456884"/>
                    <a:pt x="79676" y="460651"/>
                  </a:cubicBezTo>
                  <a:cubicBezTo>
                    <a:pt x="86164" y="464418"/>
                    <a:pt x="91920" y="470111"/>
                    <a:pt x="96943" y="477729"/>
                  </a:cubicBezTo>
                  <a:lnTo>
                    <a:pt x="96943" y="458014"/>
                  </a:lnTo>
                  <a:lnTo>
                    <a:pt x="129466" y="458014"/>
                  </a:lnTo>
                  <a:lnTo>
                    <a:pt x="129466" y="642105"/>
                  </a:lnTo>
                  <a:lnTo>
                    <a:pt x="94180" y="642105"/>
                  </a:lnTo>
                  <a:lnTo>
                    <a:pt x="94180" y="575049"/>
                  </a:lnTo>
                  <a:cubicBezTo>
                    <a:pt x="89576" y="580992"/>
                    <a:pt x="83841" y="585701"/>
                    <a:pt x="76976" y="589176"/>
                  </a:cubicBezTo>
                  <a:cubicBezTo>
                    <a:pt x="70112" y="592650"/>
                    <a:pt x="62703" y="594387"/>
                    <a:pt x="54750" y="594387"/>
                  </a:cubicBezTo>
                  <a:cubicBezTo>
                    <a:pt x="39597" y="594387"/>
                    <a:pt x="27124" y="588694"/>
                    <a:pt x="17329" y="577309"/>
                  </a:cubicBezTo>
                  <a:cubicBezTo>
                    <a:pt x="5776" y="563998"/>
                    <a:pt x="0" y="545957"/>
                    <a:pt x="0" y="523187"/>
                  </a:cubicBezTo>
                  <a:cubicBezTo>
                    <a:pt x="0" y="501755"/>
                    <a:pt x="5420" y="485033"/>
                    <a:pt x="16262" y="473020"/>
                  </a:cubicBezTo>
                  <a:cubicBezTo>
                    <a:pt x="27103" y="461007"/>
                    <a:pt x="40560" y="455000"/>
                    <a:pt x="56633" y="455000"/>
                  </a:cubicBezTo>
                  <a:close/>
                  <a:moveTo>
                    <a:pt x="376591" y="399748"/>
                  </a:moveTo>
                  <a:cubicBezTo>
                    <a:pt x="386888" y="399831"/>
                    <a:pt x="395301" y="401506"/>
                    <a:pt x="401831" y="404771"/>
                  </a:cubicBezTo>
                  <a:cubicBezTo>
                    <a:pt x="409031" y="408287"/>
                    <a:pt x="412714" y="413184"/>
                    <a:pt x="412881" y="419463"/>
                  </a:cubicBezTo>
                  <a:cubicBezTo>
                    <a:pt x="413216" y="428169"/>
                    <a:pt x="405598" y="433485"/>
                    <a:pt x="390027" y="435411"/>
                  </a:cubicBezTo>
                  <a:lnTo>
                    <a:pt x="390027" y="441689"/>
                  </a:lnTo>
                  <a:lnTo>
                    <a:pt x="375963" y="441689"/>
                  </a:lnTo>
                  <a:lnTo>
                    <a:pt x="375963" y="427876"/>
                  </a:lnTo>
                  <a:cubicBezTo>
                    <a:pt x="380735" y="427374"/>
                    <a:pt x="383790" y="426914"/>
                    <a:pt x="385130" y="426495"/>
                  </a:cubicBezTo>
                  <a:cubicBezTo>
                    <a:pt x="389567" y="425407"/>
                    <a:pt x="391827" y="423481"/>
                    <a:pt x="391911" y="420719"/>
                  </a:cubicBezTo>
                  <a:cubicBezTo>
                    <a:pt x="391994" y="418793"/>
                    <a:pt x="390822" y="417161"/>
                    <a:pt x="388395" y="415821"/>
                  </a:cubicBezTo>
                  <a:cubicBezTo>
                    <a:pt x="384879" y="413896"/>
                    <a:pt x="379311" y="412933"/>
                    <a:pt x="371693" y="412933"/>
                  </a:cubicBezTo>
                  <a:cubicBezTo>
                    <a:pt x="369098" y="412933"/>
                    <a:pt x="365163" y="413100"/>
                    <a:pt x="359889" y="413435"/>
                  </a:cubicBezTo>
                  <a:lnTo>
                    <a:pt x="358508" y="400627"/>
                  </a:lnTo>
                  <a:cubicBezTo>
                    <a:pt x="361773" y="399957"/>
                    <a:pt x="367801" y="399664"/>
                    <a:pt x="376591" y="399748"/>
                  </a:cubicBezTo>
                  <a:close/>
                  <a:moveTo>
                    <a:pt x="269574" y="120049"/>
                  </a:moveTo>
                  <a:cubicBezTo>
                    <a:pt x="261872" y="120049"/>
                    <a:pt x="255510" y="122853"/>
                    <a:pt x="250487" y="128462"/>
                  </a:cubicBezTo>
                  <a:cubicBezTo>
                    <a:pt x="245464" y="134071"/>
                    <a:pt x="242994" y="141689"/>
                    <a:pt x="243078" y="151316"/>
                  </a:cubicBezTo>
                  <a:lnTo>
                    <a:pt x="295819" y="151316"/>
                  </a:lnTo>
                  <a:cubicBezTo>
                    <a:pt x="295568" y="141103"/>
                    <a:pt x="292931" y="133338"/>
                    <a:pt x="287908" y="128022"/>
                  </a:cubicBezTo>
                  <a:cubicBezTo>
                    <a:pt x="282885" y="122707"/>
                    <a:pt x="276773" y="120049"/>
                    <a:pt x="269574" y="120049"/>
                  </a:cubicBezTo>
                  <a:close/>
                  <a:moveTo>
                    <a:pt x="267439" y="93050"/>
                  </a:moveTo>
                  <a:cubicBezTo>
                    <a:pt x="287280" y="93050"/>
                    <a:pt x="302935" y="99601"/>
                    <a:pt x="314404" y="112702"/>
                  </a:cubicBezTo>
                  <a:cubicBezTo>
                    <a:pt x="325873" y="125804"/>
                    <a:pt x="331356" y="145875"/>
                    <a:pt x="330854" y="172915"/>
                  </a:cubicBezTo>
                  <a:lnTo>
                    <a:pt x="242450" y="172915"/>
                  </a:lnTo>
                  <a:cubicBezTo>
                    <a:pt x="242701" y="183380"/>
                    <a:pt x="245547" y="191521"/>
                    <a:pt x="250989" y="197339"/>
                  </a:cubicBezTo>
                  <a:cubicBezTo>
                    <a:pt x="256431" y="203157"/>
                    <a:pt x="263211" y="206067"/>
                    <a:pt x="271332" y="206067"/>
                  </a:cubicBezTo>
                  <a:cubicBezTo>
                    <a:pt x="276857" y="206067"/>
                    <a:pt x="281503" y="204560"/>
                    <a:pt x="285271" y="201546"/>
                  </a:cubicBezTo>
                  <a:cubicBezTo>
                    <a:pt x="289038" y="198532"/>
                    <a:pt x="291884" y="193677"/>
                    <a:pt x="293810" y="186979"/>
                  </a:cubicBezTo>
                  <a:lnTo>
                    <a:pt x="328970" y="192881"/>
                  </a:lnTo>
                  <a:cubicBezTo>
                    <a:pt x="324450" y="205774"/>
                    <a:pt x="317313" y="215589"/>
                    <a:pt x="307560" y="222328"/>
                  </a:cubicBezTo>
                  <a:cubicBezTo>
                    <a:pt x="297807" y="229067"/>
                    <a:pt x="285605" y="232437"/>
                    <a:pt x="270955" y="232437"/>
                  </a:cubicBezTo>
                  <a:cubicBezTo>
                    <a:pt x="247766" y="232437"/>
                    <a:pt x="230604" y="224861"/>
                    <a:pt x="219470" y="209708"/>
                  </a:cubicBezTo>
                  <a:cubicBezTo>
                    <a:pt x="210680" y="197569"/>
                    <a:pt x="206285" y="182249"/>
                    <a:pt x="206285" y="163748"/>
                  </a:cubicBezTo>
                  <a:cubicBezTo>
                    <a:pt x="206285" y="141647"/>
                    <a:pt x="212061" y="124339"/>
                    <a:pt x="223614" y="111823"/>
                  </a:cubicBezTo>
                  <a:cubicBezTo>
                    <a:pt x="235167" y="99308"/>
                    <a:pt x="249775" y="93050"/>
                    <a:pt x="267439" y="93050"/>
                  </a:cubicBezTo>
                  <a:close/>
                  <a:moveTo>
                    <a:pt x="396501" y="48974"/>
                  </a:moveTo>
                  <a:lnTo>
                    <a:pt x="396501" y="96064"/>
                  </a:lnTo>
                  <a:lnTo>
                    <a:pt x="420611" y="96064"/>
                  </a:lnTo>
                  <a:lnTo>
                    <a:pt x="420611" y="124192"/>
                  </a:lnTo>
                  <a:lnTo>
                    <a:pt x="396501" y="124192"/>
                  </a:lnTo>
                  <a:lnTo>
                    <a:pt x="396501" y="177938"/>
                  </a:lnTo>
                  <a:cubicBezTo>
                    <a:pt x="396501" y="188821"/>
                    <a:pt x="396731" y="195163"/>
                    <a:pt x="397192" y="196962"/>
                  </a:cubicBezTo>
                  <a:cubicBezTo>
                    <a:pt x="397652" y="198762"/>
                    <a:pt x="398699" y="200248"/>
                    <a:pt x="400331" y="201420"/>
                  </a:cubicBezTo>
                  <a:cubicBezTo>
                    <a:pt x="401963" y="202592"/>
                    <a:pt x="403952" y="203178"/>
                    <a:pt x="406296" y="203178"/>
                  </a:cubicBezTo>
                  <a:cubicBezTo>
                    <a:pt x="409561" y="203178"/>
                    <a:pt x="414291" y="202048"/>
                    <a:pt x="420486" y="199788"/>
                  </a:cubicBezTo>
                  <a:lnTo>
                    <a:pt x="423499" y="227163"/>
                  </a:lnTo>
                  <a:cubicBezTo>
                    <a:pt x="415295" y="230679"/>
                    <a:pt x="406003" y="232437"/>
                    <a:pt x="395622" y="232437"/>
                  </a:cubicBezTo>
                  <a:cubicBezTo>
                    <a:pt x="389260" y="232437"/>
                    <a:pt x="383525" y="231370"/>
                    <a:pt x="378419" y="229235"/>
                  </a:cubicBezTo>
                  <a:cubicBezTo>
                    <a:pt x="373312" y="227100"/>
                    <a:pt x="369565" y="224337"/>
                    <a:pt x="367180" y="220947"/>
                  </a:cubicBezTo>
                  <a:cubicBezTo>
                    <a:pt x="364794" y="217557"/>
                    <a:pt x="363140" y="212973"/>
                    <a:pt x="362219" y="207197"/>
                  </a:cubicBezTo>
                  <a:cubicBezTo>
                    <a:pt x="361466" y="203095"/>
                    <a:pt x="361089" y="194807"/>
                    <a:pt x="361089" y="182333"/>
                  </a:cubicBezTo>
                  <a:lnTo>
                    <a:pt x="361089" y="124192"/>
                  </a:lnTo>
                  <a:lnTo>
                    <a:pt x="344890" y="124192"/>
                  </a:lnTo>
                  <a:lnTo>
                    <a:pt x="344890" y="96064"/>
                  </a:lnTo>
                  <a:lnTo>
                    <a:pt x="361089" y="96064"/>
                  </a:lnTo>
                  <a:lnTo>
                    <a:pt x="361089" y="69568"/>
                  </a:lnTo>
                  <a:close/>
                  <a:moveTo>
                    <a:pt x="26835" y="45332"/>
                  </a:moveTo>
                  <a:lnTo>
                    <a:pt x="64005" y="45332"/>
                  </a:lnTo>
                  <a:lnTo>
                    <a:pt x="64005" y="127081"/>
                  </a:lnTo>
                  <a:lnTo>
                    <a:pt x="139098" y="45332"/>
                  </a:lnTo>
                  <a:lnTo>
                    <a:pt x="189077" y="45332"/>
                  </a:lnTo>
                  <a:lnTo>
                    <a:pt x="119760" y="117035"/>
                  </a:lnTo>
                  <a:lnTo>
                    <a:pt x="192844" y="229423"/>
                  </a:lnTo>
                  <a:lnTo>
                    <a:pt x="144749" y="229423"/>
                  </a:lnTo>
                  <a:lnTo>
                    <a:pt x="94143" y="143029"/>
                  </a:lnTo>
                  <a:lnTo>
                    <a:pt x="64005" y="173794"/>
                  </a:lnTo>
                  <a:lnTo>
                    <a:pt x="64005" y="229423"/>
                  </a:lnTo>
                  <a:lnTo>
                    <a:pt x="26835" y="229423"/>
                  </a:lnTo>
                  <a:close/>
                  <a:moveTo>
                    <a:pt x="252496" y="42193"/>
                  </a:moveTo>
                  <a:lnTo>
                    <a:pt x="285145" y="42193"/>
                  </a:lnTo>
                  <a:lnTo>
                    <a:pt x="311139" y="79237"/>
                  </a:lnTo>
                  <a:lnTo>
                    <a:pt x="282759" y="79237"/>
                  </a:lnTo>
                  <a:lnTo>
                    <a:pt x="268193" y="60527"/>
                  </a:lnTo>
                  <a:lnTo>
                    <a:pt x="254631" y="79237"/>
                  </a:lnTo>
                  <a:lnTo>
                    <a:pt x="226125" y="79237"/>
                  </a:lnTo>
                  <a:close/>
                  <a:moveTo>
                    <a:pt x="268193" y="0"/>
                  </a:moveTo>
                  <a:lnTo>
                    <a:pt x="307748" y="0"/>
                  </a:lnTo>
                  <a:lnTo>
                    <a:pt x="274346" y="35412"/>
                  </a:lnTo>
                  <a:lnTo>
                    <a:pt x="251994" y="35412"/>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23" name="TextBox 22">
              <a:extLst>
                <a:ext uri="{FF2B5EF4-FFF2-40B4-BE49-F238E27FC236}">
                  <a16:creationId xmlns:a16="http://schemas.microsoft.com/office/drawing/2014/main" id="{75B7723E-D841-4BB4-97AF-294285726DFB}"/>
                </a:ext>
              </a:extLst>
            </p:cNvPr>
            <p:cNvSpPr txBox="1">
              <a:spLocks noChangeAspect="1"/>
            </p:cNvSpPr>
            <p:nvPr>
              <p:custDataLst>
                <p:tags r:id="rId6"/>
              </p:custDataLst>
            </p:nvPr>
          </p:nvSpPr>
          <p:spPr>
            <a:xfrm>
              <a:off x="5219487" y="5454656"/>
              <a:ext cx="397041" cy="234446"/>
            </a:xfrm>
            <a:custGeom>
              <a:avLst/>
              <a:gdLst/>
              <a:ahLst/>
              <a:cxnLst/>
              <a:rect l="l" t="t" r="r" b="b"/>
              <a:pathLst>
                <a:path w="397041" h="234446">
                  <a:moveTo>
                    <a:pt x="220386" y="199160"/>
                  </a:moveTo>
                  <a:lnTo>
                    <a:pt x="255673" y="199160"/>
                  </a:lnTo>
                  <a:lnTo>
                    <a:pt x="255673" y="234446"/>
                  </a:lnTo>
                  <a:lnTo>
                    <a:pt x="220386" y="234446"/>
                  </a:lnTo>
                  <a:close/>
                  <a:moveTo>
                    <a:pt x="263709" y="120049"/>
                  </a:moveTo>
                  <a:cubicBezTo>
                    <a:pt x="259189" y="121556"/>
                    <a:pt x="252031" y="123355"/>
                    <a:pt x="242236" y="125448"/>
                  </a:cubicBezTo>
                  <a:cubicBezTo>
                    <a:pt x="232441" y="127541"/>
                    <a:pt x="226037" y="129592"/>
                    <a:pt x="223023" y="131601"/>
                  </a:cubicBezTo>
                  <a:cubicBezTo>
                    <a:pt x="218419" y="134866"/>
                    <a:pt x="216117" y="139010"/>
                    <a:pt x="216117" y="144033"/>
                  </a:cubicBezTo>
                  <a:cubicBezTo>
                    <a:pt x="216117" y="148972"/>
                    <a:pt x="217959" y="153242"/>
                    <a:pt x="221642" y="156842"/>
                  </a:cubicBezTo>
                  <a:cubicBezTo>
                    <a:pt x="225326" y="160442"/>
                    <a:pt x="230014" y="162241"/>
                    <a:pt x="235706" y="162241"/>
                  </a:cubicBezTo>
                  <a:cubicBezTo>
                    <a:pt x="242069" y="162241"/>
                    <a:pt x="248138" y="160149"/>
                    <a:pt x="253915" y="155963"/>
                  </a:cubicBezTo>
                  <a:cubicBezTo>
                    <a:pt x="258184" y="152782"/>
                    <a:pt x="260988" y="148889"/>
                    <a:pt x="262328" y="144284"/>
                  </a:cubicBezTo>
                  <a:cubicBezTo>
                    <a:pt x="263249" y="141271"/>
                    <a:pt x="263709" y="135536"/>
                    <a:pt x="263709" y="127081"/>
                  </a:cubicBezTo>
                  <a:close/>
                  <a:moveTo>
                    <a:pt x="242236" y="47718"/>
                  </a:moveTo>
                  <a:cubicBezTo>
                    <a:pt x="257975" y="47718"/>
                    <a:pt x="269695" y="49581"/>
                    <a:pt x="277397" y="53306"/>
                  </a:cubicBezTo>
                  <a:cubicBezTo>
                    <a:pt x="285099" y="57032"/>
                    <a:pt x="290519" y="61761"/>
                    <a:pt x="293659" y="67496"/>
                  </a:cubicBezTo>
                  <a:cubicBezTo>
                    <a:pt x="296798" y="73231"/>
                    <a:pt x="298368" y="83758"/>
                    <a:pt x="298368" y="99078"/>
                  </a:cubicBezTo>
                  <a:lnTo>
                    <a:pt x="297991" y="140266"/>
                  </a:lnTo>
                  <a:cubicBezTo>
                    <a:pt x="297991" y="151986"/>
                    <a:pt x="298556" y="160630"/>
                    <a:pt x="299686" y="166197"/>
                  </a:cubicBezTo>
                  <a:cubicBezTo>
                    <a:pt x="300816" y="171764"/>
                    <a:pt x="302930" y="177729"/>
                    <a:pt x="306028" y="184091"/>
                  </a:cubicBezTo>
                  <a:lnTo>
                    <a:pt x="271118" y="184091"/>
                  </a:lnTo>
                  <a:cubicBezTo>
                    <a:pt x="270197" y="181747"/>
                    <a:pt x="269067" y="178273"/>
                    <a:pt x="267728" y="173669"/>
                  </a:cubicBezTo>
                  <a:cubicBezTo>
                    <a:pt x="267142" y="171576"/>
                    <a:pt x="266723" y="170194"/>
                    <a:pt x="266472" y="169525"/>
                  </a:cubicBezTo>
                  <a:cubicBezTo>
                    <a:pt x="260444" y="175385"/>
                    <a:pt x="253998" y="179780"/>
                    <a:pt x="247134" y="182710"/>
                  </a:cubicBezTo>
                  <a:cubicBezTo>
                    <a:pt x="240269" y="185640"/>
                    <a:pt x="232944" y="187105"/>
                    <a:pt x="225158" y="187105"/>
                  </a:cubicBezTo>
                  <a:cubicBezTo>
                    <a:pt x="211429" y="187105"/>
                    <a:pt x="200608" y="183380"/>
                    <a:pt x="192697" y="175929"/>
                  </a:cubicBezTo>
                  <a:cubicBezTo>
                    <a:pt x="184786" y="168478"/>
                    <a:pt x="180831" y="159060"/>
                    <a:pt x="180831" y="147675"/>
                  </a:cubicBezTo>
                  <a:cubicBezTo>
                    <a:pt x="180831" y="140140"/>
                    <a:pt x="182630" y="133422"/>
                    <a:pt x="186230" y="127520"/>
                  </a:cubicBezTo>
                  <a:cubicBezTo>
                    <a:pt x="189830" y="121618"/>
                    <a:pt x="194874" y="117098"/>
                    <a:pt x="201362" y="113958"/>
                  </a:cubicBezTo>
                  <a:cubicBezTo>
                    <a:pt x="207850" y="110819"/>
                    <a:pt x="217205" y="108077"/>
                    <a:pt x="229428" y="105733"/>
                  </a:cubicBezTo>
                  <a:cubicBezTo>
                    <a:pt x="245920" y="102636"/>
                    <a:pt x="257347" y="99748"/>
                    <a:pt x="263709" y="97069"/>
                  </a:cubicBezTo>
                  <a:lnTo>
                    <a:pt x="263709" y="93553"/>
                  </a:lnTo>
                  <a:cubicBezTo>
                    <a:pt x="263709" y="86772"/>
                    <a:pt x="262035" y="81937"/>
                    <a:pt x="258686" y="79049"/>
                  </a:cubicBezTo>
                  <a:cubicBezTo>
                    <a:pt x="255338" y="76161"/>
                    <a:pt x="249017" y="74717"/>
                    <a:pt x="239725" y="74717"/>
                  </a:cubicBezTo>
                  <a:cubicBezTo>
                    <a:pt x="233446" y="74717"/>
                    <a:pt x="228549" y="75951"/>
                    <a:pt x="225033" y="78421"/>
                  </a:cubicBezTo>
                  <a:cubicBezTo>
                    <a:pt x="221516" y="80891"/>
                    <a:pt x="218670" y="85223"/>
                    <a:pt x="216494" y="91418"/>
                  </a:cubicBezTo>
                  <a:lnTo>
                    <a:pt x="184472" y="85641"/>
                  </a:lnTo>
                  <a:cubicBezTo>
                    <a:pt x="188072" y="72749"/>
                    <a:pt x="194267" y="63206"/>
                    <a:pt x="203057" y="57011"/>
                  </a:cubicBezTo>
                  <a:cubicBezTo>
                    <a:pt x="211847" y="50816"/>
                    <a:pt x="224907" y="47718"/>
                    <a:pt x="242236" y="47718"/>
                  </a:cubicBezTo>
                  <a:close/>
                  <a:moveTo>
                    <a:pt x="370042" y="3642"/>
                  </a:moveTo>
                  <a:lnTo>
                    <a:pt x="370042" y="50732"/>
                  </a:lnTo>
                  <a:lnTo>
                    <a:pt x="394152" y="50732"/>
                  </a:lnTo>
                  <a:lnTo>
                    <a:pt x="394152" y="78860"/>
                  </a:lnTo>
                  <a:lnTo>
                    <a:pt x="370042" y="78860"/>
                  </a:lnTo>
                  <a:lnTo>
                    <a:pt x="370042" y="132606"/>
                  </a:lnTo>
                  <a:cubicBezTo>
                    <a:pt x="370042" y="143489"/>
                    <a:pt x="370272" y="149831"/>
                    <a:pt x="370733" y="151630"/>
                  </a:cubicBezTo>
                  <a:cubicBezTo>
                    <a:pt x="371193" y="153430"/>
                    <a:pt x="372240" y="154916"/>
                    <a:pt x="373872" y="156088"/>
                  </a:cubicBezTo>
                  <a:cubicBezTo>
                    <a:pt x="375505" y="157260"/>
                    <a:pt x="377493" y="157846"/>
                    <a:pt x="379837" y="157846"/>
                  </a:cubicBezTo>
                  <a:cubicBezTo>
                    <a:pt x="383102" y="157846"/>
                    <a:pt x="387832" y="156716"/>
                    <a:pt x="394027" y="154456"/>
                  </a:cubicBezTo>
                  <a:lnTo>
                    <a:pt x="397041" y="181831"/>
                  </a:lnTo>
                  <a:cubicBezTo>
                    <a:pt x="388836" y="185347"/>
                    <a:pt x="379544" y="187105"/>
                    <a:pt x="369163" y="187105"/>
                  </a:cubicBezTo>
                  <a:cubicBezTo>
                    <a:pt x="362801" y="187105"/>
                    <a:pt x="357066" y="186038"/>
                    <a:pt x="351960" y="183903"/>
                  </a:cubicBezTo>
                  <a:cubicBezTo>
                    <a:pt x="346853" y="181768"/>
                    <a:pt x="343107" y="179005"/>
                    <a:pt x="340721" y="175615"/>
                  </a:cubicBezTo>
                  <a:cubicBezTo>
                    <a:pt x="338335" y="172225"/>
                    <a:pt x="336682" y="167641"/>
                    <a:pt x="335761" y="161865"/>
                  </a:cubicBezTo>
                  <a:cubicBezTo>
                    <a:pt x="335007" y="157763"/>
                    <a:pt x="334630" y="149475"/>
                    <a:pt x="334630" y="137001"/>
                  </a:cubicBezTo>
                  <a:lnTo>
                    <a:pt x="334630" y="78860"/>
                  </a:lnTo>
                  <a:lnTo>
                    <a:pt x="318431" y="78860"/>
                  </a:lnTo>
                  <a:lnTo>
                    <a:pt x="318431" y="50732"/>
                  </a:lnTo>
                  <a:lnTo>
                    <a:pt x="334630" y="50732"/>
                  </a:lnTo>
                  <a:lnTo>
                    <a:pt x="334630" y="24236"/>
                  </a:lnTo>
                  <a:close/>
                  <a:moveTo>
                    <a:pt x="0" y="0"/>
                  </a:moveTo>
                  <a:lnTo>
                    <a:pt x="37170" y="0"/>
                  </a:lnTo>
                  <a:lnTo>
                    <a:pt x="37170" y="72456"/>
                  </a:lnTo>
                  <a:lnTo>
                    <a:pt x="110002" y="72456"/>
                  </a:lnTo>
                  <a:lnTo>
                    <a:pt x="110002" y="0"/>
                  </a:lnTo>
                  <a:lnTo>
                    <a:pt x="147172" y="0"/>
                  </a:lnTo>
                  <a:lnTo>
                    <a:pt x="147172" y="184091"/>
                  </a:lnTo>
                  <a:lnTo>
                    <a:pt x="110002" y="184091"/>
                  </a:lnTo>
                  <a:lnTo>
                    <a:pt x="110002" y="103598"/>
                  </a:lnTo>
                  <a:lnTo>
                    <a:pt x="37170" y="103598"/>
                  </a:lnTo>
                  <a:lnTo>
                    <a:pt x="37170" y="184091"/>
                  </a:lnTo>
                  <a:lnTo>
                    <a:pt x="0" y="184091"/>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25" name="TextBox 24">
              <a:extLst>
                <a:ext uri="{FF2B5EF4-FFF2-40B4-BE49-F238E27FC236}">
                  <a16:creationId xmlns:a16="http://schemas.microsoft.com/office/drawing/2014/main" id="{CBD40512-26EE-4B2B-B135-71A85711A299}"/>
                </a:ext>
              </a:extLst>
            </p:cNvPr>
            <p:cNvSpPr txBox="1">
              <a:spLocks noChangeAspect="1"/>
            </p:cNvSpPr>
            <p:nvPr>
              <p:custDataLst>
                <p:tags r:id="rId7"/>
              </p:custDataLst>
            </p:nvPr>
          </p:nvSpPr>
          <p:spPr>
            <a:xfrm>
              <a:off x="4338328" y="2858218"/>
              <a:ext cx="577146" cy="920530"/>
            </a:xfrm>
            <a:custGeom>
              <a:avLst/>
              <a:gdLst/>
              <a:ahLst/>
              <a:cxnLst/>
              <a:rect l="l" t="t" r="r" b="b"/>
              <a:pathLst>
                <a:path w="577146" h="920530">
                  <a:moveTo>
                    <a:pt x="323873" y="853474"/>
                  </a:moveTo>
                  <a:cubicBezTo>
                    <a:pt x="319353" y="854980"/>
                    <a:pt x="312195" y="856780"/>
                    <a:pt x="302400" y="858873"/>
                  </a:cubicBezTo>
                  <a:cubicBezTo>
                    <a:pt x="292605" y="860966"/>
                    <a:pt x="286201" y="863017"/>
                    <a:pt x="283187" y="865026"/>
                  </a:cubicBezTo>
                  <a:cubicBezTo>
                    <a:pt x="278583" y="868291"/>
                    <a:pt x="276281" y="872435"/>
                    <a:pt x="276281" y="877458"/>
                  </a:cubicBezTo>
                  <a:cubicBezTo>
                    <a:pt x="276281" y="882397"/>
                    <a:pt x="278123" y="886667"/>
                    <a:pt x="281806" y="890267"/>
                  </a:cubicBezTo>
                  <a:cubicBezTo>
                    <a:pt x="285490" y="893866"/>
                    <a:pt x="290178" y="895666"/>
                    <a:pt x="295870" y="895666"/>
                  </a:cubicBezTo>
                  <a:cubicBezTo>
                    <a:pt x="302233" y="895666"/>
                    <a:pt x="308302" y="893573"/>
                    <a:pt x="314078" y="889388"/>
                  </a:cubicBezTo>
                  <a:cubicBezTo>
                    <a:pt x="318348" y="886206"/>
                    <a:pt x="321152" y="882314"/>
                    <a:pt x="322492" y="877709"/>
                  </a:cubicBezTo>
                  <a:cubicBezTo>
                    <a:pt x="323413" y="874696"/>
                    <a:pt x="323873" y="868961"/>
                    <a:pt x="323873" y="860506"/>
                  </a:cubicBezTo>
                  <a:close/>
                  <a:moveTo>
                    <a:pt x="455088" y="781143"/>
                  </a:moveTo>
                  <a:cubicBezTo>
                    <a:pt x="463627" y="781143"/>
                    <a:pt x="471036" y="782901"/>
                    <a:pt x="477315" y="786417"/>
                  </a:cubicBezTo>
                  <a:cubicBezTo>
                    <a:pt x="483594" y="789933"/>
                    <a:pt x="488742" y="795249"/>
                    <a:pt x="492761" y="802365"/>
                  </a:cubicBezTo>
                  <a:cubicBezTo>
                    <a:pt x="498621" y="795249"/>
                    <a:pt x="504941" y="789933"/>
                    <a:pt x="511722" y="786417"/>
                  </a:cubicBezTo>
                  <a:cubicBezTo>
                    <a:pt x="518503" y="782901"/>
                    <a:pt x="525745" y="781143"/>
                    <a:pt x="533446" y="781143"/>
                  </a:cubicBezTo>
                  <a:cubicBezTo>
                    <a:pt x="543241" y="781143"/>
                    <a:pt x="551529" y="783131"/>
                    <a:pt x="558310" y="787108"/>
                  </a:cubicBezTo>
                  <a:cubicBezTo>
                    <a:pt x="565091" y="791084"/>
                    <a:pt x="570156" y="796924"/>
                    <a:pt x="573504" y="804625"/>
                  </a:cubicBezTo>
                  <a:cubicBezTo>
                    <a:pt x="575932" y="810318"/>
                    <a:pt x="577146" y="819527"/>
                    <a:pt x="577146" y="832252"/>
                  </a:cubicBezTo>
                  <a:lnTo>
                    <a:pt x="577146" y="917516"/>
                  </a:lnTo>
                  <a:lnTo>
                    <a:pt x="541860" y="917516"/>
                  </a:lnTo>
                  <a:lnTo>
                    <a:pt x="541860" y="841293"/>
                  </a:lnTo>
                  <a:cubicBezTo>
                    <a:pt x="541860" y="828066"/>
                    <a:pt x="540646" y="819527"/>
                    <a:pt x="538218" y="815676"/>
                  </a:cubicBezTo>
                  <a:cubicBezTo>
                    <a:pt x="534953" y="810653"/>
                    <a:pt x="529930" y="808141"/>
                    <a:pt x="523149" y="808141"/>
                  </a:cubicBezTo>
                  <a:cubicBezTo>
                    <a:pt x="518210" y="808141"/>
                    <a:pt x="513564" y="809648"/>
                    <a:pt x="509211" y="812662"/>
                  </a:cubicBezTo>
                  <a:cubicBezTo>
                    <a:pt x="504857" y="815676"/>
                    <a:pt x="501718" y="820092"/>
                    <a:pt x="499793" y="825910"/>
                  </a:cubicBezTo>
                  <a:cubicBezTo>
                    <a:pt x="497867" y="831728"/>
                    <a:pt x="496904" y="840916"/>
                    <a:pt x="496904" y="853474"/>
                  </a:cubicBezTo>
                  <a:lnTo>
                    <a:pt x="496904" y="917516"/>
                  </a:lnTo>
                  <a:lnTo>
                    <a:pt x="461618" y="917516"/>
                  </a:lnTo>
                  <a:lnTo>
                    <a:pt x="461618" y="844432"/>
                  </a:lnTo>
                  <a:cubicBezTo>
                    <a:pt x="461618" y="831456"/>
                    <a:pt x="460990" y="823085"/>
                    <a:pt x="459735" y="819317"/>
                  </a:cubicBezTo>
                  <a:cubicBezTo>
                    <a:pt x="458479" y="815550"/>
                    <a:pt x="456533" y="812746"/>
                    <a:pt x="453895" y="810904"/>
                  </a:cubicBezTo>
                  <a:cubicBezTo>
                    <a:pt x="451258" y="809062"/>
                    <a:pt x="447680" y="808141"/>
                    <a:pt x="443159" y="808141"/>
                  </a:cubicBezTo>
                  <a:cubicBezTo>
                    <a:pt x="437717" y="808141"/>
                    <a:pt x="432820" y="809606"/>
                    <a:pt x="428467" y="812537"/>
                  </a:cubicBezTo>
                  <a:cubicBezTo>
                    <a:pt x="424114" y="815467"/>
                    <a:pt x="420995" y="819694"/>
                    <a:pt x="419112" y="825219"/>
                  </a:cubicBezTo>
                  <a:cubicBezTo>
                    <a:pt x="417228" y="830745"/>
                    <a:pt x="416286" y="839912"/>
                    <a:pt x="416286" y="852720"/>
                  </a:cubicBezTo>
                  <a:lnTo>
                    <a:pt x="416286" y="917516"/>
                  </a:lnTo>
                  <a:lnTo>
                    <a:pt x="381000" y="917516"/>
                  </a:lnTo>
                  <a:lnTo>
                    <a:pt x="381000" y="784157"/>
                  </a:lnTo>
                  <a:lnTo>
                    <a:pt x="413524" y="784157"/>
                  </a:lnTo>
                  <a:lnTo>
                    <a:pt x="413524" y="802365"/>
                  </a:lnTo>
                  <a:cubicBezTo>
                    <a:pt x="425160" y="788217"/>
                    <a:pt x="439015" y="781143"/>
                    <a:pt x="455088" y="781143"/>
                  </a:cubicBezTo>
                  <a:close/>
                  <a:moveTo>
                    <a:pt x="302400" y="781143"/>
                  </a:moveTo>
                  <a:cubicBezTo>
                    <a:pt x="318139" y="781143"/>
                    <a:pt x="329859" y="783006"/>
                    <a:pt x="337561" y="786731"/>
                  </a:cubicBezTo>
                  <a:cubicBezTo>
                    <a:pt x="345263" y="790456"/>
                    <a:pt x="350683" y="795186"/>
                    <a:pt x="353823" y="800921"/>
                  </a:cubicBezTo>
                  <a:cubicBezTo>
                    <a:pt x="356962" y="806655"/>
                    <a:pt x="358532" y="817183"/>
                    <a:pt x="358532" y="832503"/>
                  </a:cubicBezTo>
                  <a:lnTo>
                    <a:pt x="358155" y="873691"/>
                  </a:lnTo>
                  <a:cubicBezTo>
                    <a:pt x="358155" y="885411"/>
                    <a:pt x="358720" y="894055"/>
                    <a:pt x="359850" y="899622"/>
                  </a:cubicBezTo>
                  <a:cubicBezTo>
                    <a:pt x="360980" y="905189"/>
                    <a:pt x="363094" y="911154"/>
                    <a:pt x="366192" y="917516"/>
                  </a:cubicBezTo>
                  <a:lnTo>
                    <a:pt x="331282" y="917516"/>
                  </a:lnTo>
                  <a:cubicBezTo>
                    <a:pt x="330361" y="915172"/>
                    <a:pt x="329231" y="911698"/>
                    <a:pt x="327892" y="907094"/>
                  </a:cubicBezTo>
                  <a:cubicBezTo>
                    <a:pt x="327306" y="905001"/>
                    <a:pt x="326887" y="903619"/>
                    <a:pt x="326636" y="902950"/>
                  </a:cubicBezTo>
                  <a:cubicBezTo>
                    <a:pt x="320608" y="908810"/>
                    <a:pt x="314162" y="913205"/>
                    <a:pt x="307297" y="916135"/>
                  </a:cubicBezTo>
                  <a:cubicBezTo>
                    <a:pt x="300433" y="919065"/>
                    <a:pt x="293108" y="920530"/>
                    <a:pt x="285322" y="920530"/>
                  </a:cubicBezTo>
                  <a:cubicBezTo>
                    <a:pt x="271593" y="920530"/>
                    <a:pt x="260773" y="916805"/>
                    <a:pt x="252861" y="909354"/>
                  </a:cubicBezTo>
                  <a:cubicBezTo>
                    <a:pt x="244950" y="901903"/>
                    <a:pt x="240995" y="892485"/>
                    <a:pt x="240995" y="881100"/>
                  </a:cubicBezTo>
                  <a:cubicBezTo>
                    <a:pt x="240995" y="873565"/>
                    <a:pt x="242794" y="866847"/>
                    <a:pt x="246394" y="860945"/>
                  </a:cubicBezTo>
                  <a:cubicBezTo>
                    <a:pt x="249994" y="855043"/>
                    <a:pt x="255038" y="850523"/>
                    <a:pt x="261526" y="847383"/>
                  </a:cubicBezTo>
                  <a:cubicBezTo>
                    <a:pt x="268014" y="844244"/>
                    <a:pt x="277369" y="841502"/>
                    <a:pt x="289592" y="839158"/>
                  </a:cubicBezTo>
                  <a:cubicBezTo>
                    <a:pt x="306084" y="836061"/>
                    <a:pt x="317511" y="833172"/>
                    <a:pt x="323873" y="830494"/>
                  </a:cubicBezTo>
                  <a:lnTo>
                    <a:pt x="323873" y="826977"/>
                  </a:lnTo>
                  <a:cubicBezTo>
                    <a:pt x="323873" y="820197"/>
                    <a:pt x="322199" y="815362"/>
                    <a:pt x="318850" y="812474"/>
                  </a:cubicBezTo>
                  <a:cubicBezTo>
                    <a:pt x="315502" y="809586"/>
                    <a:pt x="309181" y="808141"/>
                    <a:pt x="299889" y="808141"/>
                  </a:cubicBezTo>
                  <a:cubicBezTo>
                    <a:pt x="293610" y="808141"/>
                    <a:pt x="288713" y="809376"/>
                    <a:pt x="285197" y="811846"/>
                  </a:cubicBezTo>
                  <a:cubicBezTo>
                    <a:pt x="281681" y="814315"/>
                    <a:pt x="278834" y="818648"/>
                    <a:pt x="276658" y="824843"/>
                  </a:cubicBezTo>
                  <a:lnTo>
                    <a:pt x="244636" y="819066"/>
                  </a:lnTo>
                  <a:cubicBezTo>
                    <a:pt x="248236" y="806174"/>
                    <a:pt x="254431" y="796631"/>
                    <a:pt x="263221" y="790436"/>
                  </a:cubicBezTo>
                  <a:cubicBezTo>
                    <a:pt x="272011" y="784241"/>
                    <a:pt x="285071" y="781143"/>
                    <a:pt x="302400" y="781143"/>
                  </a:cubicBezTo>
                  <a:close/>
                  <a:moveTo>
                    <a:pt x="74089" y="781143"/>
                  </a:moveTo>
                  <a:cubicBezTo>
                    <a:pt x="82628" y="781143"/>
                    <a:pt x="90036" y="782901"/>
                    <a:pt x="96315" y="786417"/>
                  </a:cubicBezTo>
                  <a:cubicBezTo>
                    <a:pt x="102594" y="789933"/>
                    <a:pt x="107742" y="795249"/>
                    <a:pt x="111761" y="802365"/>
                  </a:cubicBezTo>
                  <a:cubicBezTo>
                    <a:pt x="117621" y="795249"/>
                    <a:pt x="123941" y="789933"/>
                    <a:pt x="130722" y="786417"/>
                  </a:cubicBezTo>
                  <a:cubicBezTo>
                    <a:pt x="137503" y="782901"/>
                    <a:pt x="144745" y="781143"/>
                    <a:pt x="152447" y="781143"/>
                  </a:cubicBezTo>
                  <a:cubicBezTo>
                    <a:pt x="162241" y="781143"/>
                    <a:pt x="170529" y="783131"/>
                    <a:pt x="177310" y="787108"/>
                  </a:cubicBezTo>
                  <a:cubicBezTo>
                    <a:pt x="184091" y="791084"/>
                    <a:pt x="189156" y="796924"/>
                    <a:pt x="192505" y="804625"/>
                  </a:cubicBezTo>
                  <a:cubicBezTo>
                    <a:pt x="194932" y="810318"/>
                    <a:pt x="196146" y="819527"/>
                    <a:pt x="196146" y="832252"/>
                  </a:cubicBezTo>
                  <a:lnTo>
                    <a:pt x="196146" y="917516"/>
                  </a:lnTo>
                  <a:lnTo>
                    <a:pt x="160860" y="917516"/>
                  </a:lnTo>
                  <a:lnTo>
                    <a:pt x="160860" y="841293"/>
                  </a:lnTo>
                  <a:cubicBezTo>
                    <a:pt x="160860" y="828066"/>
                    <a:pt x="159646" y="819527"/>
                    <a:pt x="157218" y="815676"/>
                  </a:cubicBezTo>
                  <a:cubicBezTo>
                    <a:pt x="153953" y="810653"/>
                    <a:pt x="148930" y="808141"/>
                    <a:pt x="142149" y="808141"/>
                  </a:cubicBezTo>
                  <a:cubicBezTo>
                    <a:pt x="137210" y="808141"/>
                    <a:pt x="132564" y="809648"/>
                    <a:pt x="128211" y="812662"/>
                  </a:cubicBezTo>
                  <a:cubicBezTo>
                    <a:pt x="123858" y="815676"/>
                    <a:pt x="120718" y="820092"/>
                    <a:pt x="118793" y="825910"/>
                  </a:cubicBezTo>
                  <a:cubicBezTo>
                    <a:pt x="116867" y="831728"/>
                    <a:pt x="115905" y="840916"/>
                    <a:pt x="115905" y="853474"/>
                  </a:cubicBezTo>
                  <a:lnTo>
                    <a:pt x="115905" y="917516"/>
                  </a:lnTo>
                  <a:lnTo>
                    <a:pt x="80618" y="917516"/>
                  </a:lnTo>
                  <a:lnTo>
                    <a:pt x="80618" y="844432"/>
                  </a:lnTo>
                  <a:cubicBezTo>
                    <a:pt x="80618" y="831456"/>
                    <a:pt x="79991" y="823085"/>
                    <a:pt x="78735" y="819317"/>
                  </a:cubicBezTo>
                  <a:cubicBezTo>
                    <a:pt x="77479" y="815550"/>
                    <a:pt x="75533" y="812746"/>
                    <a:pt x="72896" y="810904"/>
                  </a:cubicBezTo>
                  <a:cubicBezTo>
                    <a:pt x="70259" y="809062"/>
                    <a:pt x="66680" y="808141"/>
                    <a:pt x="62159" y="808141"/>
                  </a:cubicBezTo>
                  <a:cubicBezTo>
                    <a:pt x="56718" y="808141"/>
                    <a:pt x="51820" y="809606"/>
                    <a:pt x="47467" y="812537"/>
                  </a:cubicBezTo>
                  <a:cubicBezTo>
                    <a:pt x="43114" y="815467"/>
                    <a:pt x="39995" y="819694"/>
                    <a:pt x="38112" y="825219"/>
                  </a:cubicBezTo>
                  <a:cubicBezTo>
                    <a:pt x="36228" y="830745"/>
                    <a:pt x="35286" y="839912"/>
                    <a:pt x="35286" y="852720"/>
                  </a:cubicBezTo>
                  <a:lnTo>
                    <a:pt x="35286" y="917516"/>
                  </a:lnTo>
                  <a:lnTo>
                    <a:pt x="0" y="917516"/>
                  </a:lnTo>
                  <a:lnTo>
                    <a:pt x="0" y="784157"/>
                  </a:lnTo>
                  <a:lnTo>
                    <a:pt x="32524" y="784157"/>
                  </a:lnTo>
                  <a:lnTo>
                    <a:pt x="32524" y="802365"/>
                  </a:lnTo>
                  <a:cubicBezTo>
                    <a:pt x="44160" y="788217"/>
                    <a:pt x="58015" y="781143"/>
                    <a:pt x="74089" y="781143"/>
                  </a:cubicBezTo>
                  <a:close/>
                  <a:moveTo>
                    <a:pt x="287457" y="730286"/>
                  </a:moveTo>
                  <a:lnTo>
                    <a:pt x="320106" y="730286"/>
                  </a:lnTo>
                  <a:lnTo>
                    <a:pt x="346100" y="767330"/>
                  </a:lnTo>
                  <a:lnTo>
                    <a:pt x="317720" y="767330"/>
                  </a:lnTo>
                  <a:lnTo>
                    <a:pt x="303154" y="748619"/>
                  </a:lnTo>
                  <a:lnTo>
                    <a:pt x="289592" y="767330"/>
                  </a:lnTo>
                  <a:lnTo>
                    <a:pt x="261086" y="767330"/>
                  </a:lnTo>
                  <a:close/>
                  <a:moveTo>
                    <a:pt x="263598" y="688093"/>
                  </a:moveTo>
                  <a:lnTo>
                    <a:pt x="303154" y="688093"/>
                  </a:lnTo>
                  <a:lnTo>
                    <a:pt x="320483" y="723505"/>
                  </a:lnTo>
                  <a:lnTo>
                    <a:pt x="298256" y="723505"/>
                  </a:lnTo>
                  <a:close/>
                  <a:moveTo>
                    <a:pt x="323873" y="481999"/>
                  </a:moveTo>
                  <a:cubicBezTo>
                    <a:pt x="319353" y="483505"/>
                    <a:pt x="312195" y="485305"/>
                    <a:pt x="302400" y="487398"/>
                  </a:cubicBezTo>
                  <a:cubicBezTo>
                    <a:pt x="292605" y="489491"/>
                    <a:pt x="286201" y="491542"/>
                    <a:pt x="283187" y="493551"/>
                  </a:cubicBezTo>
                  <a:cubicBezTo>
                    <a:pt x="278583" y="496816"/>
                    <a:pt x="276281" y="500960"/>
                    <a:pt x="276281" y="505983"/>
                  </a:cubicBezTo>
                  <a:cubicBezTo>
                    <a:pt x="276281" y="510922"/>
                    <a:pt x="278123" y="515192"/>
                    <a:pt x="281806" y="518792"/>
                  </a:cubicBezTo>
                  <a:cubicBezTo>
                    <a:pt x="285490" y="522391"/>
                    <a:pt x="290178" y="524191"/>
                    <a:pt x="295870" y="524191"/>
                  </a:cubicBezTo>
                  <a:cubicBezTo>
                    <a:pt x="302233" y="524191"/>
                    <a:pt x="308302" y="522098"/>
                    <a:pt x="314078" y="517913"/>
                  </a:cubicBezTo>
                  <a:cubicBezTo>
                    <a:pt x="318348" y="514731"/>
                    <a:pt x="321152" y="510839"/>
                    <a:pt x="322492" y="506234"/>
                  </a:cubicBezTo>
                  <a:cubicBezTo>
                    <a:pt x="323413" y="503221"/>
                    <a:pt x="323873" y="497486"/>
                    <a:pt x="323873" y="489031"/>
                  </a:cubicBezTo>
                  <a:close/>
                  <a:moveTo>
                    <a:pt x="376461" y="412682"/>
                  </a:moveTo>
                  <a:lnTo>
                    <a:pt x="414007" y="412682"/>
                  </a:lnTo>
                  <a:lnTo>
                    <a:pt x="445903" y="507364"/>
                  </a:lnTo>
                  <a:lnTo>
                    <a:pt x="477045" y="412682"/>
                  </a:lnTo>
                  <a:lnTo>
                    <a:pt x="513587" y="412682"/>
                  </a:lnTo>
                  <a:lnTo>
                    <a:pt x="466497" y="541018"/>
                  </a:lnTo>
                  <a:lnTo>
                    <a:pt x="458084" y="564249"/>
                  </a:lnTo>
                  <a:cubicBezTo>
                    <a:pt x="454986" y="572035"/>
                    <a:pt x="452035" y="577979"/>
                    <a:pt x="449231" y="582081"/>
                  </a:cubicBezTo>
                  <a:cubicBezTo>
                    <a:pt x="446426" y="586183"/>
                    <a:pt x="443203" y="589511"/>
                    <a:pt x="439561" y="592064"/>
                  </a:cubicBezTo>
                  <a:cubicBezTo>
                    <a:pt x="435920" y="594617"/>
                    <a:pt x="431441" y="596606"/>
                    <a:pt x="426125" y="598029"/>
                  </a:cubicBezTo>
                  <a:cubicBezTo>
                    <a:pt x="420809" y="599452"/>
                    <a:pt x="414803" y="600163"/>
                    <a:pt x="408105" y="600163"/>
                  </a:cubicBezTo>
                  <a:cubicBezTo>
                    <a:pt x="401324" y="600163"/>
                    <a:pt x="394669" y="599452"/>
                    <a:pt x="388139" y="598029"/>
                  </a:cubicBezTo>
                  <a:lnTo>
                    <a:pt x="385000" y="570402"/>
                  </a:lnTo>
                  <a:cubicBezTo>
                    <a:pt x="390525" y="571491"/>
                    <a:pt x="395506" y="572035"/>
                    <a:pt x="399943" y="572035"/>
                  </a:cubicBezTo>
                  <a:cubicBezTo>
                    <a:pt x="408147" y="572035"/>
                    <a:pt x="414217" y="569628"/>
                    <a:pt x="418151" y="564814"/>
                  </a:cubicBezTo>
                  <a:cubicBezTo>
                    <a:pt x="422086" y="560001"/>
                    <a:pt x="425100" y="553869"/>
                    <a:pt x="427192" y="546418"/>
                  </a:cubicBezTo>
                  <a:close/>
                  <a:moveTo>
                    <a:pt x="302400" y="409668"/>
                  </a:moveTo>
                  <a:cubicBezTo>
                    <a:pt x="318139" y="409668"/>
                    <a:pt x="329859" y="411531"/>
                    <a:pt x="337561" y="415256"/>
                  </a:cubicBezTo>
                  <a:cubicBezTo>
                    <a:pt x="345263" y="418981"/>
                    <a:pt x="350683" y="423711"/>
                    <a:pt x="353823" y="429446"/>
                  </a:cubicBezTo>
                  <a:cubicBezTo>
                    <a:pt x="356962" y="435180"/>
                    <a:pt x="358532" y="445708"/>
                    <a:pt x="358532" y="461028"/>
                  </a:cubicBezTo>
                  <a:lnTo>
                    <a:pt x="358155" y="502216"/>
                  </a:lnTo>
                  <a:cubicBezTo>
                    <a:pt x="358155" y="513936"/>
                    <a:pt x="358720" y="522580"/>
                    <a:pt x="359850" y="528147"/>
                  </a:cubicBezTo>
                  <a:cubicBezTo>
                    <a:pt x="360980" y="533714"/>
                    <a:pt x="363094" y="539679"/>
                    <a:pt x="366192" y="546041"/>
                  </a:cubicBezTo>
                  <a:lnTo>
                    <a:pt x="331282" y="546041"/>
                  </a:lnTo>
                  <a:cubicBezTo>
                    <a:pt x="330361" y="543697"/>
                    <a:pt x="329231" y="540223"/>
                    <a:pt x="327892" y="535619"/>
                  </a:cubicBezTo>
                  <a:cubicBezTo>
                    <a:pt x="327306" y="533526"/>
                    <a:pt x="326887" y="532144"/>
                    <a:pt x="326636" y="531475"/>
                  </a:cubicBezTo>
                  <a:cubicBezTo>
                    <a:pt x="320608" y="537335"/>
                    <a:pt x="314162" y="541730"/>
                    <a:pt x="307297" y="544660"/>
                  </a:cubicBezTo>
                  <a:cubicBezTo>
                    <a:pt x="300433" y="547590"/>
                    <a:pt x="293108" y="549055"/>
                    <a:pt x="285322" y="549055"/>
                  </a:cubicBezTo>
                  <a:cubicBezTo>
                    <a:pt x="271593" y="549055"/>
                    <a:pt x="260772" y="545330"/>
                    <a:pt x="252861" y="537879"/>
                  </a:cubicBezTo>
                  <a:cubicBezTo>
                    <a:pt x="244950" y="530428"/>
                    <a:pt x="240995" y="521010"/>
                    <a:pt x="240995" y="509625"/>
                  </a:cubicBezTo>
                  <a:cubicBezTo>
                    <a:pt x="240995" y="502090"/>
                    <a:pt x="242794" y="495372"/>
                    <a:pt x="246394" y="489470"/>
                  </a:cubicBezTo>
                  <a:cubicBezTo>
                    <a:pt x="249994" y="483568"/>
                    <a:pt x="255038" y="479048"/>
                    <a:pt x="261526" y="475908"/>
                  </a:cubicBezTo>
                  <a:cubicBezTo>
                    <a:pt x="268014" y="472769"/>
                    <a:pt x="277369" y="470027"/>
                    <a:pt x="289592" y="467683"/>
                  </a:cubicBezTo>
                  <a:cubicBezTo>
                    <a:pt x="306084" y="464586"/>
                    <a:pt x="317511" y="461697"/>
                    <a:pt x="323873" y="459019"/>
                  </a:cubicBezTo>
                  <a:lnTo>
                    <a:pt x="323873" y="455502"/>
                  </a:lnTo>
                  <a:cubicBezTo>
                    <a:pt x="323873" y="448722"/>
                    <a:pt x="322199" y="443887"/>
                    <a:pt x="318850" y="440999"/>
                  </a:cubicBezTo>
                  <a:cubicBezTo>
                    <a:pt x="315502" y="438111"/>
                    <a:pt x="309181" y="436666"/>
                    <a:pt x="299889" y="436666"/>
                  </a:cubicBezTo>
                  <a:cubicBezTo>
                    <a:pt x="293610" y="436666"/>
                    <a:pt x="288713" y="437901"/>
                    <a:pt x="285197" y="440371"/>
                  </a:cubicBezTo>
                  <a:cubicBezTo>
                    <a:pt x="281681" y="442840"/>
                    <a:pt x="278834" y="447173"/>
                    <a:pt x="276658" y="453368"/>
                  </a:cubicBezTo>
                  <a:lnTo>
                    <a:pt x="244636" y="447591"/>
                  </a:lnTo>
                  <a:cubicBezTo>
                    <a:pt x="248236" y="434699"/>
                    <a:pt x="254431" y="425155"/>
                    <a:pt x="263221" y="418961"/>
                  </a:cubicBezTo>
                  <a:cubicBezTo>
                    <a:pt x="272011" y="412766"/>
                    <a:pt x="285071" y="409668"/>
                    <a:pt x="302400" y="409668"/>
                  </a:cubicBezTo>
                  <a:close/>
                  <a:moveTo>
                    <a:pt x="164836" y="409668"/>
                  </a:moveTo>
                  <a:cubicBezTo>
                    <a:pt x="172622" y="409668"/>
                    <a:pt x="179738" y="411070"/>
                    <a:pt x="186184" y="413875"/>
                  </a:cubicBezTo>
                  <a:cubicBezTo>
                    <a:pt x="192630" y="416679"/>
                    <a:pt x="197507" y="420258"/>
                    <a:pt x="200813" y="424611"/>
                  </a:cubicBezTo>
                  <a:cubicBezTo>
                    <a:pt x="204120" y="428965"/>
                    <a:pt x="206422" y="433904"/>
                    <a:pt x="207720" y="439429"/>
                  </a:cubicBezTo>
                  <a:cubicBezTo>
                    <a:pt x="209018" y="444954"/>
                    <a:pt x="209666" y="452865"/>
                    <a:pt x="209666" y="463162"/>
                  </a:cubicBezTo>
                  <a:lnTo>
                    <a:pt x="209666" y="546041"/>
                  </a:lnTo>
                  <a:lnTo>
                    <a:pt x="174380" y="546041"/>
                  </a:lnTo>
                  <a:lnTo>
                    <a:pt x="174380" y="477980"/>
                  </a:lnTo>
                  <a:cubicBezTo>
                    <a:pt x="174380" y="463581"/>
                    <a:pt x="173627" y="454268"/>
                    <a:pt x="172120" y="450040"/>
                  </a:cubicBezTo>
                  <a:cubicBezTo>
                    <a:pt x="170613" y="445812"/>
                    <a:pt x="168164" y="442527"/>
                    <a:pt x="164774" y="440183"/>
                  </a:cubicBezTo>
                  <a:cubicBezTo>
                    <a:pt x="161383" y="437838"/>
                    <a:pt x="157302" y="436666"/>
                    <a:pt x="152530" y="436666"/>
                  </a:cubicBezTo>
                  <a:cubicBezTo>
                    <a:pt x="146419" y="436666"/>
                    <a:pt x="140936" y="438341"/>
                    <a:pt x="136080" y="441689"/>
                  </a:cubicBezTo>
                  <a:cubicBezTo>
                    <a:pt x="131225" y="445038"/>
                    <a:pt x="127897" y="449475"/>
                    <a:pt x="126097" y="455000"/>
                  </a:cubicBezTo>
                  <a:cubicBezTo>
                    <a:pt x="124297" y="460525"/>
                    <a:pt x="123397" y="470739"/>
                    <a:pt x="123397" y="485640"/>
                  </a:cubicBezTo>
                  <a:lnTo>
                    <a:pt x="123397" y="546041"/>
                  </a:lnTo>
                  <a:lnTo>
                    <a:pt x="88111" y="546041"/>
                  </a:lnTo>
                  <a:lnTo>
                    <a:pt x="88111" y="412682"/>
                  </a:lnTo>
                  <a:lnTo>
                    <a:pt x="120886" y="412682"/>
                  </a:lnTo>
                  <a:lnTo>
                    <a:pt x="120886" y="432271"/>
                  </a:lnTo>
                  <a:cubicBezTo>
                    <a:pt x="132522" y="417202"/>
                    <a:pt x="147172" y="409668"/>
                    <a:pt x="164836" y="409668"/>
                  </a:cubicBezTo>
                  <a:close/>
                  <a:moveTo>
                    <a:pt x="295996" y="354416"/>
                  </a:moveTo>
                  <a:cubicBezTo>
                    <a:pt x="306293" y="354499"/>
                    <a:pt x="314706" y="356174"/>
                    <a:pt x="321236" y="359439"/>
                  </a:cubicBezTo>
                  <a:cubicBezTo>
                    <a:pt x="328436" y="362955"/>
                    <a:pt x="332119" y="367852"/>
                    <a:pt x="332287" y="374131"/>
                  </a:cubicBezTo>
                  <a:cubicBezTo>
                    <a:pt x="332622" y="382837"/>
                    <a:pt x="325003" y="388153"/>
                    <a:pt x="309432" y="390079"/>
                  </a:cubicBezTo>
                  <a:lnTo>
                    <a:pt x="309432" y="396357"/>
                  </a:lnTo>
                  <a:lnTo>
                    <a:pt x="295368" y="396357"/>
                  </a:lnTo>
                  <a:lnTo>
                    <a:pt x="295368" y="382544"/>
                  </a:lnTo>
                  <a:cubicBezTo>
                    <a:pt x="300140" y="382042"/>
                    <a:pt x="303195" y="381581"/>
                    <a:pt x="304535" y="381163"/>
                  </a:cubicBezTo>
                  <a:cubicBezTo>
                    <a:pt x="308972" y="380075"/>
                    <a:pt x="311232" y="378149"/>
                    <a:pt x="311316" y="375386"/>
                  </a:cubicBezTo>
                  <a:cubicBezTo>
                    <a:pt x="311400" y="373461"/>
                    <a:pt x="310228" y="371829"/>
                    <a:pt x="307800" y="370489"/>
                  </a:cubicBezTo>
                  <a:cubicBezTo>
                    <a:pt x="304284" y="368564"/>
                    <a:pt x="298717" y="367601"/>
                    <a:pt x="291098" y="367601"/>
                  </a:cubicBezTo>
                  <a:cubicBezTo>
                    <a:pt x="288503" y="367601"/>
                    <a:pt x="284569" y="367768"/>
                    <a:pt x="279295" y="368103"/>
                  </a:cubicBezTo>
                  <a:lnTo>
                    <a:pt x="277913" y="355295"/>
                  </a:lnTo>
                  <a:cubicBezTo>
                    <a:pt x="281178" y="354625"/>
                    <a:pt x="287206" y="354332"/>
                    <a:pt x="295996" y="354416"/>
                  </a:cubicBezTo>
                  <a:close/>
                  <a:moveTo>
                    <a:pt x="318650" y="199160"/>
                  </a:moveTo>
                  <a:lnTo>
                    <a:pt x="353937" y="199160"/>
                  </a:lnTo>
                  <a:lnTo>
                    <a:pt x="353937" y="234446"/>
                  </a:lnTo>
                  <a:lnTo>
                    <a:pt x="318650" y="234446"/>
                  </a:lnTo>
                  <a:close/>
                  <a:moveTo>
                    <a:pt x="361973" y="120049"/>
                  </a:moveTo>
                  <a:cubicBezTo>
                    <a:pt x="357453" y="121555"/>
                    <a:pt x="350295" y="123355"/>
                    <a:pt x="340500" y="125448"/>
                  </a:cubicBezTo>
                  <a:cubicBezTo>
                    <a:pt x="330705" y="127541"/>
                    <a:pt x="324301" y="129592"/>
                    <a:pt x="321287" y="131601"/>
                  </a:cubicBezTo>
                  <a:cubicBezTo>
                    <a:pt x="316683" y="134866"/>
                    <a:pt x="314381" y="139010"/>
                    <a:pt x="314381" y="144033"/>
                  </a:cubicBezTo>
                  <a:cubicBezTo>
                    <a:pt x="314381" y="148972"/>
                    <a:pt x="316223" y="153242"/>
                    <a:pt x="319906" y="156842"/>
                  </a:cubicBezTo>
                  <a:cubicBezTo>
                    <a:pt x="323590" y="160441"/>
                    <a:pt x="328278" y="162241"/>
                    <a:pt x="333970" y="162241"/>
                  </a:cubicBezTo>
                  <a:cubicBezTo>
                    <a:pt x="340333" y="162241"/>
                    <a:pt x="346402" y="160148"/>
                    <a:pt x="352178" y="155963"/>
                  </a:cubicBezTo>
                  <a:cubicBezTo>
                    <a:pt x="356448" y="152781"/>
                    <a:pt x="359252" y="148889"/>
                    <a:pt x="360592" y="144284"/>
                  </a:cubicBezTo>
                  <a:cubicBezTo>
                    <a:pt x="361513" y="141270"/>
                    <a:pt x="361973" y="135536"/>
                    <a:pt x="361973" y="127081"/>
                  </a:cubicBezTo>
                  <a:close/>
                  <a:moveTo>
                    <a:pt x="340500" y="47718"/>
                  </a:moveTo>
                  <a:cubicBezTo>
                    <a:pt x="356239" y="47718"/>
                    <a:pt x="367959" y="49581"/>
                    <a:pt x="375661" y="53306"/>
                  </a:cubicBezTo>
                  <a:cubicBezTo>
                    <a:pt x="383363" y="57031"/>
                    <a:pt x="388783" y="61761"/>
                    <a:pt x="391923" y="67496"/>
                  </a:cubicBezTo>
                  <a:cubicBezTo>
                    <a:pt x="395062" y="73230"/>
                    <a:pt x="396632" y="83758"/>
                    <a:pt x="396632" y="99078"/>
                  </a:cubicBezTo>
                  <a:lnTo>
                    <a:pt x="396255" y="140266"/>
                  </a:lnTo>
                  <a:cubicBezTo>
                    <a:pt x="396255" y="151986"/>
                    <a:pt x="396820" y="160630"/>
                    <a:pt x="397950" y="166197"/>
                  </a:cubicBezTo>
                  <a:cubicBezTo>
                    <a:pt x="399080" y="171764"/>
                    <a:pt x="401194" y="177729"/>
                    <a:pt x="404292" y="184091"/>
                  </a:cubicBezTo>
                  <a:lnTo>
                    <a:pt x="369382" y="184091"/>
                  </a:lnTo>
                  <a:cubicBezTo>
                    <a:pt x="368461" y="181747"/>
                    <a:pt x="367331" y="178273"/>
                    <a:pt x="365992" y="173669"/>
                  </a:cubicBezTo>
                  <a:cubicBezTo>
                    <a:pt x="365406" y="171576"/>
                    <a:pt x="364987" y="170194"/>
                    <a:pt x="364736" y="169525"/>
                  </a:cubicBezTo>
                  <a:cubicBezTo>
                    <a:pt x="358708" y="175385"/>
                    <a:pt x="352262" y="179780"/>
                    <a:pt x="345397" y="182710"/>
                  </a:cubicBezTo>
                  <a:cubicBezTo>
                    <a:pt x="338533" y="185640"/>
                    <a:pt x="331208" y="187105"/>
                    <a:pt x="323422" y="187105"/>
                  </a:cubicBezTo>
                  <a:cubicBezTo>
                    <a:pt x="309693" y="187105"/>
                    <a:pt x="298872" y="183380"/>
                    <a:pt x="290961" y="175929"/>
                  </a:cubicBezTo>
                  <a:cubicBezTo>
                    <a:pt x="283050" y="168478"/>
                    <a:pt x="279095" y="159060"/>
                    <a:pt x="279095" y="147675"/>
                  </a:cubicBezTo>
                  <a:cubicBezTo>
                    <a:pt x="279095" y="140140"/>
                    <a:pt x="280894" y="133422"/>
                    <a:pt x="284494" y="127520"/>
                  </a:cubicBezTo>
                  <a:cubicBezTo>
                    <a:pt x="288094" y="121618"/>
                    <a:pt x="293138" y="117098"/>
                    <a:pt x="299626" y="113958"/>
                  </a:cubicBezTo>
                  <a:cubicBezTo>
                    <a:pt x="306114" y="110819"/>
                    <a:pt x="315469" y="108077"/>
                    <a:pt x="327692" y="105733"/>
                  </a:cubicBezTo>
                  <a:cubicBezTo>
                    <a:pt x="344184" y="102636"/>
                    <a:pt x="355611" y="99747"/>
                    <a:pt x="361973" y="97069"/>
                  </a:cubicBezTo>
                  <a:lnTo>
                    <a:pt x="361973" y="93552"/>
                  </a:lnTo>
                  <a:cubicBezTo>
                    <a:pt x="361973" y="86771"/>
                    <a:pt x="360299" y="81937"/>
                    <a:pt x="356950" y="79049"/>
                  </a:cubicBezTo>
                  <a:cubicBezTo>
                    <a:pt x="353602" y="76161"/>
                    <a:pt x="347281" y="74716"/>
                    <a:pt x="337989" y="74716"/>
                  </a:cubicBezTo>
                  <a:cubicBezTo>
                    <a:pt x="331710" y="74716"/>
                    <a:pt x="326813" y="75951"/>
                    <a:pt x="323297" y="78421"/>
                  </a:cubicBezTo>
                  <a:cubicBezTo>
                    <a:pt x="319780" y="80890"/>
                    <a:pt x="316934" y="85223"/>
                    <a:pt x="314758" y="91418"/>
                  </a:cubicBezTo>
                  <a:lnTo>
                    <a:pt x="282736" y="85641"/>
                  </a:lnTo>
                  <a:cubicBezTo>
                    <a:pt x="286336" y="72749"/>
                    <a:pt x="292531" y="63205"/>
                    <a:pt x="301321" y="57011"/>
                  </a:cubicBezTo>
                  <a:cubicBezTo>
                    <a:pt x="310111" y="50816"/>
                    <a:pt x="323171" y="47718"/>
                    <a:pt x="340500" y="47718"/>
                  </a:cubicBezTo>
                  <a:close/>
                  <a:moveTo>
                    <a:pt x="468306" y="3642"/>
                  </a:moveTo>
                  <a:lnTo>
                    <a:pt x="468306" y="50732"/>
                  </a:lnTo>
                  <a:lnTo>
                    <a:pt x="492416" y="50732"/>
                  </a:lnTo>
                  <a:lnTo>
                    <a:pt x="492416" y="78860"/>
                  </a:lnTo>
                  <a:lnTo>
                    <a:pt x="468306" y="78860"/>
                  </a:lnTo>
                  <a:lnTo>
                    <a:pt x="468306" y="132606"/>
                  </a:lnTo>
                  <a:cubicBezTo>
                    <a:pt x="468306" y="143489"/>
                    <a:pt x="468536" y="149830"/>
                    <a:pt x="468997" y="151630"/>
                  </a:cubicBezTo>
                  <a:cubicBezTo>
                    <a:pt x="469457" y="153430"/>
                    <a:pt x="470504" y="154916"/>
                    <a:pt x="472136" y="156088"/>
                  </a:cubicBezTo>
                  <a:cubicBezTo>
                    <a:pt x="473769" y="157260"/>
                    <a:pt x="475757" y="157846"/>
                    <a:pt x="478101" y="157846"/>
                  </a:cubicBezTo>
                  <a:cubicBezTo>
                    <a:pt x="481366" y="157846"/>
                    <a:pt x="486096" y="156716"/>
                    <a:pt x="492291" y="154456"/>
                  </a:cubicBezTo>
                  <a:lnTo>
                    <a:pt x="495305" y="181831"/>
                  </a:lnTo>
                  <a:cubicBezTo>
                    <a:pt x="487100" y="185347"/>
                    <a:pt x="477808" y="187105"/>
                    <a:pt x="467427" y="187105"/>
                  </a:cubicBezTo>
                  <a:cubicBezTo>
                    <a:pt x="461065" y="187105"/>
                    <a:pt x="455330" y="186038"/>
                    <a:pt x="450224" y="183903"/>
                  </a:cubicBezTo>
                  <a:cubicBezTo>
                    <a:pt x="445117" y="181768"/>
                    <a:pt x="441371" y="179005"/>
                    <a:pt x="438985" y="175615"/>
                  </a:cubicBezTo>
                  <a:cubicBezTo>
                    <a:pt x="436599" y="172224"/>
                    <a:pt x="434945" y="167641"/>
                    <a:pt x="434025" y="161865"/>
                  </a:cubicBezTo>
                  <a:cubicBezTo>
                    <a:pt x="433271" y="157763"/>
                    <a:pt x="432894" y="149475"/>
                    <a:pt x="432894" y="137001"/>
                  </a:cubicBezTo>
                  <a:lnTo>
                    <a:pt x="432894" y="78860"/>
                  </a:lnTo>
                  <a:lnTo>
                    <a:pt x="416695" y="78860"/>
                  </a:lnTo>
                  <a:lnTo>
                    <a:pt x="416695" y="50732"/>
                  </a:lnTo>
                  <a:lnTo>
                    <a:pt x="432894" y="50732"/>
                  </a:lnTo>
                  <a:lnTo>
                    <a:pt x="432894" y="24236"/>
                  </a:lnTo>
                  <a:close/>
                  <a:moveTo>
                    <a:pt x="98264" y="0"/>
                  </a:moveTo>
                  <a:lnTo>
                    <a:pt x="135434" y="0"/>
                  </a:lnTo>
                  <a:lnTo>
                    <a:pt x="135434" y="72456"/>
                  </a:lnTo>
                  <a:lnTo>
                    <a:pt x="208266" y="72456"/>
                  </a:lnTo>
                  <a:lnTo>
                    <a:pt x="208266" y="0"/>
                  </a:lnTo>
                  <a:lnTo>
                    <a:pt x="245436" y="0"/>
                  </a:lnTo>
                  <a:lnTo>
                    <a:pt x="245436" y="184091"/>
                  </a:lnTo>
                  <a:lnTo>
                    <a:pt x="208266" y="184091"/>
                  </a:lnTo>
                  <a:lnTo>
                    <a:pt x="208266" y="103598"/>
                  </a:lnTo>
                  <a:lnTo>
                    <a:pt x="135434" y="103598"/>
                  </a:lnTo>
                  <a:lnTo>
                    <a:pt x="135434" y="184091"/>
                  </a:lnTo>
                  <a:lnTo>
                    <a:pt x="98264" y="184091"/>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grpSp>
      <p:sp>
        <p:nvSpPr>
          <p:cNvPr id="14" name="TextBox 13">
            <a:extLst>
              <a:ext uri="{FF2B5EF4-FFF2-40B4-BE49-F238E27FC236}">
                <a16:creationId xmlns:a16="http://schemas.microsoft.com/office/drawing/2014/main" id="{06C51667-60FA-EF5B-7A3C-8FA6F46FA5ED}"/>
              </a:ext>
            </a:extLst>
          </p:cNvPr>
          <p:cNvSpPr txBox="1"/>
          <p:nvPr/>
        </p:nvSpPr>
        <p:spPr>
          <a:xfrm>
            <a:off x="165100" y="1336088"/>
            <a:ext cx="4541099" cy="461665"/>
          </a:xfrm>
          <a:prstGeom prst="rect">
            <a:avLst/>
          </a:prstGeom>
          <a:noFill/>
        </p:spPr>
        <p:txBody>
          <a:bodyPr wrap="square">
            <a:spAutoFit/>
          </a:bodyPr>
          <a:lstStyle/>
          <a:p>
            <a:pPr algn="l"/>
            <a:r>
              <a:rPr lang="vi-VN" sz="2400" b="1" i="0" dirty="0">
                <a:solidFill>
                  <a:srgbClr val="C00000"/>
                </a:solidFill>
                <a:effectLst/>
                <a:latin typeface="+mj-lt"/>
              </a:rPr>
              <a:t>Dấu hiệu sinh trưởng:</a:t>
            </a:r>
          </a:p>
        </p:txBody>
      </p:sp>
      <p:sp>
        <p:nvSpPr>
          <p:cNvPr id="6" name="Flowchart: Connector 5">
            <a:extLst>
              <a:ext uri="{FF2B5EF4-FFF2-40B4-BE49-F238E27FC236}">
                <a16:creationId xmlns:a16="http://schemas.microsoft.com/office/drawing/2014/main" id="{F654E46A-3B44-E7A4-C4F0-1CE5B8E4B5A5}"/>
              </a:ext>
            </a:extLst>
          </p:cNvPr>
          <p:cNvSpPr/>
          <p:nvPr/>
        </p:nvSpPr>
        <p:spPr>
          <a:xfrm>
            <a:off x="381000" y="4812471"/>
            <a:ext cx="954684" cy="954684"/>
          </a:xfrm>
          <a:prstGeom prst="flowChartConnector">
            <a:avLst/>
          </a:prstGeom>
          <a:solidFill>
            <a:schemeClr val="accent5">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Cây con</a:t>
            </a:r>
            <a:endParaRPr lang="en-US" sz="2000" b="1" dirty="0"/>
          </a:p>
        </p:txBody>
      </p:sp>
      <p:pic>
        <p:nvPicPr>
          <p:cNvPr id="2054" name="Picture 6" descr="Stages Growth Tree Seed Life Cycle Stock Vector (Royalty Free) 719700613 |  Shutterstock">
            <a:extLst>
              <a:ext uri="{FF2B5EF4-FFF2-40B4-BE49-F238E27FC236}">
                <a16:creationId xmlns:a16="http://schemas.microsoft.com/office/drawing/2014/main" id="{FB4CFBF5-8234-BD91-6268-52C6E3375D3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47603" r="35714" b="8744"/>
          <a:stretch/>
        </p:blipFill>
        <p:spPr bwMode="auto">
          <a:xfrm>
            <a:off x="2463642" y="1834263"/>
            <a:ext cx="1160050" cy="243380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Stages Growth Tree Seed Life Cycle Stock Vector (Royalty Free) 719700613 |  Shutterstock">
            <a:extLst>
              <a:ext uri="{FF2B5EF4-FFF2-40B4-BE49-F238E27FC236}">
                <a16:creationId xmlns:a16="http://schemas.microsoft.com/office/drawing/2014/main" id="{54A3A487-EE19-8948-101F-5D975830E11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6048" t="29523" r="52803" b="7620"/>
          <a:stretch/>
        </p:blipFill>
        <p:spPr bwMode="auto">
          <a:xfrm>
            <a:off x="479577" y="2591671"/>
            <a:ext cx="775176" cy="1676400"/>
          </a:xfrm>
          <a:prstGeom prst="rect">
            <a:avLst/>
          </a:prstGeom>
          <a:noFill/>
          <a:extLst>
            <a:ext uri="{909E8E84-426E-40DD-AFC4-6F175D3DCCD1}">
              <a14:hiddenFill xmlns:a14="http://schemas.microsoft.com/office/drawing/2010/main">
                <a:solidFill>
                  <a:srgbClr val="FFFFFF"/>
                </a:solidFill>
              </a14:hiddenFill>
            </a:ext>
          </a:extLst>
        </p:spPr>
      </p:pic>
      <p:sp>
        <p:nvSpPr>
          <p:cNvPr id="22" name="Flowchart: Connector 21">
            <a:extLst>
              <a:ext uri="{FF2B5EF4-FFF2-40B4-BE49-F238E27FC236}">
                <a16:creationId xmlns:a16="http://schemas.microsoft.com/office/drawing/2014/main" id="{C1DE3D95-26C2-6D67-A955-28B90D3CFD71}"/>
              </a:ext>
            </a:extLst>
          </p:cNvPr>
          <p:cNvSpPr/>
          <p:nvPr/>
        </p:nvSpPr>
        <p:spPr>
          <a:xfrm>
            <a:off x="2216786" y="4471755"/>
            <a:ext cx="1636116" cy="1636116"/>
          </a:xfrm>
          <a:prstGeom prst="flowChartConnector">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Cây trưởng thành</a:t>
            </a:r>
            <a:endParaRPr lang="en-US" sz="2000" b="1" dirty="0"/>
          </a:p>
        </p:txBody>
      </p:sp>
      <p:cxnSp>
        <p:nvCxnSpPr>
          <p:cNvPr id="8" name="Straight Arrow Connector 7">
            <a:extLst>
              <a:ext uri="{FF2B5EF4-FFF2-40B4-BE49-F238E27FC236}">
                <a16:creationId xmlns:a16="http://schemas.microsoft.com/office/drawing/2014/main" id="{E95A904B-C5A8-B3FC-698C-4C6089806598}"/>
              </a:ext>
            </a:extLst>
          </p:cNvPr>
          <p:cNvCxnSpPr>
            <a:stCxn id="6" idx="6"/>
            <a:endCxn id="22" idx="2"/>
          </p:cNvCxnSpPr>
          <p:nvPr/>
        </p:nvCxnSpPr>
        <p:spPr>
          <a:xfrm>
            <a:off x="1335684" y="5289813"/>
            <a:ext cx="881102"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CCCB724-CBA2-3A27-0010-359CDB925F73}"/>
              </a:ext>
            </a:extLst>
          </p:cNvPr>
          <p:cNvCxnSpPr>
            <a:cxnSpLocks/>
          </p:cNvCxnSpPr>
          <p:nvPr/>
        </p:nvCxnSpPr>
        <p:spPr>
          <a:xfrm>
            <a:off x="1335684" y="4114800"/>
            <a:ext cx="1243213" cy="0"/>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FCFB57D6-DF71-70B7-2F48-BA152AAD208D}"/>
              </a:ext>
            </a:extLst>
          </p:cNvPr>
          <p:cNvSpPr/>
          <p:nvPr/>
        </p:nvSpPr>
        <p:spPr>
          <a:xfrm>
            <a:off x="165100" y="2016173"/>
            <a:ext cx="3854014" cy="4372931"/>
          </a:xfrm>
          <a:prstGeom prst="rect">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317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p:cTn id="11" dur="500" fill="hold"/>
                                        <p:tgtEl>
                                          <p:spTgt spid="24"/>
                                        </p:tgtEl>
                                        <p:attrNameLst>
                                          <p:attrName>ppt_w</p:attrName>
                                        </p:attrNameLst>
                                      </p:cBhvr>
                                      <p:tavLst>
                                        <p:tav tm="0">
                                          <p:val>
                                            <p:fltVal val="0"/>
                                          </p:val>
                                        </p:tav>
                                        <p:tav tm="100000">
                                          <p:val>
                                            <p:strVal val="#ppt_w"/>
                                          </p:val>
                                        </p:tav>
                                      </p:tavLst>
                                    </p:anim>
                                    <p:anim calcmode="lin" valueType="num">
                                      <p:cBhvr>
                                        <p:cTn id="12" dur="500" fill="hold"/>
                                        <p:tgtEl>
                                          <p:spTgt spid="24"/>
                                        </p:tgtEl>
                                        <p:attrNameLst>
                                          <p:attrName>ppt_h</p:attrName>
                                        </p:attrNameLst>
                                      </p:cBhvr>
                                      <p:tavLst>
                                        <p:tav tm="0">
                                          <p:val>
                                            <p:strVal val="#ppt_h"/>
                                          </p:val>
                                        </p:tav>
                                        <p:tav tm="100000">
                                          <p:val>
                                            <p:strVal val="#ppt_h"/>
                                          </p:val>
                                        </p:tav>
                                      </p:tavLst>
                                    </p:anim>
                                  </p:childTnLst>
                                </p:cTn>
                              </p:par>
                              <p:par>
                                <p:cTn id="13" presetID="17" presetClass="entr" presetSubtype="10" fill="hold" nodeType="withEffect">
                                  <p:stCondLst>
                                    <p:cond delay="0"/>
                                  </p:stCondLst>
                                  <p:childTnLst>
                                    <p:set>
                                      <p:cBhvr>
                                        <p:cTn id="14" dur="1" fill="hold">
                                          <p:stCondLst>
                                            <p:cond delay="0"/>
                                          </p:stCondLst>
                                        </p:cTn>
                                        <p:tgtEl>
                                          <p:spTgt spid="2054"/>
                                        </p:tgtEl>
                                        <p:attrNameLst>
                                          <p:attrName>style.visibility</p:attrName>
                                        </p:attrNameLst>
                                      </p:cBhvr>
                                      <p:to>
                                        <p:strVal val="visible"/>
                                      </p:to>
                                    </p:set>
                                    <p:anim calcmode="lin" valueType="num">
                                      <p:cBhvr>
                                        <p:cTn id="15" dur="500" fill="hold"/>
                                        <p:tgtEl>
                                          <p:spTgt spid="2054"/>
                                        </p:tgtEl>
                                        <p:attrNameLst>
                                          <p:attrName>ppt_w</p:attrName>
                                        </p:attrNameLst>
                                      </p:cBhvr>
                                      <p:tavLst>
                                        <p:tav tm="0">
                                          <p:val>
                                            <p:fltVal val="0"/>
                                          </p:val>
                                        </p:tav>
                                        <p:tav tm="100000">
                                          <p:val>
                                            <p:strVal val="#ppt_w"/>
                                          </p:val>
                                        </p:tav>
                                      </p:tavLst>
                                    </p:anim>
                                    <p:anim calcmode="lin" valueType="num">
                                      <p:cBhvr>
                                        <p:cTn id="16" dur="500" fill="hold"/>
                                        <p:tgtEl>
                                          <p:spTgt spid="2054"/>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par>
                                <p:cTn id="24" presetID="53" presetClass="entr" presetSubtype="16"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81F07B-DF91-C2FF-B8F5-70FD24817C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9370" y="1383081"/>
            <a:ext cx="7253226" cy="468541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D8C4786-FFE4-F467-F4D0-3085A5189D9D}"/>
              </a:ext>
            </a:extLst>
          </p:cNvPr>
          <p:cNvSpPr/>
          <p:nvPr/>
        </p:nvSpPr>
        <p:spPr>
          <a:xfrm>
            <a:off x="0" y="301851"/>
            <a:ext cx="5029200" cy="803642"/>
          </a:xfrm>
          <a:prstGeom prst="rect">
            <a:avLst/>
          </a:prstGeom>
          <a:solidFill>
            <a:schemeClr val="accent5">
              <a:lumMod val="20000"/>
              <a:lumOff val="80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AE04AC71-DC6C-3712-971E-802429030E26}"/>
              </a:ext>
            </a:extLst>
          </p:cNvPr>
          <p:cNvSpPr txBox="1"/>
          <p:nvPr/>
        </p:nvSpPr>
        <p:spPr>
          <a:xfrm>
            <a:off x="165100" y="468896"/>
            <a:ext cx="4699000" cy="469552"/>
          </a:xfrm>
          <a:prstGeom prst="rect">
            <a:avLst/>
          </a:prstGeom>
          <a:noFill/>
        </p:spPr>
        <p:txBody>
          <a:bodyPr wrap="square" lIns="0" tIns="0" rIns="0" bIns="0" rtlCol="0">
            <a:spAutoFit/>
          </a:bodyPr>
          <a:lstStyle/>
          <a:p>
            <a:pPr algn="ctr">
              <a:lnSpc>
                <a:spcPct val="120000"/>
              </a:lnSpc>
            </a:pPr>
            <a:r>
              <a:rPr lang="vi-VN" sz="2800" b="1" dirty="0"/>
              <a:t>VÒNG ĐỜI CỦA CÂY CAM</a:t>
            </a:r>
          </a:p>
        </p:txBody>
      </p:sp>
      <p:sp>
        <p:nvSpPr>
          <p:cNvPr id="7" name="TextBox 6">
            <a:extLst>
              <a:ext uri="{FF2B5EF4-FFF2-40B4-BE49-F238E27FC236}">
                <a16:creationId xmlns:a16="http://schemas.microsoft.com/office/drawing/2014/main" id="{66F4FB91-F656-C338-C894-6FA21E46B8D6}"/>
              </a:ext>
            </a:extLst>
          </p:cNvPr>
          <p:cNvSpPr txBox="1"/>
          <p:nvPr/>
        </p:nvSpPr>
        <p:spPr>
          <a:xfrm>
            <a:off x="262833" y="1345503"/>
            <a:ext cx="4608574" cy="494751"/>
          </a:xfrm>
          <a:prstGeom prst="rect">
            <a:avLst/>
          </a:prstGeom>
          <a:noFill/>
        </p:spPr>
        <p:txBody>
          <a:bodyPr wrap="square">
            <a:spAutoFit/>
          </a:bodyPr>
          <a:lstStyle>
            <a:defPPr>
              <a:defRPr lang="en-US"/>
            </a:defPPr>
            <a:lvl1pPr>
              <a:defRPr sz="2400" b="1" i="0">
                <a:solidFill>
                  <a:srgbClr val="C00000"/>
                </a:solidFill>
                <a:effectLst/>
                <a:latin typeface="+mj-lt"/>
              </a:defRPr>
            </a:lvl1pPr>
          </a:lstStyle>
          <a:p>
            <a:pPr algn="just">
              <a:lnSpc>
                <a:spcPct val="120000"/>
              </a:lnSpc>
            </a:pPr>
            <a:r>
              <a:rPr lang="vi-VN" dirty="0"/>
              <a:t>Những biến đổi của cây cam:</a:t>
            </a:r>
            <a:endParaRPr lang="vi-VN" b="0" dirty="0">
              <a:solidFill>
                <a:schemeClr val="tx1"/>
              </a:solidFill>
            </a:endParaRPr>
          </a:p>
        </p:txBody>
      </p:sp>
      <p:sp>
        <p:nvSpPr>
          <p:cNvPr id="12" name="TextBox 11">
            <a:extLst>
              <a:ext uri="{FF2B5EF4-FFF2-40B4-BE49-F238E27FC236}">
                <a16:creationId xmlns:a16="http://schemas.microsoft.com/office/drawing/2014/main" id="{72D3B3DB-C313-6C7B-FB32-72365724A282}"/>
              </a:ext>
            </a:extLst>
          </p:cNvPr>
          <p:cNvSpPr txBox="1"/>
          <p:nvPr/>
        </p:nvSpPr>
        <p:spPr>
          <a:xfrm>
            <a:off x="6553200" y="6068498"/>
            <a:ext cx="2895600" cy="369332"/>
          </a:xfrm>
          <a:prstGeom prst="rect">
            <a:avLst/>
          </a:prstGeom>
          <a:noFill/>
        </p:spPr>
        <p:txBody>
          <a:bodyPr wrap="square">
            <a:spAutoFit/>
          </a:bodyPr>
          <a:lstStyle/>
          <a:p>
            <a:pPr algn="ctr"/>
            <a:r>
              <a:rPr lang="vi-VN" b="0" i="1" dirty="0">
                <a:effectLst/>
                <a:latin typeface="+mj-lt"/>
              </a:rPr>
              <a:t>a) Vòng đời của cây cam</a:t>
            </a:r>
            <a:endParaRPr lang="vi-VN" dirty="0">
              <a:latin typeface="+mj-lt"/>
            </a:endParaRPr>
          </a:p>
        </p:txBody>
      </p:sp>
      <p:grpSp>
        <p:nvGrpSpPr>
          <p:cNvPr id="23" name="Group 22">
            <a:extLst>
              <a:ext uri="{FF2B5EF4-FFF2-40B4-BE49-F238E27FC236}">
                <a16:creationId xmlns:a16="http://schemas.microsoft.com/office/drawing/2014/main" id="{A6E844C0-88E2-6562-D1AA-084A50D5748E}"/>
              </a:ext>
            </a:extLst>
          </p:cNvPr>
          <p:cNvGrpSpPr/>
          <p:nvPr/>
        </p:nvGrpSpPr>
        <p:grpSpPr>
          <a:xfrm>
            <a:off x="674927" y="1950296"/>
            <a:ext cx="3135073" cy="4240026"/>
            <a:chOff x="674927" y="1950296"/>
            <a:chExt cx="3135073" cy="4240026"/>
          </a:xfrm>
        </p:grpSpPr>
        <p:sp>
          <p:nvSpPr>
            <p:cNvPr id="8" name="Rectangle 7">
              <a:extLst>
                <a:ext uri="{FF2B5EF4-FFF2-40B4-BE49-F238E27FC236}">
                  <a16:creationId xmlns:a16="http://schemas.microsoft.com/office/drawing/2014/main" id="{673462C2-55ED-A7A2-3F84-3558148AA694}"/>
                </a:ext>
              </a:extLst>
            </p:cNvPr>
            <p:cNvSpPr/>
            <p:nvPr/>
          </p:nvSpPr>
          <p:spPr>
            <a:xfrm>
              <a:off x="674927" y="1950296"/>
              <a:ext cx="2425698" cy="629433"/>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Hạt nảy mầm</a:t>
              </a:r>
              <a:endParaRPr lang="en-US" sz="2000" b="1" dirty="0"/>
            </a:p>
          </p:txBody>
        </p:sp>
        <p:sp>
          <p:nvSpPr>
            <p:cNvPr id="9" name="Rectangle 8">
              <a:extLst>
                <a:ext uri="{FF2B5EF4-FFF2-40B4-BE49-F238E27FC236}">
                  <a16:creationId xmlns:a16="http://schemas.microsoft.com/office/drawing/2014/main" id="{ED32EAF7-14AF-D7E5-4E28-215457CDE91C}"/>
                </a:ext>
              </a:extLst>
            </p:cNvPr>
            <p:cNvSpPr/>
            <p:nvPr/>
          </p:nvSpPr>
          <p:spPr>
            <a:xfrm>
              <a:off x="674927" y="3153827"/>
              <a:ext cx="2425699" cy="629433"/>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Cây con</a:t>
              </a:r>
              <a:endParaRPr lang="en-US" sz="2000" b="1" dirty="0"/>
            </a:p>
          </p:txBody>
        </p:sp>
        <p:sp>
          <p:nvSpPr>
            <p:cNvPr id="10" name="Rectangle 9">
              <a:extLst>
                <a:ext uri="{FF2B5EF4-FFF2-40B4-BE49-F238E27FC236}">
                  <a16:creationId xmlns:a16="http://schemas.microsoft.com/office/drawing/2014/main" id="{F91A0FE2-9622-129A-8D98-CDE2FEF53212}"/>
                </a:ext>
              </a:extLst>
            </p:cNvPr>
            <p:cNvSpPr/>
            <p:nvPr/>
          </p:nvSpPr>
          <p:spPr>
            <a:xfrm>
              <a:off x="674927" y="4357358"/>
              <a:ext cx="2425700" cy="62943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Cây trưởng thành</a:t>
              </a:r>
              <a:endParaRPr lang="en-US" sz="2000" b="1" dirty="0"/>
            </a:p>
          </p:txBody>
        </p:sp>
        <p:sp>
          <p:nvSpPr>
            <p:cNvPr id="11" name="Rectangle 10">
              <a:extLst>
                <a:ext uri="{FF2B5EF4-FFF2-40B4-BE49-F238E27FC236}">
                  <a16:creationId xmlns:a16="http://schemas.microsoft.com/office/drawing/2014/main" id="{1EE0B01B-E37C-CF23-8A2C-860B1BFE69DF}"/>
                </a:ext>
              </a:extLst>
            </p:cNvPr>
            <p:cNvSpPr/>
            <p:nvPr/>
          </p:nvSpPr>
          <p:spPr>
            <a:xfrm>
              <a:off x="674927" y="5560889"/>
              <a:ext cx="2425700" cy="62943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Ra hoa tạo hạt</a:t>
              </a:r>
              <a:endParaRPr lang="en-US" sz="2000" b="1" dirty="0"/>
            </a:p>
          </p:txBody>
        </p:sp>
        <p:cxnSp>
          <p:nvCxnSpPr>
            <p:cNvPr id="14" name="Straight Arrow Connector 13">
              <a:extLst>
                <a:ext uri="{FF2B5EF4-FFF2-40B4-BE49-F238E27FC236}">
                  <a16:creationId xmlns:a16="http://schemas.microsoft.com/office/drawing/2014/main" id="{F6660DB8-E722-8EC9-2191-61F525C01E34}"/>
                </a:ext>
              </a:extLst>
            </p:cNvPr>
            <p:cNvCxnSpPr>
              <a:stCxn id="8" idx="2"/>
              <a:endCxn id="9" idx="0"/>
            </p:cNvCxnSpPr>
            <p:nvPr/>
          </p:nvCxnSpPr>
          <p:spPr>
            <a:xfrm>
              <a:off x="1887776" y="2579729"/>
              <a:ext cx="1" cy="57409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782EDC3-85A3-357C-0562-0D139C9C48BD}"/>
                </a:ext>
              </a:extLst>
            </p:cNvPr>
            <p:cNvCxnSpPr/>
            <p:nvPr/>
          </p:nvCxnSpPr>
          <p:spPr>
            <a:xfrm>
              <a:off x="1887776" y="3783260"/>
              <a:ext cx="1" cy="57409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AD863C6-67AA-F0C2-DBBA-4EB513DC5FD7}"/>
                </a:ext>
              </a:extLst>
            </p:cNvPr>
            <p:cNvCxnSpPr/>
            <p:nvPr/>
          </p:nvCxnSpPr>
          <p:spPr>
            <a:xfrm>
              <a:off x="1887776" y="4938399"/>
              <a:ext cx="1" cy="57409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887BD26-DD37-BA35-5801-7B2BE778B783}"/>
                </a:ext>
              </a:extLst>
            </p:cNvPr>
            <p:cNvCxnSpPr>
              <a:cxnSpLocks/>
              <a:stCxn id="11" idx="3"/>
            </p:cNvCxnSpPr>
            <p:nvPr/>
          </p:nvCxnSpPr>
          <p:spPr>
            <a:xfrm>
              <a:off x="3100627" y="5875606"/>
              <a:ext cx="709373" cy="0"/>
            </a:xfrm>
            <a:prstGeom prst="line">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E33503B-A170-6AF2-CBF9-8E4A6883DDBD}"/>
                </a:ext>
              </a:extLst>
            </p:cNvPr>
            <p:cNvCxnSpPr>
              <a:cxnSpLocks/>
            </p:cNvCxnSpPr>
            <p:nvPr/>
          </p:nvCxnSpPr>
          <p:spPr>
            <a:xfrm>
              <a:off x="3809999" y="2265012"/>
              <a:ext cx="1" cy="3610593"/>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3DF73AE-61B0-D7E1-F237-CBF6351EBAA8}"/>
                </a:ext>
              </a:extLst>
            </p:cNvPr>
            <p:cNvCxnSpPr>
              <a:cxnSpLocks/>
            </p:cNvCxnSpPr>
            <p:nvPr/>
          </p:nvCxnSpPr>
          <p:spPr>
            <a:xfrm>
              <a:off x="3100625" y="2265911"/>
              <a:ext cx="709373" cy="0"/>
            </a:xfrm>
            <a:prstGeom prst="line">
              <a:avLst/>
            </a:prstGeom>
            <a:ln w="381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23782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TAG" val="1"/>
</p:tagLst>
</file>

<file path=ppt/tags/tag11.xml><?xml version="1.0" encoding="utf-8"?>
<p:tagLst xmlns:a="http://schemas.openxmlformats.org/drawingml/2006/main" xmlns:r="http://schemas.openxmlformats.org/officeDocument/2006/relationships" xmlns:p="http://schemas.openxmlformats.org/presentationml/2006/main">
  <p:tag name="TAG" val="1"/>
</p:tagLst>
</file>

<file path=ppt/tags/tag12.xml><?xml version="1.0" encoding="utf-8"?>
<p:tagLst xmlns:a="http://schemas.openxmlformats.org/drawingml/2006/main" xmlns:r="http://schemas.openxmlformats.org/officeDocument/2006/relationships" xmlns:p="http://schemas.openxmlformats.org/presentationml/2006/main">
  <p:tag name="TAG" val="1"/>
</p:tagLst>
</file>

<file path=ppt/tags/tag13.xml><?xml version="1.0" encoding="utf-8"?>
<p:tagLst xmlns:a="http://schemas.openxmlformats.org/drawingml/2006/main" xmlns:r="http://schemas.openxmlformats.org/officeDocument/2006/relationships" xmlns:p="http://schemas.openxmlformats.org/presentationml/2006/main">
  <p:tag name="TAG" val="1"/>
</p:tagLst>
</file>

<file path=ppt/tags/tag14.xml><?xml version="1.0" encoding="utf-8"?>
<p:tagLst xmlns:a="http://schemas.openxmlformats.org/drawingml/2006/main" xmlns:r="http://schemas.openxmlformats.org/officeDocument/2006/relationships" xmlns:p="http://schemas.openxmlformats.org/presentationml/2006/main">
  <p:tag name="TAG" val="1"/>
</p:tagLst>
</file>

<file path=ppt/tags/tag15.xml><?xml version="1.0" encoding="utf-8"?>
<p:tagLst xmlns:a="http://schemas.openxmlformats.org/drawingml/2006/main" xmlns:r="http://schemas.openxmlformats.org/officeDocument/2006/relationships" xmlns:p="http://schemas.openxmlformats.org/presentationml/2006/main">
  <p:tag name="TAG" val="1"/>
</p:tagLst>
</file>

<file path=ppt/tags/tag16.xml><?xml version="1.0" encoding="utf-8"?>
<p:tagLst xmlns:a="http://schemas.openxmlformats.org/drawingml/2006/main" xmlns:r="http://schemas.openxmlformats.org/officeDocument/2006/relationships" xmlns:p="http://schemas.openxmlformats.org/presentationml/2006/main">
  <p:tag name="TAG" val="1"/>
</p:tagLst>
</file>

<file path=ppt/tags/tag17.xml><?xml version="1.0" encoding="utf-8"?>
<p:tagLst xmlns:a="http://schemas.openxmlformats.org/drawingml/2006/main" xmlns:r="http://schemas.openxmlformats.org/officeDocument/2006/relationships" xmlns:p="http://schemas.openxmlformats.org/presentationml/2006/main">
  <p:tag name="TAG" val="1"/>
</p:tagLst>
</file>

<file path=ppt/tags/tag18.xml><?xml version="1.0" encoding="utf-8"?>
<p:tagLst xmlns:a="http://schemas.openxmlformats.org/drawingml/2006/main" xmlns:r="http://schemas.openxmlformats.org/officeDocument/2006/relationships" xmlns:p="http://schemas.openxmlformats.org/presentationml/2006/main">
  <p:tag name="TAG" val="1"/>
</p:tagLst>
</file>

<file path=ppt/tags/tag19.xml><?xml version="1.0" encoding="utf-8"?>
<p:tagLst xmlns:a="http://schemas.openxmlformats.org/drawingml/2006/main" xmlns:r="http://schemas.openxmlformats.org/officeDocument/2006/relationships" xmlns:p="http://schemas.openxmlformats.org/presentationml/2006/main">
  <p:tag name="TAG" val="1"/>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20.xml><?xml version="1.0" encoding="utf-8"?>
<p:tagLst xmlns:a="http://schemas.openxmlformats.org/drawingml/2006/main" xmlns:r="http://schemas.openxmlformats.org/officeDocument/2006/relationships" xmlns:p="http://schemas.openxmlformats.org/presentationml/2006/main">
  <p:tag name="TAG" val="1"/>
</p:tagLst>
</file>

<file path=ppt/tags/tag21.xml><?xml version="1.0" encoding="utf-8"?>
<p:tagLst xmlns:a="http://schemas.openxmlformats.org/drawingml/2006/main" xmlns:r="http://schemas.openxmlformats.org/officeDocument/2006/relationships" xmlns:p="http://schemas.openxmlformats.org/presentationml/2006/main">
  <p:tag name="TAG" val="1"/>
</p:tagLst>
</file>

<file path=ppt/tags/tag22.xml><?xml version="1.0" encoding="utf-8"?>
<p:tagLst xmlns:a="http://schemas.openxmlformats.org/drawingml/2006/main" xmlns:r="http://schemas.openxmlformats.org/officeDocument/2006/relationships" xmlns:p="http://schemas.openxmlformats.org/presentationml/2006/main">
  <p:tag name="TAG" val="1"/>
</p:tagLst>
</file>

<file path=ppt/tags/tag23.xml><?xml version="1.0" encoding="utf-8"?>
<p:tagLst xmlns:a="http://schemas.openxmlformats.org/drawingml/2006/main" xmlns:r="http://schemas.openxmlformats.org/officeDocument/2006/relationships" xmlns:p="http://schemas.openxmlformats.org/presentationml/2006/main">
  <p:tag name="TAG" val="1"/>
</p:tagLst>
</file>

<file path=ppt/tags/tag24.xml><?xml version="1.0" encoding="utf-8"?>
<p:tagLst xmlns:a="http://schemas.openxmlformats.org/drawingml/2006/main" xmlns:r="http://schemas.openxmlformats.org/officeDocument/2006/relationships" xmlns:p="http://schemas.openxmlformats.org/presentationml/2006/main">
  <p:tag name="TAG" val="1"/>
</p:tagLst>
</file>

<file path=ppt/tags/tag25.xml><?xml version="1.0" encoding="utf-8"?>
<p:tagLst xmlns:a="http://schemas.openxmlformats.org/drawingml/2006/main" xmlns:r="http://schemas.openxmlformats.org/officeDocument/2006/relationships" xmlns:p="http://schemas.openxmlformats.org/presentationml/2006/main">
  <p:tag name="TAG" val="1"/>
</p:tagLst>
</file>

<file path=ppt/tags/tag26.xml><?xml version="1.0" encoding="utf-8"?>
<p:tagLst xmlns:a="http://schemas.openxmlformats.org/drawingml/2006/main" xmlns:r="http://schemas.openxmlformats.org/officeDocument/2006/relationships" xmlns:p="http://schemas.openxmlformats.org/presentationml/2006/main">
  <p:tag name="TAG" val="1"/>
</p:tagLst>
</file>

<file path=ppt/tags/tag27.xml><?xml version="1.0" encoding="utf-8"?>
<p:tagLst xmlns:a="http://schemas.openxmlformats.org/drawingml/2006/main" xmlns:r="http://schemas.openxmlformats.org/officeDocument/2006/relationships" xmlns:p="http://schemas.openxmlformats.org/presentationml/2006/main">
  <p:tag name="TAG" val="1"/>
</p:tagLst>
</file>

<file path=ppt/tags/tag28.xml><?xml version="1.0" encoding="utf-8"?>
<p:tagLst xmlns:a="http://schemas.openxmlformats.org/drawingml/2006/main" xmlns:r="http://schemas.openxmlformats.org/officeDocument/2006/relationships" xmlns:p="http://schemas.openxmlformats.org/presentationml/2006/main">
  <p:tag name="TAG" val="1"/>
</p:tagLst>
</file>

<file path=ppt/tags/tag29.xml><?xml version="1.0" encoding="utf-8"?>
<p:tagLst xmlns:a="http://schemas.openxmlformats.org/drawingml/2006/main" xmlns:r="http://schemas.openxmlformats.org/officeDocument/2006/relationships" xmlns:p="http://schemas.openxmlformats.org/presentationml/2006/main">
  <p:tag name="TAG" val="1"/>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30.xml><?xml version="1.0" encoding="utf-8"?>
<p:tagLst xmlns:a="http://schemas.openxmlformats.org/drawingml/2006/main" xmlns:r="http://schemas.openxmlformats.org/officeDocument/2006/relationships" xmlns:p="http://schemas.openxmlformats.org/presentationml/2006/main">
  <p:tag name="TAG" val="1"/>
</p:tagLst>
</file>

<file path=ppt/tags/tag31.xml><?xml version="1.0" encoding="utf-8"?>
<p:tagLst xmlns:a="http://schemas.openxmlformats.org/drawingml/2006/main" xmlns:r="http://schemas.openxmlformats.org/officeDocument/2006/relationships" xmlns:p="http://schemas.openxmlformats.org/presentationml/2006/main">
  <p:tag name="TAG" val="1"/>
</p:tagLst>
</file>

<file path=ppt/tags/tag32.xml><?xml version="1.0" encoding="utf-8"?>
<p:tagLst xmlns:a="http://schemas.openxmlformats.org/drawingml/2006/main" xmlns:r="http://schemas.openxmlformats.org/officeDocument/2006/relationships" xmlns:p="http://schemas.openxmlformats.org/presentationml/2006/main">
  <p:tag name="TAG" val="1"/>
</p:tagLst>
</file>

<file path=ppt/tags/tag33.xml><?xml version="1.0" encoding="utf-8"?>
<p:tagLst xmlns:a="http://schemas.openxmlformats.org/drawingml/2006/main" xmlns:r="http://schemas.openxmlformats.org/officeDocument/2006/relationships" xmlns:p="http://schemas.openxmlformats.org/presentationml/2006/main">
  <p:tag name="TAG" val="1"/>
</p:tagLst>
</file>

<file path=ppt/tags/tag34.xml><?xml version="1.0" encoding="utf-8"?>
<p:tagLst xmlns:a="http://schemas.openxmlformats.org/drawingml/2006/main" xmlns:r="http://schemas.openxmlformats.org/officeDocument/2006/relationships" xmlns:p="http://schemas.openxmlformats.org/presentationml/2006/main">
  <p:tag name="TAG" val="1"/>
</p:tagLst>
</file>

<file path=ppt/tags/tag35.xml><?xml version="1.0" encoding="utf-8"?>
<p:tagLst xmlns:a="http://schemas.openxmlformats.org/drawingml/2006/main" xmlns:r="http://schemas.openxmlformats.org/officeDocument/2006/relationships" xmlns:p="http://schemas.openxmlformats.org/presentationml/2006/main">
  <p:tag name="TAG" val="1"/>
</p:tagLst>
</file>

<file path=ppt/tags/tag36.xml><?xml version="1.0" encoding="utf-8"?>
<p:tagLst xmlns:a="http://schemas.openxmlformats.org/drawingml/2006/main" xmlns:r="http://schemas.openxmlformats.org/officeDocument/2006/relationships" xmlns:p="http://schemas.openxmlformats.org/presentationml/2006/main">
  <p:tag name="TAG" val="1"/>
</p:tagLst>
</file>

<file path=ppt/tags/tag37.xml><?xml version="1.0" encoding="utf-8"?>
<p:tagLst xmlns:a="http://schemas.openxmlformats.org/drawingml/2006/main" xmlns:r="http://schemas.openxmlformats.org/officeDocument/2006/relationships" xmlns:p="http://schemas.openxmlformats.org/presentationml/2006/main">
  <p:tag name="TAG" val="1"/>
</p:tagLst>
</file>

<file path=ppt/tags/tag38.xml><?xml version="1.0" encoding="utf-8"?>
<p:tagLst xmlns:a="http://schemas.openxmlformats.org/drawingml/2006/main" xmlns:r="http://schemas.openxmlformats.org/officeDocument/2006/relationships" xmlns:p="http://schemas.openxmlformats.org/presentationml/2006/main">
  <p:tag name="TAG" val="1"/>
</p:tagLst>
</file>

<file path=ppt/tags/tag39.xml><?xml version="1.0" encoding="utf-8"?>
<p:tagLst xmlns:a="http://schemas.openxmlformats.org/drawingml/2006/main" xmlns:r="http://schemas.openxmlformats.org/officeDocument/2006/relationships" xmlns:p="http://schemas.openxmlformats.org/presentationml/2006/main">
  <p:tag name="TAG" val="1"/>
</p:tagLst>
</file>

<file path=ppt/tags/tag4.xml><?xml version="1.0" encoding="utf-8"?>
<p:tagLst xmlns:a="http://schemas.openxmlformats.org/drawingml/2006/main" xmlns:r="http://schemas.openxmlformats.org/officeDocument/2006/relationships" xmlns:p="http://schemas.openxmlformats.org/presentationml/2006/main">
  <p:tag name="TAG" val="1"/>
</p:tagLst>
</file>

<file path=ppt/tags/tag40.xml><?xml version="1.0" encoding="utf-8"?>
<p:tagLst xmlns:a="http://schemas.openxmlformats.org/drawingml/2006/main" xmlns:r="http://schemas.openxmlformats.org/officeDocument/2006/relationships" xmlns:p="http://schemas.openxmlformats.org/presentationml/2006/main">
  <p:tag name="TAG" val="1"/>
</p:tagLst>
</file>

<file path=ppt/tags/tag41.xml><?xml version="1.0" encoding="utf-8"?>
<p:tagLst xmlns:a="http://schemas.openxmlformats.org/drawingml/2006/main" xmlns:r="http://schemas.openxmlformats.org/officeDocument/2006/relationships" xmlns:p="http://schemas.openxmlformats.org/presentationml/2006/main">
  <p:tag name="TAG" val="1"/>
</p:tagLst>
</file>

<file path=ppt/tags/tag42.xml><?xml version="1.0" encoding="utf-8"?>
<p:tagLst xmlns:a="http://schemas.openxmlformats.org/drawingml/2006/main" xmlns:r="http://schemas.openxmlformats.org/officeDocument/2006/relationships" xmlns:p="http://schemas.openxmlformats.org/presentationml/2006/main">
  <p:tag name="TAG" val="1"/>
</p:tagLst>
</file>

<file path=ppt/tags/tag43.xml><?xml version="1.0" encoding="utf-8"?>
<p:tagLst xmlns:a="http://schemas.openxmlformats.org/drawingml/2006/main" xmlns:r="http://schemas.openxmlformats.org/officeDocument/2006/relationships" xmlns:p="http://schemas.openxmlformats.org/presentationml/2006/main">
  <p:tag name="TAG" val="1"/>
</p:tagLst>
</file>

<file path=ppt/tags/tag44.xml><?xml version="1.0" encoding="utf-8"?>
<p:tagLst xmlns:a="http://schemas.openxmlformats.org/drawingml/2006/main" xmlns:r="http://schemas.openxmlformats.org/officeDocument/2006/relationships" xmlns:p="http://schemas.openxmlformats.org/presentationml/2006/main">
  <p:tag name="TAG" val="1"/>
</p:tagLst>
</file>

<file path=ppt/tags/tag45.xml><?xml version="1.0" encoding="utf-8"?>
<p:tagLst xmlns:a="http://schemas.openxmlformats.org/drawingml/2006/main" xmlns:r="http://schemas.openxmlformats.org/officeDocument/2006/relationships" xmlns:p="http://schemas.openxmlformats.org/presentationml/2006/main">
  <p:tag name="TAG" val="1"/>
</p:tagLst>
</file>

<file path=ppt/tags/tag46.xml><?xml version="1.0" encoding="utf-8"?>
<p:tagLst xmlns:a="http://schemas.openxmlformats.org/drawingml/2006/main" xmlns:r="http://schemas.openxmlformats.org/officeDocument/2006/relationships" xmlns:p="http://schemas.openxmlformats.org/presentationml/2006/main">
  <p:tag name="TAG" val="1"/>
</p:tagLst>
</file>

<file path=ppt/tags/tag47.xml><?xml version="1.0" encoding="utf-8"?>
<p:tagLst xmlns:a="http://schemas.openxmlformats.org/drawingml/2006/main" xmlns:r="http://schemas.openxmlformats.org/officeDocument/2006/relationships" xmlns:p="http://schemas.openxmlformats.org/presentationml/2006/main">
  <p:tag name="TAG" val="1"/>
</p:tagLst>
</file>

<file path=ppt/tags/tag48.xml><?xml version="1.0" encoding="utf-8"?>
<p:tagLst xmlns:a="http://schemas.openxmlformats.org/drawingml/2006/main" xmlns:r="http://schemas.openxmlformats.org/officeDocument/2006/relationships" xmlns:p="http://schemas.openxmlformats.org/presentationml/2006/main">
  <p:tag name="TAG" val="1"/>
</p:tagLst>
</file>

<file path=ppt/tags/tag49.xml><?xml version="1.0" encoding="utf-8"?>
<p:tagLst xmlns:a="http://schemas.openxmlformats.org/drawingml/2006/main" xmlns:r="http://schemas.openxmlformats.org/officeDocument/2006/relationships" xmlns:p="http://schemas.openxmlformats.org/presentationml/2006/main">
  <p:tag name="TAG" val="1"/>
</p:tagLst>
</file>

<file path=ppt/tags/tag5.xml><?xml version="1.0" encoding="utf-8"?>
<p:tagLst xmlns:a="http://schemas.openxmlformats.org/drawingml/2006/main" xmlns:r="http://schemas.openxmlformats.org/officeDocument/2006/relationships" xmlns:p="http://schemas.openxmlformats.org/presentationml/2006/main">
  <p:tag name="TAG" val="1"/>
</p:tagLst>
</file>

<file path=ppt/tags/tag50.xml><?xml version="1.0" encoding="utf-8"?>
<p:tagLst xmlns:a="http://schemas.openxmlformats.org/drawingml/2006/main" xmlns:r="http://schemas.openxmlformats.org/officeDocument/2006/relationships" xmlns:p="http://schemas.openxmlformats.org/presentationml/2006/main">
  <p:tag name="TAG" val="1"/>
</p:tagLst>
</file>

<file path=ppt/tags/tag51.xml><?xml version="1.0" encoding="utf-8"?>
<p:tagLst xmlns:a="http://schemas.openxmlformats.org/drawingml/2006/main" xmlns:r="http://schemas.openxmlformats.org/officeDocument/2006/relationships" xmlns:p="http://schemas.openxmlformats.org/presentationml/2006/main">
  <p:tag name="TAG" val="1"/>
</p:tagLst>
</file>

<file path=ppt/tags/tag52.xml><?xml version="1.0" encoding="utf-8"?>
<p:tagLst xmlns:a="http://schemas.openxmlformats.org/drawingml/2006/main" xmlns:r="http://schemas.openxmlformats.org/officeDocument/2006/relationships" xmlns:p="http://schemas.openxmlformats.org/presentationml/2006/main">
  <p:tag name="TAG" val="1"/>
</p:tagLst>
</file>

<file path=ppt/tags/tag53.xml><?xml version="1.0" encoding="utf-8"?>
<p:tagLst xmlns:a="http://schemas.openxmlformats.org/drawingml/2006/main" xmlns:r="http://schemas.openxmlformats.org/officeDocument/2006/relationships" xmlns:p="http://schemas.openxmlformats.org/presentationml/2006/main">
  <p:tag name="TAG" val="1"/>
</p:tagLst>
</file>

<file path=ppt/tags/tag54.xml><?xml version="1.0" encoding="utf-8"?>
<p:tagLst xmlns:a="http://schemas.openxmlformats.org/drawingml/2006/main" xmlns:r="http://schemas.openxmlformats.org/officeDocument/2006/relationships" xmlns:p="http://schemas.openxmlformats.org/presentationml/2006/main">
  <p:tag name="TAG" val="1"/>
</p:tagLst>
</file>

<file path=ppt/tags/tag55.xml><?xml version="1.0" encoding="utf-8"?>
<p:tagLst xmlns:a="http://schemas.openxmlformats.org/drawingml/2006/main" xmlns:r="http://schemas.openxmlformats.org/officeDocument/2006/relationships" xmlns:p="http://schemas.openxmlformats.org/presentationml/2006/main">
  <p:tag name="TAG" val="1"/>
</p:tagLst>
</file>

<file path=ppt/tags/tag56.xml><?xml version="1.0" encoding="utf-8"?>
<p:tagLst xmlns:a="http://schemas.openxmlformats.org/drawingml/2006/main" xmlns:r="http://schemas.openxmlformats.org/officeDocument/2006/relationships" xmlns:p="http://schemas.openxmlformats.org/presentationml/2006/main">
  <p:tag name="TAG" val="1"/>
</p:tagLst>
</file>

<file path=ppt/tags/tag57.xml><?xml version="1.0" encoding="utf-8"?>
<p:tagLst xmlns:a="http://schemas.openxmlformats.org/drawingml/2006/main" xmlns:r="http://schemas.openxmlformats.org/officeDocument/2006/relationships" xmlns:p="http://schemas.openxmlformats.org/presentationml/2006/main">
  <p:tag name="TAG" val="1"/>
</p:tagLst>
</file>

<file path=ppt/tags/tag58.xml><?xml version="1.0" encoding="utf-8"?>
<p:tagLst xmlns:a="http://schemas.openxmlformats.org/drawingml/2006/main" xmlns:r="http://schemas.openxmlformats.org/officeDocument/2006/relationships" xmlns:p="http://schemas.openxmlformats.org/presentationml/2006/main">
  <p:tag name="TAG" val="1"/>
</p:tagLst>
</file>

<file path=ppt/tags/tag59.xml><?xml version="1.0" encoding="utf-8"?>
<p:tagLst xmlns:a="http://schemas.openxmlformats.org/drawingml/2006/main" xmlns:r="http://schemas.openxmlformats.org/officeDocument/2006/relationships" xmlns:p="http://schemas.openxmlformats.org/presentationml/2006/main">
  <p:tag name="TAG" val="1"/>
</p:tagLst>
</file>

<file path=ppt/tags/tag6.xml><?xml version="1.0" encoding="utf-8"?>
<p:tagLst xmlns:a="http://schemas.openxmlformats.org/drawingml/2006/main" xmlns:r="http://schemas.openxmlformats.org/officeDocument/2006/relationships" xmlns:p="http://schemas.openxmlformats.org/presentationml/2006/main">
  <p:tag name="TAG" val="1"/>
</p:tagLst>
</file>

<file path=ppt/tags/tag60.xml><?xml version="1.0" encoding="utf-8"?>
<p:tagLst xmlns:a="http://schemas.openxmlformats.org/drawingml/2006/main" xmlns:r="http://schemas.openxmlformats.org/officeDocument/2006/relationships" xmlns:p="http://schemas.openxmlformats.org/presentationml/2006/main">
  <p:tag name="TAG" val="1"/>
</p:tagLst>
</file>

<file path=ppt/tags/tag61.xml><?xml version="1.0" encoding="utf-8"?>
<p:tagLst xmlns:a="http://schemas.openxmlformats.org/drawingml/2006/main" xmlns:r="http://schemas.openxmlformats.org/officeDocument/2006/relationships" xmlns:p="http://schemas.openxmlformats.org/presentationml/2006/main">
  <p:tag name="TAG" val="1"/>
</p:tagLst>
</file>

<file path=ppt/tags/tag62.xml><?xml version="1.0" encoding="utf-8"?>
<p:tagLst xmlns:a="http://schemas.openxmlformats.org/drawingml/2006/main" xmlns:r="http://schemas.openxmlformats.org/officeDocument/2006/relationships" xmlns:p="http://schemas.openxmlformats.org/presentationml/2006/main">
  <p:tag name="TAG" val="1"/>
</p:tagLst>
</file>

<file path=ppt/tags/tag63.xml><?xml version="1.0" encoding="utf-8"?>
<p:tagLst xmlns:a="http://schemas.openxmlformats.org/drawingml/2006/main" xmlns:r="http://schemas.openxmlformats.org/officeDocument/2006/relationships" xmlns:p="http://schemas.openxmlformats.org/presentationml/2006/main">
  <p:tag name="TAG" val="1"/>
</p:tagLst>
</file>

<file path=ppt/tags/tag64.xml><?xml version="1.0" encoding="utf-8"?>
<p:tagLst xmlns:a="http://schemas.openxmlformats.org/drawingml/2006/main" xmlns:r="http://schemas.openxmlformats.org/officeDocument/2006/relationships" xmlns:p="http://schemas.openxmlformats.org/presentationml/2006/main">
  <p:tag name="TAG" val="1"/>
</p:tagLst>
</file>

<file path=ppt/tags/tag65.xml><?xml version="1.0" encoding="utf-8"?>
<p:tagLst xmlns:a="http://schemas.openxmlformats.org/drawingml/2006/main" xmlns:r="http://schemas.openxmlformats.org/officeDocument/2006/relationships" xmlns:p="http://schemas.openxmlformats.org/presentationml/2006/main">
  <p:tag name="TAG" val="1"/>
</p:tagLst>
</file>

<file path=ppt/tags/tag66.xml><?xml version="1.0" encoding="utf-8"?>
<p:tagLst xmlns:a="http://schemas.openxmlformats.org/drawingml/2006/main" xmlns:r="http://schemas.openxmlformats.org/officeDocument/2006/relationships" xmlns:p="http://schemas.openxmlformats.org/presentationml/2006/main">
  <p:tag name="TAG" val="1"/>
</p:tagLst>
</file>

<file path=ppt/tags/tag67.xml><?xml version="1.0" encoding="utf-8"?>
<p:tagLst xmlns:a="http://schemas.openxmlformats.org/drawingml/2006/main" xmlns:r="http://schemas.openxmlformats.org/officeDocument/2006/relationships" xmlns:p="http://schemas.openxmlformats.org/presentationml/2006/main">
  <p:tag name="TAG" val="1"/>
</p:tagLst>
</file>

<file path=ppt/tags/tag68.xml><?xml version="1.0" encoding="utf-8"?>
<p:tagLst xmlns:a="http://schemas.openxmlformats.org/drawingml/2006/main" xmlns:r="http://schemas.openxmlformats.org/officeDocument/2006/relationships" xmlns:p="http://schemas.openxmlformats.org/presentationml/2006/main">
  <p:tag name="TAG" val="1"/>
</p:tagLst>
</file>

<file path=ppt/tags/tag69.xml><?xml version="1.0" encoding="utf-8"?>
<p:tagLst xmlns:a="http://schemas.openxmlformats.org/drawingml/2006/main" xmlns:r="http://schemas.openxmlformats.org/officeDocument/2006/relationships" xmlns:p="http://schemas.openxmlformats.org/presentationml/2006/main">
  <p:tag name="TAG" val="1"/>
</p:tagLst>
</file>

<file path=ppt/tags/tag7.xml><?xml version="1.0" encoding="utf-8"?>
<p:tagLst xmlns:a="http://schemas.openxmlformats.org/drawingml/2006/main" xmlns:r="http://schemas.openxmlformats.org/officeDocument/2006/relationships" xmlns:p="http://schemas.openxmlformats.org/presentationml/2006/main">
  <p:tag name="TAG" val="1"/>
</p:tagLst>
</file>

<file path=ppt/tags/tag70.xml><?xml version="1.0" encoding="utf-8"?>
<p:tagLst xmlns:a="http://schemas.openxmlformats.org/drawingml/2006/main" xmlns:r="http://schemas.openxmlformats.org/officeDocument/2006/relationships" xmlns:p="http://schemas.openxmlformats.org/presentationml/2006/main">
  <p:tag name="TAG" val="1"/>
</p:tagLst>
</file>

<file path=ppt/tags/tag71.xml><?xml version="1.0" encoding="utf-8"?>
<p:tagLst xmlns:a="http://schemas.openxmlformats.org/drawingml/2006/main" xmlns:r="http://schemas.openxmlformats.org/officeDocument/2006/relationships" xmlns:p="http://schemas.openxmlformats.org/presentationml/2006/main">
  <p:tag name="TAG" val="1"/>
</p:tagLst>
</file>

<file path=ppt/tags/tag72.xml><?xml version="1.0" encoding="utf-8"?>
<p:tagLst xmlns:a="http://schemas.openxmlformats.org/drawingml/2006/main" xmlns:r="http://schemas.openxmlformats.org/officeDocument/2006/relationships" xmlns:p="http://schemas.openxmlformats.org/presentationml/2006/main">
  <p:tag name="TAG" val="1"/>
</p:tagLst>
</file>

<file path=ppt/tags/tag73.xml><?xml version="1.0" encoding="utf-8"?>
<p:tagLst xmlns:a="http://schemas.openxmlformats.org/drawingml/2006/main" xmlns:r="http://schemas.openxmlformats.org/officeDocument/2006/relationships" xmlns:p="http://schemas.openxmlformats.org/presentationml/2006/main">
  <p:tag name="TAG" val="1"/>
</p:tagLst>
</file>

<file path=ppt/tags/tag74.xml><?xml version="1.0" encoding="utf-8"?>
<p:tagLst xmlns:a="http://schemas.openxmlformats.org/drawingml/2006/main" xmlns:r="http://schemas.openxmlformats.org/officeDocument/2006/relationships" xmlns:p="http://schemas.openxmlformats.org/presentationml/2006/main">
  <p:tag name="TAG" val="1"/>
</p:tagLst>
</file>

<file path=ppt/tags/tag75.xml><?xml version="1.0" encoding="utf-8"?>
<p:tagLst xmlns:a="http://schemas.openxmlformats.org/drawingml/2006/main" xmlns:r="http://schemas.openxmlformats.org/officeDocument/2006/relationships" xmlns:p="http://schemas.openxmlformats.org/presentationml/2006/main">
  <p:tag name="TAG" val="1"/>
</p:tagLst>
</file>

<file path=ppt/tags/tag76.xml><?xml version="1.0" encoding="utf-8"?>
<p:tagLst xmlns:a="http://schemas.openxmlformats.org/drawingml/2006/main" xmlns:r="http://schemas.openxmlformats.org/officeDocument/2006/relationships" xmlns:p="http://schemas.openxmlformats.org/presentationml/2006/main">
  <p:tag name="TAG" val="1"/>
</p:tagLst>
</file>

<file path=ppt/tags/tag77.xml><?xml version="1.0" encoding="utf-8"?>
<p:tagLst xmlns:a="http://schemas.openxmlformats.org/drawingml/2006/main" xmlns:r="http://schemas.openxmlformats.org/officeDocument/2006/relationships" xmlns:p="http://schemas.openxmlformats.org/presentationml/2006/main">
  <p:tag name="TAG" val="1"/>
</p:tagLst>
</file>

<file path=ppt/tags/tag78.xml><?xml version="1.0" encoding="utf-8"?>
<p:tagLst xmlns:a="http://schemas.openxmlformats.org/drawingml/2006/main" xmlns:r="http://schemas.openxmlformats.org/officeDocument/2006/relationships" xmlns:p="http://schemas.openxmlformats.org/presentationml/2006/main">
  <p:tag name="TAG" val="1"/>
</p:tagLst>
</file>

<file path=ppt/tags/tag79.xml><?xml version="1.0" encoding="utf-8"?>
<p:tagLst xmlns:a="http://schemas.openxmlformats.org/drawingml/2006/main" xmlns:r="http://schemas.openxmlformats.org/officeDocument/2006/relationships" xmlns:p="http://schemas.openxmlformats.org/presentationml/2006/main">
  <p:tag name="TAG" val="1"/>
</p:tagLst>
</file>

<file path=ppt/tags/tag8.xml><?xml version="1.0" encoding="utf-8"?>
<p:tagLst xmlns:a="http://schemas.openxmlformats.org/drawingml/2006/main" xmlns:r="http://schemas.openxmlformats.org/officeDocument/2006/relationships" xmlns:p="http://schemas.openxmlformats.org/presentationml/2006/main">
  <p:tag name="TAG" val="1"/>
</p:tagLst>
</file>

<file path=ppt/tags/tag80.xml><?xml version="1.0" encoding="utf-8"?>
<p:tagLst xmlns:a="http://schemas.openxmlformats.org/drawingml/2006/main" xmlns:r="http://schemas.openxmlformats.org/officeDocument/2006/relationships" xmlns:p="http://schemas.openxmlformats.org/presentationml/2006/main">
  <p:tag name="TAG" val="1"/>
</p:tagLst>
</file>

<file path=ppt/tags/tag81.xml><?xml version="1.0" encoding="utf-8"?>
<p:tagLst xmlns:a="http://schemas.openxmlformats.org/drawingml/2006/main" xmlns:r="http://schemas.openxmlformats.org/officeDocument/2006/relationships" xmlns:p="http://schemas.openxmlformats.org/presentationml/2006/main">
  <p:tag name="TAG" val="1"/>
</p:tagLst>
</file>

<file path=ppt/tags/tag82.xml><?xml version="1.0" encoding="utf-8"?>
<p:tagLst xmlns:a="http://schemas.openxmlformats.org/drawingml/2006/main" xmlns:r="http://schemas.openxmlformats.org/officeDocument/2006/relationships" xmlns:p="http://schemas.openxmlformats.org/presentationml/2006/main">
  <p:tag name="TAG" val="1"/>
</p:tagLst>
</file>

<file path=ppt/tags/tag83.xml><?xml version="1.0" encoding="utf-8"?>
<p:tagLst xmlns:a="http://schemas.openxmlformats.org/drawingml/2006/main" xmlns:r="http://schemas.openxmlformats.org/officeDocument/2006/relationships" xmlns:p="http://schemas.openxmlformats.org/presentationml/2006/main">
  <p:tag name="TAG" val="1"/>
</p:tagLst>
</file>

<file path=ppt/tags/tag9.xml><?xml version="1.0" encoding="utf-8"?>
<p:tagLst xmlns:a="http://schemas.openxmlformats.org/drawingml/2006/main" xmlns:r="http://schemas.openxmlformats.org/officeDocument/2006/relationships" xmlns:p="http://schemas.openxmlformats.org/presentationml/2006/main">
  <p:tag name="TAG" val="1"/>
</p:tagLst>
</file>

<file path=ppt/theme/theme1.xml><?xml version="1.0" encoding="utf-8"?>
<a:theme xmlns:a="http://schemas.openxmlformats.org/drawingml/2006/main" name="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3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docProps/app.xml><?xml version="1.0" encoding="utf-8"?>
<Properties xmlns="http://schemas.openxmlformats.org/officeDocument/2006/extended-properties" xmlns:vt="http://schemas.openxmlformats.org/officeDocument/2006/docPropsVTypes">
  <Template>9Slide.vn</Template>
  <TotalTime>940</TotalTime>
  <Words>1276</Words>
  <Application>Microsoft Office PowerPoint</Application>
  <PresentationFormat>Widescreen</PresentationFormat>
  <Paragraphs>129</Paragraphs>
  <Slides>34</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34</vt:i4>
      </vt:variant>
    </vt:vector>
  </HeadingPairs>
  <TitlesOfParts>
    <vt:vector size="37" baseType="lpstr">
      <vt:lpstr>#9Slide02 Noi dung dai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84963</dc:creator>
  <cp:keywords>9Slide</cp:keywords>
  <dc:description>9Slide.vn</dc:description>
  <cp:lastModifiedBy>Hưng Khúc</cp:lastModifiedBy>
  <cp:revision>36</cp:revision>
  <dcterms:created xsi:type="dcterms:W3CDTF">2022-04-30T02:10:34Z</dcterms:created>
  <dcterms:modified xsi:type="dcterms:W3CDTF">2023-04-24T04:37:55Z</dcterms:modified>
  <cp:category>9Slide.vn</cp:category>
  <cp:contentStatus>9Slide</cp:contentStatus>
</cp:coreProperties>
</file>