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78" r:id="rId3"/>
    <p:sldId id="271" r:id="rId4"/>
    <p:sldId id="256" r:id="rId5"/>
    <p:sldId id="257" r:id="rId6"/>
    <p:sldId id="273" r:id="rId7"/>
    <p:sldId id="306" r:id="rId8"/>
    <p:sldId id="307" r:id="rId9"/>
    <p:sldId id="308" r:id="rId10"/>
    <p:sldId id="268" r:id="rId11"/>
    <p:sldId id="258" r:id="rId12"/>
    <p:sldId id="283" r:id="rId13"/>
    <p:sldId id="309" r:id="rId14"/>
    <p:sldId id="310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82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FD01CAA-B552-42C2-BB5A-7B8777895279}">
          <p14:sldIdLst>
            <p14:sldId id="278"/>
            <p14:sldId id="256"/>
            <p14:sldId id="257"/>
            <p14:sldId id="273"/>
            <p14:sldId id="268"/>
            <p14:sldId id="258"/>
            <p14:sldId id="271"/>
            <p14:sldId id="267"/>
            <p14:sldId id="282"/>
            <p14:sldId id="272"/>
            <p14:sldId id="260"/>
            <p14:sldId id="270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4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66FF33"/>
    <a:srgbClr val="0000FF"/>
    <a:srgbClr val="FF0000"/>
    <a:srgbClr val="FFCC00"/>
    <a:srgbClr val="FF00FF"/>
    <a:srgbClr val="0099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47" autoAdjust="0"/>
    <p:restoredTop sz="94364" autoAdjust="0"/>
  </p:normalViewPr>
  <p:slideViewPr>
    <p:cSldViewPr>
      <p:cViewPr>
        <p:scale>
          <a:sx n="90" d="100"/>
          <a:sy n="90" d="100"/>
        </p:scale>
        <p:origin x="-15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7T13:28:03.135" idx="1">
    <p:pos x="10" y="-197"/>
    <p:text/>
    <p:extLst mod="1">
      <p:ext uri="{C676402C-5697-4E1C-873F-D02D1690AC5C}">
        <p15:threadingInfo xmlns:p15="http://schemas.microsoft.com/office/powerpoint/2012/main" xmlns="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0.wmf"/><Relationship Id="rId4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1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7827-F9E1-4F3E-A793-4633DD9B9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AAA6-2827-4B2D-B0B4-BE4E3F398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BCDE8-E648-4C10-A334-C1C18E9C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03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3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6EE6-B7F4-4F8B-903D-E3D4FF5A4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78D7-F8B3-4DFC-8AFF-F95AB5618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8612-8E50-4C9C-BFDD-592E58456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945E-A05B-4583-A8D3-272CD4CE4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16A4-3B4B-4659-A367-D1ED10C26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9588-8480-4C7D-9B3F-8577B5CBA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46DA-9915-4141-8F20-F72C254BA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88799-5123-4E9F-AA8C-4CEE0804D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2497-D0A7-4137-A250-92FCBAAB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3D0A-FFCE-4E77-95B0-1EFE60C6C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F5923-EC95-4BC2-9E85-1EDC24FE0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D9A5-79DC-4046-A209-26C1FDA73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A658D-6AE2-4018-A682-499AB0C50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D777-7B35-4052-B00B-85C195775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AE52-2945-4868-ABCD-B869566A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6089-08AD-42BA-B463-1989E50F4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A2E6C-24E2-4EF3-B58F-741F981D0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166EA-ADBF-46FF-A852-985E9F9B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2095-3648-4141-9C81-0251A7DFC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9368-7AC9-4838-B07F-845C402FD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8776AA6-3A31-41D3-AAE8-30803B47B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639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915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39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915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39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916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39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39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916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16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639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642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917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7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917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7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9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917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8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918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8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918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8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918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8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919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9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919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9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2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919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19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920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0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920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0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920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0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920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1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921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1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921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1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921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1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922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2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922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2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3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922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2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4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923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3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923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23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644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923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3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4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923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3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4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924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4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4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924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4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4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924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4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4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925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5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4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925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5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5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925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5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5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925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6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5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926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6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5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926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926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4926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6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6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7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28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638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2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61CF7DC-4AF6-45D2-A3D6-AD163D4AC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40.wmf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8.emf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5.png"/><Relationship Id="rId4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40.wmf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2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9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40.wmf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5" Type="http://schemas.openxmlformats.org/officeDocument/2006/relationships/image" Target="../media/image95.png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oleObject" Target="../embeddings/oleObject105.bin"/><Relationship Id="rId3" Type="http://schemas.openxmlformats.org/officeDocument/2006/relationships/image" Target="../media/image40.wmf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40.wmf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05.png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image" Target="../media/image40.wmf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10.png"/><Relationship Id="rId5" Type="http://schemas.openxmlformats.org/officeDocument/2006/relationships/oleObject" Target="../embeddings/oleObject113.bin"/><Relationship Id="rId10" Type="http://schemas.openxmlformats.org/officeDocument/2006/relationships/oleObject" Target="../embeddings/oleObject118.bin"/><Relationship Id="rId4" Type="http://schemas.openxmlformats.org/officeDocument/2006/relationships/image" Target="../media/image105.png"/><Relationship Id="rId9" Type="http://schemas.openxmlformats.org/officeDocument/2006/relationships/oleObject" Target="../embeddings/oleObject1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14.png"/><Relationship Id="rId4" Type="http://schemas.openxmlformats.org/officeDocument/2006/relationships/oleObject" Target="../embeddings/oleObject11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40.w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8.png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122.png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9.bin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3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7.bin"/><Relationship Id="rId5" Type="http://schemas.openxmlformats.org/officeDocument/2006/relationships/oleObject" Target="../embeddings/oleObject136.bin"/><Relationship Id="rId4" Type="http://schemas.openxmlformats.org/officeDocument/2006/relationships/oleObject" Target="../embeddings/oleObject13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3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39.bin"/><Relationship Id="rId4" Type="http://schemas.openxmlformats.org/officeDocument/2006/relationships/oleObject" Target="../embeddings/oleObject13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4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2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4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17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0.wmf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4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263" y="609600"/>
            <a:ext cx="15827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371600"/>
            <a:ext cx="1900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G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888" y="4419600"/>
            <a:ext cx="1611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G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990600"/>
            <a:ext cx="1611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"/>
            <a:ext cx="88138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7"/>
          <p:cNvSpPr>
            <a:spLocks noChangeArrowheads="1"/>
          </p:cNvSpPr>
          <p:nvPr/>
        </p:nvSpPr>
        <p:spPr bwMode="auto">
          <a:xfrm>
            <a:off x="762000" y="19812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034" name="Picture 18" descr="G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G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2688" y="5181600"/>
            <a:ext cx="1611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6" name="Group 22"/>
          <p:cNvGrpSpPr>
            <a:grpSpLocks/>
          </p:cNvGrpSpPr>
          <p:nvPr/>
        </p:nvGrpSpPr>
        <p:grpSpPr bwMode="auto">
          <a:xfrm>
            <a:off x="7456488" y="76200"/>
            <a:ext cx="1611312" cy="2471738"/>
            <a:chOff x="3977" y="-213"/>
            <a:chExt cx="1015" cy="1557"/>
          </a:xfrm>
        </p:grpSpPr>
        <p:pic>
          <p:nvPicPr>
            <p:cNvPr id="1038" name="Picture 19" descr="G1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7" y="192"/>
              <a:ext cx="95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21" descr="G1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77" y="-213"/>
              <a:ext cx="1015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7" name="Picture 23" descr="blumen-pflanzen04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4669">
            <a:off x="-66675" y="44958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76400" y="4391561"/>
            <a:ext cx="62089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 TẬP HKI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1" name="Rectangle 103"/>
          <p:cNvSpPr>
            <a:spLocks noChangeArrowheads="1"/>
          </p:cNvSpPr>
          <p:nvPr/>
        </p:nvSpPr>
        <p:spPr bwMode="auto">
          <a:xfrm>
            <a:off x="7696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2" name="Rectangle 104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5" name="Rectangle 107"/>
          <p:cNvSpPr>
            <a:spLocks noChangeArrowheads="1"/>
          </p:cNvSpPr>
          <p:nvPr/>
        </p:nvSpPr>
        <p:spPr bwMode="auto">
          <a:xfrm>
            <a:off x="43434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79" name="Rectangle 111"/>
          <p:cNvSpPr>
            <a:spLocks noChangeArrowheads="1"/>
          </p:cNvSpPr>
          <p:nvPr/>
        </p:nvSpPr>
        <p:spPr bwMode="auto">
          <a:xfrm>
            <a:off x="6096000" y="2141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extBox 131"/>
          <p:cNvSpPr txBox="1"/>
          <p:nvPr/>
        </p:nvSpPr>
        <p:spPr>
          <a:xfrm>
            <a:off x="914400" y="152400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b)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A;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=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/>
        </p:nvGraphicFramePr>
        <p:xfrm>
          <a:off x="4572000" y="152400"/>
          <a:ext cx="304800" cy="635000"/>
        </p:xfrm>
        <a:graphic>
          <a:graphicData uri="http://schemas.openxmlformats.org/presentationml/2006/ole">
            <p:oleObj spid="_x0000_s6506" name="Equation" r:id="rId4" imgW="304560" imgH="634680" progId="Equation.DSMT4">
              <p:embed/>
            </p:oleObj>
          </a:graphicData>
        </a:graphic>
      </p:graphicFrame>
      <p:sp>
        <p:nvSpPr>
          <p:cNvPr id="134" name="TextBox 133"/>
          <p:cNvSpPr txBox="1"/>
          <p:nvPr/>
        </p:nvSpPr>
        <p:spPr>
          <a:xfrm>
            <a:off x="10668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" name="Object 134"/>
          <p:cNvGraphicFramePr>
            <a:graphicFrameLocks noChangeAspect="1"/>
          </p:cNvGraphicFramePr>
          <p:nvPr/>
        </p:nvGraphicFramePr>
        <p:xfrm>
          <a:off x="1143000" y="1447800"/>
          <a:ext cx="6807200" cy="711200"/>
        </p:xfrm>
        <a:graphic>
          <a:graphicData uri="http://schemas.openxmlformats.org/presentationml/2006/ole">
            <p:oleObj spid="_x0000_s6507" name="Equation" r:id="rId5" imgW="6806880" imgH="711000" progId="Equation.DSMT4">
              <p:embed/>
            </p:oleObj>
          </a:graphicData>
        </a:graphic>
      </p:graphicFrame>
      <p:pic>
        <p:nvPicPr>
          <p:cNvPr id="18" name="Picture 114" descr="bar0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1219200" y="62484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1" name="Rectangle 103"/>
          <p:cNvSpPr>
            <a:spLocks noChangeArrowheads="1"/>
          </p:cNvSpPr>
          <p:nvPr/>
        </p:nvSpPr>
        <p:spPr bwMode="auto">
          <a:xfrm>
            <a:off x="7696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2" name="Rectangle 104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5" name="Rectangle 107"/>
          <p:cNvSpPr>
            <a:spLocks noChangeArrowheads="1"/>
          </p:cNvSpPr>
          <p:nvPr/>
        </p:nvSpPr>
        <p:spPr bwMode="auto">
          <a:xfrm>
            <a:off x="43434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79" name="Rectangle 111"/>
          <p:cNvSpPr>
            <a:spLocks noChangeArrowheads="1"/>
          </p:cNvSpPr>
          <p:nvPr/>
        </p:nvSpPr>
        <p:spPr bwMode="auto">
          <a:xfrm>
            <a:off x="6096000" y="2141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16906" y="285690"/>
            <a:ext cx="5017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Cho (t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y = 3x - 2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y =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-76200" y="762000"/>
            <a:ext cx="93667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a/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(t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(t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tọa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b/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(t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(t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trục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A; 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216400" y="203200"/>
          <a:ext cx="889000" cy="635000"/>
        </p:xfrm>
        <a:graphic>
          <a:graphicData uri="http://schemas.openxmlformats.org/presentationml/2006/ole">
            <p:oleObj spid="_x0000_s41988" name="Equation" r:id="rId4" imgW="888840" imgH="634680" progId="Equation.DSMT4">
              <p:embed/>
            </p:oleObj>
          </a:graphicData>
        </a:graphic>
      </p:graphicFrame>
      <p:pic>
        <p:nvPicPr>
          <p:cNvPr id="20" name="Pictur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290" y="3810000"/>
            <a:ext cx="59093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38200" y="19812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</a:t>
            </a:r>
            <a:r>
              <a:rPr lang="en-US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y = 3x – 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 x = 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-2;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=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Đ.thẳng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</a:t>
            </a:r>
            <a:r>
              <a:rPr lang="en-US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y =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 x = 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-2;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= -4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419600" y="2317899"/>
          <a:ext cx="177641" cy="592138"/>
        </p:xfrm>
        <a:graphic>
          <a:graphicData uri="http://schemas.openxmlformats.org/presentationml/2006/ole">
            <p:oleObj spid="_x0000_s41990" name="Equation" r:id="rId6" imgW="190440" imgH="634680" progId="Equation.DSMT4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2438400" y="2946400"/>
          <a:ext cx="782320" cy="558800"/>
        </p:xfrm>
        <a:graphic>
          <a:graphicData uri="http://schemas.openxmlformats.org/presentationml/2006/ole">
            <p:oleObj spid="_x0000_s41991" name="Equation" r:id="rId7" imgW="888840" imgH="634680" progId="Equation.DSMT4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765550" y="827088"/>
          <a:ext cx="3644900" cy="3162300"/>
        </p:xfrm>
        <a:graphic>
          <a:graphicData uri="http://schemas.openxmlformats.org/presentationml/2006/ole">
            <p:oleObj spid="_x0000_s82946" name="Equation" r:id="rId3" imgW="3644640" imgH="3162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1" name="Rectangle 103"/>
          <p:cNvSpPr>
            <a:spLocks noChangeArrowheads="1"/>
          </p:cNvSpPr>
          <p:nvPr/>
        </p:nvSpPr>
        <p:spPr bwMode="auto">
          <a:xfrm>
            <a:off x="7696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2" name="Rectangle 104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5" name="Rectangle 107"/>
          <p:cNvSpPr>
            <a:spLocks noChangeArrowheads="1"/>
          </p:cNvSpPr>
          <p:nvPr/>
        </p:nvSpPr>
        <p:spPr bwMode="auto">
          <a:xfrm>
            <a:off x="43434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79" name="Rectangle 111"/>
          <p:cNvSpPr>
            <a:spLocks noChangeArrowheads="1"/>
          </p:cNvSpPr>
          <p:nvPr/>
        </p:nvSpPr>
        <p:spPr bwMode="auto">
          <a:xfrm>
            <a:off x="6096000" y="2141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5800" y="457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990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714500" y="1066800"/>
          <a:ext cx="800100" cy="241300"/>
        </p:xfrm>
        <a:graphic>
          <a:graphicData uri="http://schemas.openxmlformats.org/presentationml/2006/ole">
            <p:oleObj spid="_x0000_s43012" name="Equation" r:id="rId4" imgW="799920" imgH="24120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600200" y="1405268"/>
          <a:ext cx="2413000" cy="1371600"/>
        </p:xfrm>
        <a:graphic>
          <a:graphicData uri="http://schemas.openxmlformats.org/presentationml/2006/ole">
            <p:oleObj spid="_x0000_s43013" name="Equation" r:id="rId5" imgW="2412720" imgH="137160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66800" y="3276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dirty="0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981200" y="3340100"/>
          <a:ext cx="825500" cy="241300"/>
        </p:xfrm>
        <a:graphic>
          <a:graphicData uri="http://schemas.openxmlformats.org/presentationml/2006/ole">
            <p:oleObj spid="_x0000_s43014" name="Equation" r:id="rId6" imgW="825480" imgH="241200" progId="Equation.DSMT4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828800" y="3683000"/>
          <a:ext cx="2400300" cy="1041400"/>
        </p:xfrm>
        <a:graphic>
          <a:graphicData uri="http://schemas.openxmlformats.org/presentationml/2006/ole">
            <p:oleObj spid="_x0000_s43015" name="Equation" r:id="rId7" imgW="2400120" imgH="104112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0600" y="5105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044700" y="5168900"/>
          <a:ext cx="774700" cy="241300"/>
        </p:xfrm>
        <a:graphic>
          <a:graphicData uri="http://schemas.openxmlformats.org/presentationml/2006/ole">
            <p:oleObj spid="_x0000_s43016" name="Equation" r:id="rId8" imgW="774360" imgH="24120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739900" y="5594499"/>
          <a:ext cx="5803900" cy="990600"/>
        </p:xfrm>
        <a:graphic>
          <a:graphicData uri="http://schemas.openxmlformats.org/presentationml/2006/ole">
            <p:oleObj spid="_x0000_s43017" name="Equation" r:id="rId9" imgW="5803560" imgH="990360" progId="Equation.DSMT4">
              <p:embed/>
            </p:oleObj>
          </a:graphicData>
        </a:graphic>
      </p:graphicFrame>
      <p:pic>
        <p:nvPicPr>
          <p:cNvPr id="28" name="Picture 27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1219200"/>
            <a:ext cx="563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1" name="Rectangle 103"/>
          <p:cNvSpPr>
            <a:spLocks noChangeArrowheads="1"/>
          </p:cNvSpPr>
          <p:nvPr/>
        </p:nvSpPr>
        <p:spPr bwMode="auto">
          <a:xfrm>
            <a:off x="7696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2" name="Rectangle 104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5" name="Rectangle 107"/>
          <p:cNvSpPr>
            <a:spLocks noChangeArrowheads="1"/>
          </p:cNvSpPr>
          <p:nvPr/>
        </p:nvSpPr>
        <p:spPr bwMode="auto">
          <a:xfrm>
            <a:off x="43434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79" name="Rectangle 111"/>
          <p:cNvSpPr>
            <a:spLocks noChangeArrowheads="1"/>
          </p:cNvSpPr>
          <p:nvPr/>
        </p:nvSpPr>
        <p:spPr bwMode="auto">
          <a:xfrm>
            <a:off x="6096000" y="2141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extBox 131"/>
          <p:cNvSpPr txBox="1"/>
          <p:nvPr/>
        </p:nvSpPr>
        <p:spPr>
          <a:xfrm>
            <a:off x="9144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52400" y="152400"/>
            <a:ext cx="2677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M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667000" y="66675"/>
          <a:ext cx="2977816" cy="771525"/>
        </p:xfrm>
        <a:graphic>
          <a:graphicData uri="http://schemas.openxmlformats.org/presentationml/2006/ole">
            <p:oleObj spid="_x0000_s50180" name="Equation" r:id="rId4" imgW="2094591" imgH="545863" progId="Equation.DSMT4">
              <p:embed/>
            </p:oleObj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097519" y="304800"/>
            <a:ext cx="620875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a, 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= - 6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1840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Giải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27548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489200" y="2184400"/>
          <a:ext cx="2463800" cy="1625600"/>
        </p:xfrm>
        <a:graphic>
          <a:graphicData uri="http://schemas.openxmlformats.org/presentationml/2006/ole">
            <p:oleObj spid="_x0000_s50183" name="Equation" r:id="rId5" imgW="2463480" imgH="16254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66800" y="4126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M =</a:t>
            </a:r>
            <a:endParaRPr lang="en-US" dirty="0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1828800" y="3876675"/>
          <a:ext cx="2978150" cy="771525"/>
        </p:xfrm>
        <a:graphic>
          <a:graphicData uri="http://schemas.openxmlformats.org/presentationml/2006/ole">
            <p:oleObj spid="_x0000_s50184" name="Equation" r:id="rId6" imgW="2094591" imgH="545863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76400" y="4611688"/>
          <a:ext cx="7124700" cy="2189162"/>
        </p:xfrm>
        <a:graphic>
          <a:graphicData uri="http://schemas.openxmlformats.org/presentationml/2006/ole">
            <p:oleObj spid="_x0000_s50185" name="Equation" r:id="rId7" imgW="7441920" imgH="2286000" progId="Equation.DSMT4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1" name="Rectangle 103"/>
          <p:cNvSpPr>
            <a:spLocks noChangeArrowheads="1"/>
          </p:cNvSpPr>
          <p:nvPr/>
        </p:nvSpPr>
        <p:spPr bwMode="auto">
          <a:xfrm>
            <a:off x="7696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2" name="Rectangle 104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5" name="Rectangle 107"/>
          <p:cNvSpPr>
            <a:spLocks noChangeArrowheads="1"/>
          </p:cNvSpPr>
          <p:nvPr/>
        </p:nvSpPr>
        <p:spPr bwMode="auto">
          <a:xfrm>
            <a:off x="43434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79" name="Rectangle 111"/>
          <p:cNvSpPr>
            <a:spLocks noChangeArrowheads="1"/>
          </p:cNvSpPr>
          <p:nvPr/>
        </p:nvSpPr>
        <p:spPr bwMode="auto">
          <a:xfrm>
            <a:off x="6096000" y="2141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extBox 131"/>
          <p:cNvSpPr txBox="1"/>
          <p:nvPr/>
        </p:nvSpPr>
        <p:spPr>
          <a:xfrm>
            <a:off x="914400" y="15240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= - 6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9144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M =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955800" y="863600"/>
          <a:ext cx="635000" cy="355600"/>
        </p:xfrm>
        <a:graphic>
          <a:graphicData uri="http://schemas.openxmlformats.org/presentationml/2006/ole">
            <p:oleObj spid="_x0000_s51204" name="Equation" r:id="rId4" imgW="634680" imgH="35532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66800" y="1752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 = -6</a:t>
            </a:r>
            <a:endParaRPr lang="en-US" sz="20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905000" y="1723900"/>
          <a:ext cx="3505200" cy="355600"/>
        </p:xfrm>
        <a:graphic>
          <a:graphicData uri="http://schemas.openxmlformats.org/presentationml/2006/ole">
            <p:oleObj spid="_x0000_s51205" name="Equation" r:id="rId5" imgW="3504960" imgH="35532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95400" y="2590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 = -6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286000" y="2647121"/>
          <a:ext cx="2133600" cy="324679"/>
        </p:xfrm>
        <a:graphic>
          <a:graphicData uri="http://schemas.openxmlformats.org/presentationml/2006/ole">
            <p:oleObj spid="_x0000_s51206" name="Equation" r:id="rId6" imgW="1752480" imgH="266400" progId="Equation.DSMT4">
              <p:embed/>
            </p:oleObj>
          </a:graphicData>
        </a:graphic>
      </p:graphicFrame>
      <p:pic>
        <p:nvPicPr>
          <p:cNvPr id="24" name="Picture 114" descr="bar0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4" descr="bar0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 rot="16200000">
            <a:off x="-2324100" y="2628899"/>
            <a:ext cx="533400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1" name="Rectangle 103"/>
          <p:cNvSpPr>
            <a:spLocks noChangeArrowheads="1"/>
          </p:cNvSpPr>
          <p:nvPr/>
        </p:nvSpPr>
        <p:spPr bwMode="auto">
          <a:xfrm>
            <a:off x="7696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2" name="Rectangle 104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5" name="Rectangle 107"/>
          <p:cNvSpPr>
            <a:spLocks noChangeArrowheads="1"/>
          </p:cNvSpPr>
          <p:nvPr/>
        </p:nvSpPr>
        <p:spPr bwMode="auto">
          <a:xfrm>
            <a:off x="43434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y = 3 – 2x (d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y= (2m +1)x –5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d1)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16002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Giải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19812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3 - 2x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 =              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= -2 &lt; 0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3/2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743200" y="2286000"/>
          <a:ext cx="844550" cy="350982"/>
        </p:xfrm>
        <a:graphic>
          <a:graphicData uri="http://schemas.openxmlformats.org/presentationml/2006/ole">
            <p:oleObj spid="_x0000_s52229" name="Equation" r:id="rId4" imgW="977760" imgH="406080" progId="Equation.DSMT4">
              <p:embed/>
            </p:oleObj>
          </a:graphicData>
        </a:graphic>
      </p:graphicFrame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3200400"/>
            <a:ext cx="3124200" cy="351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62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= 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3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= 3/2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4078069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h.số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(2m + 1)x –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= 3 – 2x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2m + 1     -2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543300" y="4457700"/>
          <a:ext cx="190500" cy="190500"/>
        </p:xfrm>
        <a:graphic>
          <a:graphicData uri="http://schemas.openxmlformats.org/presentationml/2006/ole">
            <p:oleObj spid="_x0000_s52232" name="Equation" r:id="rId6" imgW="190440" imgH="19044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16100" y="4648200"/>
          <a:ext cx="2222500" cy="578776"/>
        </p:xfrm>
        <a:graphic>
          <a:graphicData uri="http://schemas.openxmlformats.org/presentationml/2006/ole">
            <p:oleObj spid="_x0000_s52233" name="Equation" r:id="rId7" imgW="2438280" imgH="634680" progId="Equation.DSMT4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19" grpId="0"/>
      <p:bldP spid="20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1" name="Rectangle 103"/>
          <p:cNvSpPr>
            <a:spLocks noChangeArrowheads="1"/>
          </p:cNvSpPr>
          <p:nvPr/>
        </p:nvSpPr>
        <p:spPr bwMode="auto">
          <a:xfrm>
            <a:off x="7696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2" name="Rectangle 104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5" name="Rectangle 107"/>
          <p:cNvSpPr>
            <a:spLocks noChangeArrowheads="1"/>
          </p:cNvSpPr>
          <p:nvPr/>
        </p:nvSpPr>
        <p:spPr bwMode="auto">
          <a:xfrm>
            <a:off x="43434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79" name="Rectangle 111"/>
          <p:cNvSpPr>
            <a:spLocks noChangeArrowheads="1"/>
          </p:cNvSpPr>
          <p:nvPr/>
        </p:nvSpPr>
        <p:spPr bwMode="auto">
          <a:xfrm>
            <a:off x="6096000" y="2141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extBox 131"/>
          <p:cNvSpPr txBox="1"/>
          <p:nvPr/>
        </p:nvSpPr>
        <p:spPr>
          <a:xfrm>
            <a:off x="304800" y="1524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8: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85800" y="914400"/>
          <a:ext cx="6096000" cy="3048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87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a/  </a:t>
                      </a:r>
                      <a:endParaRPr lang="en-US" sz="18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4928" marR="649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990600" y="762000"/>
          <a:ext cx="1066800" cy="609600"/>
        </p:xfrm>
        <a:graphic>
          <a:graphicData uri="http://schemas.openxmlformats.org/presentationml/2006/ole">
            <p:oleObj spid="_x0000_s53252" name="Equation" r:id="rId4" imgW="800100" imgH="4572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85800" y="1508036"/>
          <a:ext cx="7467600" cy="1539963"/>
        </p:xfrm>
        <a:graphic>
          <a:graphicData uri="http://schemas.openxmlformats.org/presentationml/2006/ole">
            <p:oleObj spid="_x0000_s53253" name="Equation" r:id="rId5" imgW="7759440" imgH="16002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38200" y="3429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(2; -1)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7200" y="152400"/>
          <a:ext cx="1574800" cy="762000"/>
        </p:xfrm>
        <a:graphic>
          <a:graphicData uri="http://schemas.openxmlformats.org/presentationml/2006/ole">
            <p:oleObj spid="_x0000_s54276" name="Equation" r:id="rId4" imgW="1574640" imgH="76176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81000" y="990600"/>
          <a:ext cx="7785100" cy="812800"/>
        </p:xfrm>
        <a:graphic>
          <a:graphicData uri="http://schemas.openxmlformats.org/presentationml/2006/ole">
            <p:oleObj spid="_x0000_s54277" name="Equation" r:id="rId5" imgW="7785000" imgH="81252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4400" y="182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p.trình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81000" y="2438400"/>
          <a:ext cx="1930400" cy="762000"/>
        </p:xfrm>
        <a:graphic>
          <a:graphicData uri="http://schemas.openxmlformats.org/presentationml/2006/ole">
            <p:oleObj spid="_x0000_s54278" name="Equation" r:id="rId6" imgW="1930320" imgH="76176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92100" y="3124200"/>
          <a:ext cx="6565900" cy="2717800"/>
        </p:xfrm>
        <a:graphic>
          <a:graphicData uri="http://schemas.openxmlformats.org/presentationml/2006/ole">
            <p:oleObj spid="_x0000_s54279" name="Equation" r:id="rId7" imgW="6565680" imgH="271764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28800" y="61722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267200" y="6019800"/>
          <a:ext cx="1346200" cy="711200"/>
        </p:xfrm>
        <a:graphic>
          <a:graphicData uri="http://schemas.openxmlformats.org/presentationml/2006/ole">
            <p:oleObj spid="_x0000_s54280" name="Equation" r:id="rId8" imgW="1346040" imgH="711000" progId="Equation.DSMT4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Text Box 3"/>
          <p:cNvSpPr txBox="1">
            <a:spLocks noChangeArrowheads="1"/>
          </p:cNvSpPr>
          <p:nvPr/>
        </p:nvSpPr>
        <p:spPr bwMode="auto">
          <a:xfrm>
            <a:off x="0" y="822325"/>
            <a:ext cx="275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>
                <a:latin typeface="Arial" charset="0"/>
              </a:rPr>
              <a:t>1/ CĂN THỨC BẬC HAI</a:t>
            </a:r>
            <a:r>
              <a:rPr lang="en-US" b="1" i="1" u="sng">
                <a:solidFill>
                  <a:srgbClr val="0099FF"/>
                </a:solidFill>
                <a:latin typeface="Arial" charset="0"/>
              </a:rPr>
              <a:t> </a:t>
            </a:r>
          </a:p>
        </p:txBody>
      </p:sp>
      <p:sp>
        <p:nvSpPr>
          <p:cNvPr id="7191" name="Text Box 4"/>
          <p:cNvSpPr txBox="1">
            <a:spLocks noChangeArrowheads="1"/>
          </p:cNvSpPr>
          <p:nvPr/>
        </p:nvSpPr>
        <p:spPr bwMode="auto">
          <a:xfrm>
            <a:off x="128588" y="1219200"/>
            <a:ext cx="215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FF"/>
                </a:solidFill>
                <a:latin typeface="Arial" charset="0"/>
              </a:rPr>
              <a:t>-</a:t>
            </a:r>
            <a:r>
              <a:rPr lang="en-US" b="1" dirty="0" err="1">
                <a:solidFill>
                  <a:srgbClr val="FF00FF"/>
                </a:solidFill>
                <a:latin typeface="Arial" charset="0"/>
              </a:rPr>
              <a:t>Tổng</a:t>
            </a:r>
            <a:r>
              <a:rPr lang="en-US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Arial" charset="0"/>
              </a:rPr>
              <a:t>quát</a:t>
            </a:r>
            <a:r>
              <a:rPr lang="en-US" dirty="0">
                <a:solidFill>
                  <a:srgbClr val="FF00FF"/>
                </a:solidFill>
                <a:latin typeface="Arial" charset="0"/>
              </a:rPr>
              <a:t>( </a:t>
            </a:r>
            <a:r>
              <a:rPr lang="en-US" b="1" i="1" dirty="0">
                <a:solidFill>
                  <a:srgbClr val="FF00FF"/>
                </a:solidFill>
                <a:latin typeface="Arial" charset="0"/>
              </a:rPr>
              <a:t>SGK</a:t>
            </a:r>
            <a:r>
              <a:rPr lang="en-US" sz="1600" b="1" i="1" dirty="0">
                <a:solidFill>
                  <a:srgbClr val="FF00FF"/>
                </a:solidFill>
                <a:latin typeface="Arial" charset="0"/>
              </a:rPr>
              <a:t> )</a:t>
            </a:r>
          </a:p>
        </p:txBody>
      </p:sp>
      <p:sp>
        <p:nvSpPr>
          <p:cNvPr id="7193" name="Line 7"/>
          <p:cNvSpPr>
            <a:spLocks noChangeShapeType="1"/>
          </p:cNvSpPr>
          <p:nvPr/>
        </p:nvSpPr>
        <p:spPr bwMode="auto">
          <a:xfrm>
            <a:off x="4267200" y="6858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94" name="Group 8"/>
          <p:cNvGrpSpPr>
            <a:grpSpLocks/>
          </p:cNvGrpSpPr>
          <p:nvPr/>
        </p:nvGrpSpPr>
        <p:grpSpPr bwMode="auto">
          <a:xfrm>
            <a:off x="0" y="3429000"/>
            <a:ext cx="3935413" cy="446088"/>
            <a:chOff x="-24" y="1328"/>
            <a:chExt cx="2479" cy="281"/>
          </a:xfrm>
        </p:grpSpPr>
        <p:sp>
          <p:nvSpPr>
            <p:cNvPr id="7222" name="Text Box 9"/>
            <p:cNvSpPr txBox="1">
              <a:spLocks noChangeArrowheads="1"/>
            </p:cNvSpPr>
            <p:nvPr/>
          </p:nvSpPr>
          <p:spPr bwMode="auto">
            <a:xfrm>
              <a:off x="-24" y="1356"/>
              <a:ext cx="24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u="sng">
                  <a:latin typeface="Arial" charset="0"/>
                </a:rPr>
                <a:t>2/ HẰNG ĐẲNG THỨC</a:t>
              </a:r>
              <a:r>
                <a:rPr lang="en-US" u="sng">
                  <a:solidFill>
                    <a:srgbClr val="0099FF"/>
                  </a:solidFill>
                  <a:latin typeface="Arial" charset="0"/>
                </a:rPr>
                <a:t>                     </a:t>
              </a:r>
            </a:p>
          </p:txBody>
        </p:sp>
        <p:graphicFrame>
          <p:nvGraphicFramePr>
            <p:cNvPr id="7188" name="Object 10"/>
            <p:cNvGraphicFramePr>
              <a:graphicFrameLocks noChangeAspect="1"/>
            </p:cNvGraphicFramePr>
            <p:nvPr/>
          </p:nvGraphicFramePr>
          <p:xfrm>
            <a:off x="1680" y="1328"/>
            <a:ext cx="768" cy="281"/>
          </p:xfrm>
          <a:graphic>
            <a:graphicData uri="http://schemas.openxmlformats.org/presentationml/2006/ole">
              <p:oleObj spid="_x0000_s7620" name="Equation" r:id="rId3" imgW="710891" imgH="304668" progId="Equation.3">
                <p:embed/>
              </p:oleObj>
            </a:graphicData>
          </a:graphic>
        </p:graphicFrame>
      </p:grpSp>
      <p:grpSp>
        <p:nvGrpSpPr>
          <p:cNvPr id="7195" name="Group 11"/>
          <p:cNvGrpSpPr>
            <a:grpSpLocks/>
          </p:cNvGrpSpPr>
          <p:nvPr/>
        </p:nvGrpSpPr>
        <p:grpSpPr bwMode="auto">
          <a:xfrm>
            <a:off x="301915" y="3822121"/>
            <a:ext cx="3146425" cy="676275"/>
            <a:chOff x="38" y="1607"/>
            <a:chExt cx="1982" cy="426"/>
          </a:xfrm>
        </p:grpSpPr>
        <p:sp>
          <p:nvSpPr>
            <p:cNvPr id="7221" name="Text Box 12"/>
            <p:cNvSpPr txBox="1">
              <a:spLocks noChangeArrowheads="1"/>
            </p:cNvSpPr>
            <p:nvPr/>
          </p:nvSpPr>
          <p:spPr bwMode="auto">
            <a:xfrm>
              <a:off x="38" y="1607"/>
              <a:ext cx="130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 u="sng">
                  <a:solidFill>
                    <a:srgbClr val="FF00FF"/>
                  </a:solidFill>
                  <a:latin typeface="Arial" charset="0"/>
                </a:rPr>
                <a:t>Định lí :</a:t>
              </a:r>
              <a:r>
                <a:rPr lang="en-US" sz="1600" u="sng">
                  <a:latin typeface="Arial" charset="0"/>
                </a:rPr>
                <a:t/>
              </a:r>
              <a:br>
                <a:rPr lang="en-US" sz="1600" u="sng">
                  <a:latin typeface="Arial" charset="0"/>
                </a:rPr>
              </a:br>
              <a:r>
                <a:rPr lang="en-US" sz="1600">
                  <a:latin typeface="Arial" charset="0"/>
                </a:rPr>
                <a:t> Với mọi số a , ta có </a:t>
              </a:r>
            </a:p>
          </p:txBody>
        </p:sp>
        <p:graphicFrame>
          <p:nvGraphicFramePr>
            <p:cNvPr id="7187" name="Object 13"/>
            <p:cNvGraphicFramePr>
              <a:graphicFrameLocks noChangeAspect="1"/>
            </p:cNvGraphicFramePr>
            <p:nvPr/>
          </p:nvGraphicFramePr>
          <p:xfrm>
            <a:off x="1307" y="1752"/>
            <a:ext cx="713" cy="281"/>
          </p:xfrm>
          <a:graphic>
            <a:graphicData uri="http://schemas.openxmlformats.org/presentationml/2006/ole">
              <p:oleObj spid="_x0000_s7621" name="Equation" r:id="rId4" imgW="660113" imgH="304668" progId="Equation.3">
                <p:embed/>
              </p:oleObj>
            </a:graphicData>
          </a:graphic>
        </p:graphicFrame>
      </p:grp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33400" y="4495800"/>
            <a:ext cx="2144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err="1">
                <a:latin typeface="Arial" charset="0"/>
              </a:rPr>
              <a:t>Chứng</a:t>
            </a:r>
            <a:r>
              <a:rPr lang="en-US" sz="1600" b="1" i="1" dirty="0">
                <a:latin typeface="Arial" charset="0"/>
              </a:rPr>
              <a:t> minh</a:t>
            </a:r>
            <a:r>
              <a:rPr lang="en-US" sz="1600" dirty="0">
                <a:latin typeface="Arial" charset="0"/>
              </a:rPr>
              <a:t> ( SGK )</a:t>
            </a:r>
          </a:p>
        </p:txBody>
      </p:sp>
      <p:grpSp>
        <p:nvGrpSpPr>
          <p:cNvPr id="7197" name="Group 15"/>
          <p:cNvGrpSpPr>
            <a:grpSpLocks/>
          </p:cNvGrpSpPr>
          <p:nvPr/>
        </p:nvGrpSpPr>
        <p:grpSpPr bwMode="auto">
          <a:xfrm>
            <a:off x="34925" y="2057400"/>
            <a:ext cx="2363788" cy="669925"/>
            <a:chOff x="86" y="1420"/>
            <a:chExt cx="1489" cy="422"/>
          </a:xfrm>
        </p:grpSpPr>
        <p:sp>
          <p:nvSpPr>
            <p:cNvPr id="7220" name="Text Box 16"/>
            <p:cNvSpPr txBox="1">
              <a:spLocks noChangeArrowheads="1"/>
            </p:cNvSpPr>
            <p:nvPr/>
          </p:nvSpPr>
          <p:spPr bwMode="auto">
            <a:xfrm>
              <a:off x="86" y="1420"/>
              <a:ext cx="14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Ví dụ1</a:t>
              </a: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 :</a:t>
              </a:r>
              <a:r>
                <a:rPr lang="en-US" sz="1600">
                  <a:latin typeface="Arial" charset="0"/>
                </a:rPr>
                <a:t>                     </a:t>
              </a:r>
            </a:p>
            <a:p>
              <a:r>
                <a:rPr lang="en-US" sz="1600">
                  <a:latin typeface="Arial" charset="0"/>
                </a:rPr>
                <a:t>                  xác </a:t>
              </a:r>
              <a:r>
                <a:rPr lang="vi-VN" sz="1600">
                  <a:latin typeface="Arial" charset="0"/>
                </a:rPr>
                <a:t>đ</a:t>
              </a:r>
              <a:r>
                <a:rPr lang="en-US" sz="1600">
                  <a:latin typeface="Arial" charset="0"/>
                </a:rPr>
                <a:t>ịnh khi </a:t>
              </a:r>
            </a:p>
          </p:txBody>
        </p:sp>
        <p:graphicFrame>
          <p:nvGraphicFramePr>
            <p:cNvPr id="7186" name="Object 17"/>
            <p:cNvGraphicFramePr>
              <a:graphicFrameLocks noChangeAspect="1"/>
            </p:cNvGraphicFramePr>
            <p:nvPr/>
          </p:nvGraphicFramePr>
          <p:xfrm>
            <a:off x="144" y="1602"/>
            <a:ext cx="576" cy="240"/>
          </p:xfrm>
          <a:graphic>
            <a:graphicData uri="http://schemas.openxmlformats.org/presentationml/2006/ole">
              <p:oleObj spid="_x0000_s7622" name="Equation" r:id="rId5" imgW="609336" imgH="253890" progId="Equation.3">
                <p:embed/>
              </p:oleObj>
            </a:graphicData>
          </a:graphic>
        </p:graphicFrame>
      </p:grpSp>
      <p:graphicFrame>
        <p:nvGraphicFramePr>
          <p:cNvPr id="7171" name="Object 18"/>
          <p:cNvGraphicFramePr>
            <a:graphicFrameLocks noChangeAspect="1"/>
          </p:cNvGraphicFramePr>
          <p:nvPr/>
        </p:nvGraphicFramePr>
        <p:xfrm>
          <a:off x="2514600" y="2362200"/>
          <a:ext cx="1270000" cy="293688"/>
        </p:xfrm>
        <a:graphic>
          <a:graphicData uri="http://schemas.openxmlformats.org/presentationml/2006/ole">
            <p:oleObj spid="_x0000_s7623" name="Equation" r:id="rId6" imgW="736600" imgH="190500" progId="Equation.3">
              <p:embed/>
            </p:oleObj>
          </a:graphicData>
        </a:graphic>
      </p:graphicFrame>
      <p:grpSp>
        <p:nvGrpSpPr>
          <p:cNvPr id="7198" name="Group 19"/>
          <p:cNvGrpSpPr>
            <a:grpSpLocks/>
          </p:cNvGrpSpPr>
          <p:nvPr/>
        </p:nvGrpSpPr>
        <p:grpSpPr bwMode="auto">
          <a:xfrm>
            <a:off x="228600" y="3019425"/>
            <a:ext cx="3267075" cy="381000"/>
            <a:chOff x="144" y="1989"/>
            <a:chExt cx="2058" cy="240"/>
          </a:xfrm>
        </p:grpSpPr>
        <p:sp>
          <p:nvSpPr>
            <p:cNvPr id="7219" name="Text Box 20"/>
            <p:cNvSpPr txBox="1">
              <a:spLocks noChangeArrowheads="1"/>
            </p:cNvSpPr>
            <p:nvPr/>
          </p:nvSpPr>
          <p:spPr bwMode="auto">
            <a:xfrm>
              <a:off x="144" y="2016"/>
              <a:ext cx="20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Với x      3 thì                  xác </a:t>
              </a:r>
              <a:r>
                <a:rPr lang="vi-VN" sz="1600">
                  <a:latin typeface="Arial" charset="0"/>
                </a:rPr>
                <a:t>đ</a:t>
              </a:r>
              <a:r>
                <a:rPr lang="en-US" sz="1600">
                  <a:latin typeface="Arial" charset="0"/>
                </a:rPr>
                <a:t>ịnh </a:t>
              </a:r>
            </a:p>
          </p:txBody>
        </p:sp>
        <p:graphicFrame>
          <p:nvGraphicFramePr>
            <p:cNvPr id="7184" name="Object 21"/>
            <p:cNvGraphicFramePr>
              <a:graphicFrameLocks noChangeAspect="1"/>
            </p:cNvGraphicFramePr>
            <p:nvPr/>
          </p:nvGraphicFramePr>
          <p:xfrm>
            <a:off x="552" y="2060"/>
            <a:ext cx="125" cy="148"/>
          </p:xfrm>
          <a:graphic>
            <a:graphicData uri="http://schemas.openxmlformats.org/presentationml/2006/ole">
              <p:oleObj spid="_x0000_s7624" name="Equation" r:id="rId7" imgW="139579" imgH="164957" progId="Equation.3">
                <p:embed/>
              </p:oleObj>
            </a:graphicData>
          </a:graphic>
        </p:graphicFrame>
        <p:graphicFrame>
          <p:nvGraphicFramePr>
            <p:cNvPr id="7185" name="Object 22"/>
            <p:cNvGraphicFramePr>
              <a:graphicFrameLocks noChangeAspect="1"/>
            </p:cNvGraphicFramePr>
            <p:nvPr/>
          </p:nvGraphicFramePr>
          <p:xfrm>
            <a:off x="1023" y="1989"/>
            <a:ext cx="576" cy="240"/>
          </p:xfrm>
          <a:graphic>
            <a:graphicData uri="http://schemas.openxmlformats.org/presentationml/2006/ole">
              <p:oleObj spid="_x0000_s7625" name="Equation" r:id="rId8" imgW="609336" imgH="253890" progId="Equation.3">
                <p:embed/>
              </p:oleObj>
            </a:graphicData>
          </a:graphic>
        </p:graphicFrame>
      </p:grpSp>
      <p:graphicFrame>
        <p:nvGraphicFramePr>
          <p:cNvPr id="7172" name="Object 23"/>
          <p:cNvGraphicFramePr>
            <a:graphicFrameLocks noChangeAspect="1"/>
          </p:cNvGraphicFramePr>
          <p:nvPr/>
        </p:nvGraphicFramePr>
        <p:xfrm>
          <a:off x="2317750" y="2862263"/>
          <a:ext cx="273050" cy="185737"/>
        </p:xfrm>
        <a:graphic>
          <a:graphicData uri="http://schemas.openxmlformats.org/presentationml/2006/ole">
            <p:oleObj spid="_x0000_s7626" name="Equation" r:id="rId9" imgW="241091" imgH="164957" progId="Equation.3">
              <p:embed/>
            </p:oleObj>
          </a:graphicData>
        </a:graphic>
      </p:graphicFrame>
      <p:graphicFrame>
        <p:nvGraphicFramePr>
          <p:cNvPr id="7173" name="Object 24"/>
          <p:cNvGraphicFramePr>
            <a:graphicFrameLocks noChangeAspect="1"/>
          </p:cNvGraphicFramePr>
          <p:nvPr/>
        </p:nvGraphicFramePr>
        <p:xfrm>
          <a:off x="2667000" y="2692400"/>
          <a:ext cx="685800" cy="355600"/>
        </p:xfrm>
        <a:graphic>
          <a:graphicData uri="http://schemas.openxmlformats.org/presentationml/2006/ole">
            <p:oleObj spid="_x0000_s7627" name="Equation" r:id="rId10" imgW="342603" imgH="177646" progId="Equation.3">
              <p:embed/>
            </p:oleObj>
          </a:graphicData>
        </a:graphic>
      </p:graphicFrame>
      <p:sp>
        <p:nvSpPr>
          <p:cNvPr id="7200" name="Rectangle 27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201" name="Rectangle 28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202" name="Rectangle 29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203" name="Rectangle 31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204" name="Rectangle 32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205" name="Rectangle 33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7206" name="Rectangle 34"/>
          <p:cNvSpPr>
            <a:spLocks noChangeArrowheads="1"/>
          </p:cNvSpPr>
          <p:nvPr/>
        </p:nvSpPr>
        <p:spPr bwMode="auto">
          <a:xfrm>
            <a:off x="6096000" y="2141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207" name="Rectangle 35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graphicFrame>
        <p:nvGraphicFramePr>
          <p:cNvPr id="67651" name="Object 67"/>
          <p:cNvGraphicFramePr>
            <a:graphicFrameLocks noChangeAspect="1"/>
          </p:cNvGraphicFramePr>
          <p:nvPr/>
        </p:nvGraphicFramePr>
        <p:xfrm>
          <a:off x="6076950" y="3886200"/>
          <a:ext cx="933450" cy="584200"/>
        </p:xfrm>
        <a:graphic>
          <a:graphicData uri="http://schemas.openxmlformats.org/presentationml/2006/ole">
            <p:oleObj spid="_x0000_s7628" name="Equation" r:id="rId11" imgW="406048" imgH="253780" progId="Equation.3">
              <p:embed/>
            </p:oleObj>
          </a:graphicData>
        </a:graphic>
      </p:graphicFrame>
      <p:sp>
        <p:nvSpPr>
          <p:cNvPr id="67652" name="Text Box 68"/>
          <p:cNvSpPr txBox="1">
            <a:spLocks noChangeArrowheads="1"/>
          </p:cNvSpPr>
          <p:nvPr/>
        </p:nvSpPr>
        <p:spPr bwMode="auto">
          <a:xfrm>
            <a:off x="5664200" y="3420773"/>
            <a:ext cx="1458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err="1">
                <a:latin typeface="Arial" charset="0"/>
              </a:rPr>
              <a:t>Chứng</a:t>
            </a:r>
            <a:r>
              <a:rPr lang="en-US" sz="1600" b="1" i="1" dirty="0">
                <a:latin typeface="Arial" charset="0"/>
              </a:rPr>
              <a:t> minh</a:t>
            </a:r>
            <a:r>
              <a:rPr lang="en-US" sz="1600" dirty="0">
                <a:latin typeface="Arial" charset="0"/>
              </a:rPr>
              <a:t> </a:t>
            </a:r>
          </a:p>
        </p:txBody>
      </p:sp>
      <p:graphicFrame>
        <p:nvGraphicFramePr>
          <p:cNvPr id="67657" name="Object 73"/>
          <p:cNvGraphicFramePr>
            <a:graphicFrameLocks noChangeAspect="1"/>
          </p:cNvGraphicFramePr>
          <p:nvPr/>
        </p:nvGraphicFramePr>
        <p:xfrm>
          <a:off x="7010400" y="4495800"/>
          <a:ext cx="2051050" cy="542925"/>
        </p:xfrm>
        <a:graphic>
          <a:graphicData uri="http://schemas.openxmlformats.org/presentationml/2006/ole">
            <p:oleObj spid="_x0000_s7629" name="Equation" r:id="rId12" imgW="1117115" imgH="253890" progId="Equation.3">
              <p:embed/>
            </p:oleObj>
          </a:graphicData>
        </a:graphic>
      </p:graphicFrame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4461164" y="565584"/>
            <a:ext cx="4063711" cy="2496704"/>
            <a:chOff x="3600" y="816"/>
            <a:chExt cx="1296" cy="1152"/>
          </a:xfrm>
        </p:grpSpPr>
        <p:sp>
          <p:nvSpPr>
            <p:cNvPr id="7218" name="AutoShape 70"/>
            <p:cNvSpPr>
              <a:spLocks noChangeArrowheads="1"/>
            </p:cNvSpPr>
            <p:nvPr/>
          </p:nvSpPr>
          <p:spPr bwMode="auto">
            <a:xfrm>
              <a:off x="3600" y="816"/>
              <a:ext cx="1296" cy="1152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rgbClr val="66FF3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  <a:latin typeface="Arial" charset="0"/>
                </a:rPr>
                <a:t>Vì</a:t>
              </a:r>
              <a:r>
                <a:rPr lang="en-US" sz="1600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  <a:latin typeface="Arial" charset="0"/>
                </a:rPr>
                <a:t>bình</a:t>
              </a:r>
              <a:r>
                <a:rPr lang="en-US" sz="1600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  <a:latin typeface="Arial" charset="0"/>
                </a:rPr>
                <a:t>phương</a:t>
              </a:r>
              <a:r>
                <a:rPr lang="en-US" sz="1600" dirty="0" smtClean="0">
                  <a:solidFill>
                    <a:srgbClr val="FF0000"/>
                  </a:solidFill>
                  <a:latin typeface="Arial" charset="0"/>
                </a:rPr>
                <a:t> 2 </a:t>
              </a:r>
              <a:r>
                <a:rPr lang="en-US" sz="1600" dirty="0" err="1" smtClean="0">
                  <a:solidFill>
                    <a:srgbClr val="FF0000"/>
                  </a:solidFill>
                  <a:latin typeface="Arial" charset="0"/>
                </a:rPr>
                <a:t>vế</a:t>
              </a:r>
              <a:r>
                <a:rPr lang="en-US" sz="1600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ctr"/>
              <a:endParaRPr lang="en-US" sz="1600" dirty="0" smtClean="0">
                <a:solidFill>
                  <a:srgbClr val="FF0000"/>
                </a:solidFill>
                <a:latin typeface="Arial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Arial" charset="0"/>
              </a:endParaRPr>
            </a:p>
            <a:p>
              <a:pPr algn="ctr"/>
              <a:r>
                <a:rPr lang="en-US" sz="1600" dirty="0" err="1" smtClean="0">
                  <a:solidFill>
                    <a:srgbClr val="FF0000"/>
                  </a:solidFill>
                  <a:latin typeface="Arial" charset="0"/>
                </a:rPr>
                <a:t>Nên</a:t>
              </a:r>
              <a:r>
                <a:rPr lang="en-US" sz="1600" dirty="0" smtClean="0">
                  <a:solidFill>
                    <a:srgbClr val="FF0000"/>
                  </a:solidFill>
                  <a:latin typeface="Arial" charset="0"/>
                </a:rPr>
                <a:t> ta </a:t>
              </a:r>
              <a:r>
                <a:rPr lang="en-US" sz="1600" dirty="0" err="1" smtClean="0">
                  <a:solidFill>
                    <a:srgbClr val="FF0000"/>
                  </a:solidFill>
                  <a:latin typeface="Arial" charset="0"/>
                </a:rPr>
                <a:t>cần</a:t>
              </a:r>
              <a:r>
                <a:rPr lang="en-US" sz="1600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Arial" charset="0"/>
                </a:rPr>
                <a:t>chứng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 minh:</a:t>
              </a:r>
            </a:p>
          </p:txBody>
        </p:sp>
        <p:graphicFrame>
          <p:nvGraphicFramePr>
            <p:cNvPr id="7183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17469608"/>
                </p:ext>
              </p:extLst>
            </p:nvPr>
          </p:nvGraphicFramePr>
          <p:xfrm>
            <a:off x="3785" y="1475"/>
            <a:ext cx="816" cy="331"/>
          </p:xfrm>
          <a:graphic>
            <a:graphicData uri="http://schemas.openxmlformats.org/presentationml/2006/ole">
              <p:oleObj spid="_x0000_s7630" name="Equation" r:id="rId13" imgW="634725" imgH="253890" progId="Equation.3">
                <p:embed/>
              </p:oleObj>
            </a:graphicData>
          </a:graphic>
        </p:graphicFrame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4572000" y="3976688"/>
            <a:ext cx="4114800" cy="338137"/>
            <a:chOff x="2880" y="2505"/>
            <a:chExt cx="2592" cy="213"/>
          </a:xfrm>
        </p:grpSpPr>
        <p:sp>
          <p:nvSpPr>
            <p:cNvPr id="7217" name="Text Box 75"/>
            <p:cNvSpPr txBox="1">
              <a:spLocks noChangeArrowheads="1"/>
            </p:cNvSpPr>
            <p:nvPr/>
          </p:nvSpPr>
          <p:spPr bwMode="auto">
            <a:xfrm>
              <a:off x="2880" y="2505"/>
              <a:ext cx="25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latin typeface="Arial" charset="0"/>
                </a:rPr>
                <a:t>Nếu</a:t>
              </a:r>
              <a:r>
                <a:rPr lang="en-US" sz="1600" dirty="0">
                  <a:latin typeface="Arial" charset="0"/>
                </a:rPr>
                <a:t> a      0 </a:t>
              </a:r>
              <a:r>
                <a:rPr lang="en-US" sz="1600" dirty="0" err="1">
                  <a:latin typeface="Arial" charset="0"/>
                </a:rPr>
                <a:t>thì</a:t>
              </a:r>
              <a:r>
                <a:rPr lang="en-US" sz="1600" dirty="0">
                  <a:latin typeface="Arial" charset="0"/>
                </a:rPr>
                <a:t>                    </a:t>
              </a:r>
              <a:r>
                <a:rPr lang="en-US" sz="1600" dirty="0" err="1">
                  <a:latin typeface="Arial" charset="0"/>
                </a:rPr>
                <a:t>nên</a:t>
              </a:r>
              <a:endParaRPr lang="en-US" sz="1600" dirty="0">
                <a:latin typeface="Arial" charset="0"/>
              </a:endParaRPr>
            </a:p>
          </p:txBody>
        </p:sp>
        <p:graphicFrame>
          <p:nvGraphicFramePr>
            <p:cNvPr id="7182" name="Object 76"/>
            <p:cNvGraphicFramePr>
              <a:graphicFrameLocks noChangeAspect="1"/>
            </p:cNvGraphicFramePr>
            <p:nvPr/>
          </p:nvGraphicFramePr>
          <p:xfrm>
            <a:off x="3312" y="2544"/>
            <a:ext cx="120" cy="144"/>
          </p:xfrm>
          <a:graphic>
            <a:graphicData uri="http://schemas.openxmlformats.org/presentationml/2006/ole">
              <p:oleObj spid="_x0000_s7631" name="Equation" r:id="rId14" imgW="126835" imgH="152202" progId="Equation.3">
                <p:embed/>
              </p:oleObj>
            </a:graphicData>
          </a:graphic>
        </p:graphicFrame>
      </p:grpSp>
      <p:graphicFrame>
        <p:nvGraphicFramePr>
          <p:cNvPr id="7176" name="Object 7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632" name="Equation" r:id="rId15" imgW="114151" imgH="215619" progId="Equation.3">
              <p:embed/>
            </p:oleObj>
          </a:graphicData>
        </a:graphic>
      </p:graphicFrame>
      <p:graphicFrame>
        <p:nvGraphicFramePr>
          <p:cNvPr id="67663" name="Object 79"/>
          <p:cNvGraphicFramePr>
            <a:graphicFrameLocks noChangeAspect="1"/>
          </p:cNvGraphicFramePr>
          <p:nvPr/>
        </p:nvGraphicFramePr>
        <p:xfrm>
          <a:off x="7543800" y="3886200"/>
          <a:ext cx="1295400" cy="525463"/>
        </p:xfrm>
        <a:graphic>
          <a:graphicData uri="http://schemas.openxmlformats.org/presentationml/2006/ole">
            <p:oleObj spid="_x0000_s7633" name="Equation" r:id="rId16" imgW="634725" imgH="253890" progId="Equation.3">
              <p:embed/>
            </p:oleObj>
          </a:graphicData>
        </a:graphic>
      </p:graphicFrame>
      <p:sp>
        <p:nvSpPr>
          <p:cNvPr id="67664" name="Text Box 80"/>
          <p:cNvSpPr txBox="1">
            <a:spLocks noChangeArrowheads="1"/>
          </p:cNvSpPr>
          <p:nvPr/>
        </p:nvSpPr>
        <p:spPr bwMode="auto">
          <a:xfrm>
            <a:off x="4267200" y="4572000"/>
            <a:ext cx="419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latin typeface="Arial" charset="0"/>
              </a:rPr>
              <a:t>Nếu</a:t>
            </a:r>
            <a:r>
              <a:rPr lang="en-US" sz="1600" dirty="0">
                <a:latin typeface="Arial" charset="0"/>
              </a:rPr>
              <a:t> a&lt;0 </a:t>
            </a:r>
            <a:r>
              <a:rPr lang="en-US" sz="1600" dirty="0" err="1">
                <a:latin typeface="Arial" charset="0"/>
              </a:rPr>
              <a:t>thì</a:t>
            </a:r>
            <a:r>
              <a:rPr lang="en-US" sz="1600" dirty="0">
                <a:latin typeface="Arial" charset="0"/>
              </a:rPr>
              <a:t>                      </a:t>
            </a:r>
            <a:r>
              <a:rPr lang="en-US" sz="1600" dirty="0" err="1">
                <a:latin typeface="Arial" charset="0"/>
              </a:rPr>
              <a:t>nên</a:t>
            </a:r>
            <a:r>
              <a:rPr lang="en-US" sz="1600" dirty="0">
                <a:latin typeface="Arial" charset="0"/>
              </a:rPr>
              <a:t> </a:t>
            </a:r>
          </a:p>
        </p:txBody>
      </p:sp>
      <p:graphicFrame>
        <p:nvGraphicFramePr>
          <p:cNvPr id="67665" name="Object 81"/>
          <p:cNvGraphicFramePr>
            <a:graphicFrameLocks noChangeAspect="1"/>
          </p:cNvGraphicFramePr>
          <p:nvPr/>
        </p:nvGraphicFramePr>
        <p:xfrm>
          <a:off x="5562600" y="4495800"/>
          <a:ext cx="990600" cy="584200"/>
        </p:xfrm>
        <a:graphic>
          <a:graphicData uri="http://schemas.openxmlformats.org/presentationml/2006/ole">
            <p:oleObj spid="_x0000_s7634" name="Equation" r:id="rId17" imgW="494870" imgH="253780" progId="Equation.3">
              <p:embed/>
            </p:oleObj>
          </a:graphicData>
        </a:graphic>
      </p:graphicFrame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4343400" y="5105400"/>
            <a:ext cx="4343400" cy="525463"/>
            <a:chOff x="2736" y="3653"/>
            <a:chExt cx="2736" cy="331"/>
          </a:xfrm>
        </p:grpSpPr>
        <p:graphicFrame>
          <p:nvGraphicFramePr>
            <p:cNvPr id="7181" name="Object 84"/>
            <p:cNvGraphicFramePr>
              <a:graphicFrameLocks noChangeAspect="1"/>
            </p:cNvGraphicFramePr>
            <p:nvPr/>
          </p:nvGraphicFramePr>
          <p:xfrm>
            <a:off x="3552" y="3653"/>
            <a:ext cx="816" cy="331"/>
          </p:xfrm>
          <a:graphic>
            <a:graphicData uri="http://schemas.openxmlformats.org/presentationml/2006/ole">
              <p:oleObj spid="_x0000_s7635" name="Equation" r:id="rId18" imgW="634725" imgH="253890" progId="Equation.3">
                <p:embed/>
              </p:oleObj>
            </a:graphicData>
          </a:graphic>
        </p:graphicFrame>
        <p:sp>
          <p:nvSpPr>
            <p:cNvPr id="7216" name="Text Box 85"/>
            <p:cNvSpPr txBox="1">
              <a:spLocks noChangeArrowheads="1"/>
            </p:cNvSpPr>
            <p:nvPr/>
          </p:nvSpPr>
          <p:spPr bwMode="auto">
            <a:xfrm>
              <a:off x="2736" y="3705"/>
              <a:ext cx="27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Arial" charset="0"/>
                </a:rPr>
                <a:t>Do </a:t>
              </a:r>
              <a:r>
                <a:rPr lang="vi-VN" sz="1600" dirty="0" smtClean="0">
                  <a:latin typeface="Arial" charset="0"/>
                </a:rPr>
                <a:t>đ</a:t>
              </a:r>
              <a:r>
                <a:rPr lang="en-US" sz="1600" dirty="0">
                  <a:latin typeface="Arial" charset="0"/>
                </a:rPr>
                <a:t>ó                                        </a:t>
              </a:r>
              <a:r>
                <a:rPr lang="en-US" sz="1600" dirty="0" err="1">
                  <a:latin typeface="Arial" charset="0"/>
                </a:rPr>
                <a:t>với</a:t>
              </a:r>
              <a:r>
                <a:rPr lang="en-US" sz="1600" dirty="0">
                  <a:latin typeface="Arial" charset="0"/>
                </a:rPr>
                <a:t> </a:t>
              </a:r>
              <a:r>
                <a:rPr lang="en-US" sz="1600" dirty="0" err="1">
                  <a:latin typeface="Arial" charset="0"/>
                </a:rPr>
                <a:t>mọi</a:t>
              </a:r>
              <a:r>
                <a:rPr lang="en-US" sz="1600" dirty="0">
                  <a:latin typeface="Arial" charset="0"/>
                </a:rPr>
                <a:t> </a:t>
              </a:r>
              <a:r>
                <a:rPr lang="en-US" sz="1600" dirty="0" err="1">
                  <a:latin typeface="Arial" charset="0"/>
                </a:rPr>
                <a:t>số</a:t>
              </a:r>
              <a:r>
                <a:rPr lang="en-US" sz="1600" dirty="0">
                  <a:latin typeface="Arial" charset="0"/>
                </a:rPr>
                <a:t> a</a:t>
              </a:r>
            </a:p>
          </p:txBody>
        </p:sp>
      </p:grpSp>
      <p:grpSp>
        <p:nvGrpSpPr>
          <p:cNvPr id="7213" name="Group 87"/>
          <p:cNvGrpSpPr>
            <a:grpSpLocks/>
          </p:cNvGrpSpPr>
          <p:nvPr/>
        </p:nvGrpSpPr>
        <p:grpSpPr bwMode="auto">
          <a:xfrm>
            <a:off x="0" y="1600200"/>
            <a:ext cx="3419475" cy="341313"/>
            <a:chOff x="2592" y="1255"/>
            <a:chExt cx="2154" cy="215"/>
          </a:xfrm>
        </p:grpSpPr>
        <p:sp>
          <p:nvSpPr>
            <p:cNvPr id="7215" name="Text Box 88"/>
            <p:cNvSpPr txBox="1">
              <a:spLocks noChangeArrowheads="1"/>
            </p:cNvSpPr>
            <p:nvPr/>
          </p:nvSpPr>
          <p:spPr bwMode="auto">
            <a:xfrm>
              <a:off x="2592" y="1257"/>
              <a:ext cx="215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         </a:t>
              </a:r>
              <a:r>
                <a:rPr lang="en-US" sz="1600" b="1" i="1">
                  <a:solidFill>
                    <a:srgbClr val="FF00FF"/>
                  </a:solidFill>
                  <a:latin typeface="Arial" charset="0"/>
                </a:rPr>
                <a:t>xác </a:t>
              </a:r>
              <a:r>
                <a:rPr lang="vi-VN" sz="1600" b="1" i="1">
                  <a:solidFill>
                    <a:srgbClr val="FF00FF"/>
                  </a:solidFill>
                  <a:latin typeface="Arial" charset="0"/>
                </a:rPr>
                <a:t>đ</a:t>
              </a:r>
              <a:r>
                <a:rPr lang="en-US" sz="1600" b="1" i="1">
                  <a:solidFill>
                    <a:srgbClr val="FF00FF"/>
                  </a:solidFill>
                  <a:latin typeface="Arial" charset="0"/>
                </a:rPr>
                <a:t>ịnh ( hay có nghĩa</a:t>
              </a:r>
              <a:r>
                <a:rPr lang="en-US" sz="1600">
                  <a:latin typeface="Arial" charset="0"/>
                </a:rPr>
                <a:t> ) khi</a:t>
              </a:r>
            </a:p>
          </p:txBody>
        </p:sp>
        <p:graphicFrame>
          <p:nvGraphicFramePr>
            <p:cNvPr id="7180" name="Object 89"/>
            <p:cNvGraphicFramePr>
              <a:graphicFrameLocks noChangeAspect="1"/>
            </p:cNvGraphicFramePr>
            <p:nvPr/>
          </p:nvGraphicFramePr>
          <p:xfrm>
            <a:off x="2718" y="1255"/>
            <a:ext cx="240" cy="199"/>
          </p:xfrm>
          <a:graphic>
            <a:graphicData uri="http://schemas.openxmlformats.org/presentationml/2006/ole">
              <p:oleObj spid="_x0000_s7636" name="Equation" r:id="rId19" imgW="291973" imgH="241195" progId="Equation.3">
                <p:embed/>
              </p:oleObj>
            </a:graphicData>
          </a:graphic>
        </p:graphicFrame>
      </p:grpSp>
      <p:graphicFrame>
        <p:nvGraphicFramePr>
          <p:cNvPr id="7179" name="Object 90"/>
          <p:cNvGraphicFramePr>
            <a:graphicFrameLocks noChangeAspect="1"/>
          </p:cNvGraphicFramePr>
          <p:nvPr/>
        </p:nvGraphicFramePr>
        <p:xfrm>
          <a:off x="3505200" y="1676400"/>
          <a:ext cx="533400" cy="242888"/>
        </p:xfrm>
        <a:graphic>
          <a:graphicData uri="http://schemas.openxmlformats.org/presentationml/2006/ole">
            <p:oleObj spid="_x0000_s7637" name="Equation" r:id="rId20" imgW="419100" imgH="190500" progId="Equation.3">
              <p:embed/>
            </p:oleObj>
          </a:graphicData>
        </a:graphic>
      </p:graphicFrame>
      <p:pic>
        <p:nvPicPr>
          <p:cNvPr id="7214" name="Picture 92" descr="bar01"/>
          <p:cNvPicPr>
            <a:picLocks noChangeAspect="1" noChangeArrowheads="1"/>
          </p:cNvPicPr>
          <p:nvPr/>
        </p:nvPicPr>
        <p:blipFill>
          <a:blip r:embed="rId21">
            <a:lum bright="-6000"/>
          </a:blip>
          <a:srcRect/>
          <a:stretch>
            <a:fillRect/>
          </a:stretch>
        </p:blipFill>
        <p:spPr bwMode="auto">
          <a:xfrm>
            <a:off x="914400" y="63246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1806913"/>
              </p:ext>
            </p:extLst>
          </p:nvPr>
        </p:nvGraphicFramePr>
        <p:xfrm>
          <a:off x="5293188" y="1252538"/>
          <a:ext cx="2139023" cy="463550"/>
        </p:xfrm>
        <a:graphic>
          <a:graphicData uri="http://schemas.openxmlformats.org/presentationml/2006/ole">
            <p:oleObj spid="_x0000_s7639" name="Equation" r:id="rId22" imgW="850680" imgH="317160" progId="Equation.3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652" grpId="0"/>
      <p:bldP spid="676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102"/>
          <p:cNvSpPr>
            <a:spLocks noChangeArrowheads="1"/>
          </p:cNvSpPr>
          <p:nvPr/>
        </p:nvSpPr>
        <p:spPr bwMode="auto">
          <a:xfrm>
            <a:off x="8458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1" name="Rectangle 103"/>
          <p:cNvSpPr>
            <a:spLocks noChangeArrowheads="1"/>
          </p:cNvSpPr>
          <p:nvPr/>
        </p:nvSpPr>
        <p:spPr bwMode="auto">
          <a:xfrm>
            <a:off x="7696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2" name="Rectangle 104"/>
          <p:cNvSpPr>
            <a:spLocks noChangeArrowheads="1"/>
          </p:cNvSpPr>
          <p:nvPr/>
        </p:nvSpPr>
        <p:spPr bwMode="auto">
          <a:xfrm>
            <a:off x="69342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3" name="Rectangle 105"/>
          <p:cNvSpPr>
            <a:spLocks noChangeArrowheads="1"/>
          </p:cNvSpPr>
          <p:nvPr/>
        </p:nvSpPr>
        <p:spPr bwMode="auto">
          <a:xfrm>
            <a:off x="6096000" y="2743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4" name="Rectangle 106"/>
          <p:cNvSpPr>
            <a:spLocks noChangeArrowheads="1"/>
          </p:cNvSpPr>
          <p:nvPr/>
        </p:nvSpPr>
        <p:spPr bwMode="auto">
          <a:xfrm>
            <a:off x="5105400" y="2743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5" name="Rectangle 107"/>
          <p:cNvSpPr>
            <a:spLocks noChangeArrowheads="1"/>
          </p:cNvSpPr>
          <p:nvPr/>
        </p:nvSpPr>
        <p:spPr bwMode="auto">
          <a:xfrm>
            <a:off x="4343400" y="2743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6" name="Rectangle 108"/>
          <p:cNvSpPr>
            <a:spLocks noChangeArrowheads="1"/>
          </p:cNvSpPr>
          <p:nvPr/>
        </p:nvSpPr>
        <p:spPr bwMode="auto">
          <a:xfrm>
            <a:off x="8458200" y="214153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7" name="Rectangle 109"/>
          <p:cNvSpPr>
            <a:spLocks noChangeArrowheads="1"/>
          </p:cNvSpPr>
          <p:nvPr/>
        </p:nvSpPr>
        <p:spPr bwMode="auto">
          <a:xfrm>
            <a:off x="7696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78" name="Rectangle 110"/>
          <p:cNvSpPr>
            <a:spLocks noChangeArrowheads="1"/>
          </p:cNvSpPr>
          <p:nvPr/>
        </p:nvSpPr>
        <p:spPr bwMode="auto">
          <a:xfrm>
            <a:off x="6934200" y="2141538"/>
            <a:ext cx="762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79" name="Rectangle 111"/>
          <p:cNvSpPr>
            <a:spLocks noChangeArrowheads="1"/>
          </p:cNvSpPr>
          <p:nvPr/>
        </p:nvSpPr>
        <p:spPr bwMode="auto">
          <a:xfrm>
            <a:off x="6096000" y="2141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6180" name="Rectangle 112"/>
          <p:cNvSpPr>
            <a:spLocks noChangeArrowheads="1"/>
          </p:cNvSpPr>
          <p:nvPr/>
        </p:nvSpPr>
        <p:spPr bwMode="auto">
          <a:xfrm>
            <a:off x="5105400" y="214153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6206" name="Picture 154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81000" y="304800"/>
          <a:ext cx="1955800" cy="838200"/>
        </p:xfrm>
        <a:graphic>
          <a:graphicData uri="http://schemas.openxmlformats.org/presentationml/2006/ole">
            <p:oleObj spid="_x0000_s55300" name="Equation" r:id="rId4" imgW="1066680" imgH="4572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6200" y="1311710"/>
          <a:ext cx="8915400" cy="954157"/>
        </p:xfrm>
        <a:graphic>
          <a:graphicData uri="http://schemas.openxmlformats.org/presentationml/2006/ole">
            <p:oleObj spid="_x0000_s55302" name="Equation" r:id="rId5" imgW="7594560" imgH="81252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66800" y="25908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Hpt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57800" y="2590800"/>
          <a:ext cx="1866900" cy="406400"/>
        </p:xfrm>
        <a:graphic>
          <a:graphicData uri="http://schemas.openxmlformats.org/presentationml/2006/ole">
            <p:oleObj spid="_x0000_s55303" name="Equation" r:id="rId6" imgW="1866600" imgH="406080" progId="Equation.DSMT4">
              <p:embed/>
            </p:oleObj>
          </a:graphicData>
        </a:graphic>
      </p:graphicFrame>
      <p:pic>
        <p:nvPicPr>
          <p:cNvPr id="23" name="Picture 114" descr="bar0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0" y="-145197"/>
            <a:ext cx="3725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466" name="Object 82"/>
          <p:cNvGraphicFramePr>
            <a:graphicFrameLocks noChangeAspect="1"/>
          </p:cNvGraphicFramePr>
          <p:nvPr/>
        </p:nvGraphicFramePr>
        <p:xfrm>
          <a:off x="3505200" y="76200"/>
          <a:ext cx="1519238" cy="838200"/>
        </p:xfrm>
        <a:graphic>
          <a:graphicData uri="http://schemas.openxmlformats.org/presentationml/2006/ole">
            <p:oleObj spid="_x0000_s16466" name="Equation" r:id="rId4" imgW="825500" imgH="457200" progId="Equation.DSMT4">
              <p:embed/>
            </p:oleObj>
          </a:graphicData>
        </a:graphic>
      </p:graphicFrame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396316" y="762000"/>
            <a:ext cx="47852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a/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b/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1905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362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114800" y="2286000"/>
          <a:ext cx="4512564" cy="685800"/>
        </p:xfrm>
        <a:graphic>
          <a:graphicData uri="http://schemas.openxmlformats.org/presentationml/2006/ole">
            <p:oleObj spid="_x0000_s16469" name="Equation" r:id="rId5" imgW="4178160" imgH="634680" progId="Equation.DSMT4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112837" y="3503612"/>
          <a:ext cx="7269163" cy="2744788"/>
        </p:xfrm>
        <a:graphic>
          <a:graphicData uri="http://schemas.openxmlformats.org/presentationml/2006/ole">
            <p:oleObj spid="_x0000_s16470" name="Equation" r:id="rId6" imgW="6324480" imgH="238752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1000" y="3048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Vậy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660900" y="2895600"/>
          <a:ext cx="825500" cy="778774"/>
        </p:xfrm>
        <a:graphic>
          <a:graphicData uri="http://schemas.openxmlformats.org/presentationml/2006/ole">
            <p:oleObj spid="_x0000_s16471" name="Equation" r:id="rId7" imgW="672840" imgH="6346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666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7" grpId="0"/>
      <p:bldP spid="16468" grpId="0"/>
      <p:bldP spid="21" grpId="0"/>
      <p:bldP spid="2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316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1152525" y="0"/>
          <a:ext cx="295275" cy="334645"/>
        </p:xfrm>
        <a:graphic>
          <a:graphicData uri="http://schemas.openxmlformats.org/presentationml/2006/ole">
            <p:oleObj spid="_x0000_s62465" name="Equation" r:id="rId4" imgW="139579" imgH="164957" progId="Equation.DSMT4">
              <p:embed/>
            </p:oleObj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8678" y="0"/>
            <a:ext cx="8050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   MNP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 = 4cm, PI = 9cm.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a/ NI; NM; NP                          b/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1723072"/>
            <a:ext cx="3886200" cy="231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1219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Giải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MNP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N,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</a:t>
            </a:r>
          </a:p>
          <a:p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* NI</a:t>
            </a:r>
            <a:r>
              <a:rPr lang="en-US" sz="20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MI.PI = 4.9 = 36</a:t>
            </a:r>
          </a:p>
          <a:p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</a:t>
            </a:r>
            <a:r>
              <a:rPr lang="en-US" sz="20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6cm</a:t>
            </a:r>
          </a:p>
          <a:p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**MN</a:t>
            </a:r>
            <a:r>
              <a:rPr lang="en-US" sz="20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MP.MI = 13.4 = 52</a:t>
            </a:r>
          </a:p>
          <a:p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 = </a:t>
            </a:r>
          </a:p>
          <a:p>
            <a:r>
              <a:rPr lang="en-US" sz="2000" dirty="0" smtClean="0"/>
              <a:t> ***NP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MP.PI = 13.9 = 117</a:t>
            </a:r>
          </a:p>
          <a:p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NP = </a:t>
            </a:r>
            <a:endParaRPr lang="en-US" sz="2000" dirty="0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1371600" y="1752037"/>
          <a:ext cx="228600" cy="259326"/>
        </p:xfrm>
        <a:graphic>
          <a:graphicData uri="http://schemas.openxmlformats.org/presentationml/2006/ole">
            <p:oleObj spid="_x0000_s62469" name="Equation" r:id="rId6" imgW="139579" imgH="164957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25600" y="2895600"/>
          <a:ext cx="1587500" cy="342900"/>
        </p:xfrm>
        <a:graphic>
          <a:graphicData uri="http://schemas.openxmlformats.org/presentationml/2006/ole">
            <p:oleObj spid="_x0000_s62470" name="Equation" r:id="rId7" imgW="1587240" imgH="34272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638300" y="3530600"/>
          <a:ext cx="1676400" cy="342900"/>
        </p:xfrm>
        <a:graphic>
          <a:graphicData uri="http://schemas.openxmlformats.org/presentationml/2006/ole">
            <p:oleObj spid="_x0000_s62471" name="Equation" r:id="rId8" imgW="1676160" imgH="34272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42672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MNI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*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1524496" y="4343400"/>
          <a:ext cx="228104" cy="258763"/>
        </p:xfrm>
        <a:graphic>
          <a:graphicData uri="http://schemas.openxmlformats.org/presentationml/2006/ole">
            <p:oleObj spid="_x0000_s62472" name="Equation" r:id="rId9" imgW="139579" imgH="164957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295400" y="4800600"/>
          <a:ext cx="4038600" cy="716064"/>
        </p:xfrm>
        <a:graphic>
          <a:graphicData uri="http://schemas.openxmlformats.org/presentationml/2006/ole">
            <p:oleObj spid="_x0000_s62473" name="Equation" r:id="rId10" imgW="3581280" imgH="63468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43001" y="5638800"/>
          <a:ext cx="5029199" cy="449896"/>
        </p:xfrm>
        <a:graphic>
          <a:graphicData uri="http://schemas.openxmlformats.org/presentationml/2006/ole">
            <p:oleObj spid="_x0000_s62474" name="Equation" r:id="rId11" imgW="397476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371600" y="3429000"/>
          <a:ext cx="240795" cy="272901"/>
        </p:xfrm>
        <a:graphic>
          <a:graphicData uri="http://schemas.openxmlformats.org/presentationml/2006/ole">
            <p:oleObj spid="_x0000_s63490" name="Equation" r:id="rId4" imgW="139579" imgH="164957" progId="Equation.DSMT4">
              <p:embed/>
            </p:oleObj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24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358696" y="114181"/>
            <a:ext cx="63375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MNP,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 = 2,7cm; MP = 4,5cm; NP = 3,6cm.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   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MNP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371600" y="695980"/>
            <a:ext cx="3110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IM,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IP.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1638300" y="1754584"/>
          <a:ext cx="266700" cy="302816"/>
        </p:xfrm>
        <a:graphic>
          <a:graphicData uri="http://schemas.openxmlformats.org/presentationml/2006/ole">
            <p:oleObj spid="_x0000_s63494" name="Equation" r:id="rId5" imgW="139579" imgH="164957" progId="Equation.DSMT4">
              <p:embed/>
            </p:oleObj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3733800" y="457200"/>
          <a:ext cx="237688" cy="269875"/>
        </p:xfrm>
        <a:graphic>
          <a:graphicData uri="http://schemas.openxmlformats.org/presentationml/2006/ole">
            <p:oleObj spid="_x0000_s63495" name="Equation" r:id="rId6" imgW="139579" imgH="164957" progId="Equation.DSMT4">
              <p:embed/>
            </p:oleObj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1219200" y="197644"/>
          <a:ext cx="228600" cy="259556"/>
        </p:xfrm>
        <a:graphic>
          <a:graphicData uri="http://schemas.openxmlformats.org/presentationml/2006/ole">
            <p:oleObj spid="_x0000_s63496" name="Equation" r:id="rId7" imgW="139579" imgH="164957" progId="Equation.DSMT4">
              <p:embed/>
            </p:oleObj>
          </a:graphicData>
        </a:graphic>
      </p:graphicFrame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62600" y="990600"/>
            <a:ext cx="3581400" cy="221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6764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77186"/>
            <a:ext cx="441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MNP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/>
              <a:t>MP</a:t>
            </a:r>
            <a:r>
              <a:rPr lang="en-US" baseline="30000" dirty="0" smtClean="0"/>
              <a:t>2</a:t>
            </a:r>
            <a:r>
              <a:rPr lang="en-US" dirty="0" smtClean="0"/>
              <a:t> = 4,5</a:t>
            </a:r>
            <a:r>
              <a:rPr lang="en-US" baseline="30000" dirty="0" smtClean="0"/>
              <a:t>2</a:t>
            </a:r>
            <a:r>
              <a:rPr lang="en-US" dirty="0" smtClean="0"/>
              <a:t> = 20,25</a:t>
            </a:r>
          </a:p>
          <a:p>
            <a:r>
              <a:rPr lang="en-US" dirty="0" smtClean="0"/>
              <a:t>MN</a:t>
            </a:r>
            <a:r>
              <a:rPr lang="en-US" baseline="30000" dirty="0" smtClean="0"/>
              <a:t>2</a:t>
            </a:r>
            <a:r>
              <a:rPr lang="en-US" dirty="0" smtClean="0"/>
              <a:t> = 2,7</a:t>
            </a:r>
            <a:r>
              <a:rPr lang="en-US" baseline="30000" dirty="0" smtClean="0"/>
              <a:t>2</a:t>
            </a:r>
            <a:r>
              <a:rPr lang="en-US" dirty="0" smtClean="0"/>
              <a:t> = 7,29</a:t>
            </a:r>
          </a:p>
          <a:p>
            <a:r>
              <a:rPr lang="en-US" dirty="0" smtClean="0"/>
              <a:t>NP</a:t>
            </a:r>
            <a:r>
              <a:rPr lang="en-US" baseline="30000" dirty="0" smtClean="0"/>
              <a:t>2</a:t>
            </a:r>
            <a:r>
              <a:rPr lang="en-US" dirty="0" smtClean="0"/>
              <a:t> = 3,6</a:t>
            </a:r>
            <a:r>
              <a:rPr lang="en-US" baseline="30000" dirty="0" smtClean="0"/>
              <a:t>2</a:t>
            </a:r>
            <a:r>
              <a:rPr lang="en-US" dirty="0" smtClean="0"/>
              <a:t> = 12,96</a:t>
            </a:r>
          </a:p>
          <a:p>
            <a:r>
              <a:rPr lang="en-US" dirty="0" smtClean="0"/>
              <a:t>Do: 20,25 = 7,29 + 12,96</a:t>
            </a:r>
          </a:p>
          <a:p>
            <a:r>
              <a:rPr lang="en-US" dirty="0" smtClean="0"/>
              <a:t>Hay: MP</a:t>
            </a:r>
            <a:r>
              <a:rPr lang="en-US" baseline="30000" dirty="0" smtClean="0"/>
              <a:t>2</a:t>
            </a:r>
            <a:r>
              <a:rPr lang="en-US" dirty="0" smtClean="0"/>
              <a:t> = MN</a:t>
            </a:r>
            <a:r>
              <a:rPr lang="en-US" baseline="30000" dirty="0" smtClean="0"/>
              <a:t>2</a:t>
            </a:r>
            <a:r>
              <a:rPr lang="en-US" dirty="0" smtClean="0"/>
              <a:t> + NP</a:t>
            </a:r>
            <a:r>
              <a:rPr lang="en-US" baseline="30000" dirty="0" smtClean="0"/>
              <a:t>2</a:t>
            </a:r>
          </a:p>
          <a:p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     MNP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3962400"/>
            <a:ext cx="5181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    MNP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NI</a:t>
            </a:r>
          </a:p>
          <a:p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:*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MP.MI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** IP = MP – MI = 4,5 – 1,62 = 2,88cm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*** NI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MI.IP = 1,62.2,88 = 4,6656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NI =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971800" y="4191000"/>
          <a:ext cx="2743200" cy="578644"/>
        </p:xfrm>
        <a:graphic>
          <a:graphicData uri="http://schemas.openxmlformats.org/presentationml/2006/ole">
            <p:oleObj spid="_x0000_s63499" name="Equation" r:id="rId9" imgW="3251160" imgH="68580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04950" y="4250808"/>
          <a:ext cx="552450" cy="321192"/>
        </p:xfrm>
        <a:graphic>
          <a:graphicData uri="http://schemas.openxmlformats.org/presentationml/2006/ole">
            <p:oleObj spid="_x0000_s63500" name="Equation" r:id="rId10" imgW="545760" imgH="31716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828800" y="5257800"/>
          <a:ext cx="1676400" cy="320331"/>
        </p:xfrm>
        <a:graphic>
          <a:graphicData uri="http://schemas.openxmlformats.org/presentationml/2006/ole">
            <p:oleObj spid="_x0000_s63501" name="Equation" r:id="rId11" imgW="1993680" imgH="380880" progId="Equation.DSMT4">
              <p:embed/>
            </p:oleObj>
          </a:graphicData>
        </a:graphic>
      </p:graphicFrame>
      <p:pic>
        <p:nvPicPr>
          <p:cNvPr id="19" name="Picture 114" descr="bar01"/>
          <p:cNvPicPr>
            <a:picLocks noChangeAspect="1" noChangeArrowheads="1"/>
          </p:cNvPicPr>
          <p:nvPr/>
        </p:nvPicPr>
        <p:blipFill>
          <a:blip r:embed="rId12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502" name="Object 14"/>
          <p:cNvGraphicFramePr>
            <a:graphicFrameLocks noChangeAspect="1"/>
          </p:cNvGraphicFramePr>
          <p:nvPr/>
        </p:nvGraphicFramePr>
        <p:xfrm>
          <a:off x="1676400" y="3886200"/>
          <a:ext cx="268448" cy="304800"/>
        </p:xfrm>
        <a:graphic>
          <a:graphicData uri="http://schemas.openxmlformats.org/presentationml/2006/ole">
            <p:oleObj spid="_x0000_s63502" name="Equation" r:id="rId13" imgW="139579" imgH="16495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1243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3: Cho    MNP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NH.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MH = 1,8cm; PH = 3,2cm.</a:t>
            </a:r>
          </a:p>
          <a:p>
            <a:pPr marL="342900" indent="-342900"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MN, NP, NH</a:t>
            </a:r>
          </a:p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     MN, HF    NP.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EF</a:t>
            </a:r>
          </a:p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    NEF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MNP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20800" y="211775"/>
          <a:ext cx="203200" cy="228600"/>
        </p:xfrm>
        <a:graphic>
          <a:graphicData uri="http://schemas.openxmlformats.org/presentationml/2006/ole">
            <p:oleObj spid="_x0000_s65538" name="Equation" r:id="rId4" imgW="203040" imgH="228600" progId="Equation.DSMT4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778000" y="1102425"/>
          <a:ext cx="203200" cy="228600"/>
        </p:xfrm>
        <a:graphic>
          <a:graphicData uri="http://schemas.openxmlformats.org/presentationml/2006/ole">
            <p:oleObj spid="_x0000_s65539" name="Equation" r:id="rId5" imgW="203040" imgH="228600" progId="Equation.DSMT4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895600" y="1114300"/>
          <a:ext cx="203200" cy="228600"/>
        </p:xfrm>
        <a:graphic>
          <a:graphicData uri="http://schemas.openxmlformats.org/presentationml/2006/ole">
            <p:oleObj spid="_x0000_s65540" name="Equation" r:id="rId6" imgW="203040" imgH="228600" progId="Equation.DSMT4">
              <p:embed/>
            </p:oleObj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447800" y="2362200"/>
          <a:ext cx="203200" cy="228600"/>
        </p:xfrm>
        <a:graphic>
          <a:graphicData uri="http://schemas.openxmlformats.org/presentationml/2006/ole">
            <p:oleObj spid="_x0000_s65542" name="Equation" r:id="rId7" imgW="203040" imgH="2286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0" y="802575"/>
          <a:ext cx="215900" cy="228600"/>
        </p:xfrm>
        <a:graphic>
          <a:graphicData uri="http://schemas.openxmlformats.org/presentationml/2006/ole">
            <p:oleObj spid="_x0000_s65543" name="Equation" r:id="rId8" imgW="215640" imgH="228600" progId="Equation.DSMT4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1195450" y="790700"/>
          <a:ext cx="215900" cy="228600"/>
        </p:xfrm>
        <a:graphic>
          <a:graphicData uri="http://schemas.openxmlformats.org/presentationml/2006/ole">
            <p:oleObj spid="_x0000_s65544" name="Equation" r:id="rId9" imgW="215640" imgH="228600" progId="Equation.DSMT4">
              <p:embed/>
            </p:oleObj>
          </a:graphicData>
        </a:graphic>
      </p:graphicFrame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lum bright="4000" contrast="-13000"/>
          </a:blip>
          <a:srcRect/>
          <a:stretch>
            <a:fillRect/>
          </a:stretch>
        </p:blipFill>
        <p:spPr bwMode="auto">
          <a:xfrm>
            <a:off x="5162550" y="1143000"/>
            <a:ext cx="3981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600200" y="152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312075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MNP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NH.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*MN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MP.MH = 5.1,8 = 9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MN = 3cm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**NP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MP.PH = 5.3,2 = 16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NP = 4cm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***NH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MH.PH = 1,8.3,2 = 5,76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NH = 2,4cm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466272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HENF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HENF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 = NH = 2,4cm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200400" y="4440866"/>
          <a:ext cx="1447800" cy="309453"/>
        </p:xfrm>
        <a:graphic>
          <a:graphicData uri="http://schemas.openxmlformats.org/presentationml/2006/ole">
            <p:oleObj spid="_x0000_s65546" name="Equation" r:id="rId11" imgW="1663560" imgH="355320" progId="Equation.DSMT4">
              <p:embed/>
            </p:oleObj>
          </a:graphicData>
        </a:graphic>
      </p:graphicFrame>
      <p:pic>
        <p:nvPicPr>
          <p:cNvPr id="16" name="Picture 114" descr="bar01"/>
          <p:cNvPicPr>
            <a:picLocks noChangeAspect="1" noChangeArrowheads="1"/>
          </p:cNvPicPr>
          <p:nvPr/>
        </p:nvPicPr>
        <p:blipFill>
          <a:blip r:embed="rId12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4000" contrast="-13000"/>
          </a:blip>
          <a:srcRect/>
          <a:stretch>
            <a:fillRect/>
          </a:stretch>
        </p:blipFill>
        <p:spPr bwMode="auto">
          <a:xfrm>
            <a:off x="5162550" y="0"/>
            <a:ext cx="3981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304800"/>
            <a:ext cx="438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    NEF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MNP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828800" y="381000"/>
          <a:ext cx="203200" cy="228600"/>
        </p:xfrm>
        <a:graphic>
          <a:graphicData uri="http://schemas.openxmlformats.org/presentationml/2006/ole">
            <p:oleObj spid="_x0000_s66562" name="Equation" r:id="rId5" imgW="203040" imgH="228600" progId="Equation.DSMT4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819400" y="381000"/>
          <a:ext cx="203200" cy="228600"/>
        </p:xfrm>
        <a:graphic>
          <a:graphicData uri="http://schemas.openxmlformats.org/presentationml/2006/ole">
            <p:oleObj spid="_x0000_s66563" name="Equation" r:id="rId6" imgW="203040" imgH="2286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9600" y="762000"/>
          <a:ext cx="2819400" cy="1308100"/>
        </p:xfrm>
        <a:graphic>
          <a:graphicData uri="http://schemas.openxmlformats.org/presentationml/2006/ole">
            <p:oleObj spid="_x0000_s66565" name="Equation" r:id="rId7" imgW="2819160" imgH="130788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09600" y="2133600"/>
          <a:ext cx="2451100" cy="1358900"/>
        </p:xfrm>
        <a:graphic>
          <a:graphicData uri="http://schemas.openxmlformats.org/presentationml/2006/ole">
            <p:oleObj spid="_x0000_s66566" name="Equation" r:id="rId8" imgW="2450880" imgH="135864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33400" y="3492500"/>
          <a:ext cx="3848100" cy="393700"/>
        </p:xfrm>
        <a:graphic>
          <a:graphicData uri="http://schemas.openxmlformats.org/presentationml/2006/ole">
            <p:oleObj spid="_x0000_s66567" name="Equation" r:id="rId9" imgW="3848040" imgH="39348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98475" y="4038600"/>
          <a:ext cx="2662238" cy="1574800"/>
        </p:xfrm>
        <a:graphic>
          <a:graphicData uri="http://schemas.openxmlformats.org/presentationml/2006/ole">
            <p:oleObj spid="_x0000_s66568" name="Equation" r:id="rId10" imgW="2374560" imgH="1574640" progId="Equation.DSMT4">
              <p:embed/>
            </p:oleObj>
          </a:graphicData>
        </a:graphic>
      </p:graphicFrame>
      <p:pic>
        <p:nvPicPr>
          <p:cNvPr id="15" name="Picture 14"/>
          <p:cNvPicPr/>
          <p:nvPr/>
        </p:nvPicPr>
        <p:blipFill rotWithShape="1"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494" t="37192" r="62184" b="59139"/>
          <a:stretch/>
        </p:blipFill>
        <p:spPr bwMode="auto">
          <a:xfrm>
            <a:off x="1921780" y="5313451"/>
            <a:ext cx="401601" cy="249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Picture 114" descr="bar01"/>
          <p:cNvPicPr>
            <a:picLocks noChangeAspect="1" noChangeArrowheads="1"/>
          </p:cNvPicPr>
          <p:nvPr/>
        </p:nvPicPr>
        <p:blipFill>
          <a:blip r:embed="rId12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914400" y="533400"/>
          <a:ext cx="1204332" cy="609600"/>
        </p:xfrm>
        <a:graphic>
          <a:graphicData uri="http://schemas.openxmlformats.org/presentationml/2006/ole">
            <p:oleObj spid="_x0000_s67585" name="Equation" r:id="rId4" imgW="774364" imgH="393529" progId="Equation.DSMT4">
              <p:embed/>
            </p:oleObj>
          </a:graphicData>
        </a:graphic>
      </p:graphicFrame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057400" y="457200"/>
            <a:ext cx="1172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607" y="0"/>
            <a:ext cx="9373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I, DI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BC ở K.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38221" y="457200"/>
            <a:ext cx="2505779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290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219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09600" y="1524000"/>
          <a:ext cx="4495800" cy="2655679"/>
        </p:xfrm>
        <a:graphic>
          <a:graphicData uri="http://schemas.openxmlformats.org/presentationml/2006/ole">
            <p:oleObj spid="_x0000_s67590" name="Equation" r:id="rId6" imgW="4444920" imgH="271764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438400" y="4114800"/>
          <a:ext cx="4891548" cy="2667000"/>
        </p:xfrm>
        <a:graphic>
          <a:graphicData uri="http://schemas.openxmlformats.org/presentationml/2006/ole">
            <p:oleObj spid="_x0000_s67591" name="Equation" r:id="rId7" imgW="5054400" imgH="275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8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-228600" y="228600"/>
            <a:ext cx="1006616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(O),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AB. Qua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d.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a/ CE = CF.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b/ AC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BAE.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c/ CH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AE.BF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981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AEFB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2679700"/>
          <a:ext cx="5715000" cy="292100"/>
        </p:xfrm>
        <a:graphic>
          <a:graphicData uri="http://schemas.openxmlformats.org/presentationml/2006/ole">
            <p:oleObj spid="_x0000_s68612" name="Equation" r:id="rId4" imgW="5715000" imgH="2919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3048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AEFB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OA = OB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" y="3721100"/>
          <a:ext cx="990600" cy="241300"/>
        </p:xfrm>
        <a:graphic>
          <a:graphicData uri="http://schemas.openxmlformats.org/presentationml/2006/ole">
            <p:oleObj spid="_x0000_s68613" name="Equation" r:id="rId5" imgW="990360" imgH="241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3962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 = CF (t/c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đtb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43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1524001"/>
            <a:ext cx="3352800" cy="350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4" descr="bar0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990599" y="4495800"/>
          <a:ext cx="4071257" cy="1727200"/>
        </p:xfrm>
        <a:graphic>
          <a:graphicData uri="http://schemas.openxmlformats.org/presentationml/2006/ole">
            <p:oleObj spid="_x0000_s68615" name="Equation" r:id="rId8" imgW="3352680" imgH="1422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  <p:bldP spid="7" grpId="0"/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05413" y="0"/>
            <a:ext cx="3938587" cy="41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2946400"/>
          <a:ext cx="4851400" cy="2997200"/>
        </p:xfrm>
        <a:graphic>
          <a:graphicData uri="http://schemas.openxmlformats.org/presentationml/2006/ole">
            <p:oleObj spid="_x0000_s69636" name="Equation" r:id="rId5" imgW="4851360" imgH="2997000" progId="Equation.DSMT4">
              <p:embed/>
            </p:oleObj>
          </a:graphicData>
        </a:graphic>
      </p:graphicFrame>
      <p:pic>
        <p:nvPicPr>
          <p:cNvPr id="6" name="Picture 114" descr="bar0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28600" y="100786"/>
            <a:ext cx="88056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phía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AB, AC, CB.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DA, DB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AC, CB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M, N.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DMCN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DM.DA = DN.DB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MN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tuyến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AC, CB.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86425" y="2437039"/>
            <a:ext cx="3457575" cy="327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28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2100" y="2816296"/>
          <a:ext cx="5405500" cy="3051104"/>
        </p:xfrm>
        <a:graphic>
          <a:graphicData uri="http://schemas.openxmlformats.org/presentationml/2006/ole">
            <p:oleObj spid="_x0000_s70659" name="Equation" r:id="rId5" imgW="5715000" imgH="3225600" progId="Equation.DSMT4">
              <p:embed/>
            </p:oleObj>
          </a:graphicData>
        </a:graphic>
      </p:graphicFrame>
      <p:pic>
        <p:nvPicPr>
          <p:cNvPr id="8" name="Picture 114" descr="bar0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p:oleObj spid="_x0000_s2211" name="Equation" r:id="rId3" imgW="126890" imgH="241091" progId="Equation.3">
              <p:embed/>
            </p:oleObj>
          </a:graphicData>
        </a:graphic>
      </p:graphicFrame>
      <p:sp>
        <p:nvSpPr>
          <p:cNvPr id="2060" name="Text Box 60"/>
          <p:cNvSpPr txBox="1">
            <a:spLocks noChangeArrowheads="1"/>
          </p:cNvSpPr>
          <p:nvPr/>
        </p:nvSpPr>
        <p:spPr bwMode="auto">
          <a:xfrm>
            <a:off x="1066800" y="3124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064" name="Picture 80" descr="bar01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914400" y="5791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81" descr="amaryllis0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22150">
            <a:off x="0" y="4800600"/>
            <a:ext cx="1504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82" descr="bar0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228600" y="685800"/>
            <a:ext cx="5984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18" name="Object 170"/>
          <p:cNvGraphicFramePr>
            <a:graphicFrameLocks noChangeAspect="1"/>
          </p:cNvGraphicFramePr>
          <p:nvPr/>
        </p:nvGraphicFramePr>
        <p:xfrm>
          <a:off x="6019800" y="457200"/>
          <a:ext cx="2453640" cy="609600"/>
        </p:xfrm>
        <a:graphic>
          <a:graphicData uri="http://schemas.openxmlformats.org/presentationml/2006/ole">
            <p:oleObj spid="_x0000_s2218" name="Equation" r:id="rId7" imgW="1536700" imgH="381000" progId="Equation.DSMT4">
              <p:embed/>
            </p:oleObj>
          </a:graphicData>
        </a:graphic>
      </p:graphicFrame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838200" y="497919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 =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22" name="Rectangle 17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71600" y="1411069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=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28" name="Object 180"/>
          <p:cNvGraphicFramePr>
            <a:graphicFrameLocks noChangeAspect="1"/>
          </p:cNvGraphicFramePr>
          <p:nvPr/>
        </p:nvGraphicFramePr>
        <p:xfrm>
          <a:off x="2727325" y="1676400"/>
          <a:ext cx="2454275" cy="609600"/>
        </p:xfrm>
        <a:graphic>
          <a:graphicData uri="http://schemas.openxmlformats.org/presentationml/2006/ole">
            <p:oleObj spid="_x0000_s2228" name="Equation" r:id="rId8" imgW="1536700" imgH="381000" progId="Equation.DSMT4">
              <p:embed/>
            </p:oleObj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1752600" y="2552700"/>
          <a:ext cx="6969252" cy="1943100"/>
        </p:xfrm>
        <a:graphic>
          <a:graphicData uri="http://schemas.openxmlformats.org/presentationml/2006/ole">
            <p:oleObj spid="_x0000_s2229" name="Equation" r:id="rId9" imgW="3416040" imgH="95220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1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86425" y="0"/>
            <a:ext cx="3457575" cy="327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152400"/>
            <a:ext cx="3698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b/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DM.DA = DN.DB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609600"/>
          <a:ext cx="2717800" cy="1308100"/>
        </p:xfrm>
        <a:graphic>
          <a:graphicData uri="http://schemas.openxmlformats.org/presentationml/2006/ole">
            <p:oleObj spid="_x0000_s71682" name="Equation" r:id="rId4" imgW="2717640" imgH="130788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1905000"/>
          <a:ext cx="2451100" cy="1308100"/>
        </p:xfrm>
        <a:graphic>
          <a:graphicData uri="http://schemas.openxmlformats.org/presentationml/2006/ole">
            <p:oleObj spid="_x0000_s71683" name="Equation" r:id="rId5" imgW="2450880" imgH="130788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3276600"/>
          <a:ext cx="3835400" cy="393700"/>
        </p:xfrm>
        <a:graphic>
          <a:graphicData uri="http://schemas.openxmlformats.org/presentationml/2006/ole">
            <p:oleObj spid="_x0000_s71684" name="Equation" r:id="rId6" imgW="3835080" imgH="393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7500" y="3810000"/>
          <a:ext cx="3568700" cy="2616200"/>
        </p:xfrm>
        <a:graphic>
          <a:graphicData uri="http://schemas.openxmlformats.org/presentationml/2006/ole">
            <p:oleObj spid="_x0000_s71685" name="Equation" r:id="rId7" imgW="3568680" imgH="2616120" progId="Equation.DSMT4">
              <p:embed/>
            </p:oleObj>
          </a:graphicData>
        </a:graphic>
      </p:graphicFrame>
      <p:pic>
        <p:nvPicPr>
          <p:cNvPr id="8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494" t="37192" r="62184" b="59139"/>
          <a:stretch/>
        </p:blipFill>
        <p:spPr bwMode="auto">
          <a:xfrm>
            <a:off x="1540780" y="5125426"/>
            <a:ext cx="288020" cy="172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MN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AC, CB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0" y="509411"/>
            <a:ext cx="3810000" cy="360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6850" y="533400"/>
          <a:ext cx="4756150" cy="2764045"/>
        </p:xfrm>
        <a:graphic>
          <a:graphicData uri="http://schemas.openxmlformats.org/presentationml/2006/ole">
            <p:oleObj spid="_x0000_s72707" name="Equation" r:id="rId4" imgW="4851360" imgH="2819160" progId="Equation.DSMT4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68300" y="3200400"/>
          <a:ext cx="4660900" cy="2687584"/>
        </p:xfrm>
        <a:graphic>
          <a:graphicData uri="http://schemas.openxmlformats.org/presentationml/2006/ole">
            <p:oleObj spid="_x0000_s72708" name="Equation" r:id="rId5" imgW="4889160" imgH="281916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5863326"/>
          <a:ext cx="5029200" cy="1020074"/>
        </p:xfrm>
        <a:graphic>
          <a:graphicData uri="http://schemas.openxmlformats.org/presentationml/2006/ole">
            <p:oleObj spid="_x0000_s72709" name="Equation" r:id="rId6" imgW="5384520" imgH="1091880" progId="Equation.DSMT4">
              <p:embed/>
            </p:oleObj>
          </a:graphicData>
        </a:graphic>
      </p:graphicFrame>
      <p:pic>
        <p:nvPicPr>
          <p:cNvPr id="8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DE, 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đ.tròn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đ.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ròn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(O’)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ở I.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OI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AD,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</a:t>
            </a:r>
            <a:r>
              <a:rPr lang="en-US" sz="24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AE.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-76200" y="1752600"/>
            <a:ext cx="89843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a/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b/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IM.IO = IN.IO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c/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d/ Tính DE biết OA = 5cm, O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= 3,2cm.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3276601"/>
            <a:ext cx="4495800" cy="34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38400" y="3288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3835400"/>
          <a:ext cx="4479658" cy="2870200"/>
        </p:xfrm>
        <a:graphic>
          <a:graphicData uri="http://schemas.openxmlformats.org/presentationml/2006/ole">
            <p:oleObj spid="_x0000_s73735" name="Equation" r:id="rId4" imgW="4241520" imgH="2717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3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0"/>
            <a:ext cx="4495800" cy="34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" y="304800"/>
          <a:ext cx="4038600" cy="685800"/>
        </p:xfrm>
        <a:graphic>
          <a:graphicData uri="http://schemas.openxmlformats.org/presentationml/2006/ole">
            <p:oleObj spid="_x0000_s74754" name="Equation" r:id="rId4" imgW="4038480" imgH="6858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" y="1081088"/>
          <a:ext cx="4533900" cy="2654300"/>
        </p:xfrm>
        <a:graphic>
          <a:graphicData uri="http://schemas.openxmlformats.org/presentationml/2006/ole">
            <p:oleObj spid="_x0000_s74755" name="Equation" r:id="rId5" imgW="4533840" imgH="265428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" y="3810000"/>
          <a:ext cx="5613400" cy="787400"/>
        </p:xfrm>
        <a:graphic>
          <a:graphicData uri="http://schemas.openxmlformats.org/presentationml/2006/ole">
            <p:oleObj spid="_x0000_s74756" name="Equation" r:id="rId6" imgW="5613120" imgH="787320" progId="Equation.DSMT4">
              <p:embed/>
            </p:oleObj>
          </a:graphicData>
        </a:graphic>
      </p:graphicFrame>
      <p:pic>
        <p:nvPicPr>
          <p:cNvPr id="7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4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4" descr="bar01"/>
          <p:cNvPicPr>
            <a:picLocks noChangeAspect="1" noChangeArrowheads="1"/>
          </p:cNvPicPr>
          <p:nvPr/>
        </p:nvPicPr>
        <p:blipFill>
          <a:blip r:embed="rId8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7090"/>
            <a:ext cx="3400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b/ </a:t>
            </a:r>
            <a:r>
              <a:rPr lang="en-US" sz="2000" dirty="0" err="1" smtClean="0"/>
              <a:t>Chứng</a:t>
            </a:r>
            <a:r>
              <a:rPr lang="en-US" sz="2000" dirty="0" smtClean="0"/>
              <a:t> minh IM.IO = IN.IO</a:t>
            </a:r>
            <a:r>
              <a:rPr lang="en-US" sz="2000" baseline="30000" dirty="0" smtClean="0"/>
              <a:t>’</a:t>
            </a:r>
            <a:endParaRPr lang="en-US" sz="20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86200" y="0"/>
            <a:ext cx="5257800" cy="377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533400"/>
          <a:ext cx="3707286" cy="2354262"/>
        </p:xfrm>
        <a:graphic>
          <a:graphicData uri="http://schemas.openxmlformats.org/presentationml/2006/ole">
            <p:oleObj spid="_x0000_s75779" name="Equation" r:id="rId4" imgW="3479760" imgH="220968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3048000"/>
          <a:ext cx="3505200" cy="2876778"/>
        </p:xfrm>
        <a:graphic>
          <a:graphicData uri="http://schemas.openxmlformats.org/presentationml/2006/ole">
            <p:oleObj spid="_x0000_s75780" name="Equation" r:id="rId5" imgW="3187440" imgH="2616120" progId="Equation.DSMT4">
              <p:embed/>
            </p:oleObj>
          </a:graphicData>
        </a:graphic>
      </p:graphicFrame>
      <p:pic>
        <p:nvPicPr>
          <p:cNvPr id="7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4" descr="bar0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494" t="37192" r="62184" b="59139"/>
          <a:stretch/>
        </p:blipFill>
        <p:spPr bwMode="auto">
          <a:xfrm>
            <a:off x="1693180" y="4495800"/>
            <a:ext cx="288020" cy="172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OO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431832"/>
            <a:ext cx="5562600" cy="429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599" y="4419600"/>
          <a:ext cx="5701553" cy="2286000"/>
        </p:xfrm>
        <a:graphic>
          <a:graphicData uri="http://schemas.openxmlformats.org/presentationml/2006/ole">
            <p:oleObj spid="_x0000_s76803" name="Equation" r:id="rId4" imgW="5384520" imgH="2158920" progId="Equation.DSMT4">
              <p:embed/>
            </p:oleObj>
          </a:graphicData>
        </a:graphic>
      </p:graphicFrame>
      <p:pic>
        <p:nvPicPr>
          <p:cNvPr id="5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594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65676" y="3181290"/>
            <a:ext cx="458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d/ Tính DE biết OA = 5cm, O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= 3,2cm.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67200" y="0"/>
            <a:ext cx="4876800" cy="376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9200" y="3809999"/>
          <a:ext cx="5257800" cy="2235721"/>
        </p:xfrm>
        <a:graphic>
          <a:graphicData uri="http://schemas.openxmlformats.org/presentationml/2006/ole">
            <p:oleObj spid="_x0000_s77826" name="Equation" r:id="rId4" imgW="4330440" imgH="1841400" progId="Equation.DSMT4">
              <p:embed/>
            </p:oleObj>
          </a:graphicData>
        </a:graphic>
      </p:graphicFrame>
      <p:pic>
        <p:nvPicPr>
          <p:cNvPr id="5" name="Picture 63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4" descr="bar0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1219200" y="6172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99" descr="bar0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990600" y="63246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00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6" name="Rectangle 84"/>
          <p:cNvSpPr>
            <a:spLocks noChangeArrowheads="1"/>
          </p:cNvSpPr>
          <p:nvPr/>
        </p:nvSpPr>
        <p:spPr bwMode="auto">
          <a:xfrm>
            <a:off x="0" y="-76200"/>
            <a:ext cx="2521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Rút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57" name="Object 85"/>
          <p:cNvGraphicFramePr>
            <a:graphicFrameLocks noChangeAspect="1"/>
          </p:cNvGraphicFramePr>
          <p:nvPr/>
        </p:nvGraphicFramePr>
        <p:xfrm>
          <a:off x="123825" y="457200"/>
          <a:ext cx="2009775" cy="304800"/>
        </p:xfrm>
        <a:graphic>
          <a:graphicData uri="http://schemas.openxmlformats.org/presentationml/2006/ole">
            <p:oleObj spid="_x0000_s3157" name="Equation" r:id="rId5" imgW="2006280" imgH="304560" progId="Equation.DSMT4">
              <p:embed/>
            </p:oleObj>
          </a:graphicData>
        </a:graphic>
      </p:graphicFrame>
      <p:sp>
        <p:nvSpPr>
          <p:cNvPr id="3159" name="Rectangle 87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60" name="Object 88"/>
          <p:cNvGraphicFramePr>
            <a:graphicFrameLocks noChangeAspect="1"/>
          </p:cNvGraphicFramePr>
          <p:nvPr/>
        </p:nvGraphicFramePr>
        <p:xfrm>
          <a:off x="3124200" y="457200"/>
          <a:ext cx="1984375" cy="257175"/>
        </p:xfrm>
        <a:graphic>
          <a:graphicData uri="http://schemas.openxmlformats.org/presentationml/2006/ole">
            <p:oleObj spid="_x0000_s3160" name="Equation" r:id="rId6" imgW="1981080" imgH="253800" progId="Equation.DSMT4">
              <p:embed/>
            </p:oleObj>
          </a:graphicData>
        </a:graphic>
      </p:graphicFrame>
      <p:graphicFrame>
        <p:nvGraphicFramePr>
          <p:cNvPr id="3161" name="Object 89"/>
          <p:cNvGraphicFramePr>
            <a:graphicFrameLocks noChangeAspect="1"/>
          </p:cNvGraphicFramePr>
          <p:nvPr/>
        </p:nvGraphicFramePr>
        <p:xfrm>
          <a:off x="6080125" y="457200"/>
          <a:ext cx="1412875" cy="276225"/>
        </p:xfrm>
        <a:graphic>
          <a:graphicData uri="http://schemas.openxmlformats.org/presentationml/2006/ole">
            <p:oleObj spid="_x0000_s3161" name="Equation" r:id="rId7" imgW="1409400" imgH="279360" progId="Equation.DSMT4">
              <p:embed/>
            </p:oleObj>
          </a:graphicData>
        </a:graphic>
      </p:graphicFrame>
      <p:graphicFrame>
        <p:nvGraphicFramePr>
          <p:cNvPr id="3162" name="Object 90"/>
          <p:cNvGraphicFramePr>
            <a:graphicFrameLocks noChangeAspect="1"/>
          </p:cNvGraphicFramePr>
          <p:nvPr/>
        </p:nvGraphicFramePr>
        <p:xfrm>
          <a:off x="292100" y="2895685"/>
          <a:ext cx="1536700" cy="533315"/>
        </p:xfrm>
        <a:graphic>
          <a:graphicData uri="http://schemas.openxmlformats.org/presentationml/2006/ole">
            <p:oleObj spid="_x0000_s3162" name="Equation" r:id="rId8" imgW="1422360" imgH="495000" progId="Equation.DSMT4">
              <p:embed/>
            </p:oleObj>
          </a:graphicData>
        </a:graphic>
      </p:graphicFrame>
      <p:graphicFrame>
        <p:nvGraphicFramePr>
          <p:cNvPr id="3163" name="Object 91"/>
          <p:cNvGraphicFramePr>
            <a:graphicFrameLocks noChangeAspect="1"/>
          </p:cNvGraphicFramePr>
          <p:nvPr/>
        </p:nvGraphicFramePr>
        <p:xfrm>
          <a:off x="3124199" y="2819401"/>
          <a:ext cx="1634247" cy="533400"/>
        </p:xfrm>
        <a:graphic>
          <a:graphicData uri="http://schemas.openxmlformats.org/presentationml/2006/ole">
            <p:oleObj spid="_x0000_s3163" name="Equation" r:id="rId9" imgW="1371600" imgH="444240" progId="Equation.DSMT4">
              <p:embed/>
            </p:oleObj>
          </a:graphicData>
        </a:graphic>
      </p:graphicFrame>
      <p:graphicFrame>
        <p:nvGraphicFramePr>
          <p:cNvPr id="3164" name="Object 92"/>
          <p:cNvGraphicFramePr>
            <a:graphicFrameLocks noChangeAspect="1"/>
          </p:cNvGraphicFramePr>
          <p:nvPr/>
        </p:nvGraphicFramePr>
        <p:xfrm>
          <a:off x="6124575" y="3305175"/>
          <a:ext cx="1800225" cy="581025"/>
        </p:xfrm>
        <a:graphic>
          <a:graphicData uri="http://schemas.openxmlformats.org/presentationml/2006/ole">
            <p:oleObj spid="_x0000_s3164" name="Equation" r:id="rId10" imgW="1803240" imgH="583920" progId="Equation.DSMT4">
              <p:embed/>
            </p:oleObj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6200" y="762000"/>
          <a:ext cx="2438400" cy="1114030"/>
        </p:xfrm>
        <a:graphic>
          <a:graphicData uri="http://schemas.openxmlformats.org/presentationml/2006/ole">
            <p:oleObj spid="_x0000_s3166" name="Equation" r:id="rId11" imgW="3974760" imgH="1815840" progId="Equation.DSMT4">
              <p:embed/>
            </p:oleObj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124200" y="705531"/>
          <a:ext cx="2514600" cy="1504269"/>
        </p:xfrm>
        <a:graphic>
          <a:graphicData uri="http://schemas.openxmlformats.org/presentationml/2006/ole">
            <p:oleObj spid="_x0000_s3167" name="Equation" r:id="rId12" imgW="4267080" imgH="2552400" progId="Equation.DSMT4">
              <p:embed/>
            </p:oleObj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6120269" y="764003"/>
          <a:ext cx="2871331" cy="2436397"/>
        </p:xfrm>
        <a:graphic>
          <a:graphicData uri="http://schemas.openxmlformats.org/presentationml/2006/ole">
            <p:oleObj spid="_x0000_s3168" name="Equation" r:id="rId13" imgW="4508280" imgH="4279680" progId="Equation.DSMT4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304800" y="3475032"/>
          <a:ext cx="2362200" cy="2087568"/>
        </p:xfrm>
        <a:graphic>
          <a:graphicData uri="http://schemas.openxmlformats.org/presentationml/2006/ole">
            <p:oleObj spid="_x0000_s3169" name="Equation" r:id="rId14" imgW="3720960" imgH="3504960" progId="Equation.DSMT4">
              <p:embed/>
            </p:oleObj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3048000" y="3546767"/>
          <a:ext cx="2286000" cy="1787233"/>
        </p:xfrm>
        <a:graphic>
          <a:graphicData uri="http://schemas.openxmlformats.org/presentationml/2006/ole">
            <p:oleObj spid="_x0000_s3170" name="Equation" r:id="rId15" imgW="2628720" imgH="2577960" progId="Equation.DSMT4">
              <p:embed/>
            </p:oleObj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6122988" y="3886200"/>
          <a:ext cx="2636837" cy="2336800"/>
        </p:xfrm>
        <a:graphic>
          <a:graphicData uri="http://schemas.openxmlformats.org/presentationml/2006/ole">
            <p:oleObj spid="_x0000_s3171" name="Equation" r:id="rId16" imgW="3136680" imgH="3454200" progId="Equation.DSMT4">
              <p:embed/>
            </p:oleObj>
          </a:graphicData>
        </a:graphic>
      </p:graphicFrame>
      <p:cxnSp>
        <p:nvCxnSpPr>
          <p:cNvPr id="52" name="Straight Connector 51"/>
          <p:cNvCxnSpPr/>
          <p:nvPr/>
        </p:nvCxnSpPr>
        <p:spPr>
          <a:xfrm rot="5400000">
            <a:off x="-114300" y="3238500"/>
            <a:ext cx="5715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009105" y="3313906"/>
            <a:ext cx="5715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Line 4"/>
          <p:cNvSpPr>
            <a:spLocks noChangeShapeType="1"/>
          </p:cNvSpPr>
          <p:nvPr/>
        </p:nvSpPr>
        <p:spPr bwMode="auto">
          <a:xfrm>
            <a:off x="2819400" y="609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40" name="Picture 60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0" y="0"/>
            <a:ext cx="3724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đẳng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94" name="Object 698"/>
          <p:cNvGraphicFramePr>
            <a:graphicFrameLocks noChangeAspect="1"/>
          </p:cNvGraphicFramePr>
          <p:nvPr/>
        </p:nvGraphicFramePr>
        <p:xfrm>
          <a:off x="0" y="533400"/>
          <a:ext cx="2697163" cy="685800"/>
        </p:xfrm>
        <a:graphic>
          <a:graphicData uri="http://schemas.openxmlformats.org/presentationml/2006/ole">
            <p:oleObj spid="_x0000_s4794" name="Equation" r:id="rId4" imgW="2095200" imgH="533160" progId="Equation.DSMT4">
              <p:embed/>
            </p:oleObj>
          </a:graphicData>
        </a:graphic>
      </p:graphicFrame>
      <p:graphicFrame>
        <p:nvGraphicFramePr>
          <p:cNvPr id="4795" name="Object 699"/>
          <p:cNvGraphicFramePr>
            <a:graphicFrameLocks noChangeAspect="1"/>
          </p:cNvGraphicFramePr>
          <p:nvPr/>
        </p:nvGraphicFramePr>
        <p:xfrm>
          <a:off x="2819400" y="609600"/>
          <a:ext cx="3011488" cy="533400"/>
        </p:xfrm>
        <a:graphic>
          <a:graphicData uri="http://schemas.openxmlformats.org/presentationml/2006/ole">
            <p:oleObj spid="_x0000_s4795" name="Equation" r:id="rId5" imgW="2577960" imgH="457200" progId="Equation.DSMT4">
              <p:embed/>
            </p:oleObj>
          </a:graphicData>
        </a:graphic>
      </p:graphicFrame>
      <p:graphicFrame>
        <p:nvGraphicFramePr>
          <p:cNvPr id="4796" name="Object 700"/>
          <p:cNvGraphicFramePr>
            <a:graphicFrameLocks noChangeAspect="1"/>
          </p:cNvGraphicFramePr>
          <p:nvPr/>
        </p:nvGraphicFramePr>
        <p:xfrm>
          <a:off x="5943600" y="533400"/>
          <a:ext cx="3232150" cy="685800"/>
        </p:xfrm>
        <a:graphic>
          <a:graphicData uri="http://schemas.openxmlformats.org/presentationml/2006/ole">
            <p:oleObj spid="_x0000_s4796" name="Equation" r:id="rId6" imgW="2514600" imgH="533160" progId="Equation.DSMT4">
              <p:embed/>
            </p:oleObj>
          </a:graphicData>
        </a:graphic>
      </p:graphicFrame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5867400" y="6858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685800" y="1295400"/>
          <a:ext cx="1016000" cy="231913"/>
        </p:xfrm>
        <a:graphic>
          <a:graphicData uri="http://schemas.openxmlformats.org/presentationml/2006/ole">
            <p:oleObj spid="_x0000_s4797" name="Equation" r:id="rId7" imgW="1168200" imgH="266400" progId="Equation.DSMT4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04800" y="126748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Đ.k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-13478" y="1600200"/>
          <a:ext cx="2832878" cy="2459038"/>
        </p:xfrm>
        <a:graphic>
          <a:graphicData uri="http://schemas.openxmlformats.org/presentationml/2006/ole">
            <p:oleObj spid="_x0000_s4798" name="Equation" r:id="rId8" imgW="4330440" imgH="375912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048000" y="1492652"/>
          <a:ext cx="2667000" cy="2126848"/>
        </p:xfrm>
        <a:graphic>
          <a:graphicData uri="http://schemas.openxmlformats.org/presentationml/2006/ole">
            <p:oleObj spid="_x0000_s4799" name="Equation" r:id="rId9" imgW="3009600" imgH="240012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61050" y="1976500"/>
          <a:ext cx="3282950" cy="2146238"/>
        </p:xfrm>
        <a:graphic>
          <a:graphicData uri="http://schemas.openxmlformats.org/presentationml/2006/ole">
            <p:oleObj spid="_x0000_s4800" name="Equation" r:id="rId10" imgW="5244840" imgH="342900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914400" y="457200"/>
          <a:ext cx="5181600" cy="1317511"/>
        </p:xfrm>
        <a:graphic>
          <a:graphicData uri="http://schemas.openxmlformats.org/presentationml/2006/ole">
            <p:oleObj spid="_x0000_s78850" name="Equation" r:id="rId3" imgW="2095200" imgH="533160" progId="Equation.DSMT4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3200400" y="1915716"/>
          <a:ext cx="2362200" cy="538877"/>
        </p:xfrm>
        <a:graphic>
          <a:graphicData uri="http://schemas.openxmlformats.org/presentationml/2006/ole">
            <p:oleObj spid="_x0000_s78851" name="Equation" r:id="rId4" imgW="1168200" imgH="266400" progId="Equation.DSMT4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362200" y="2133600"/>
          <a:ext cx="5334000" cy="4631372"/>
        </p:xfrm>
        <a:graphic>
          <a:graphicData uri="http://schemas.openxmlformats.org/presentationml/2006/ole">
            <p:oleObj spid="_x0000_s78852" name="Equation" r:id="rId5" imgW="4330440" imgH="3759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362199" y="533400"/>
          <a:ext cx="5592763" cy="990600"/>
        </p:xfrm>
        <a:graphic>
          <a:graphicData uri="http://schemas.openxmlformats.org/presentationml/2006/ole">
            <p:oleObj spid="_x0000_s79874" name="Equation" r:id="rId3" imgW="2577960" imgH="457200" progId="Equation.DSMT4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2590800" y="2362200"/>
          <a:ext cx="5029200" cy="4011386"/>
        </p:xfrm>
        <a:graphic>
          <a:graphicData uri="http://schemas.openxmlformats.org/presentationml/2006/ole">
            <p:oleObj spid="_x0000_s79875" name="Equation" r:id="rId4" imgW="3009600" imgH="240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063750" y="533399"/>
          <a:ext cx="5480050" cy="1162761"/>
        </p:xfrm>
        <a:graphic>
          <a:graphicData uri="http://schemas.openxmlformats.org/presentationml/2006/ole">
            <p:oleObj spid="_x0000_s80898" name="Equation" r:id="rId3" imgW="2514600" imgH="533160" progId="Equation.DSMT4">
              <p:embed/>
            </p:oleObj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95400" y="2236788"/>
          <a:ext cx="6781800" cy="4532312"/>
        </p:xfrm>
        <a:graphic>
          <a:graphicData uri="http://schemas.openxmlformats.org/presentationml/2006/ole">
            <p:oleObj spid="_x0000_s80899" name="Equation" r:id="rId4" imgW="5244840" imgH="3504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2" name="Picture 114" descr="bar0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914400" y="63246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116" descr="FLOWR00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63" name="Object 243"/>
          <p:cNvGraphicFramePr>
            <a:graphicFrameLocks noChangeAspect="1"/>
          </p:cNvGraphicFramePr>
          <p:nvPr/>
        </p:nvGraphicFramePr>
        <p:xfrm>
          <a:off x="2400300" y="152400"/>
          <a:ext cx="2082800" cy="609600"/>
        </p:xfrm>
        <a:graphic>
          <a:graphicData uri="http://schemas.openxmlformats.org/presentationml/2006/ole">
            <p:oleObj spid="_x0000_s5363" name="Equation" r:id="rId5" imgW="1562100" imgH="457200" progId="Equation.DSMT4">
              <p:embed/>
            </p:oleObj>
          </a:graphicData>
        </a:graphic>
      </p:graphicFrame>
      <p:graphicFrame>
        <p:nvGraphicFramePr>
          <p:cNvPr id="5362" name="Object 242"/>
          <p:cNvGraphicFramePr>
            <a:graphicFrameLocks noChangeAspect="1"/>
          </p:cNvGraphicFramePr>
          <p:nvPr/>
        </p:nvGraphicFramePr>
        <p:xfrm>
          <a:off x="5181600" y="1143000"/>
          <a:ext cx="304569" cy="542926"/>
        </p:xfrm>
        <a:graphic>
          <a:graphicData uri="http://schemas.openxmlformats.org/presentationml/2006/ole">
            <p:oleObj spid="_x0000_s5362" name="Equation" r:id="rId6" imgW="215713" imgH="393359" progId="Equation.DSMT4">
              <p:embed/>
            </p:oleObj>
          </a:graphicData>
        </a:graphic>
      </p:graphicFrame>
      <p:sp>
        <p:nvSpPr>
          <p:cNvPr id="5364" name="Rectangle 244"/>
          <p:cNvSpPr>
            <a:spLocks noChangeArrowheads="1"/>
          </p:cNvSpPr>
          <p:nvPr/>
        </p:nvSpPr>
        <p:spPr bwMode="auto">
          <a:xfrm>
            <a:off x="0" y="0"/>
            <a:ext cx="23452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 =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65" name="Rectangle 245"/>
          <p:cNvSpPr>
            <a:spLocks noChangeArrowheads="1"/>
          </p:cNvSpPr>
          <p:nvPr/>
        </p:nvSpPr>
        <p:spPr bwMode="auto">
          <a:xfrm>
            <a:off x="914400" y="762000"/>
            <a:ext cx="438068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a/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b/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=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66" name="Rectangle 246"/>
          <p:cNvSpPr>
            <a:spLocks noChangeArrowheads="1"/>
          </p:cNvSpPr>
          <p:nvPr/>
        </p:nvSpPr>
        <p:spPr bwMode="auto">
          <a:xfrm>
            <a:off x="22860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1459468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Giải</a:t>
            </a:r>
            <a:r>
              <a:rPr lang="en-US" dirty="0" smtClean="0"/>
              <a:t>: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Đ.k</a:t>
            </a:r>
            <a:r>
              <a:rPr lang="en-US" dirty="0" smtClean="0"/>
              <a:t>:   </a:t>
            </a:r>
          </a:p>
          <a:p>
            <a:endParaRPr lang="en-US" dirty="0" smtClean="0"/>
          </a:p>
          <a:p>
            <a:r>
              <a:rPr lang="en-US" dirty="0" smtClean="0"/>
              <a:t>A = </a:t>
            </a:r>
            <a:endParaRPr lang="en-US" dirty="0"/>
          </a:p>
        </p:txBody>
      </p:sp>
      <p:graphicFrame>
        <p:nvGraphicFramePr>
          <p:cNvPr id="5367" name="Object 247"/>
          <p:cNvGraphicFramePr>
            <a:graphicFrameLocks noChangeAspect="1"/>
          </p:cNvGraphicFramePr>
          <p:nvPr/>
        </p:nvGraphicFramePr>
        <p:xfrm>
          <a:off x="1219200" y="2172628"/>
          <a:ext cx="2209800" cy="646771"/>
        </p:xfrm>
        <a:graphic>
          <a:graphicData uri="http://schemas.openxmlformats.org/presentationml/2006/ole">
            <p:oleObj spid="_x0000_s5367" name="Equation" r:id="rId7" imgW="1562100" imgH="457200" progId="Equation.DSMT4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600200" y="1790700"/>
          <a:ext cx="1244600" cy="266700"/>
        </p:xfrm>
        <a:graphic>
          <a:graphicData uri="http://schemas.openxmlformats.org/presentationml/2006/ole">
            <p:oleObj spid="_x0000_s5368" name="Equation" r:id="rId8" imgW="1244520" imgH="266400" progId="Equation.DSMT4">
              <p:embed/>
            </p:oleObj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066800" y="2743200"/>
          <a:ext cx="4495800" cy="3665168"/>
        </p:xfrm>
        <a:graphic>
          <a:graphicData uri="http://schemas.openxmlformats.org/presentationml/2006/ole">
            <p:oleObj spid="_x0000_s5369" name="Equation" r:id="rId9" imgW="5499000" imgH="448308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4" grpId="0"/>
      <p:bldP spid="5365" grpId="0"/>
      <p:bldP spid="34" grpId="0"/>
      <p:bldP spid="34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2736</TotalTime>
  <Words>1281</Words>
  <Application>Microsoft Office PowerPoint</Application>
  <PresentationFormat>On-screen Show (4:3)</PresentationFormat>
  <Paragraphs>200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Default Design</vt:lpstr>
      <vt:lpstr>Fireworks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Hoang Cuong Co.,Ltd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MyPC</cp:lastModifiedBy>
  <cp:revision>234</cp:revision>
  <dcterms:created xsi:type="dcterms:W3CDTF">2000-01-01T08:37:58Z</dcterms:created>
  <dcterms:modified xsi:type="dcterms:W3CDTF">2021-12-30T13:41:24Z</dcterms:modified>
</cp:coreProperties>
</file>