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78" d="100"/>
          <a:sy n="78" d="100"/>
        </p:scale>
        <p:origin x="614" y="91"/>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Times New Roman" panose="02020603050405020304" pitchFamily="18" charset="0"/>
              <a:cs typeface="Times New Roman" panose="02020603050405020304" pitchFamily="18" charset="0"/>
            </a:endParaRPr>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latin typeface="Times New Roman" panose="02020603050405020304" pitchFamily="18" charset="0"/>
              <a:cs typeface="Times New Roman" panose="02020603050405020304" pitchFamily="18" charset="0"/>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5036" y="395311"/>
            <a:ext cx="1496949"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252315" y="228238"/>
            <a:ext cx="9939685" cy="940066"/>
          </a:xfrm>
          <a:prstGeom prst="rect">
            <a:avLst/>
          </a:prstGeom>
          <a:noFill/>
        </p:spPr>
        <p:txBody>
          <a:bodyPr wrap="square" rtlCol="0">
            <a:spAutoFit/>
          </a:bodyPr>
          <a:lstStyle/>
          <a:p>
            <a:pPr>
              <a:lnSpc>
                <a:spcPct val="120000"/>
              </a:lnSpc>
            </a:pPr>
            <a:r>
              <a:rPr lang="en-US" sz="2400" dirty="0">
                <a:latin typeface="Times New Roman" panose="02020603050405020304" pitchFamily="18" charset="0"/>
                <a:cs typeface="Times New Roman" panose="02020603050405020304" pitchFamily="18" charset="0"/>
              </a:rPr>
              <a:t>Xếp loại thi đua ba tổ lao động của một đội sản xuất được thống kê như sau (đơn vị: người).</a:t>
            </a:r>
            <a:endParaRPr lang="vi-VN" sz="24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06833952"/>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31520" y="3999328"/>
            <a:ext cx="10540538" cy="940066"/>
          </a:xfrm>
          <a:prstGeom prst="rect">
            <a:avLst/>
          </a:prstGeom>
          <a:noFill/>
        </p:spPr>
        <p:txBody>
          <a:bodyPr wrap="square" rtlCol="0">
            <a:spAutoFit/>
          </a:bodyPr>
          <a:lstStyle/>
          <a:p>
            <a:pPr>
              <a:lnSpc>
                <a:spcPct val="1200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60567" y="4731655"/>
            <a:ext cx="7623737" cy="461665"/>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giỏi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8 + 9 + 7 =  24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60567" y="5162542"/>
            <a:ext cx="8811491" cy="830997"/>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3 + 2 + 4 + 1 + 1 + 1 =  12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252315" y="5562652"/>
            <a:ext cx="9177249" cy="1569660"/>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giỏi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a:solidFill>
                  <a:srgbClr val="002060"/>
                </a:solidFill>
                <a:latin typeface="Times New Roman" panose="02020603050405020304" pitchFamily="18" charset="0"/>
                <a:cs typeface="Times New Roman" panose="02020603050405020304" pitchFamily="18" charset="0"/>
              </a:rPr>
              <a:t>24 - 12=  12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a:t>
            </a:r>
          </a:p>
          <a:p>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637858" y="6212371"/>
            <a:ext cx="9177249"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Vậy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trưởng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đúng</a:t>
            </a:r>
            <a:r>
              <a:rPr lang="en-US" sz="2400" b="1"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err="1"/>
              <a:t>lớp</a:t>
            </a:r>
            <a:r>
              <a:rPr lang="en-US" sz="2000"/>
              <a:t> trưởng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mc:Choice xmlns:a14="http://schemas.microsoft.com/office/drawing/2010/main"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a:t>
                </a:r>
                <a:r>
                  <a:rPr lang="en-US" sz="2400">
                    <a:solidFill>
                      <a:schemeClr val="tx1"/>
                    </a:solidFill>
                  </a:rPr>
                  <a:t>+ 10 + 6 </a:t>
                </a:r>
                <a:r>
                  <a:rPr lang="en-US" sz="2400" dirty="0">
                    <a:solidFill>
                      <a:schemeClr val="tx1"/>
                    </a:solidFill>
                  </a:rPr>
                  <a:t>+ 30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b="-274"/>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2741</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等线</vt:lpstr>
      <vt:lpstr>Arial</vt:lpstr>
      <vt:lpstr>Calibri</vt:lpstr>
      <vt:lpstr>Cambria Math</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nguyen van tien [gv]</cp:lastModifiedBy>
  <cp:revision>119</cp:revision>
  <dcterms:created xsi:type="dcterms:W3CDTF">2017-07-02T01:46:00Z</dcterms:created>
  <dcterms:modified xsi:type="dcterms:W3CDTF">2023-01-08T14:58:15Z</dcterms:modified>
</cp:coreProperties>
</file>