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78" r:id="rId3"/>
    <p:sldId id="256" r:id="rId4"/>
    <p:sldId id="257" r:id="rId5"/>
    <p:sldId id="273" r:id="rId6"/>
    <p:sldId id="268" r:id="rId7"/>
    <p:sldId id="258" r:id="rId8"/>
    <p:sldId id="271" r:id="rId9"/>
    <p:sldId id="267" r:id="rId10"/>
    <p:sldId id="282" r:id="rId11"/>
    <p:sldId id="272" r:id="rId12"/>
    <p:sldId id="260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D01CAA-B552-42C2-BB5A-7B8777895279}">
          <p14:sldIdLst>
            <p14:sldId id="278"/>
            <p14:sldId id="256"/>
            <p14:sldId id="257"/>
            <p14:sldId id="273"/>
            <p14:sldId id="268"/>
            <p14:sldId id="258"/>
            <p14:sldId id="271"/>
            <p14:sldId id="267"/>
            <p14:sldId id="282"/>
            <p14:sldId id="272"/>
            <p14:sldId id="260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0000FF"/>
    <a:srgbClr val="66FF33"/>
    <a:srgbClr val="66FFFF"/>
    <a:srgbClr val="FF00FF"/>
    <a:srgbClr val="00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364" autoAdjust="0"/>
  </p:normalViewPr>
  <p:slideViewPr>
    <p:cSldViewPr>
      <p:cViewPr varScale="1">
        <p:scale>
          <a:sx n="69" d="100"/>
          <a:sy n="69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7T13:28:03.135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34.wmf"/><Relationship Id="rId18" Type="http://schemas.openxmlformats.org/officeDocument/2006/relationships/image" Target="../media/image70.wmf"/><Relationship Id="rId3" Type="http://schemas.openxmlformats.org/officeDocument/2006/relationships/image" Target="../media/image33.wmf"/><Relationship Id="rId21" Type="http://schemas.openxmlformats.org/officeDocument/2006/relationships/image" Target="../media/image73.wmf"/><Relationship Id="rId7" Type="http://schemas.openxmlformats.org/officeDocument/2006/relationships/image" Target="../media/image1.wmf"/><Relationship Id="rId12" Type="http://schemas.openxmlformats.org/officeDocument/2006/relationships/image" Target="../media/image23.wmf"/><Relationship Id="rId17" Type="http://schemas.openxmlformats.org/officeDocument/2006/relationships/image" Target="../media/image69.wmf"/><Relationship Id="rId2" Type="http://schemas.openxmlformats.org/officeDocument/2006/relationships/image" Target="../media/image32.wmf"/><Relationship Id="rId16" Type="http://schemas.openxmlformats.org/officeDocument/2006/relationships/image" Target="../media/image68.wmf"/><Relationship Id="rId20" Type="http://schemas.openxmlformats.org/officeDocument/2006/relationships/image" Target="../media/image72.wmf"/><Relationship Id="rId1" Type="http://schemas.openxmlformats.org/officeDocument/2006/relationships/image" Target="../media/image19.wmf"/><Relationship Id="rId6" Type="http://schemas.openxmlformats.org/officeDocument/2006/relationships/image" Target="../media/image64.wmf"/><Relationship Id="rId11" Type="http://schemas.openxmlformats.org/officeDocument/2006/relationships/image" Target="../media/image22.wmf"/><Relationship Id="rId5" Type="http://schemas.openxmlformats.org/officeDocument/2006/relationships/image" Target="../media/image48.wmf"/><Relationship Id="rId15" Type="http://schemas.openxmlformats.org/officeDocument/2006/relationships/image" Target="../media/image67.wmf"/><Relationship Id="rId10" Type="http://schemas.openxmlformats.org/officeDocument/2006/relationships/image" Target="../media/image21.wmf"/><Relationship Id="rId19" Type="http://schemas.openxmlformats.org/officeDocument/2006/relationships/image" Target="../media/image71.wmf"/><Relationship Id="rId4" Type="http://schemas.openxmlformats.org/officeDocument/2006/relationships/image" Target="../media/image47.wmf"/><Relationship Id="rId9" Type="http://schemas.openxmlformats.org/officeDocument/2006/relationships/image" Target="../media/image20.wmf"/><Relationship Id="rId14" Type="http://schemas.openxmlformats.org/officeDocument/2006/relationships/image" Target="../media/image66.wmf"/><Relationship Id="rId22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77.wmf"/><Relationship Id="rId3" Type="http://schemas.openxmlformats.org/officeDocument/2006/relationships/image" Target="../media/image33.wmf"/><Relationship Id="rId7" Type="http://schemas.openxmlformats.org/officeDocument/2006/relationships/image" Target="../media/image1.wmf"/><Relationship Id="rId12" Type="http://schemas.openxmlformats.org/officeDocument/2006/relationships/image" Target="../media/image34.wmf"/><Relationship Id="rId2" Type="http://schemas.openxmlformats.org/officeDocument/2006/relationships/image" Target="../media/image32.wmf"/><Relationship Id="rId16" Type="http://schemas.openxmlformats.org/officeDocument/2006/relationships/image" Target="../media/image17.wmf"/><Relationship Id="rId1" Type="http://schemas.openxmlformats.org/officeDocument/2006/relationships/image" Target="../media/image19.wmf"/><Relationship Id="rId6" Type="http://schemas.openxmlformats.org/officeDocument/2006/relationships/image" Target="../media/image64.wmf"/><Relationship Id="rId11" Type="http://schemas.openxmlformats.org/officeDocument/2006/relationships/image" Target="../media/image23.wmf"/><Relationship Id="rId5" Type="http://schemas.openxmlformats.org/officeDocument/2006/relationships/image" Target="../media/image48.wmf"/><Relationship Id="rId15" Type="http://schemas.openxmlformats.org/officeDocument/2006/relationships/image" Target="../media/image79.wmf"/><Relationship Id="rId10" Type="http://schemas.openxmlformats.org/officeDocument/2006/relationships/image" Target="../media/image22.wmf"/><Relationship Id="rId4" Type="http://schemas.openxmlformats.org/officeDocument/2006/relationships/image" Target="../media/image47.wmf"/><Relationship Id="rId9" Type="http://schemas.openxmlformats.org/officeDocument/2006/relationships/image" Target="../media/image21.wmf"/><Relationship Id="rId14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9.wmf"/><Relationship Id="rId2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17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23.wmf"/><Relationship Id="rId11" Type="http://schemas.openxmlformats.org/officeDocument/2006/relationships/image" Target="../media/image19.wmf"/><Relationship Id="rId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2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20.wmf"/><Relationship Id="rId7" Type="http://schemas.openxmlformats.org/officeDocument/2006/relationships/image" Target="../media/image34.wmf"/><Relationship Id="rId12" Type="http://schemas.openxmlformats.org/officeDocument/2006/relationships/image" Target="../media/image41.wmf"/><Relationship Id="rId17" Type="http://schemas.openxmlformats.org/officeDocument/2006/relationships/image" Target="../media/image44.wmf"/><Relationship Id="rId2" Type="http://schemas.openxmlformats.org/officeDocument/2006/relationships/image" Target="../media/image33.wmf"/><Relationship Id="rId16" Type="http://schemas.openxmlformats.org/officeDocument/2006/relationships/image" Target="../media/image43.wmf"/><Relationship Id="rId1" Type="http://schemas.openxmlformats.org/officeDocument/2006/relationships/image" Target="../media/image32.wmf"/><Relationship Id="rId6" Type="http://schemas.openxmlformats.org/officeDocument/2006/relationships/image" Target="../media/image23.wmf"/><Relationship Id="rId11" Type="http://schemas.openxmlformats.org/officeDocument/2006/relationships/image" Target="../media/image40.wmf"/><Relationship Id="rId5" Type="http://schemas.openxmlformats.org/officeDocument/2006/relationships/image" Target="../media/image22.wmf"/><Relationship Id="rId15" Type="http://schemas.openxmlformats.org/officeDocument/2006/relationships/image" Target="../media/image19.wmf"/><Relationship Id="rId10" Type="http://schemas.openxmlformats.org/officeDocument/2006/relationships/image" Target="../media/image39.wmf"/><Relationship Id="rId4" Type="http://schemas.openxmlformats.org/officeDocument/2006/relationships/image" Target="../media/image21.wmf"/><Relationship Id="rId9" Type="http://schemas.openxmlformats.org/officeDocument/2006/relationships/image" Target="../media/image38.wmf"/><Relationship Id="rId1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34.wmf"/><Relationship Id="rId18" Type="http://schemas.openxmlformats.org/officeDocument/2006/relationships/image" Target="../media/image53.wmf"/><Relationship Id="rId3" Type="http://schemas.openxmlformats.org/officeDocument/2006/relationships/image" Target="../media/image45.wmf"/><Relationship Id="rId21" Type="http://schemas.openxmlformats.org/officeDocument/2006/relationships/image" Target="../media/image17.wmf"/><Relationship Id="rId7" Type="http://schemas.openxmlformats.org/officeDocument/2006/relationships/image" Target="../media/image48.wmf"/><Relationship Id="rId12" Type="http://schemas.openxmlformats.org/officeDocument/2006/relationships/image" Target="../media/image23.wmf"/><Relationship Id="rId17" Type="http://schemas.openxmlformats.org/officeDocument/2006/relationships/image" Target="../media/image52.wmf"/><Relationship Id="rId2" Type="http://schemas.openxmlformats.org/officeDocument/2006/relationships/image" Target="../media/image33.wmf"/><Relationship Id="rId16" Type="http://schemas.openxmlformats.org/officeDocument/2006/relationships/image" Target="../media/image41.wmf"/><Relationship Id="rId20" Type="http://schemas.openxmlformats.org/officeDocument/2006/relationships/image" Target="../media/image55.wmf"/><Relationship Id="rId1" Type="http://schemas.openxmlformats.org/officeDocument/2006/relationships/image" Target="../media/image32.wmf"/><Relationship Id="rId6" Type="http://schemas.openxmlformats.org/officeDocument/2006/relationships/image" Target="../media/image47.wmf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51.wmf"/><Relationship Id="rId10" Type="http://schemas.openxmlformats.org/officeDocument/2006/relationships/image" Target="../media/image21.wmf"/><Relationship Id="rId19" Type="http://schemas.openxmlformats.org/officeDocument/2006/relationships/image" Target="../media/image54.wmf"/><Relationship Id="rId4" Type="http://schemas.openxmlformats.org/officeDocument/2006/relationships/image" Target="../media/image46.wmf"/><Relationship Id="rId9" Type="http://schemas.openxmlformats.org/officeDocument/2006/relationships/image" Target="../media/image20.wmf"/><Relationship Id="rId1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7827-F9E1-4F3E-A793-4633DD9B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AAA6-2827-4B2D-B0B4-BE4E3F398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DE8-E648-4C10-A334-C1C18E9C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03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3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6EE6-B7F4-4F8B-903D-E3D4FF5A4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78D7-F8B3-4DFC-8AFF-F95AB561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8612-8E50-4C9C-BFDD-592E58456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945E-A05B-4583-A8D3-272CD4CE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16A4-3B4B-4659-A367-D1ED10C26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9588-8480-4C7D-9B3F-8577B5CBA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46DA-9915-4141-8F20-F72C254BA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8799-5123-4E9F-AA8C-4CEE0804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2497-D0A7-4137-A250-92FCBAAB3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3D0A-FFCE-4E77-95B0-1EFE60C6C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5923-EC95-4BC2-9E85-1EDC24FE0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9D9A5-79DC-4046-A209-26C1FDA73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658D-6AE2-4018-A682-499AB0C50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D777-7B35-4052-B00B-85C195775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AE52-2945-4868-ABCD-B869566A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6089-08AD-42BA-B463-1989E50F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2E6C-24E2-4EF3-B58F-741F981D0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66EA-ADBF-46FF-A852-985E9F9B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095-3648-4141-9C81-0251A7DFC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9368-7AC9-4838-B07F-845C402F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776AA6-3A31-41D3-AAE8-30803B47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915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91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639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916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16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639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642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91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91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9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91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91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91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91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91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91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91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92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92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92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92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92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92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92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92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92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92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92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92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2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644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92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92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92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92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92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92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92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92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92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92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92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92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6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38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2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61CF7DC-4AF6-45D2-A3D6-AD163D4AC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65.wmf"/><Relationship Id="rId26" Type="http://schemas.openxmlformats.org/officeDocument/2006/relationships/oleObject" Target="../embeddings/oleObject132.bin"/><Relationship Id="rId39" Type="http://schemas.openxmlformats.org/officeDocument/2006/relationships/image" Target="../media/image69.wmf"/><Relationship Id="rId21" Type="http://schemas.openxmlformats.org/officeDocument/2006/relationships/image" Target="../media/image20.wmf"/><Relationship Id="rId34" Type="http://schemas.openxmlformats.org/officeDocument/2006/relationships/image" Target="../media/image67.wmf"/><Relationship Id="rId42" Type="http://schemas.openxmlformats.org/officeDocument/2006/relationships/image" Target="../media/image70.wmf"/><Relationship Id="rId47" Type="http://schemas.openxmlformats.org/officeDocument/2006/relationships/oleObject" Target="../embeddings/oleObject144.bin"/><Relationship Id="rId50" Type="http://schemas.openxmlformats.org/officeDocument/2006/relationships/image" Target="../media/image17.wmf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wmf"/><Relationship Id="rId29" Type="http://schemas.openxmlformats.org/officeDocument/2006/relationships/oleObject" Target="../embeddings/oleObject134.bin"/><Relationship Id="rId11" Type="http://schemas.openxmlformats.org/officeDocument/2006/relationships/oleObject" Target="../embeddings/oleObject124.bin"/><Relationship Id="rId24" Type="http://schemas.openxmlformats.org/officeDocument/2006/relationships/oleObject" Target="../embeddings/oleObject131.bin"/><Relationship Id="rId32" Type="http://schemas.openxmlformats.org/officeDocument/2006/relationships/image" Target="../media/image66.wmf"/><Relationship Id="rId37" Type="http://schemas.openxmlformats.org/officeDocument/2006/relationships/image" Target="../media/image68.wmf"/><Relationship Id="rId40" Type="http://schemas.openxmlformats.org/officeDocument/2006/relationships/oleObject" Target="../embeddings/oleObject140.bin"/><Relationship Id="rId45" Type="http://schemas.openxmlformats.org/officeDocument/2006/relationships/oleObject" Target="../embeddings/oleObject143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23" Type="http://schemas.openxmlformats.org/officeDocument/2006/relationships/image" Target="../media/image21.wmf"/><Relationship Id="rId28" Type="http://schemas.openxmlformats.org/officeDocument/2006/relationships/image" Target="../media/image23.wmf"/><Relationship Id="rId36" Type="http://schemas.openxmlformats.org/officeDocument/2006/relationships/oleObject" Target="../embeddings/oleObject138.bin"/><Relationship Id="rId49" Type="http://schemas.openxmlformats.org/officeDocument/2006/relationships/oleObject" Target="../embeddings/oleObject145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128.bin"/><Relationship Id="rId31" Type="http://schemas.openxmlformats.org/officeDocument/2006/relationships/oleObject" Target="../embeddings/oleObject135.bin"/><Relationship Id="rId44" Type="http://schemas.openxmlformats.org/officeDocument/2006/relationships/image" Target="../media/image71.wmf"/><Relationship Id="rId52" Type="http://schemas.openxmlformats.org/officeDocument/2006/relationships/image" Target="../media/image14.png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64.wmf"/><Relationship Id="rId22" Type="http://schemas.openxmlformats.org/officeDocument/2006/relationships/oleObject" Target="../embeddings/oleObject130.bin"/><Relationship Id="rId27" Type="http://schemas.openxmlformats.org/officeDocument/2006/relationships/oleObject" Target="../embeddings/oleObject133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137.bin"/><Relationship Id="rId43" Type="http://schemas.openxmlformats.org/officeDocument/2006/relationships/oleObject" Target="../embeddings/oleObject142.bin"/><Relationship Id="rId48" Type="http://schemas.openxmlformats.org/officeDocument/2006/relationships/image" Target="../media/image73.wmf"/><Relationship Id="rId8" Type="http://schemas.openxmlformats.org/officeDocument/2006/relationships/image" Target="../media/image33.wmf"/><Relationship Id="rId51" Type="http://schemas.openxmlformats.org/officeDocument/2006/relationships/oleObject" Target="../embeddings/oleObject146.bin"/><Relationship Id="rId3" Type="http://schemas.openxmlformats.org/officeDocument/2006/relationships/oleObject" Target="../embeddings/oleObject120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127.bin"/><Relationship Id="rId25" Type="http://schemas.openxmlformats.org/officeDocument/2006/relationships/image" Target="../media/image22.wmf"/><Relationship Id="rId33" Type="http://schemas.openxmlformats.org/officeDocument/2006/relationships/oleObject" Target="../embeddings/oleObject136.bin"/><Relationship Id="rId38" Type="http://schemas.openxmlformats.org/officeDocument/2006/relationships/oleObject" Target="../embeddings/oleObject139.bin"/><Relationship Id="rId46" Type="http://schemas.openxmlformats.org/officeDocument/2006/relationships/image" Target="../media/image72.wmf"/><Relationship Id="rId20" Type="http://schemas.openxmlformats.org/officeDocument/2006/relationships/oleObject" Target="../embeddings/oleObject129.bin"/><Relationship Id="rId41" Type="http://schemas.openxmlformats.org/officeDocument/2006/relationships/oleObject" Target="../embeddings/oleObject141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3.png"/><Relationship Id="rId3" Type="http://schemas.openxmlformats.org/officeDocument/2006/relationships/oleObject" Target="../embeddings/oleObject147.bin"/><Relationship Id="rId7" Type="http://schemas.openxmlformats.org/officeDocument/2006/relationships/image" Target="../media/image75.wmf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2.bin"/><Relationship Id="rId5" Type="http://schemas.openxmlformats.org/officeDocument/2006/relationships/image" Target="../media/image74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76.wmf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8.bin"/><Relationship Id="rId18" Type="http://schemas.openxmlformats.org/officeDocument/2006/relationships/oleObject" Target="../embeddings/oleObject161.bin"/><Relationship Id="rId26" Type="http://schemas.openxmlformats.org/officeDocument/2006/relationships/image" Target="../media/image23.wmf"/><Relationship Id="rId21" Type="http://schemas.openxmlformats.org/officeDocument/2006/relationships/image" Target="../media/image21.wmf"/><Relationship Id="rId34" Type="http://schemas.openxmlformats.org/officeDocument/2006/relationships/image" Target="../media/image79.wmf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5.bin"/><Relationship Id="rId33" Type="http://schemas.openxmlformats.org/officeDocument/2006/relationships/oleObject" Target="../embeddings/oleObject169.bin"/><Relationship Id="rId38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wmf"/><Relationship Id="rId20" Type="http://schemas.openxmlformats.org/officeDocument/2006/relationships/oleObject" Target="../embeddings/oleObject162.bin"/><Relationship Id="rId29" Type="http://schemas.openxmlformats.org/officeDocument/2006/relationships/oleObject" Target="../embeddings/oleObject167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57.bin"/><Relationship Id="rId24" Type="http://schemas.openxmlformats.org/officeDocument/2006/relationships/oleObject" Target="../embeddings/oleObject164.bin"/><Relationship Id="rId32" Type="http://schemas.openxmlformats.org/officeDocument/2006/relationships/image" Target="../media/image78.wmf"/><Relationship Id="rId37" Type="http://schemas.openxmlformats.org/officeDocument/2006/relationships/oleObject" Target="../embeddings/oleObject171.bin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image" Target="../media/image22.wmf"/><Relationship Id="rId28" Type="http://schemas.openxmlformats.org/officeDocument/2006/relationships/image" Target="../media/image34.wmf"/><Relationship Id="rId36" Type="http://schemas.openxmlformats.org/officeDocument/2006/relationships/image" Target="../media/image17.wmf"/><Relationship Id="rId10" Type="http://schemas.openxmlformats.org/officeDocument/2006/relationships/image" Target="../media/image47.wmf"/><Relationship Id="rId19" Type="http://schemas.openxmlformats.org/officeDocument/2006/relationships/image" Target="../media/image20.wmf"/><Relationship Id="rId31" Type="http://schemas.openxmlformats.org/officeDocument/2006/relationships/oleObject" Target="../embeddings/oleObject168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64.wmf"/><Relationship Id="rId22" Type="http://schemas.openxmlformats.org/officeDocument/2006/relationships/oleObject" Target="../embeddings/oleObject163.bin"/><Relationship Id="rId27" Type="http://schemas.openxmlformats.org/officeDocument/2006/relationships/oleObject" Target="../embeddings/oleObject166.bin"/><Relationship Id="rId30" Type="http://schemas.openxmlformats.org/officeDocument/2006/relationships/image" Target="../media/image77.wmf"/><Relationship Id="rId35" Type="http://schemas.openxmlformats.org/officeDocument/2006/relationships/oleObject" Target="../embeddings/oleObject170.bin"/><Relationship Id="rId8" Type="http://schemas.openxmlformats.org/officeDocument/2006/relationships/image" Target="../media/image33.wmf"/><Relationship Id="rId3" Type="http://schemas.openxmlformats.org/officeDocument/2006/relationships/oleObject" Target="../embeddings/oleObject1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172.bin"/><Relationship Id="rId7" Type="http://schemas.openxmlformats.org/officeDocument/2006/relationships/image" Target="../media/image8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173.bin"/><Relationship Id="rId4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19" Type="http://schemas.openxmlformats.org/officeDocument/2006/relationships/image" Target="../media/image16.png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0" Type="http://schemas.openxmlformats.org/officeDocument/2006/relationships/comments" Target="../comments/comment1.xml"/><Relationship Id="rId4" Type="http://schemas.openxmlformats.org/officeDocument/2006/relationships/image" Target="../media/image1.wmf"/><Relationship Id="rId9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4.wmf"/><Relationship Id="rId26" Type="http://schemas.openxmlformats.org/officeDocument/2006/relationships/oleObject" Target="../embeddings/oleObject26.bin"/><Relationship Id="rId39" Type="http://schemas.openxmlformats.org/officeDocument/2006/relationships/oleObject" Target="../embeddings/oleObject34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8.wmf"/><Relationship Id="rId42" Type="http://schemas.openxmlformats.org/officeDocument/2006/relationships/oleObject" Target="../embeddings/oleObject37.bin"/><Relationship Id="rId47" Type="http://schemas.openxmlformats.org/officeDocument/2006/relationships/oleObject" Target="../embeddings/oleObject4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24" Type="http://schemas.openxmlformats.org/officeDocument/2006/relationships/oleObject" Target="../embeddings/oleObject24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5.bin"/><Relationship Id="rId45" Type="http://schemas.openxmlformats.org/officeDocument/2006/relationships/oleObject" Target="../embeddings/oleObject3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6.wmf"/><Relationship Id="rId36" Type="http://schemas.openxmlformats.org/officeDocument/2006/relationships/image" Target="../media/image29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9.bin"/><Relationship Id="rId44" Type="http://schemas.openxmlformats.org/officeDocument/2006/relationships/image" Target="../media/image3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2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27.wmf"/><Relationship Id="rId35" Type="http://schemas.openxmlformats.org/officeDocument/2006/relationships/oleObject" Target="../embeddings/oleObject32.bin"/><Relationship Id="rId43" Type="http://schemas.openxmlformats.org/officeDocument/2006/relationships/oleObject" Target="../embeddings/oleObject38.bin"/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5.bin"/><Relationship Id="rId33" Type="http://schemas.openxmlformats.org/officeDocument/2006/relationships/oleObject" Target="../embeddings/oleObject31.bin"/><Relationship Id="rId38" Type="http://schemas.openxmlformats.org/officeDocument/2006/relationships/image" Target="../media/image30.wmf"/><Relationship Id="rId46" Type="http://schemas.openxmlformats.org/officeDocument/2006/relationships/image" Target="../media/image18.wmf"/><Relationship Id="rId20" Type="http://schemas.openxmlformats.org/officeDocument/2006/relationships/oleObject" Target="../embeddings/oleObject21.bin"/><Relationship Id="rId41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18.wm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22.wmf"/><Relationship Id="rId19" Type="http://schemas.openxmlformats.org/officeDocument/2006/relationships/image" Target="../media/image1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26" Type="http://schemas.openxmlformats.org/officeDocument/2006/relationships/oleObject" Target="../embeddings/oleObject63.bin"/><Relationship Id="rId3" Type="http://schemas.openxmlformats.org/officeDocument/2006/relationships/audio" Target="../media/audio1.wav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image" Target="../media/image20.wmf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17.wmf"/><Relationship Id="rId10" Type="http://schemas.openxmlformats.org/officeDocument/2006/relationships/oleObject" Target="../embeddings/oleObject54.bin"/><Relationship Id="rId19" Type="http://schemas.openxmlformats.org/officeDocument/2006/relationships/oleObject" Target="../embeddings/oleObject59.bin"/><Relationship Id="rId31" Type="http://schemas.openxmlformats.org/officeDocument/2006/relationships/image" Target="../media/image18.wmf"/><Relationship Id="rId4" Type="http://schemas.openxmlformats.org/officeDocument/2006/relationships/audio" Target="../media/audio2.wav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56.bin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wmf"/><Relationship Id="rId18" Type="http://schemas.openxmlformats.org/officeDocument/2006/relationships/image" Target="../media/image34.wmf"/><Relationship Id="rId26" Type="http://schemas.openxmlformats.org/officeDocument/2006/relationships/image" Target="../media/image40.wmf"/><Relationship Id="rId39" Type="http://schemas.openxmlformats.org/officeDocument/2006/relationships/image" Target="../media/image43.wmf"/><Relationship Id="rId21" Type="http://schemas.openxmlformats.org/officeDocument/2006/relationships/oleObject" Target="../embeddings/oleObject76.bin"/><Relationship Id="rId34" Type="http://schemas.openxmlformats.org/officeDocument/2006/relationships/image" Target="../media/image17.wmf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80.bin"/><Relationship Id="rId41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21.wmf"/><Relationship Id="rId24" Type="http://schemas.openxmlformats.org/officeDocument/2006/relationships/image" Target="../media/image39.wmf"/><Relationship Id="rId32" Type="http://schemas.openxmlformats.org/officeDocument/2006/relationships/oleObject" Target="../embeddings/oleObject82.bin"/><Relationship Id="rId37" Type="http://schemas.openxmlformats.org/officeDocument/2006/relationships/image" Target="../media/image14.png"/><Relationship Id="rId40" Type="http://schemas.openxmlformats.org/officeDocument/2006/relationships/oleObject" Target="../embeddings/oleObject86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41.wmf"/><Relationship Id="rId36" Type="http://schemas.openxmlformats.org/officeDocument/2006/relationships/image" Target="../media/image19.wmf"/><Relationship Id="rId10" Type="http://schemas.openxmlformats.org/officeDocument/2006/relationships/oleObject" Target="../embeddings/oleObject70.bin"/><Relationship Id="rId19" Type="http://schemas.openxmlformats.org/officeDocument/2006/relationships/oleObject" Target="../embeddings/oleObject75.bin"/><Relationship Id="rId31" Type="http://schemas.openxmlformats.org/officeDocument/2006/relationships/image" Target="../media/image42.wmf"/><Relationship Id="rId4" Type="http://schemas.openxmlformats.org/officeDocument/2006/relationships/image" Target="../media/image32.wmf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72.bin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79.bin"/><Relationship Id="rId30" Type="http://schemas.openxmlformats.org/officeDocument/2006/relationships/oleObject" Target="../embeddings/oleObject81.bin"/><Relationship Id="rId35" Type="http://schemas.openxmlformats.org/officeDocument/2006/relationships/oleObject" Target="../embeddings/oleObject84.bin"/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33" Type="http://schemas.openxmlformats.org/officeDocument/2006/relationships/oleObject" Target="../embeddings/oleObject83.bin"/><Relationship Id="rId38" Type="http://schemas.openxmlformats.org/officeDocument/2006/relationships/oleObject" Target="../embeddings/oleObject85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oleObject" Target="../embeddings/oleObject95.bin"/><Relationship Id="rId26" Type="http://schemas.openxmlformats.org/officeDocument/2006/relationships/image" Target="../media/image22.wmf"/><Relationship Id="rId39" Type="http://schemas.openxmlformats.org/officeDocument/2006/relationships/image" Target="../media/image52.wmf"/><Relationship Id="rId21" Type="http://schemas.openxmlformats.org/officeDocument/2006/relationships/oleObject" Target="../embeddings/oleObject97.bin"/><Relationship Id="rId34" Type="http://schemas.openxmlformats.org/officeDocument/2006/relationships/oleObject" Target="../embeddings/oleObject104.bin"/><Relationship Id="rId42" Type="http://schemas.openxmlformats.org/officeDocument/2006/relationships/oleObject" Target="../embeddings/oleObject108.bin"/><Relationship Id="rId47" Type="http://schemas.openxmlformats.org/officeDocument/2006/relationships/image" Target="../media/image17.wmf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4.bin"/><Relationship Id="rId29" Type="http://schemas.openxmlformats.org/officeDocument/2006/relationships/image" Target="../media/image23.wmf"/><Relationship Id="rId11" Type="http://schemas.openxmlformats.org/officeDocument/2006/relationships/image" Target="../media/image46.wmf"/><Relationship Id="rId24" Type="http://schemas.openxmlformats.org/officeDocument/2006/relationships/image" Target="../media/image21.wmf"/><Relationship Id="rId32" Type="http://schemas.openxmlformats.org/officeDocument/2006/relationships/oleObject" Target="../embeddings/oleObject103.bin"/><Relationship Id="rId37" Type="http://schemas.openxmlformats.org/officeDocument/2006/relationships/image" Target="../media/image41.wmf"/><Relationship Id="rId40" Type="http://schemas.openxmlformats.org/officeDocument/2006/relationships/oleObject" Target="../embeddings/oleObject107.bin"/><Relationship Id="rId45" Type="http://schemas.openxmlformats.org/officeDocument/2006/relationships/image" Target="../media/image55.wmf"/><Relationship Id="rId5" Type="http://schemas.openxmlformats.org/officeDocument/2006/relationships/oleObject" Target="../embeddings/oleObject88.bin"/><Relationship Id="rId15" Type="http://schemas.openxmlformats.org/officeDocument/2006/relationships/image" Target="../media/image47.wmf"/><Relationship Id="rId23" Type="http://schemas.openxmlformats.org/officeDocument/2006/relationships/oleObject" Target="../embeddings/oleObject98.bin"/><Relationship Id="rId28" Type="http://schemas.openxmlformats.org/officeDocument/2006/relationships/oleObject" Target="../embeddings/oleObject101.bin"/><Relationship Id="rId36" Type="http://schemas.openxmlformats.org/officeDocument/2006/relationships/oleObject" Target="../embeddings/oleObject105.bin"/><Relationship Id="rId49" Type="http://schemas.openxmlformats.org/officeDocument/2006/relationships/image" Target="../media/image14.png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49.wmf"/><Relationship Id="rId31" Type="http://schemas.openxmlformats.org/officeDocument/2006/relationships/image" Target="../media/image34.wmf"/><Relationship Id="rId44" Type="http://schemas.openxmlformats.org/officeDocument/2006/relationships/oleObject" Target="../embeddings/oleObject109.bin"/><Relationship Id="rId4" Type="http://schemas.openxmlformats.org/officeDocument/2006/relationships/image" Target="../media/image32.wmf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93.bin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00.bin"/><Relationship Id="rId30" Type="http://schemas.openxmlformats.org/officeDocument/2006/relationships/oleObject" Target="../embeddings/oleObject102.bin"/><Relationship Id="rId35" Type="http://schemas.openxmlformats.org/officeDocument/2006/relationships/image" Target="../media/image51.wmf"/><Relationship Id="rId43" Type="http://schemas.openxmlformats.org/officeDocument/2006/relationships/image" Target="../media/image54.wmf"/><Relationship Id="rId48" Type="http://schemas.openxmlformats.org/officeDocument/2006/relationships/oleObject" Target="../embeddings/oleObject111.bin"/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48.wmf"/><Relationship Id="rId25" Type="http://schemas.openxmlformats.org/officeDocument/2006/relationships/oleObject" Target="../embeddings/oleObject99.bin"/><Relationship Id="rId33" Type="http://schemas.openxmlformats.org/officeDocument/2006/relationships/image" Target="../media/image50.wmf"/><Relationship Id="rId38" Type="http://schemas.openxmlformats.org/officeDocument/2006/relationships/oleObject" Target="../embeddings/oleObject106.bin"/><Relationship Id="rId46" Type="http://schemas.openxmlformats.org/officeDocument/2006/relationships/oleObject" Target="../embeddings/oleObject110.bin"/><Relationship Id="rId20" Type="http://schemas.openxmlformats.org/officeDocument/2006/relationships/oleObject" Target="../embeddings/oleObject96.bin"/><Relationship Id="rId41" Type="http://schemas.openxmlformats.org/officeDocument/2006/relationships/image" Target="../media/image5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6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1263" y="609600"/>
            <a:ext cx="158273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G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1371600"/>
            <a:ext cx="1900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G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7888" y="4419600"/>
            <a:ext cx="16113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G1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-304800"/>
            <a:ext cx="15192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G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7888" y="-990600"/>
            <a:ext cx="16113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" descr="00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0" y="1981200"/>
            <a:ext cx="7924800" cy="1338263"/>
            <a:chOff x="480" y="1872"/>
            <a:chExt cx="4992" cy="843"/>
          </a:xfrm>
        </p:grpSpPr>
        <p:sp>
          <p:nvSpPr>
            <p:cNvPr id="1040" name="Rectangle 7"/>
            <p:cNvSpPr>
              <a:spLocks noChangeArrowheads="1"/>
            </p:cNvSpPr>
            <p:nvPr/>
          </p:nvSpPr>
          <p:spPr bwMode="auto">
            <a:xfrm>
              <a:off x="480" y="1872"/>
              <a:ext cx="499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TIẾT 2 : CĂN THỨC BẬC HAI VÀ HẰNG ĐẲNG THỨC </a:t>
              </a:r>
            </a:p>
          </p:txBody>
        </p:sp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4080" y="2256"/>
            <a:ext cx="1344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7" imgW="711000" imgH="304560" progId="Equation.3">
                    <p:embed/>
                  </p:oleObj>
                </mc:Choice>
                <mc:Fallback>
                  <p:oleObj name="Equation" r:id="rId7" imgW="711000" imgH="30456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256"/>
                          <a:ext cx="1344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34" name="Picture 18" descr="G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-228600"/>
            <a:ext cx="1900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7" descr="G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2688" y="5181600"/>
            <a:ext cx="16113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22"/>
          <p:cNvGrpSpPr>
            <a:grpSpLocks/>
          </p:cNvGrpSpPr>
          <p:nvPr/>
        </p:nvGrpSpPr>
        <p:grpSpPr bwMode="auto">
          <a:xfrm>
            <a:off x="7532688" y="-338138"/>
            <a:ext cx="1611312" cy="2471738"/>
            <a:chOff x="3977" y="-213"/>
            <a:chExt cx="1015" cy="1557"/>
          </a:xfrm>
        </p:grpSpPr>
        <p:pic>
          <p:nvPicPr>
            <p:cNvPr id="1038" name="Picture 19" descr="G10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87" y="192"/>
              <a:ext cx="957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1" descr="G10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77" y="-213"/>
              <a:ext cx="1015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7" name="Picture 23" descr="blumen-pflanzen042[1]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34669">
            <a:off x="-66675" y="44958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Text Box 2"/>
          <p:cNvSpPr txBox="1">
            <a:spLocks noChangeArrowheads="1"/>
          </p:cNvSpPr>
          <p:nvPr/>
        </p:nvSpPr>
        <p:spPr bwMode="auto">
          <a:xfrm>
            <a:off x="0" y="9144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</a:t>
            </a:r>
            <a:r>
              <a:rPr lang="en-US" b="1" i="1">
                <a:solidFill>
                  <a:srgbClr val="0099FF"/>
                </a:solidFill>
                <a:latin typeface="Arial" charset="0"/>
              </a:rPr>
              <a:t> </a:t>
            </a:r>
          </a:p>
        </p:txBody>
      </p:sp>
      <p:sp>
        <p:nvSpPr>
          <p:cNvPr id="9247" name="Text Box 3"/>
          <p:cNvSpPr txBox="1">
            <a:spLocks noChangeArrowheads="1"/>
          </p:cNvSpPr>
          <p:nvPr/>
        </p:nvSpPr>
        <p:spPr bwMode="auto">
          <a:xfrm>
            <a:off x="128588" y="1460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b="1" i="1">
              <a:latin typeface="Arial" charset="0"/>
            </a:endParaRPr>
          </a:p>
        </p:txBody>
      </p:sp>
      <p:sp>
        <p:nvSpPr>
          <p:cNvPr id="9248" name="Text Box 4"/>
          <p:cNvSpPr txBox="1">
            <a:spLocks noChangeArrowheads="1"/>
          </p:cNvSpPr>
          <p:nvPr/>
        </p:nvSpPr>
        <p:spPr bwMode="auto">
          <a:xfrm>
            <a:off x="-55563" y="3311525"/>
            <a:ext cx="2652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2/ HẰNG ĐẲNG THỨC</a:t>
            </a:r>
            <a:r>
              <a:rPr lang="en-US" u="sng">
                <a:latin typeface="Arial" charset="0"/>
              </a:rPr>
              <a:t> </a:t>
            </a:r>
          </a:p>
        </p:txBody>
      </p:sp>
      <p:sp>
        <p:nvSpPr>
          <p:cNvPr id="9249" name="Text Box 5"/>
          <p:cNvSpPr txBox="1">
            <a:spLocks noChangeArrowheads="1"/>
          </p:cNvSpPr>
          <p:nvPr/>
        </p:nvSpPr>
        <p:spPr bwMode="auto">
          <a:xfrm>
            <a:off x="60325" y="3709988"/>
            <a:ext cx="2068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u="sng">
                <a:solidFill>
                  <a:srgbClr val="FF00FF"/>
                </a:solidFill>
                <a:latin typeface="Arial" charset="0"/>
              </a:rPr>
              <a:t>Định lí</a:t>
            </a:r>
            <a:r>
              <a:rPr lang="en-US" sz="1600" u="sng">
                <a:latin typeface="Arial" charset="0"/>
              </a:rPr>
              <a:t> :</a:t>
            </a:r>
            <a:r>
              <a:rPr lang="en-US" sz="1600">
                <a:latin typeface="Arial" charset="0"/>
              </a:rPr>
              <a:t/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Với mọi số a , ta có </a:t>
            </a:r>
          </a:p>
        </p:txBody>
      </p:sp>
      <p:sp>
        <p:nvSpPr>
          <p:cNvPr id="9250" name="Text Box 6"/>
          <p:cNvSpPr txBox="1">
            <a:spLocks noChangeArrowheads="1"/>
          </p:cNvSpPr>
          <p:nvPr/>
        </p:nvSpPr>
        <p:spPr bwMode="auto">
          <a:xfrm>
            <a:off x="533400" y="4281488"/>
            <a:ext cx="2144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</a:rPr>
              <a:t>Chứng minh</a:t>
            </a:r>
            <a:r>
              <a:rPr lang="en-US" sz="1600">
                <a:latin typeface="Arial" charset="0"/>
              </a:rPr>
              <a:t> ( SGK )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816100" y="5186363"/>
          <a:ext cx="6667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9" name="Equation" r:id="rId3" imgW="419040" imgH="190440" progId="Equation.3">
                  <p:embed/>
                </p:oleObj>
              </mc:Choice>
              <mc:Fallback>
                <p:oleObj name="Equation" r:id="rId3" imgW="41904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5186363"/>
                        <a:ext cx="66675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2641600" y="3287713"/>
          <a:ext cx="12192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0" name="Equation" r:id="rId5" imgW="711000" imgH="304560" progId="Equation.3">
                  <p:embed/>
                </p:oleObj>
              </mc:Choice>
              <mc:Fallback>
                <p:oleObj name="Equation" r:id="rId5" imgW="7110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287713"/>
                        <a:ext cx="121920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0"/>
          <p:cNvGraphicFramePr>
            <a:graphicFrameLocks noChangeAspect="1"/>
          </p:cNvGraphicFramePr>
          <p:nvPr/>
        </p:nvGraphicFramePr>
        <p:xfrm>
          <a:off x="2074863" y="3940175"/>
          <a:ext cx="11318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1" name="Equation" r:id="rId7" imgW="660240" imgH="304560" progId="Equation.3">
                  <p:embed/>
                </p:oleObj>
              </mc:Choice>
              <mc:Fallback>
                <p:oleObj name="Equation" r:id="rId7" imgW="66024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940175"/>
                        <a:ext cx="1131887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1" name="Line 11"/>
          <p:cNvSpPr>
            <a:spLocks noChangeShapeType="1"/>
          </p:cNvSpPr>
          <p:nvPr/>
        </p:nvSpPr>
        <p:spPr bwMode="auto">
          <a:xfrm>
            <a:off x="39624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Text Box 12"/>
          <p:cNvSpPr txBox="1">
            <a:spLocks noChangeArrowheads="1"/>
          </p:cNvSpPr>
          <p:nvPr/>
        </p:nvSpPr>
        <p:spPr bwMode="auto">
          <a:xfrm>
            <a:off x="-76200" y="4648200"/>
            <a:ext cx="1006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1600" b="1" u="sng">
                <a:solidFill>
                  <a:srgbClr val="FF0000"/>
                </a:solidFill>
                <a:latin typeface="Arial" charset="0"/>
              </a:rPr>
              <a:t>Chú ý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: </a:t>
            </a:r>
          </a:p>
        </p:txBody>
      </p:sp>
      <p:grpSp>
        <p:nvGrpSpPr>
          <p:cNvPr id="9253" name="Group 13"/>
          <p:cNvGrpSpPr>
            <a:grpSpLocks/>
          </p:cNvGrpSpPr>
          <p:nvPr/>
        </p:nvGrpSpPr>
        <p:grpSpPr bwMode="auto">
          <a:xfrm>
            <a:off x="152400" y="5094288"/>
            <a:ext cx="1727200" cy="371475"/>
            <a:chOff x="96" y="2454"/>
            <a:chExt cx="1088" cy="234"/>
          </a:xfrm>
        </p:grpSpPr>
        <p:graphicFrame>
          <p:nvGraphicFramePr>
            <p:cNvPr id="9244" name="Object 14"/>
            <p:cNvGraphicFramePr>
              <a:graphicFrameLocks noChangeAspect="1"/>
            </p:cNvGraphicFramePr>
            <p:nvPr/>
          </p:nvGraphicFramePr>
          <p:xfrm>
            <a:off x="96" y="2454"/>
            <a:ext cx="71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2" name="Equation" r:id="rId9" imgW="660240" imgH="253800" progId="Equation.3">
                    <p:embed/>
                  </p:oleObj>
                </mc:Choice>
                <mc:Fallback>
                  <p:oleObj name="Equation" r:id="rId9" imgW="660240" imgH="253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454"/>
                          <a:ext cx="713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3" name="Text Box 15"/>
            <p:cNvSpPr txBox="1">
              <a:spLocks noChangeArrowheads="1"/>
            </p:cNvSpPr>
            <p:nvPr/>
          </p:nvSpPr>
          <p:spPr bwMode="auto">
            <a:xfrm>
              <a:off x="816" y="247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pSp>
        <p:nvGrpSpPr>
          <p:cNvPr id="9254" name="Group 16"/>
          <p:cNvGrpSpPr>
            <a:grpSpLocks/>
          </p:cNvGrpSpPr>
          <p:nvPr/>
        </p:nvGrpSpPr>
        <p:grpSpPr bwMode="auto">
          <a:xfrm>
            <a:off x="0" y="5464175"/>
            <a:ext cx="1876425" cy="371475"/>
            <a:chOff x="74" y="2736"/>
            <a:chExt cx="1182" cy="234"/>
          </a:xfrm>
        </p:grpSpPr>
        <p:graphicFrame>
          <p:nvGraphicFramePr>
            <p:cNvPr id="9243" name="Object 17"/>
            <p:cNvGraphicFramePr>
              <a:graphicFrameLocks noChangeAspect="1"/>
            </p:cNvGraphicFramePr>
            <p:nvPr/>
          </p:nvGraphicFramePr>
          <p:xfrm>
            <a:off x="74" y="2736"/>
            <a:ext cx="822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" name="Equation" r:id="rId11" imgW="761760" imgH="253800" progId="Equation.3">
                    <p:embed/>
                  </p:oleObj>
                </mc:Choice>
                <mc:Fallback>
                  <p:oleObj name="Equation" r:id="rId11" imgW="761760" imgH="2538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" y="2736"/>
                          <a:ext cx="822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2" name="Rectangle 18"/>
            <p:cNvSpPr>
              <a:spLocks noChangeArrowheads="1"/>
            </p:cNvSpPr>
            <p:nvPr/>
          </p:nvSpPr>
          <p:spPr bwMode="auto">
            <a:xfrm>
              <a:off x="888" y="275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aphicFrame>
        <p:nvGraphicFramePr>
          <p:cNvPr id="9221" name="Object 19"/>
          <p:cNvGraphicFramePr>
            <a:graphicFrameLocks noChangeAspect="1"/>
          </p:cNvGraphicFramePr>
          <p:nvPr/>
        </p:nvGraphicFramePr>
        <p:xfrm>
          <a:off x="1917700" y="5553075"/>
          <a:ext cx="666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" name="Equation" r:id="rId13" imgW="419040" imgH="190440" progId="Equation.3">
                  <p:embed/>
                </p:oleObj>
              </mc:Choice>
              <mc:Fallback>
                <p:oleObj name="Equation" r:id="rId13" imgW="419040" imgH="1904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553075"/>
                        <a:ext cx="6667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5" name="Text Box 24"/>
          <p:cNvSpPr txBox="1">
            <a:spLocks noChangeArrowheads="1"/>
          </p:cNvSpPr>
          <p:nvPr/>
        </p:nvSpPr>
        <p:spPr bwMode="auto">
          <a:xfrm>
            <a:off x="5861050" y="15938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4038600" y="3276600"/>
            <a:ext cx="866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Arial" charset="0"/>
              </a:rPr>
              <a:t>Đáp án</a:t>
            </a:r>
          </a:p>
        </p:txBody>
      </p:sp>
      <p:graphicFrame>
        <p:nvGraphicFramePr>
          <p:cNvPr id="9222" name="Object 33"/>
          <p:cNvGraphicFramePr>
            <a:graphicFrameLocks noChangeAspect="1"/>
          </p:cNvGraphicFramePr>
          <p:nvPr/>
        </p:nvGraphicFramePr>
        <p:xfrm>
          <a:off x="6477000" y="228600"/>
          <a:ext cx="1371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5" name="Equation" r:id="rId15" imgW="711000" imgH="304560" progId="Equation.3">
                  <p:embed/>
                </p:oleObj>
              </mc:Choice>
              <mc:Fallback>
                <p:oleObj name="Equation" r:id="rId15" imgW="711000" imgH="3045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1371600" cy="501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7359650" y="3671888"/>
            <a:ext cx="1209675" cy="338137"/>
            <a:chOff x="4742" y="2328"/>
            <a:chExt cx="762" cy="213"/>
          </a:xfrm>
        </p:grpSpPr>
        <p:sp>
          <p:nvSpPr>
            <p:cNvPr id="9281" name="Text Box 41"/>
            <p:cNvSpPr txBox="1">
              <a:spLocks noChangeArrowheads="1"/>
            </p:cNvSpPr>
            <p:nvPr/>
          </p:nvSpPr>
          <p:spPr bwMode="auto">
            <a:xfrm>
              <a:off x="4742" y="2328"/>
              <a:ext cx="76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(Vì            )</a:t>
              </a:r>
            </a:p>
          </p:txBody>
        </p:sp>
        <p:graphicFrame>
          <p:nvGraphicFramePr>
            <p:cNvPr id="9242" name="Object 43"/>
            <p:cNvGraphicFramePr>
              <a:graphicFrameLocks noChangeAspect="1"/>
            </p:cNvGraphicFramePr>
            <p:nvPr/>
          </p:nvGraphicFramePr>
          <p:xfrm>
            <a:off x="5016" y="2350"/>
            <a:ext cx="384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6" name="Equation" r:id="rId17" imgW="393480" imgH="190440" progId="Equation.3">
                    <p:embed/>
                  </p:oleObj>
                </mc:Choice>
                <mc:Fallback>
                  <p:oleObj name="Equation" r:id="rId17" imgW="393480" imgH="19044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6" y="2350"/>
                          <a:ext cx="384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8" name="Rectangle 44"/>
          <p:cNvSpPr>
            <a:spLocks noChangeArrowheads="1"/>
          </p:cNvSpPr>
          <p:nvPr/>
        </p:nvSpPr>
        <p:spPr bwMode="auto">
          <a:xfrm>
            <a:off x="228600" y="1219200"/>
            <a:ext cx="1941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FF"/>
                </a:solidFill>
                <a:latin typeface="Arial" charset="0"/>
              </a:rPr>
              <a:t>-Tổng quát</a:t>
            </a:r>
            <a:r>
              <a:rPr lang="en-US" sz="1600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sz="1600" b="1" i="1">
                <a:solidFill>
                  <a:srgbClr val="FF00FF"/>
                </a:solidFill>
                <a:latin typeface="Arial" charset="0"/>
              </a:rPr>
              <a:t>SGK )</a:t>
            </a:r>
          </a:p>
        </p:txBody>
      </p:sp>
      <p:grpSp>
        <p:nvGrpSpPr>
          <p:cNvPr id="9259" name="Group 45"/>
          <p:cNvGrpSpPr>
            <a:grpSpLocks/>
          </p:cNvGrpSpPr>
          <p:nvPr/>
        </p:nvGrpSpPr>
        <p:grpSpPr bwMode="auto">
          <a:xfrm>
            <a:off x="914400" y="4648200"/>
            <a:ext cx="1917700" cy="446088"/>
            <a:chOff x="576" y="2208"/>
            <a:chExt cx="1208" cy="281"/>
          </a:xfrm>
        </p:grpSpPr>
        <p:graphicFrame>
          <p:nvGraphicFramePr>
            <p:cNvPr id="9241" name="Object 46"/>
            <p:cNvGraphicFramePr>
              <a:graphicFrameLocks noChangeAspect="1"/>
            </p:cNvGraphicFramePr>
            <p:nvPr/>
          </p:nvGraphicFramePr>
          <p:xfrm>
            <a:off x="576" y="220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7" name="Equation" r:id="rId19" imgW="711000" imgH="304560" progId="Equation.3">
                    <p:embed/>
                  </p:oleObj>
                </mc:Choice>
                <mc:Fallback>
                  <p:oleObj name="Equation" r:id="rId19" imgW="711000" imgH="30456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0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80" name="Text Box 47"/>
            <p:cNvSpPr txBox="1">
              <a:spLocks noChangeArrowheads="1"/>
            </p:cNvSpPr>
            <p:nvPr/>
          </p:nvSpPr>
          <p:spPr bwMode="auto">
            <a:xfrm>
              <a:off x="1344" y="2256"/>
              <a:ext cx="4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tức là</a:t>
              </a:r>
            </a:p>
          </p:txBody>
        </p:sp>
      </p:grpSp>
      <p:sp>
        <p:nvSpPr>
          <p:cNvPr id="9260" name="Text Box 48"/>
          <p:cNvSpPr txBox="1">
            <a:spLocks noChangeArrowheads="1"/>
          </p:cNvSpPr>
          <p:nvPr/>
        </p:nvSpPr>
        <p:spPr bwMode="auto">
          <a:xfrm>
            <a:off x="0" y="304800"/>
            <a:ext cx="834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9261" name="Group 49"/>
          <p:cNvGrpSpPr>
            <a:grpSpLocks/>
          </p:cNvGrpSpPr>
          <p:nvPr/>
        </p:nvGrpSpPr>
        <p:grpSpPr bwMode="auto">
          <a:xfrm>
            <a:off x="76200" y="2057400"/>
            <a:ext cx="2363788" cy="669925"/>
            <a:chOff x="86" y="1420"/>
            <a:chExt cx="1489" cy="422"/>
          </a:xfrm>
        </p:grpSpPr>
        <p:sp>
          <p:nvSpPr>
            <p:cNvPr id="9279" name="Text Box 50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99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9240" name="Object 51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8" name="Equation" r:id="rId20" imgW="609480" imgH="253800" progId="Equation.3">
                    <p:embed/>
                  </p:oleObj>
                </mc:Choice>
                <mc:Fallback>
                  <p:oleObj name="Equation" r:id="rId20" imgW="609480" imgH="2538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3" name="Object 52"/>
          <p:cNvGraphicFramePr>
            <a:graphicFrameLocks noChangeAspect="1"/>
          </p:cNvGraphicFramePr>
          <p:nvPr/>
        </p:nvGraphicFramePr>
        <p:xfrm>
          <a:off x="2514600" y="2362200"/>
          <a:ext cx="12700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9" name="Equation" r:id="rId22" imgW="736560" imgH="190440" progId="Equation.3">
                  <p:embed/>
                </p:oleObj>
              </mc:Choice>
              <mc:Fallback>
                <p:oleObj name="Equation" r:id="rId22" imgW="736560" imgH="1904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1270000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62" name="Group 53"/>
          <p:cNvGrpSpPr>
            <a:grpSpLocks/>
          </p:cNvGrpSpPr>
          <p:nvPr/>
        </p:nvGrpSpPr>
        <p:grpSpPr bwMode="auto">
          <a:xfrm>
            <a:off x="381000" y="2943225"/>
            <a:ext cx="3267075" cy="381000"/>
            <a:chOff x="144" y="1989"/>
            <a:chExt cx="2058" cy="240"/>
          </a:xfrm>
        </p:grpSpPr>
        <p:sp>
          <p:nvSpPr>
            <p:cNvPr id="9278" name="Text Box 54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9238" name="Object 55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0" name="Equation" r:id="rId24" imgW="139680" imgH="164880" progId="Equation.3">
                    <p:embed/>
                  </p:oleObj>
                </mc:Choice>
                <mc:Fallback>
                  <p:oleObj name="Equation" r:id="rId24" imgW="139680" imgH="16488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9" name="Object 56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1" name="Equation" r:id="rId26" imgW="609480" imgH="253800" progId="Equation.3">
                    <p:embed/>
                  </p:oleObj>
                </mc:Choice>
                <mc:Fallback>
                  <p:oleObj name="Equation" r:id="rId26" imgW="609480" imgH="25380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4" name="Object 57"/>
          <p:cNvGraphicFramePr>
            <a:graphicFrameLocks noChangeAspect="1"/>
          </p:cNvGraphicFramePr>
          <p:nvPr/>
        </p:nvGraphicFramePr>
        <p:xfrm>
          <a:off x="2470150" y="2743200"/>
          <a:ext cx="27305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" name="Equation" r:id="rId27" imgW="241200" imgH="164880" progId="Equation.3">
                  <p:embed/>
                </p:oleObj>
              </mc:Choice>
              <mc:Fallback>
                <p:oleObj name="Equation" r:id="rId27" imgW="241200" imgH="1648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743200"/>
                        <a:ext cx="273050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58"/>
          <p:cNvGraphicFramePr>
            <a:graphicFrameLocks noChangeAspect="1"/>
          </p:cNvGraphicFramePr>
          <p:nvPr/>
        </p:nvGraphicFramePr>
        <p:xfrm>
          <a:off x="2819400" y="2590800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" name="Equation" r:id="rId29" imgW="342720" imgH="177480" progId="Equation.3">
                  <p:embed/>
                </p:oleObj>
              </mc:Choice>
              <mc:Fallback>
                <p:oleObj name="Equation" r:id="rId29" imgW="342720" imgH="1774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8" name="Object 60"/>
          <p:cNvGraphicFramePr>
            <a:graphicFrameLocks noChangeAspect="1"/>
          </p:cNvGraphicFramePr>
          <p:nvPr/>
        </p:nvGraphicFramePr>
        <p:xfrm>
          <a:off x="4081463" y="4495800"/>
          <a:ext cx="28527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4" name="Equation" r:id="rId31" imgW="1180800" imgH="291960" progId="Equation.3">
                  <p:embed/>
                </p:oleObj>
              </mc:Choice>
              <mc:Fallback>
                <p:oleObj name="Equation" r:id="rId31" imgW="1180800" imgH="29196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495800"/>
                        <a:ext cx="28527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3" name="Rectangle 81"/>
          <p:cNvSpPr>
            <a:spLocks noChangeArrowheads="1"/>
          </p:cNvSpPr>
          <p:nvPr/>
        </p:nvSpPr>
        <p:spPr bwMode="auto">
          <a:xfrm>
            <a:off x="4151313" y="1522413"/>
            <a:ext cx="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8" name="Group 189"/>
          <p:cNvGrpSpPr>
            <a:grpSpLocks/>
          </p:cNvGrpSpPr>
          <p:nvPr/>
        </p:nvGrpSpPr>
        <p:grpSpPr bwMode="auto">
          <a:xfrm>
            <a:off x="4038600" y="1154113"/>
            <a:ext cx="3679825" cy="1970087"/>
            <a:chOff x="2544" y="720"/>
            <a:chExt cx="2318" cy="1241"/>
          </a:xfrm>
        </p:grpSpPr>
        <p:sp>
          <p:nvSpPr>
            <p:cNvPr id="9274" name="Text Box 21"/>
            <p:cNvSpPr txBox="1">
              <a:spLocks noChangeArrowheads="1"/>
            </p:cNvSpPr>
            <p:nvPr/>
          </p:nvSpPr>
          <p:spPr bwMode="auto">
            <a:xfrm>
              <a:off x="2544" y="720"/>
              <a:ext cx="23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>
                  <a:solidFill>
                    <a:srgbClr val="FF00FF"/>
                  </a:solidFill>
                  <a:latin typeface="Arial" charset="0"/>
                </a:rPr>
                <a:t>Bài tập 3</a:t>
              </a:r>
              <a:r>
                <a:rPr lang="en-US" sz="1600" b="1">
                  <a:solidFill>
                    <a:srgbClr val="FF00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Rút gọn các biểu thức sau </a:t>
              </a:r>
            </a:p>
          </p:txBody>
        </p:sp>
        <p:sp>
          <p:nvSpPr>
            <p:cNvPr id="9275" name="Text Box 27"/>
            <p:cNvSpPr txBox="1">
              <a:spLocks noChangeArrowheads="1"/>
            </p:cNvSpPr>
            <p:nvPr/>
          </p:nvSpPr>
          <p:spPr bwMode="auto">
            <a:xfrm>
              <a:off x="3264" y="1305"/>
              <a:ext cx="6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&lt; 0</a:t>
              </a:r>
            </a:p>
          </p:txBody>
        </p:sp>
        <p:graphicFrame>
          <p:nvGraphicFramePr>
            <p:cNvPr id="9234" name="Object 83"/>
            <p:cNvGraphicFramePr>
              <a:graphicFrameLocks noChangeAspect="1"/>
            </p:cNvGraphicFramePr>
            <p:nvPr/>
          </p:nvGraphicFramePr>
          <p:xfrm>
            <a:off x="2592" y="1248"/>
            <a:ext cx="555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5" name="Equation" r:id="rId33" imgW="431640" imgH="266400" progId="Equation.3">
                    <p:embed/>
                  </p:oleObj>
                </mc:Choice>
                <mc:Fallback>
                  <p:oleObj name="Equation" r:id="rId33" imgW="431640" imgH="26640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1248"/>
                          <a:ext cx="555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76" name="Group 86"/>
            <p:cNvGrpSpPr>
              <a:grpSpLocks/>
            </p:cNvGrpSpPr>
            <p:nvPr/>
          </p:nvGrpSpPr>
          <p:grpSpPr bwMode="auto">
            <a:xfrm>
              <a:off x="3504" y="969"/>
              <a:ext cx="633" cy="222"/>
              <a:chOff x="4176" y="1305"/>
              <a:chExt cx="633" cy="222"/>
            </a:xfrm>
          </p:grpSpPr>
          <p:sp>
            <p:nvSpPr>
              <p:cNvPr id="9277" name="Text Box 25"/>
              <p:cNvSpPr txBox="1">
                <a:spLocks noChangeArrowheads="1"/>
              </p:cNvSpPr>
              <p:nvPr/>
            </p:nvSpPr>
            <p:spPr bwMode="auto">
              <a:xfrm>
                <a:off x="4176" y="1305"/>
                <a:ext cx="63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Với x    2</a:t>
                </a:r>
              </a:p>
            </p:txBody>
          </p:sp>
          <p:graphicFrame>
            <p:nvGraphicFramePr>
              <p:cNvPr id="9237" name="Object 26"/>
              <p:cNvGraphicFramePr>
                <a:graphicFrameLocks noChangeAspect="1"/>
              </p:cNvGraphicFramePr>
              <p:nvPr/>
            </p:nvGraphicFramePr>
            <p:xfrm>
              <a:off x="4579" y="1379"/>
              <a:ext cx="125" cy="1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856" name="Equation" r:id="rId35" imgW="139680" imgH="164880" progId="Equation.3">
                      <p:embed/>
                    </p:oleObj>
                  </mc:Choice>
                  <mc:Fallback>
                    <p:oleObj name="Equation" r:id="rId35" imgW="139680" imgH="16488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9" y="1379"/>
                            <a:ext cx="125" cy="1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35" name="Object 84"/>
            <p:cNvGraphicFramePr>
              <a:graphicFrameLocks noChangeAspect="1"/>
            </p:cNvGraphicFramePr>
            <p:nvPr/>
          </p:nvGraphicFramePr>
          <p:xfrm>
            <a:off x="2640" y="960"/>
            <a:ext cx="781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7" name="Equation" r:id="rId36" imgW="761760" imgH="279360" progId="Equation.3">
                    <p:embed/>
                  </p:oleObj>
                </mc:Choice>
                <mc:Fallback>
                  <p:oleObj name="Equation" r:id="rId36" imgW="761760" imgH="27936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960"/>
                          <a:ext cx="781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130"/>
            <p:cNvGraphicFramePr>
              <a:graphicFrameLocks noChangeAspect="1"/>
            </p:cNvGraphicFramePr>
            <p:nvPr/>
          </p:nvGraphicFramePr>
          <p:xfrm>
            <a:off x="2592" y="1536"/>
            <a:ext cx="1101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" name="Equation" r:id="rId38" imgW="723600" imgH="279360" progId="Equation.3">
                    <p:embed/>
                  </p:oleObj>
                </mc:Choice>
                <mc:Fallback>
                  <p:oleObj name="Equation" r:id="rId38" imgW="723600" imgH="279360" progId="Equation.3">
                    <p:embed/>
                    <p:pic>
                      <p:nvPicPr>
                        <p:cNvPr id="0" name="Object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1536"/>
                          <a:ext cx="1101" cy="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4038600" y="5181600"/>
            <a:ext cx="4648200" cy="512763"/>
            <a:chOff x="2592" y="3504"/>
            <a:chExt cx="2928" cy="323"/>
          </a:xfrm>
        </p:grpSpPr>
        <p:sp>
          <p:nvSpPr>
            <p:cNvPr id="9273" name="Text Box 126"/>
            <p:cNvSpPr txBox="1">
              <a:spLocks noChangeArrowheads="1"/>
            </p:cNvSpPr>
            <p:nvPr/>
          </p:nvSpPr>
          <p:spPr bwMode="auto">
            <a:xfrm>
              <a:off x="2592" y="3552"/>
              <a:ext cx="29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Với x      -1 ta có </a:t>
              </a:r>
            </a:p>
          </p:txBody>
        </p:sp>
        <p:graphicFrame>
          <p:nvGraphicFramePr>
            <p:cNvPr id="9232" name="Object 129"/>
            <p:cNvGraphicFramePr>
              <a:graphicFrameLocks noChangeAspect="1"/>
            </p:cNvGraphicFramePr>
            <p:nvPr/>
          </p:nvGraphicFramePr>
          <p:xfrm>
            <a:off x="3024" y="360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9" name="Equation" r:id="rId40" imgW="139680" imgH="164880" progId="Equation.3">
                    <p:embed/>
                  </p:oleObj>
                </mc:Choice>
                <mc:Fallback>
                  <p:oleObj name="Equation" r:id="rId40" imgW="139680" imgH="164880" progId="Equation.3">
                    <p:embed/>
                    <p:pic>
                      <p:nvPicPr>
                        <p:cNvPr id="0" name="Object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60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Object 131"/>
            <p:cNvGraphicFramePr>
              <a:graphicFrameLocks noChangeAspect="1"/>
            </p:cNvGraphicFramePr>
            <p:nvPr/>
          </p:nvGraphicFramePr>
          <p:xfrm>
            <a:off x="3792" y="3504"/>
            <a:ext cx="163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0" name="Equation" r:id="rId41" imgW="1473120" imgH="291960" progId="Equation.3">
                    <p:embed/>
                  </p:oleObj>
                </mc:Choice>
                <mc:Fallback>
                  <p:oleObj name="Equation" r:id="rId41" imgW="1473120" imgH="291960" progId="Equation.3">
                    <p:embed/>
                    <p:pic>
                      <p:nvPicPr>
                        <p:cNvPr id="0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504"/>
                          <a:ext cx="1632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4114800" y="5715000"/>
            <a:ext cx="4449763" cy="512763"/>
            <a:chOff x="2688" y="3840"/>
            <a:chExt cx="2803" cy="323"/>
          </a:xfrm>
        </p:grpSpPr>
        <p:sp>
          <p:nvSpPr>
            <p:cNvPr id="9272" name="Text Box 132"/>
            <p:cNvSpPr txBox="1">
              <a:spLocks noChangeArrowheads="1"/>
            </p:cNvSpPr>
            <p:nvPr/>
          </p:nvSpPr>
          <p:spPr bwMode="auto">
            <a:xfrm>
              <a:off x="2688" y="3888"/>
              <a:ext cx="27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Với x&lt;-1 ta có </a:t>
              </a:r>
            </a:p>
          </p:txBody>
        </p:sp>
        <p:graphicFrame>
          <p:nvGraphicFramePr>
            <p:cNvPr id="9231" name="Object 133"/>
            <p:cNvGraphicFramePr>
              <a:graphicFrameLocks noChangeAspect="1"/>
            </p:cNvGraphicFramePr>
            <p:nvPr/>
          </p:nvGraphicFramePr>
          <p:xfrm>
            <a:off x="3648" y="3840"/>
            <a:ext cx="1843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1" name="Equation" r:id="rId43" imgW="1663560" imgH="291960" progId="Equation.3">
                    <p:embed/>
                  </p:oleObj>
                </mc:Choice>
                <mc:Fallback>
                  <p:oleObj name="Equation" r:id="rId43" imgW="1663560" imgH="291960" progId="Equation.3">
                    <p:embed/>
                    <p:pic>
                      <p:nvPicPr>
                        <p:cNvPr id="0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840"/>
                          <a:ext cx="1843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748" name="Text Box 140"/>
          <p:cNvSpPr txBox="1">
            <a:spLocks noChangeArrowheads="1"/>
          </p:cNvSpPr>
          <p:nvPr/>
        </p:nvSpPr>
        <p:spPr bwMode="auto">
          <a:xfrm>
            <a:off x="6238875" y="4205288"/>
            <a:ext cx="10842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(Vì  x&lt; 0 )</a:t>
            </a:r>
          </a:p>
        </p:txBody>
      </p:sp>
      <p:graphicFrame>
        <p:nvGraphicFramePr>
          <p:cNvPr id="68789" name="Object 181"/>
          <p:cNvGraphicFramePr>
            <a:graphicFrameLocks noChangeAspect="1"/>
          </p:cNvGraphicFramePr>
          <p:nvPr/>
        </p:nvGraphicFramePr>
        <p:xfrm>
          <a:off x="4148138" y="3521075"/>
          <a:ext cx="32432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2" name="Equation" r:id="rId45" imgW="1688760" imgH="291960" progId="Equation.3">
                  <p:embed/>
                </p:oleObj>
              </mc:Choice>
              <mc:Fallback>
                <p:oleObj name="Equation" r:id="rId45" imgW="1688760" imgH="291960" progId="Equation.3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3521075"/>
                        <a:ext cx="324326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91" name="Object 183"/>
          <p:cNvGraphicFramePr>
            <a:graphicFrameLocks noChangeAspect="1"/>
          </p:cNvGraphicFramePr>
          <p:nvPr/>
        </p:nvGraphicFramePr>
        <p:xfrm>
          <a:off x="4114800" y="4038600"/>
          <a:ext cx="2133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3" name="Equation" r:id="rId47" imgW="1028520" imgH="291960" progId="Equation.3">
                  <p:embed/>
                </p:oleObj>
              </mc:Choice>
              <mc:Fallback>
                <p:oleObj name="Equation" r:id="rId47" imgW="1028520" imgH="291960" progId="Equation.3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38600"/>
                        <a:ext cx="21336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8" name="Text Box 184"/>
          <p:cNvSpPr txBox="1">
            <a:spLocks noChangeArrowheads="1"/>
          </p:cNvSpPr>
          <p:nvPr/>
        </p:nvSpPr>
        <p:spPr bwMode="auto">
          <a:xfrm>
            <a:off x="762000" y="59324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( A: là biểu thức )</a:t>
            </a:r>
          </a:p>
        </p:txBody>
      </p:sp>
      <p:grpSp>
        <p:nvGrpSpPr>
          <p:cNvPr id="9269" name="Group 185"/>
          <p:cNvGrpSpPr>
            <a:grpSpLocks/>
          </p:cNvGrpSpPr>
          <p:nvPr/>
        </p:nvGrpSpPr>
        <p:grpSpPr bwMode="auto">
          <a:xfrm>
            <a:off x="-228600" y="1676400"/>
            <a:ext cx="3419475" cy="341313"/>
            <a:chOff x="2592" y="1255"/>
            <a:chExt cx="2154" cy="215"/>
          </a:xfrm>
        </p:grpSpPr>
        <p:sp>
          <p:nvSpPr>
            <p:cNvPr id="9271" name="Text Box 186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9230" name="Object 187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4" name="Equation" r:id="rId49" imgW="291960" imgH="241200" progId="Equation.3">
                    <p:embed/>
                  </p:oleObj>
                </mc:Choice>
                <mc:Fallback>
                  <p:oleObj name="Equation" r:id="rId49" imgW="291960" imgH="241200" progId="Equation.3">
                    <p:embed/>
                    <p:pic>
                      <p:nvPicPr>
                        <p:cNvPr id="0" name="Object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9" name="Object 188"/>
          <p:cNvGraphicFramePr>
            <a:graphicFrameLocks noChangeAspect="1"/>
          </p:cNvGraphicFramePr>
          <p:nvPr/>
        </p:nvGraphicFramePr>
        <p:xfrm>
          <a:off x="3352800" y="17526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5" name="Equation" r:id="rId51" imgW="419040" imgH="190440" progId="Equation.3">
                  <p:embed/>
                </p:oleObj>
              </mc:Choice>
              <mc:Fallback>
                <p:oleObj name="Equation" r:id="rId51" imgW="419040" imgH="190440" progId="Equation.3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526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70" name="Picture 191" descr="bar01"/>
          <p:cNvPicPr>
            <a:picLocks noChangeAspect="1" noChangeArrowheads="1"/>
          </p:cNvPicPr>
          <p:nvPr/>
        </p:nvPicPr>
        <p:blipFill>
          <a:blip r:embed="rId52">
            <a:lum bright="-6000"/>
          </a:blip>
          <a:srcRect/>
          <a:stretch>
            <a:fillRect/>
          </a:stretch>
        </p:blipFill>
        <p:spPr bwMode="auto">
          <a:xfrm>
            <a:off x="1143000" y="6477000"/>
            <a:ext cx="670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0" grpId="0"/>
      <p:bldP spid="687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50000">
              <a:schemeClr val="bg1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4"/>
          <p:cNvSpPr txBox="1">
            <a:spLocks noChangeArrowheads="1"/>
          </p:cNvSpPr>
          <p:nvPr/>
        </p:nvSpPr>
        <p:spPr bwMode="auto">
          <a:xfrm>
            <a:off x="288925" y="342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1524000" y="381000"/>
            <a:ext cx="6754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0099FF"/>
                </a:solidFill>
                <a:latin typeface="Arial" charset="0"/>
              </a:rPr>
              <a:t>BÀI TẬP4</a:t>
            </a:r>
            <a:r>
              <a:rPr lang="en-US" sz="1600">
                <a:latin typeface="Arial" charset="0"/>
              </a:rPr>
              <a:t>  : Khẳng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ịnh nào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úng (</a:t>
            </a:r>
            <a:r>
              <a:rPr lang="en-US" sz="1600" b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),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sai (S)</a:t>
            </a:r>
            <a:r>
              <a:rPr lang="en-US" sz="1600">
                <a:latin typeface="Arial" charset="0"/>
              </a:rPr>
              <a:t> trong các khẳng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ịnh sau </a:t>
            </a:r>
          </a:p>
        </p:txBody>
      </p:sp>
      <p:graphicFrame>
        <p:nvGraphicFramePr>
          <p:cNvPr id="10242" name="Rectangle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030018"/>
              </p:ext>
            </p:extLst>
          </p:nvPr>
        </p:nvGraphicFramePr>
        <p:xfrm>
          <a:off x="1524000" y="833438"/>
          <a:ext cx="632460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6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Rectangle 3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833438"/>
                        <a:ext cx="632460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1" name="Group 49"/>
          <p:cNvGrpSpPr>
            <a:grpSpLocks/>
          </p:cNvGrpSpPr>
          <p:nvPr/>
        </p:nvGrpSpPr>
        <p:grpSpPr bwMode="auto">
          <a:xfrm>
            <a:off x="1944688" y="1074738"/>
            <a:ext cx="3975100" cy="4038600"/>
            <a:chOff x="385" y="576"/>
            <a:chExt cx="2504" cy="2544"/>
          </a:xfrm>
        </p:grpSpPr>
        <p:graphicFrame>
          <p:nvGraphicFramePr>
            <p:cNvPr id="10243" name="Object 6"/>
            <p:cNvGraphicFramePr>
              <a:graphicFrameLocks noChangeAspect="1"/>
            </p:cNvGraphicFramePr>
            <p:nvPr/>
          </p:nvGraphicFramePr>
          <p:xfrm>
            <a:off x="385" y="576"/>
            <a:ext cx="2088" cy="2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7" name="Equation" r:id="rId4" imgW="1638000" imgH="2387520" progId="Equation.3">
                    <p:embed/>
                  </p:oleObj>
                </mc:Choice>
                <mc:Fallback>
                  <p:oleObj name="Equation" r:id="rId4" imgW="1638000" imgH="23875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576"/>
                          <a:ext cx="2088" cy="2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0" name="Text Box 7"/>
            <p:cNvSpPr txBox="1">
              <a:spLocks noChangeArrowheads="1"/>
            </p:cNvSpPr>
            <p:nvPr/>
          </p:nvSpPr>
          <p:spPr bwMode="auto">
            <a:xfrm>
              <a:off x="2256" y="1328"/>
              <a:ext cx="63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3</a:t>
              </a:r>
            </a:p>
          </p:txBody>
        </p:sp>
        <p:graphicFrame>
          <p:nvGraphicFramePr>
            <p:cNvPr id="10244" name="Object 31"/>
            <p:cNvGraphicFramePr>
              <a:graphicFrameLocks noChangeAspect="1"/>
            </p:cNvGraphicFramePr>
            <p:nvPr/>
          </p:nvGraphicFramePr>
          <p:xfrm>
            <a:off x="2640" y="1392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8" name="Equation" r:id="rId6" imgW="139680" imgH="164880" progId="Equation.3">
                    <p:embed/>
                  </p:oleObj>
                </mc:Choice>
                <mc:Fallback>
                  <p:oleObj name="Equation" r:id="rId6" imgW="139680" imgH="1648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392"/>
                          <a:ext cx="122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1" name="Text Box 33"/>
            <p:cNvSpPr txBox="1">
              <a:spLocks noChangeArrowheads="1"/>
            </p:cNvSpPr>
            <p:nvPr/>
          </p:nvSpPr>
          <p:spPr bwMode="auto">
            <a:xfrm>
              <a:off x="1632" y="2016"/>
              <a:ext cx="12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x      2</a:t>
              </a:r>
            </a:p>
          </p:txBody>
        </p:sp>
        <p:sp>
          <p:nvSpPr>
            <p:cNvPr id="10272" name="Text Box 34"/>
            <p:cNvSpPr txBox="1">
              <a:spLocks noChangeArrowheads="1"/>
            </p:cNvSpPr>
            <p:nvPr/>
          </p:nvSpPr>
          <p:spPr bwMode="auto">
            <a:xfrm>
              <a:off x="1616" y="2296"/>
              <a:ext cx="12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x       0</a:t>
              </a:r>
            </a:p>
          </p:txBody>
        </p:sp>
        <p:graphicFrame>
          <p:nvGraphicFramePr>
            <p:cNvPr id="10245" name="Object 35"/>
            <p:cNvGraphicFramePr>
              <a:graphicFrameLocks noChangeAspect="1"/>
            </p:cNvGraphicFramePr>
            <p:nvPr/>
          </p:nvGraphicFramePr>
          <p:xfrm>
            <a:off x="2592" y="234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9" name="Equation" r:id="rId8" imgW="139680" imgH="164880" progId="Equation.3">
                    <p:embed/>
                  </p:oleObj>
                </mc:Choice>
                <mc:Fallback>
                  <p:oleObj name="Equation" r:id="rId8" imgW="139680" imgH="16488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344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3" name="Text Box 36"/>
            <p:cNvSpPr txBox="1">
              <a:spLocks noChangeArrowheads="1"/>
            </p:cNvSpPr>
            <p:nvPr/>
          </p:nvSpPr>
          <p:spPr bwMode="auto">
            <a:xfrm>
              <a:off x="1623" y="2745"/>
              <a:ext cx="12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x     3 </a:t>
              </a:r>
            </a:p>
          </p:txBody>
        </p:sp>
        <p:graphicFrame>
          <p:nvGraphicFramePr>
            <p:cNvPr id="10246" name="Object 38"/>
            <p:cNvGraphicFramePr>
              <a:graphicFrameLocks noChangeAspect="1"/>
            </p:cNvGraphicFramePr>
            <p:nvPr/>
          </p:nvGraphicFramePr>
          <p:xfrm>
            <a:off x="2592" y="2064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0" name="Equation" r:id="rId10" imgW="139680" imgH="164880" progId="Equation.3">
                    <p:embed/>
                  </p:oleObj>
                </mc:Choice>
                <mc:Fallback>
                  <p:oleObj name="Equation" r:id="rId10" imgW="139680" imgH="16488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064"/>
                          <a:ext cx="122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Object 39"/>
            <p:cNvGraphicFramePr>
              <a:graphicFrameLocks noChangeAspect="1"/>
            </p:cNvGraphicFramePr>
            <p:nvPr/>
          </p:nvGraphicFramePr>
          <p:xfrm>
            <a:off x="2544" y="278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1" name="Equation" r:id="rId11" imgW="139680" imgH="164880" progId="Equation.3">
                    <p:embed/>
                  </p:oleObj>
                </mc:Choice>
                <mc:Fallback>
                  <p:oleObj name="Equation" r:id="rId11" imgW="139680" imgH="1648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784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477000" y="10668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(</a:t>
            </a:r>
            <a:r>
              <a:rPr lang="en-US" sz="1600" dirty="0">
                <a:solidFill>
                  <a:srgbClr val="FF6600"/>
                </a:solidFill>
                <a:latin typeface="Arial" charset="0"/>
              </a:rPr>
              <a:t>ĐÚNG</a:t>
            </a:r>
            <a:r>
              <a:rPr lang="en-US" sz="1600" dirty="0">
                <a:latin typeface="Arial" charset="0"/>
              </a:rPr>
              <a:t>)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477000" y="22860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(</a:t>
            </a:r>
            <a:r>
              <a:rPr lang="en-US" sz="1600" dirty="0">
                <a:solidFill>
                  <a:srgbClr val="FF6600"/>
                </a:solidFill>
                <a:latin typeface="Arial" charset="0"/>
              </a:rPr>
              <a:t>ĐÚNG</a:t>
            </a:r>
            <a:r>
              <a:rPr lang="en-US" sz="1600" dirty="0">
                <a:latin typeface="Arial" charset="0"/>
              </a:rPr>
              <a:t>)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6477000" y="4572000"/>
            <a:ext cx="652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charset="0"/>
              </a:rPr>
              <a:t>(SAI)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477000" y="38100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(</a:t>
            </a:r>
            <a:r>
              <a:rPr lang="en-US" sz="1600" dirty="0">
                <a:solidFill>
                  <a:srgbClr val="FF6600"/>
                </a:solidFill>
                <a:latin typeface="Arial" charset="0"/>
              </a:rPr>
              <a:t>ĐÚNG</a:t>
            </a:r>
            <a:r>
              <a:rPr lang="en-US" sz="1600" dirty="0">
                <a:latin typeface="Arial" charset="0"/>
              </a:rPr>
              <a:t>)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77000" y="3429000"/>
            <a:ext cx="652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charset="0"/>
              </a:rPr>
              <a:t>(SAI)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477000" y="1608138"/>
            <a:ext cx="6524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charset="0"/>
              </a:rPr>
              <a:t>(SAI)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477000" y="2895600"/>
            <a:ext cx="652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 charset="0"/>
              </a:rPr>
              <a:t>(SAI</a:t>
            </a:r>
            <a:r>
              <a:rPr lang="en-US" sz="1600" dirty="0">
                <a:latin typeface="Arial" charset="0"/>
              </a:rPr>
              <a:t>)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585913" y="120332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a)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600200" y="17446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b)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1600200" y="227806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c)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1600200" y="28273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d)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600200" y="32845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e)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600200" y="3817938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f)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524000" y="457993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g)</a:t>
            </a:r>
          </a:p>
        </p:txBody>
      </p:sp>
      <p:pic>
        <p:nvPicPr>
          <p:cNvPr id="10266" name="Picture 58" descr="G10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457200"/>
            <a:ext cx="15192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61" descr="G1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61938"/>
            <a:ext cx="16113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62" descr="bar01"/>
          <p:cNvPicPr>
            <a:picLocks noChangeAspect="1" noChangeArrowheads="1"/>
          </p:cNvPicPr>
          <p:nvPr/>
        </p:nvPicPr>
        <p:blipFill>
          <a:blip r:embed="rId14">
            <a:lum bright="-6000"/>
          </a:blip>
          <a:srcRect/>
          <a:stretch>
            <a:fillRect/>
          </a:stretch>
        </p:blipFill>
        <p:spPr bwMode="auto">
          <a:xfrm>
            <a:off x="1371600" y="58674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9" name="Picture 63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63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/>
      <p:bldP spid="6186" grpId="0"/>
      <p:bldP spid="6187" grpId="0"/>
      <p:bldP spid="6189" grpId="0"/>
      <p:bldP spid="6190" grpId="0"/>
      <p:bldP spid="6191" grpId="0"/>
      <p:bldP spid="61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6" name="Text Box 2"/>
          <p:cNvSpPr txBox="1">
            <a:spLocks noChangeArrowheads="1"/>
          </p:cNvSpPr>
          <p:nvPr/>
        </p:nvSpPr>
        <p:spPr bwMode="auto">
          <a:xfrm>
            <a:off x="0" y="9906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</a:t>
            </a:r>
            <a:r>
              <a:rPr lang="en-US" b="1" i="1">
                <a:solidFill>
                  <a:srgbClr val="0099FF"/>
                </a:solidFill>
                <a:latin typeface="Arial" charset="0"/>
              </a:rPr>
              <a:t> </a:t>
            </a:r>
          </a:p>
        </p:txBody>
      </p:sp>
      <p:sp>
        <p:nvSpPr>
          <p:cNvPr id="11287" name="Text Box 3"/>
          <p:cNvSpPr txBox="1">
            <a:spLocks noChangeArrowheads="1"/>
          </p:cNvSpPr>
          <p:nvPr/>
        </p:nvSpPr>
        <p:spPr bwMode="auto">
          <a:xfrm>
            <a:off x="128588" y="1460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b="1" i="1">
              <a:latin typeface="Arial" charset="0"/>
            </a:endParaRPr>
          </a:p>
        </p:txBody>
      </p:sp>
      <p:sp>
        <p:nvSpPr>
          <p:cNvPr id="11288" name="Text Box 4"/>
          <p:cNvSpPr txBox="1">
            <a:spLocks noChangeArrowheads="1"/>
          </p:cNvSpPr>
          <p:nvPr/>
        </p:nvSpPr>
        <p:spPr bwMode="auto">
          <a:xfrm>
            <a:off x="-55563" y="3311525"/>
            <a:ext cx="2652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2/ HẰNG ĐẲNG THỨC</a:t>
            </a:r>
            <a:r>
              <a:rPr lang="en-US" u="sng">
                <a:latin typeface="Arial" charset="0"/>
              </a:rPr>
              <a:t> </a:t>
            </a:r>
          </a:p>
        </p:txBody>
      </p:sp>
      <p:sp>
        <p:nvSpPr>
          <p:cNvPr id="11289" name="Text Box 5"/>
          <p:cNvSpPr txBox="1">
            <a:spLocks noChangeArrowheads="1"/>
          </p:cNvSpPr>
          <p:nvPr/>
        </p:nvSpPr>
        <p:spPr bwMode="auto">
          <a:xfrm>
            <a:off x="60325" y="3709988"/>
            <a:ext cx="2068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u="sng">
                <a:solidFill>
                  <a:srgbClr val="FF00FF"/>
                </a:solidFill>
                <a:latin typeface="Arial" charset="0"/>
              </a:rPr>
              <a:t>Định lí</a:t>
            </a:r>
            <a:r>
              <a:rPr lang="en-US" sz="1600" u="sng">
                <a:latin typeface="Arial" charset="0"/>
              </a:rPr>
              <a:t> :</a:t>
            </a:r>
            <a:r>
              <a:rPr lang="en-US" sz="1600">
                <a:latin typeface="Arial" charset="0"/>
              </a:rPr>
              <a:t/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 Với mọi số a , ta có </a:t>
            </a:r>
          </a:p>
        </p:txBody>
      </p:sp>
      <p:sp>
        <p:nvSpPr>
          <p:cNvPr id="11290" name="Text Box 6"/>
          <p:cNvSpPr txBox="1">
            <a:spLocks noChangeArrowheads="1"/>
          </p:cNvSpPr>
          <p:nvPr/>
        </p:nvSpPr>
        <p:spPr bwMode="auto">
          <a:xfrm>
            <a:off x="533400" y="4281488"/>
            <a:ext cx="2144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</a:rPr>
              <a:t>Chứng minh</a:t>
            </a:r>
            <a:r>
              <a:rPr lang="en-US" sz="1600">
                <a:latin typeface="Arial" charset="0"/>
              </a:rPr>
              <a:t> ( SGK )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1816100" y="5349875"/>
          <a:ext cx="666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" name="Equation" r:id="rId3" imgW="419040" imgH="190440" progId="Equation.3">
                  <p:embed/>
                </p:oleObj>
              </mc:Choice>
              <mc:Fallback>
                <p:oleObj name="Equation" r:id="rId3" imgW="41904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5349875"/>
                        <a:ext cx="6667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9"/>
          <p:cNvGraphicFramePr>
            <a:graphicFrameLocks noChangeAspect="1"/>
          </p:cNvGraphicFramePr>
          <p:nvPr/>
        </p:nvGraphicFramePr>
        <p:xfrm>
          <a:off x="2641600" y="3287713"/>
          <a:ext cx="12192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4" name="Equation" r:id="rId5" imgW="711000" imgH="304560" progId="Equation.3">
                  <p:embed/>
                </p:oleObj>
              </mc:Choice>
              <mc:Fallback>
                <p:oleObj name="Equation" r:id="rId5" imgW="7110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287713"/>
                        <a:ext cx="121920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"/>
          <p:cNvGraphicFramePr>
            <a:graphicFrameLocks noChangeAspect="1"/>
          </p:cNvGraphicFramePr>
          <p:nvPr/>
        </p:nvGraphicFramePr>
        <p:xfrm>
          <a:off x="2074863" y="3940175"/>
          <a:ext cx="11318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5" name="Equation" r:id="rId7" imgW="660240" imgH="304560" progId="Equation.3">
                  <p:embed/>
                </p:oleObj>
              </mc:Choice>
              <mc:Fallback>
                <p:oleObj name="Equation" r:id="rId7" imgW="66024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940175"/>
                        <a:ext cx="1131887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1" name="Line 11"/>
          <p:cNvSpPr>
            <a:spLocks noChangeShapeType="1"/>
          </p:cNvSpPr>
          <p:nvPr/>
        </p:nvSpPr>
        <p:spPr bwMode="auto">
          <a:xfrm>
            <a:off x="4114800" y="6858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Text Box 12"/>
          <p:cNvSpPr txBox="1">
            <a:spLocks noChangeArrowheads="1"/>
          </p:cNvSpPr>
          <p:nvPr/>
        </p:nvSpPr>
        <p:spPr bwMode="auto">
          <a:xfrm>
            <a:off x="-76200" y="4811713"/>
            <a:ext cx="1006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1600" b="1" u="sng">
                <a:solidFill>
                  <a:srgbClr val="FF0000"/>
                </a:solidFill>
                <a:latin typeface="Arial" charset="0"/>
              </a:rPr>
              <a:t>Chú ý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: </a:t>
            </a:r>
          </a:p>
        </p:txBody>
      </p:sp>
      <p:grpSp>
        <p:nvGrpSpPr>
          <p:cNvPr id="11293" name="Group 13"/>
          <p:cNvGrpSpPr>
            <a:grpSpLocks/>
          </p:cNvGrpSpPr>
          <p:nvPr/>
        </p:nvGrpSpPr>
        <p:grpSpPr bwMode="auto">
          <a:xfrm>
            <a:off x="152400" y="5257800"/>
            <a:ext cx="1727200" cy="371475"/>
            <a:chOff x="96" y="2454"/>
            <a:chExt cx="1088" cy="234"/>
          </a:xfrm>
        </p:grpSpPr>
        <p:graphicFrame>
          <p:nvGraphicFramePr>
            <p:cNvPr id="11284" name="Object 14"/>
            <p:cNvGraphicFramePr>
              <a:graphicFrameLocks noChangeAspect="1"/>
            </p:cNvGraphicFramePr>
            <p:nvPr/>
          </p:nvGraphicFramePr>
          <p:xfrm>
            <a:off x="96" y="2454"/>
            <a:ext cx="71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06" name="Equation" r:id="rId9" imgW="660240" imgH="253800" progId="Equation.3">
                    <p:embed/>
                  </p:oleObj>
                </mc:Choice>
                <mc:Fallback>
                  <p:oleObj name="Equation" r:id="rId9" imgW="660240" imgH="253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454"/>
                          <a:ext cx="713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2" name="Text Box 15"/>
            <p:cNvSpPr txBox="1">
              <a:spLocks noChangeArrowheads="1"/>
            </p:cNvSpPr>
            <p:nvPr/>
          </p:nvSpPr>
          <p:spPr bwMode="auto">
            <a:xfrm>
              <a:off x="816" y="247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pSp>
        <p:nvGrpSpPr>
          <p:cNvPr id="11294" name="Group 16"/>
          <p:cNvGrpSpPr>
            <a:grpSpLocks/>
          </p:cNvGrpSpPr>
          <p:nvPr/>
        </p:nvGrpSpPr>
        <p:grpSpPr bwMode="auto">
          <a:xfrm>
            <a:off x="0" y="5627688"/>
            <a:ext cx="1876425" cy="371475"/>
            <a:chOff x="74" y="2736"/>
            <a:chExt cx="1182" cy="234"/>
          </a:xfrm>
        </p:grpSpPr>
        <p:graphicFrame>
          <p:nvGraphicFramePr>
            <p:cNvPr id="11283" name="Object 17"/>
            <p:cNvGraphicFramePr>
              <a:graphicFrameLocks noChangeAspect="1"/>
            </p:cNvGraphicFramePr>
            <p:nvPr/>
          </p:nvGraphicFramePr>
          <p:xfrm>
            <a:off x="74" y="2736"/>
            <a:ext cx="822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07" name="Equation" r:id="rId11" imgW="761760" imgH="253800" progId="Equation.3">
                    <p:embed/>
                  </p:oleObj>
                </mc:Choice>
                <mc:Fallback>
                  <p:oleObj name="Equation" r:id="rId11" imgW="761760" imgH="2538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" y="2736"/>
                          <a:ext cx="822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1" name="Rectangle 18"/>
            <p:cNvSpPr>
              <a:spLocks noChangeArrowheads="1"/>
            </p:cNvSpPr>
            <p:nvPr/>
          </p:nvSpPr>
          <p:spPr bwMode="auto">
            <a:xfrm>
              <a:off x="888" y="275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aphicFrame>
        <p:nvGraphicFramePr>
          <p:cNvPr id="11269" name="Object 19"/>
          <p:cNvGraphicFramePr>
            <a:graphicFrameLocks noChangeAspect="1"/>
          </p:cNvGraphicFramePr>
          <p:nvPr/>
        </p:nvGraphicFramePr>
        <p:xfrm>
          <a:off x="1917700" y="5716588"/>
          <a:ext cx="6667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8" name="Equation" r:id="rId13" imgW="419040" imgH="190440" progId="Equation.3">
                  <p:embed/>
                </p:oleObj>
              </mc:Choice>
              <mc:Fallback>
                <p:oleObj name="Equation" r:id="rId13" imgW="419040" imgH="1904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716588"/>
                        <a:ext cx="66675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3"/>
          <p:cNvGraphicFramePr>
            <a:graphicFrameLocks noChangeAspect="1"/>
          </p:cNvGraphicFramePr>
          <p:nvPr/>
        </p:nvGraphicFramePr>
        <p:xfrm>
          <a:off x="6477000" y="228600"/>
          <a:ext cx="1371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9" name="Equation" r:id="rId15" imgW="711000" imgH="304560" progId="Equation.3">
                  <p:embed/>
                </p:oleObj>
              </mc:Choice>
              <mc:Fallback>
                <p:oleObj name="Equation" r:id="rId15" imgW="711000" imgH="3045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13716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Rectangle 44"/>
          <p:cNvSpPr>
            <a:spLocks noChangeArrowheads="1"/>
          </p:cNvSpPr>
          <p:nvPr/>
        </p:nvSpPr>
        <p:spPr bwMode="auto">
          <a:xfrm>
            <a:off x="228600" y="1371600"/>
            <a:ext cx="1941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FF"/>
                </a:solidFill>
                <a:latin typeface="Arial" charset="0"/>
              </a:rPr>
              <a:t>-Tổng quát</a:t>
            </a:r>
            <a:r>
              <a:rPr lang="en-US" sz="1600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sz="1600" b="1" i="1">
                <a:solidFill>
                  <a:srgbClr val="FF00FF"/>
                </a:solidFill>
                <a:latin typeface="Arial" charset="0"/>
              </a:rPr>
              <a:t>SGK )</a:t>
            </a:r>
          </a:p>
        </p:txBody>
      </p:sp>
      <p:grpSp>
        <p:nvGrpSpPr>
          <p:cNvPr id="11296" name="Group 45"/>
          <p:cNvGrpSpPr>
            <a:grpSpLocks/>
          </p:cNvGrpSpPr>
          <p:nvPr/>
        </p:nvGrpSpPr>
        <p:grpSpPr bwMode="auto">
          <a:xfrm>
            <a:off x="914400" y="4811713"/>
            <a:ext cx="1917700" cy="446087"/>
            <a:chOff x="576" y="2208"/>
            <a:chExt cx="1208" cy="281"/>
          </a:xfrm>
        </p:grpSpPr>
        <p:graphicFrame>
          <p:nvGraphicFramePr>
            <p:cNvPr id="11282" name="Object 46"/>
            <p:cNvGraphicFramePr>
              <a:graphicFrameLocks noChangeAspect="1"/>
            </p:cNvGraphicFramePr>
            <p:nvPr/>
          </p:nvGraphicFramePr>
          <p:xfrm>
            <a:off x="576" y="220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0" name="Equation" r:id="rId17" imgW="711000" imgH="304560" progId="Equation.3">
                    <p:embed/>
                  </p:oleObj>
                </mc:Choice>
                <mc:Fallback>
                  <p:oleObj name="Equation" r:id="rId17" imgW="711000" imgH="30456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0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0" name="Text Box 47"/>
            <p:cNvSpPr txBox="1">
              <a:spLocks noChangeArrowheads="1"/>
            </p:cNvSpPr>
            <p:nvPr/>
          </p:nvSpPr>
          <p:spPr bwMode="auto">
            <a:xfrm>
              <a:off x="1344" y="2256"/>
              <a:ext cx="4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tức là</a:t>
              </a:r>
            </a:p>
          </p:txBody>
        </p:sp>
      </p:grpSp>
      <p:sp>
        <p:nvSpPr>
          <p:cNvPr id="11297" name="Text Box 48"/>
          <p:cNvSpPr txBox="1">
            <a:spLocks noChangeArrowheads="1"/>
          </p:cNvSpPr>
          <p:nvPr/>
        </p:nvSpPr>
        <p:spPr bwMode="auto">
          <a:xfrm>
            <a:off x="0" y="304800"/>
            <a:ext cx="834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11298" name="Group 49"/>
          <p:cNvGrpSpPr>
            <a:grpSpLocks/>
          </p:cNvGrpSpPr>
          <p:nvPr/>
        </p:nvGrpSpPr>
        <p:grpSpPr bwMode="auto">
          <a:xfrm>
            <a:off x="152400" y="2073275"/>
            <a:ext cx="2363788" cy="669925"/>
            <a:chOff x="86" y="1420"/>
            <a:chExt cx="1489" cy="422"/>
          </a:xfrm>
        </p:grpSpPr>
        <p:sp>
          <p:nvSpPr>
            <p:cNvPr id="11309" name="Text Box 50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99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11281" name="Object 51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1" name="Equation" r:id="rId18" imgW="609480" imgH="253800" progId="Equation.3">
                    <p:embed/>
                  </p:oleObj>
                </mc:Choice>
                <mc:Fallback>
                  <p:oleObj name="Equation" r:id="rId18" imgW="609480" imgH="2538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1" name="Object 52"/>
          <p:cNvGraphicFramePr>
            <a:graphicFrameLocks noChangeAspect="1"/>
          </p:cNvGraphicFramePr>
          <p:nvPr/>
        </p:nvGraphicFramePr>
        <p:xfrm>
          <a:off x="2673350" y="2373313"/>
          <a:ext cx="12700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2" name="Equation" r:id="rId20" imgW="736560" imgH="190440" progId="Equation.3">
                  <p:embed/>
                </p:oleObj>
              </mc:Choice>
              <mc:Fallback>
                <p:oleObj name="Equation" r:id="rId20" imgW="736560" imgH="1904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373313"/>
                        <a:ext cx="127000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99" name="Group 53"/>
          <p:cNvGrpSpPr>
            <a:grpSpLocks/>
          </p:cNvGrpSpPr>
          <p:nvPr/>
        </p:nvGrpSpPr>
        <p:grpSpPr bwMode="auto">
          <a:xfrm>
            <a:off x="381000" y="2943225"/>
            <a:ext cx="3267075" cy="381000"/>
            <a:chOff x="144" y="1989"/>
            <a:chExt cx="2058" cy="240"/>
          </a:xfrm>
        </p:grpSpPr>
        <p:sp>
          <p:nvSpPr>
            <p:cNvPr id="11308" name="Text Box 54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11279" name="Object 55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3" name="Equation" r:id="rId22" imgW="139680" imgH="164880" progId="Equation.3">
                    <p:embed/>
                  </p:oleObj>
                </mc:Choice>
                <mc:Fallback>
                  <p:oleObj name="Equation" r:id="rId22" imgW="139680" imgH="16488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0" name="Object 56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4" name="Equation" r:id="rId24" imgW="609480" imgH="253800" progId="Equation.3">
                    <p:embed/>
                  </p:oleObj>
                </mc:Choice>
                <mc:Fallback>
                  <p:oleObj name="Equation" r:id="rId24" imgW="609480" imgH="25380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2" name="Object 57"/>
          <p:cNvGraphicFramePr>
            <a:graphicFrameLocks noChangeAspect="1"/>
          </p:cNvGraphicFramePr>
          <p:nvPr/>
        </p:nvGraphicFramePr>
        <p:xfrm>
          <a:off x="2470150" y="2709863"/>
          <a:ext cx="273050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5" name="Equation" r:id="rId25" imgW="241200" imgH="164880" progId="Equation.3">
                  <p:embed/>
                </p:oleObj>
              </mc:Choice>
              <mc:Fallback>
                <p:oleObj name="Equation" r:id="rId25" imgW="241200" imgH="1648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709863"/>
                        <a:ext cx="273050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58"/>
          <p:cNvGraphicFramePr>
            <a:graphicFrameLocks noChangeAspect="1"/>
          </p:cNvGraphicFramePr>
          <p:nvPr/>
        </p:nvGraphicFramePr>
        <p:xfrm>
          <a:off x="2819400" y="2590800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6" name="Equation" r:id="rId27" imgW="342720" imgH="177480" progId="Equation.3">
                  <p:embed/>
                </p:oleObj>
              </mc:Choice>
              <mc:Fallback>
                <p:oleObj name="Equation" r:id="rId27" imgW="342720" imgH="1774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4652963" y="1195388"/>
            <a:ext cx="3059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FF"/>
                </a:solidFill>
                <a:latin typeface="Arial" charset="0"/>
              </a:rPr>
              <a:t>BÀI 9 (SGK – T11):</a:t>
            </a:r>
            <a:r>
              <a:rPr lang="en-US" sz="1600">
                <a:latin typeface="Arial" charset="0"/>
              </a:rPr>
              <a:t> Tìm x biết  </a:t>
            </a:r>
          </a:p>
        </p:txBody>
      </p:sp>
      <p:graphicFrame>
        <p:nvGraphicFramePr>
          <p:cNvPr id="64572" name="Object 60"/>
          <p:cNvGraphicFramePr>
            <a:graphicFrameLocks noChangeAspect="1"/>
          </p:cNvGraphicFramePr>
          <p:nvPr/>
        </p:nvGraphicFramePr>
        <p:xfrm>
          <a:off x="4973638" y="1614488"/>
          <a:ext cx="175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7" name="Equation" r:id="rId29" imgW="914400" imgH="622080" progId="Equation.3">
                  <p:embed/>
                </p:oleObj>
              </mc:Choice>
              <mc:Fallback>
                <p:oleObj name="Equation" r:id="rId29" imgW="914400" imgH="6220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1614488"/>
                        <a:ext cx="1752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4592638" y="2522538"/>
            <a:ext cx="1022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Arial" charset="0"/>
              </a:rPr>
              <a:t>ĐÁP ÁN</a:t>
            </a:r>
            <a:r>
              <a:rPr lang="en-US" sz="1600">
                <a:latin typeface="Arial" charset="0"/>
              </a:rPr>
              <a:t> </a:t>
            </a:r>
          </a:p>
        </p:txBody>
      </p:sp>
      <p:graphicFrame>
        <p:nvGraphicFramePr>
          <p:cNvPr id="64574" name="Object 62"/>
          <p:cNvGraphicFramePr>
            <a:graphicFrameLocks noChangeAspect="1"/>
          </p:cNvGraphicFramePr>
          <p:nvPr/>
        </p:nvGraphicFramePr>
        <p:xfrm>
          <a:off x="4973638" y="3214688"/>
          <a:ext cx="23701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8" name="Equation" r:id="rId31" imgW="1422360" imgH="304560" progId="Equation.3">
                  <p:embed/>
                </p:oleObj>
              </mc:Choice>
              <mc:Fallback>
                <p:oleObj name="Equation" r:id="rId31" imgW="1422360" imgH="3045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3214688"/>
                        <a:ext cx="23701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6573838" y="3762375"/>
            <a:ext cx="1774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x = - 7 hoặc x = 7</a:t>
            </a:r>
          </a:p>
        </p:txBody>
      </p:sp>
      <p:graphicFrame>
        <p:nvGraphicFramePr>
          <p:cNvPr id="64576" name="Object 64"/>
          <p:cNvGraphicFramePr>
            <a:graphicFrameLocks noChangeAspect="1"/>
          </p:cNvGraphicFramePr>
          <p:nvPr/>
        </p:nvGraphicFramePr>
        <p:xfrm>
          <a:off x="4922838" y="4205288"/>
          <a:ext cx="26241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9" name="Equation" r:id="rId33" imgW="1574640" imgH="304560" progId="Equation.3">
                  <p:embed/>
                </p:oleObj>
              </mc:Choice>
              <mc:Fallback>
                <p:oleObj name="Equation" r:id="rId33" imgW="1574640" imgH="30456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4205288"/>
                        <a:ext cx="26241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6802438" y="4814888"/>
            <a:ext cx="1774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x = 8 hoặc x = - 8</a:t>
            </a:r>
          </a:p>
        </p:txBody>
      </p:sp>
      <p:sp>
        <p:nvSpPr>
          <p:cNvPr id="11304" name="Rectangle 66"/>
          <p:cNvSpPr>
            <a:spLocks noChangeArrowheads="1"/>
          </p:cNvSpPr>
          <p:nvPr/>
        </p:nvSpPr>
        <p:spPr bwMode="auto">
          <a:xfrm>
            <a:off x="406400" y="6096000"/>
            <a:ext cx="17510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( A: là biểu thức )</a:t>
            </a:r>
          </a:p>
        </p:txBody>
      </p:sp>
      <p:grpSp>
        <p:nvGrpSpPr>
          <p:cNvPr id="11305" name="Group 67"/>
          <p:cNvGrpSpPr>
            <a:grpSpLocks/>
          </p:cNvGrpSpPr>
          <p:nvPr/>
        </p:nvGrpSpPr>
        <p:grpSpPr bwMode="auto">
          <a:xfrm>
            <a:off x="-152400" y="1676400"/>
            <a:ext cx="3419475" cy="341313"/>
            <a:chOff x="2592" y="1255"/>
            <a:chExt cx="2154" cy="215"/>
          </a:xfrm>
        </p:grpSpPr>
        <p:sp>
          <p:nvSpPr>
            <p:cNvPr id="11307" name="Text Box 68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11278" name="Object 69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20" name="Equation" r:id="rId35" imgW="291960" imgH="241200" progId="Equation.3">
                    <p:embed/>
                  </p:oleObj>
                </mc:Choice>
                <mc:Fallback>
                  <p:oleObj name="Equation" r:id="rId35" imgW="291960" imgH="241200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7" name="Object 70"/>
          <p:cNvGraphicFramePr>
            <a:graphicFrameLocks noChangeAspect="1"/>
          </p:cNvGraphicFramePr>
          <p:nvPr/>
        </p:nvGraphicFramePr>
        <p:xfrm>
          <a:off x="3352800" y="17526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" name="Equation" r:id="rId37" imgW="419040" imgH="190440" progId="Equation.3">
                  <p:embed/>
                </p:oleObj>
              </mc:Choice>
              <mc:Fallback>
                <p:oleObj name="Equation" r:id="rId37" imgW="419040" imgH="19044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526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306" name="Picture 71" descr="bar01"/>
          <p:cNvPicPr>
            <a:picLocks noChangeAspect="1" noChangeArrowheads="1"/>
          </p:cNvPicPr>
          <p:nvPr/>
        </p:nvPicPr>
        <p:blipFill>
          <a:blip r:embed="rId38">
            <a:lum bright="-6000"/>
          </a:blip>
          <a:srcRect/>
          <a:stretch>
            <a:fillRect/>
          </a:stretch>
        </p:blipFill>
        <p:spPr bwMode="auto">
          <a:xfrm>
            <a:off x="990600" y="64008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71" grpId="0"/>
      <p:bldP spid="64573" grpId="0"/>
      <p:bldP spid="64575" grpId="0"/>
      <p:bldP spid="645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67000" y="288925"/>
            <a:ext cx="3443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H</a:t>
            </a:r>
            <a:r>
              <a:rPr lang="vi-VN" sz="2000" b="1" u="sng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ỚNG DẪN HỌC Ở NHÀ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47800" y="1169988"/>
            <a:ext cx="7315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Học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thuộc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lí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thuyết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xem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lại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ví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dụ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và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bài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tập</a:t>
            </a:r>
            <a:r>
              <a:rPr lang="en-US" dirty="0">
                <a:latin typeface="Arial" charset="0"/>
              </a:rPr>
              <a:t> </a:t>
            </a:r>
            <a:r>
              <a:rPr lang="vi-VN" dirty="0">
                <a:latin typeface="Arial" charset="0"/>
              </a:rPr>
              <a:t>đ</a:t>
            </a:r>
            <a:r>
              <a:rPr lang="en-US" dirty="0">
                <a:latin typeface="Arial" charset="0"/>
              </a:rPr>
              <a:t>ã </a:t>
            </a:r>
            <a:r>
              <a:rPr lang="en-US" dirty="0" err="1" smtClean="0">
                <a:latin typeface="Arial" charset="0"/>
              </a:rPr>
              <a:t>sửa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- </a:t>
            </a:r>
            <a:r>
              <a:rPr lang="en-US" b="1" i="1" dirty="0" err="1" smtClean="0">
                <a:latin typeface="Arial" charset="0"/>
              </a:rPr>
              <a:t>Làm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các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bài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tập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6; 7 (</a:t>
            </a:r>
            <a:r>
              <a:rPr lang="en-US" b="1" i="1" dirty="0" err="1" smtClean="0">
                <a:latin typeface="Arial" charset="0"/>
              </a:rPr>
              <a:t>a,c,d</a:t>
            </a:r>
            <a:r>
              <a:rPr lang="en-US" b="1" i="1" dirty="0" smtClean="0">
                <a:latin typeface="Arial" charset="0"/>
              </a:rPr>
              <a:t>); 8 (</a:t>
            </a:r>
            <a:r>
              <a:rPr lang="en-US" b="1" i="1" dirty="0" err="1" smtClean="0">
                <a:latin typeface="Arial" charset="0"/>
              </a:rPr>
              <a:t>c,d</a:t>
            </a:r>
            <a:r>
              <a:rPr lang="en-US" b="1" i="1" dirty="0" smtClean="0">
                <a:latin typeface="Arial" charset="0"/>
              </a:rPr>
              <a:t>); 9 </a:t>
            </a:r>
            <a:r>
              <a:rPr lang="en-US" b="1" i="1" dirty="0">
                <a:latin typeface="Arial" charset="0"/>
              </a:rPr>
              <a:t>(</a:t>
            </a:r>
            <a:r>
              <a:rPr lang="en-US" b="1" i="1" dirty="0" err="1" smtClean="0">
                <a:latin typeface="Arial" charset="0"/>
              </a:rPr>
              <a:t>c,d</a:t>
            </a:r>
            <a:r>
              <a:rPr lang="en-US" b="1" i="1" dirty="0" smtClean="0">
                <a:latin typeface="Arial" charset="0"/>
              </a:rPr>
              <a:t> ); 10 /SGK/</a:t>
            </a:r>
            <a:r>
              <a:rPr lang="en-US" b="1" i="1" dirty="0" err="1" smtClean="0">
                <a:latin typeface="Arial" charset="0"/>
              </a:rPr>
              <a:t>trang</a:t>
            </a:r>
            <a:r>
              <a:rPr lang="en-US" b="1" i="1" dirty="0" smtClean="0">
                <a:latin typeface="Arial" charset="0"/>
              </a:rPr>
              <a:t> 10,11</a:t>
            </a:r>
            <a:endParaRPr lang="en-US" b="1" i="1" dirty="0">
              <a:latin typeface="Arial" charset="0"/>
            </a:endParaRPr>
          </a:p>
          <a:p>
            <a:r>
              <a:rPr lang="en-US" b="1" i="1" dirty="0" smtClean="0">
                <a:latin typeface="Arial" charset="0"/>
              </a:rPr>
              <a:t>- </a:t>
            </a:r>
            <a:r>
              <a:rPr lang="en-US" b="1" i="1" dirty="0" err="1" smtClean="0">
                <a:latin typeface="Arial" charset="0"/>
              </a:rPr>
              <a:t>Làm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bài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tập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phần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Luyện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tập</a:t>
            </a:r>
            <a:r>
              <a:rPr lang="en-US" b="1" i="1" dirty="0" smtClean="0">
                <a:latin typeface="Arial" charset="0"/>
              </a:rPr>
              <a:t>: </a:t>
            </a:r>
            <a:r>
              <a:rPr lang="en-US" b="1" i="1" dirty="0" err="1" smtClean="0">
                <a:latin typeface="Arial" charset="0"/>
              </a:rPr>
              <a:t>bài</a:t>
            </a:r>
            <a:r>
              <a:rPr lang="en-US" b="1" i="1" dirty="0" smtClean="0">
                <a:latin typeface="Arial" charset="0"/>
              </a:rPr>
              <a:t> 11, 12, 13 </a:t>
            </a:r>
            <a:r>
              <a:rPr lang="en-US" b="1" i="1" dirty="0">
                <a:latin typeface="Arial" charset="0"/>
              </a:rPr>
              <a:t>/</a:t>
            </a:r>
            <a:r>
              <a:rPr lang="en-US" b="1" i="1" dirty="0" smtClean="0">
                <a:latin typeface="Arial" charset="0"/>
              </a:rPr>
              <a:t>SGK/</a:t>
            </a:r>
            <a:r>
              <a:rPr lang="en-US" b="1" i="1" dirty="0" err="1" smtClean="0">
                <a:latin typeface="Arial" charset="0"/>
              </a:rPr>
              <a:t>trang</a:t>
            </a:r>
            <a:r>
              <a:rPr lang="en-US" b="1" i="1" dirty="0" smtClean="0">
                <a:latin typeface="Arial" charset="0"/>
              </a:rPr>
              <a:t> 11</a:t>
            </a:r>
            <a:endParaRPr lang="en-US" b="1" i="1" dirty="0">
              <a:latin typeface="Arial" charset="0"/>
            </a:endParaRPr>
          </a:p>
          <a:p>
            <a:endParaRPr lang="en-US" b="1" i="1" u="sng" dirty="0" smtClean="0">
              <a:solidFill>
                <a:srgbClr val="FF00FF"/>
              </a:solidFill>
              <a:latin typeface="Arial" charset="0"/>
            </a:endParaRPr>
          </a:p>
          <a:p>
            <a:r>
              <a:rPr lang="en-US" b="1" i="1" u="sng" dirty="0" smtClean="0">
                <a:solidFill>
                  <a:srgbClr val="FF00FF"/>
                </a:solidFill>
                <a:latin typeface="Arial" charset="0"/>
              </a:rPr>
              <a:t>*</a:t>
            </a:r>
            <a:r>
              <a:rPr lang="en-US" b="1" i="1" u="sng" dirty="0" err="1">
                <a:solidFill>
                  <a:srgbClr val="FF00FF"/>
                </a:solidFill>
                <a:latin typeface="Arial" charset="0"/>
              </a:rPr>
              <a:t>Làm</a:t>
            </a:r>
            <a:r>
              <a:rPr lang="en-US" b="1" i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b="1" i="1" u="sng" dirty="0" err="1" smtClean="0">
                <a:solidFill>
                  <a:srgbClr val="FF00FF"/>
                </a:solidFill>
                <a:latin typeface="Arial" charset="0"/>
              </a:rPr>
              <a:t>thêm</a:t>
            </a:r>
            <a:r>
              <a:rPr lang="en-US" b="1" i="1" u="sng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b="1" i="1" u="sng" dirty="0" err="1">
                <a:solidFill>
                  <a:srgbClr val="FF00FF"/>
                </a:solidFill>
                <a:latin typeface="Arial" charset="0"/>
              </a:rPr>
              <a:t>bài</a:t>
            </a:r>
            <a:r>
              <a:rPr lang="en-US" b="1" i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b="1" i="1" u="sng" dirty="0" err="1">
                <a:solidFill>
                  <a:srgbClr val="FF00FF"/>
                </a:solidFill>
                <a:latin typeface="Arial" charset="0"/>
              </a:rPr>
              <a:t>tập</a:t>
            </a:r>
            <a:r>
              <a:rPr lang="en-US" b="1" i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b="1" i="1" u="sng" dirty="0" err="1">
                <a:solidFill>
                  <a:srgbClr val="FF00FF"/>
                </a:solidFill>
                <a:latin typeface="Arial" charset="0"/>
              </a:rPr>
              <a:t>sau</a:t>
            </a:r>
            <a:r>
              <a:rPr lang="en-US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b="1" dirty="0" smtClean="0">
                <a:solidFill>
                  <a:srgbClr val="0099FF"/>
                </a:solidFill>
                <a:latin typeface="Arial" charset="0"/>
              </a:rPr>
              <a:t>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Tìm</a:t>
            </a:r>
            <a:r>
              <a:rPr lang="en-US" dirty="0">
                <a:latin typeface="Arial" charset="0"/>
              </a:rPr>
              <a:t> x </a:t>
            </a:r>
            <a:r>
              <a:rPr lang="vi-VN" dirty="0">
                <a:latin typeface="Arial" charset="0"/>
              </a:rPr>
              <a:t>đ</a:t>
            </a:r>
            <a:r>
              <a:rPr lang="en-US" dirty="0">
                <a:latin typeface="Arial" charset="0"/>
              </a:rPr>
              <a:t>ể </a:t>
            </a:r>
            <a:r>
              <a:rPr lang="en-US" dirty="0" err="1">
                <a:latin typeface="Arial" charset="0"/>
              </a:rPr>
              <a:t>biểu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thức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sau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có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nghĩa</a:t>
            </a:r>
            <a:r>
              <a:rPr lang="en-US" dirty="0">
                <a:latin typeface="Arial" charset="0"/>
              </a:rPr>
              <a:t>: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en-US" b="1" dirty="0" err="1" smtClean="0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 2</a:t>
            </a:r>
            <a:r>
              <a:rPr lang="en-US" dirty="0" smtClean="0">
                <a:latin typeface="Arial" charset="0"/>
              </a:rPr>
              <a:t>:  </a:t>
            </a:r>
            <a:r>
              <a:rPr lang="en-US" dirty="0" err="1">
                <a:latin typeface="Arial" charset="0"/>
              </a:rPr>
              <a:t>Rút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gọn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biểu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thức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sau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86327"/>
              </p:ext>
            </p:extLst>
          </p:nvPr>
        </p:nvGraphicFramePr>
        <p:xfrm>
          <a:off x="2743200" y="2930695"/>
          <a:ext cx="9207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622080" imgH="469800" progId="Equation.3">
                  <p:embed/>
                </p:oleObj>
              </mc:Choice>
              <mc:Fallback>
                <p:oleObj name="Equation" r:id="rId3" imgW="62208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30695"/>
                        <a:ext cx="9207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782665"/>
              </p:ext>
            </p:extLst>
          </p:nvPr>
        </p:nvGraphicFramePr>
        <p:xfrm>
          <a:off x="1835150" y="4026300"/>
          <a:ext cx="36576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5" imgW="2108160" imgH="317160" progId="Equation.3">
                  <p:embed/>
                </p:oleObj>
              </mc:Choice>
              <mc:Fallback>
                <p:oleObj name="Equation" r:id="rId5" imgW="21081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26300"/>
                        <a:ext cx="365760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4" name="Picture 9" descr="flower1_div_md_wh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-1933575" y="2619375"/>
            <a:ext cx="5638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 descr="flower1_div_md_wht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838200" y="53340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1" descr="amaryllis02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1122150">
            <a:off x="381000" y="4743450"/>
            <a:ext cx="1504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382692" y="4577163"/>
            <a:ext cx="5542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(HS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gửi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làm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qua group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zalo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Toán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lớp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9T,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hạn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chót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20h00 </a:t>
            </a:r>
            <a:r>
              <a:rPr lang="en-US" sz="2000" b="1" i="1" dirty="0" err="1">
                <a:solidFill>
                  <a:srgbClr val="FF0000"/>
                </a:solidFill>
                <a:latin typeface="Arial" charset="0"/>
              </a:rPr>
              <a:t>ngày</a:t>
            </a:r>
            <a:r>
              <a:rPr lang="en-US" sz="2000" b="1" i="1" dirty="0">
                <a:solidFill>
                  <a:srgbClr val="FF0000"/>
                </a:solidFill>
                <a:latin typeface="Arial" charset="0"/>
              </a:rPr>
              <a:t> 16/9/2021).</a:t>
            </a:r>
            <a:endParaRPr lang="en-US" sz="2000" b="1" i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3" imgW="126720" imgH="241200" progId="Equation.3">
                  <p:embed/>
                </p:oleObj>
              </mc:Choice>
              <mc:Fallback>
                <p:oleObj name="Equation" r:id="rId3" imgW="1267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24200" y="381000"/>
            <a:ext cx="289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charset="0"/>
              </a:rPr>
              <a:t>KIỂM TRA BÀI CŨ</a:t>
            </a:r>
            <a:r>
              <a:rPr lang="en-US" sz="2400" b="1">
                <a:solidFill>
                  <a:srgbClr val="0099FF"/>
                </a:solidFill>
                <a:latin typeface="Arial" charset="0"/>
              </a:rPr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384300" y="1981200"/>
            <a:ext cx="6846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 u="sng">
                <a:solidFill>
                  <a:srgbClr val="FF6600"/>
                </a:solidFill>
                <a:latin typeface="Arial" charset="0"/>
              </a:rPr>
              <a:t>Bài tập 2</a:t>
            </a:r>
            <a:r>
              <a:rPr lang="en-US">
                <a:latin typeface="Arial" charset="0"/>
              </a:rPr>
              <a:t> : Cho hình chữ nhật ABCD có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chéo AC = 5 cm </a:t>
            </a:r>
          </a:p>
          <a:p>
            <a:pPr marL="342900" indent="-342900"/>
            <a:r>
              <a:rPr lang="en-US">
                <a:latin typeface="Arial" charset="0"/>
              </a:rPr>
              <a:t>cạnh BC = x (cm ) .</a:t>
            </a:r>
          </a:p>
          <a:p>
            <a:pPr marL="342900" indent="-342900"/>
            <a:r>
              <a:rPr lang="en-US">
                <a:latin typeface="Arial" charset="0"/>
              </a:rPr>
              <a:t>      Tính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 dài cạnh AB theo x</a:t>
            </a:r>
          </a:p>
        </p:txBody>
      </p:sp>
      <p:sp>
        <p:nvSpPr>
          <p:cNvPr id="2060" name="Text Box 60"/>
          <p:cNvSpPr txBox="1">
            <a:spLocks noChangeArrowheads="1"/>
          </p:cNvSpPr>
          <p:nvPr/>
        </p:nvSpPr>
        <p:spPr bwMode="auto">
          <a:xfrm>
            <a:off x="1066800" y="31242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1752600" y="4038600"/>
            <a:ext cx="4648200" cy="1200150"/>
            <a:chOff x="528" y="1632"/>
            <a:chExt cx="2688" cy="756"/>
          </a:xfrm>
        </p:grpSpPr>
        <p:sp>
          <p:nvSpPr>
            <p:cNvPr id="2077" name="Text Box 62"/>
            <p:cNvSpPr txBox="1">
              <a:spLocks noChangeArrowheads="1"/>
            </p:cNvSpPr>
            <p:nvPr/>
          </p:nvSpPr>
          <p:spPr bwMode="auto">
            <a:xfrm>
              <a:off x="528" y="1632"/>
              <a:ext cx="268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sng">
                  <a:latin typeface="Arial" charset="0"/>
                </a:rPr>
                <a:t>Đáp án</a:t>
              </a:r>
              <a:r>
                <a:rPr lang="en-US">
                  <a:latin typeface="Arial" charset="0"/>
                </a:rPr>
                <a:t> :  Ta có AB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= 25 – x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 (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/l pi ta go )</a:t>
              </a:r>
            </a:p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graphicFrame>
          <p:nvGraphicFramePr>
            <p:cNvPr id="4" name="Object 65"/>
            <p:cNvGraphicFramePr>
              <a:graphicFrameLocks noChangeAspect="1"/>
            </p:cNvGraphicFramePr>
            <p:nvPr/>
          </p:nvGraphicFramePr>
          <p:xfrm>
            <a:off x="1200" y="1824"/>
            <a:ext cx="1440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2" name="Equation" r:id="rId5" imgW="1130040" imgH="253800" progId="Equation.3">
                    <p:embed/>
                  </p:oleObj>
                </mc:Choice>
                <mc:Fallback>
                  <p:oleObj name="Equation" r:id="rId5" imgW="1130040" imgH="25380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24"/>
                          <a:ext cx="1440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14" name="Object 66"/>
          <p:cNvGraphicFramePr>
            <a:graphicFrameLocks noChangeAspect="1"/>
          </p:cNvGraphicFramePr>
          <p:nvPr/>
        </p:nvGraphicFramePr>
        <p:xfrm>
          <a:off x="7924800" y="2992438"/>
          <a:ext cx="12192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7" imgW="596880" imgH="253800" progId="Equation.3">
                  <p:embed/>
                </p:oleObj>
              </mc:Choice>
              <mc:Fallback>
                <p:oleObj name="Equation" r:id="rId7" imgW="596880" imgH="2538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992438"/>
                        <a:ext cx="12192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6030913" y="2438400"/>
            <a:ext cx="2292350" cy="1592263"/>
            <a:chOff x="3744" y="773"/>
            <a:chExt cx="1444" cy="1003"/>
          </a:xfrm>
        </p:grpSpPr>
        <p:grpSp>
          <p:nvGrpSpPr>
            <p:cNvPr id="2068" name="Group 56"/>
            <p:cNvGrpSpPr>
              <a:grpSpLocks/>
            </p:cNvGrpSpPr>
            <p:nvPr/>
          </p:nvGrpSpPr>
          <p:grpSpPr bwMode="auto">
            <a:xfrm>
              <a:off x="3744" y="773"/>
              <a:ext cx="1444" cy="953"/>
              <a:chOff x="3889" y="816"/>
              <a:chExt cx="1444" cy="953"/>
            </a:xfrm>
          </p:grpSpPr>
          <p:sp>
            <p:nvSpPr>
              <p:cNvPr id="2071" name="Rectangle 10"/>
              <p:cNvSpPr>
                <a:spLocks noChangeArrowheads="1"/>
              </p:cNvSpPr>
              <p:nvPr/>
            </p:nvSpPr>
            <p:spPr bwMode="auto">
              <a:xfrm>
                <a:off x="4032" y="1008"/>
                <a:ext cx="110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072" name="Line 11"/>
              <p:cNvSpPr>
                <a:spLocks noChangeShapeType="1"/>
              </p:cNvSpPr>
              <p:nvPr/>
            </p:nvSpPr>
            <p:spPr bwMode="auto">
              <a:xfrm flipH="1">
                <a:off x="4032" y="1008"/>
                <a:ext cx="110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Text Box 12"/>
              <p:cNvSpPr txBox="1">
                <a:spLocks noChangeArrowheads="1"/>
              </p:cNvSpPr>
              <p:nvPr/>
            </p:nvSpPr>
            <p:spPr bwMode="auto">
              <a:xfrm>
                <a:off x="5120" y="1488"/>
                <a:ext cx="2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2074" name="Text Box 13"/>
              <p:cNvSpPr txBox="1">
                <a:spLocks noChangeArrowheads="1"/>
              </p:cNvSpPr>
              <p:nvPr/>
            </p:nvSpPr>
            <p:spPr bwMode="auto">
              <a:xfrm>
                <a:off x="5088" y="816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2075" name="Text Box 14"/>
              <p:cNvSpPr txBox="1">
                <a:spLocks noChangeArrowheads="1"/>
              </p:cNvSpPr>
              <p:nvPr/>
            </p:nvSpPr>
            <p:spPr bwMode="auto">
              <a:xfrm>
                <a:off x="3910" y="816"/>
                <a:ext cx="2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2076" name="Text Box 15"/>
              <p:cNvSpPr txBox="1">
                <a:spLocks noChangeArrowheads="1"/>
              </p:cNvSpPr>
              <p:nvPr/>
            </p:nvSpPr>
            <p:spPr bwMode="auto">
              <a:xfrm>
                <a:off x="3889" y="1536"/>
                <a:ext cx="2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</a:t>
                </a:r>
              </a:p>
            </p:txBody>
          </p:sp>
        </p:grpSp>
        <p:sp>
          <p:nvSpPr>
            <p:cNvPr id="2069" name="Text Box 67"/>
            <p:cNvSpPr txBox="1">
              <a:spLocks noChangeArrowheads="1"/>
            </p:cNvSpPr>
            <p:nvPr/>
          </p:nvSpPr>
          <p:spPr bwMode="auto">
            <a:xfrm>
              <a:off x="4368" y="154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x</a:t>
              </a:r>
            </a:p>
          </p:txBody>
        </p:sp>
        <p:sp>
          <p:nvSpPr>
            <p:cNvPr id="2070" name="Text Box 68"/>
            <p:cNvSpPr txBox="1">
              <a:spLocks noChangeArrowheads="1"/>
            </p:cNvSpPr>
            <p:nvPr/>
          </p:nvSpPr>
          <p:spPr bwMode="auto">
            <a:xfrm>
              <a:off x="4320" y="110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5</a:t>
              </a: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1447800" y="1085850"/>
            <a:ext cx="7543800" cy="628650"/>
            <a:chOff x="192" y="684"/>
            <a:chExt cx="4752" cy="396"/>
          </a:xfrm>
        </p:grpSpPr>
        <p:sp>
          <p:nvSpPr>
            <p:cNvPr id="2067" name="Text Box 71"/>
            <p:cNvSpPr txBox="1">
              <a:spLocks noChangeArrowheads="1"/>
            </p:cNvSpPr>
            <p:nvPr/>
          </p:nvSpPr>
          <p:spPr bwMode="auto">
            <a:xfrm>
              <a:off x="192" y="816"/>
              <a:ext cx="47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sng" dirty="0" err="1">
                  <a:solidFill>
                    <a:srgbClr val="FF6600"/>
                  </a:solidFill>
                  <a:latin typeface="Arial" charset="0"/>
                </a:rPr>
                <a:t>Bài</a:t>
              </a:r>
              <a:r>
                <a:rPr lang="en-US" b="1" u="sng" dirty="0">
                  <a:solidFill>
                    <a:srgbClr val="FF6600"/>
                  </a:solidFill>
                  <a:latin typeface="Arial" charset="0"/>
                </a:rPr>
                <a:t> </a:t>
              </a:r>
              <a:r>
                <a:rPr lang="en-US" b="1" u="sng" dirty="0" err="1">
                  <a:solidFill>
                    <a:srgbClr val="FF6600"/>
                  </a:solidFill>
                  <a:latin typeface="Arial" charset="0"/>
                </a:rPr>
                <a:t>tâp</a:t>
              </a:r>
              <a:r>
                <a:rPr lang="en-US" b="1" u="sng" dirty="0">
                  <a:solidFill>
                    <a:srgbClr val="FF6600"/>
                  </a:solidFill>
                  <a:latin typeface="Arial" charset="0"/>
                </a:rPr>
                <a:t> 1</a:t>
              </a:r>
              <a:r>
                <a:rPr lang="en-US" dirty="0">
                  <a:latin typeface="Arial" charset="0"/>
                </a:rPr>
                <a:t>:  </a:t>
              </a:r>
              <a:r>
                <a:rPr lang="en-US" dirty="0" err="1">
                  <a:latin typeface="Arial" charset="0"/>
                </a:rPr>
                <a:t>Tính</a:t>
              </a:r>
              <a:r>
                <a:rPr lang="en-US" dirty="0">
                  <a:latin typeface="Arial" charset="0"/>
                </a:rPr>
                <a:t>          </a:t>
              </a:r>
              <a:r>
                <a:rPr lang="en-US" dirty="0" smtClean="0">
                  <a:latin typeface="Arial" charset="0"/>
                </a:rPr>
                <a:t>   </a:t>
              </a:r>
              <a:r>
                <a:rPr lang="en-US" dirty="0">
                  <a:latin typeface="Arial" charset="0"/>
                </a:rPr>
                <a:t>;                          ;                            ;  </a:t>
              </a:r>
            </a:p>
          </p:txBody>
        </p:sp>
        <p:graphicFrame>
          <p:nvGraphicFramePr>
            <p:cNvPr id="2052" name="Object 72"/>
            <p:cNvGraphicFramePr>
              <a:graphicFrameLocks noChangeAspect="1"/>
            </p:cNvGraphicFramePr>
            <p:nvPr/>
          </p:nvGraphicFramePr>
          <p:xfrm>
            <a:off x="1248" y="768"/>
            <a:ext cx="38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" name="Equation" r:id="rId9" imgW="304560" imgH="228600" progId="Equation.3">
                    <p:embed/>
                  </p:oleObj>
                </mc:Choice>
                <mc:Fallback>
                  <p:oleObj name="Equation" r:id="rId9" imgW="304560" imgH="228600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768"/>
                          <a:ext cx="384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8607695"/>
                </p:ext>
              </p:extLst>
            </p:nvPr>
          </p:nvGraphicFramePr>
          <p:xfrm>
            <a:off x="2046" y="714"/>
            <a:ext cx="594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5" name="Equation" r:id="rId11" imgW="419040" imgH="241200" progId="Equation.3">
                    <p:embed/>
                  </p:oleObj>
                </mc:Choice>
                <mc:Fallback>
                  <p:oleObj name="Equation" r:id="rId11" imgW="419040" imgH="24120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6" y="714"/>
                          <a:ext cx="594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4"/>
            <p:cNvGraphicFramePr>
              <a:graphicFrameLocks noChangeAspect="1"/>
            </p:cNvGraphicFramePr>
            <p:nvPr/>
          </p:nvGraphicFramePr>
          <p:xfrm>
            <a:off x="3114" y="720"/>
            <a:ext cx="48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6" name="Equation" r:id="rId13" imgW="342720" imgH="215640" progId="Equation.3">
                    <p:embed/>
                  </p:oleObj>
                </mc:Choice>
                <mc:Fallback>
                  <p:oleObj name="Equation" r:id="rId13" imgW="342720" imgH="21564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" y="720"/>
                          <a:ext cx="48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75"/>
            <p:cNvGraphicFramePr>
              <a:graphicFrameLocks noChangeAspect="1"/>
            </p:cNvGraphicFramePr>
            <p:nvPr/>
          </p:nvGraphicFramePr>
          <p:xfrm>
            <a:off x="4233" y="684"/>
            <a:ext cx="702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7" name="Equation" r:id="rId15" imgW="495000" imgH="279360" progId="Equation.3">
                    <p:embed/>
                  </p:oleObj>
                </mc:Choice>
                <mc:Fallback>
                  <p:oleObj name="Equation" r:id="rId15" imgW="495000" imgH="27936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3" y="684"/>
                          <a:ext cx="702" cy="3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64" name="Picture 80" descr="bar01"/>
          <p:cNvPicPr>
            <a:picLocks noChangeAspect="1" noChangeArrowheads="1"/>
          </p:cNvPicPr>
          <p:nvPr/>
        </p:nvPicPr>
        <p:blipFill>
          <a:blip r:embed="rId17">
            <a:lum bright="-6000"/>
          </a:blip>
          <a:srcRect/>
          <a:stretch>
            <a:fillRect/>
          </a:stretch>
        </p:blipFill>
        <p:spPr bwMode="auto">
          <a:xfrm>
            <a:off x="914400" y="57912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81" descr="amaryllis02[1]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-1122150">
            <a:off x="0" y="4800600"/>
            <a:ext cx="1504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82" descr="bar01"/>
          <p:cNvPicPr>
            <a:picLocks noChangeAspect="1" noChangeArrowheads="1"/>
          </p:cNvPicPr>
          <p:nvPr/>
        </p:nvPicPr>
        <p:blipFill>
          <a:blip r:embed="rId19">
            <a:lum bright="-6000"/>
          </a:blip>
          <a:srcRect/>
          <a:stretch>
            <a:fillRect/>
          </a:stretch>
        </p:blipFill>
        <p:spPr bwMode="auto">
          <a:xfrm>
            <a:off x="381000" y="685800"/>
            <a:ext cx="5984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324600" y="228600"/>
          <a:ext cx="1447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3" imgW="711000" imgH="304560" progId="Equation.3">
                  <p:embed/>
                </p:oleObj>
              </mc:Choice>
              <mc:Fallback>
                <p:oleObj name="Equation" r:id="rId3" imgW="71100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8600"/>
                        <a:ext cx="14478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4191000" y="6858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9906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-11113" y="1470025"/>
            <a:ext cx="20986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- 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 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sp>
        <p:nvSpPr>
          <p:cNvPr id="3081" name="Text Box 58"/>
          <p:cNvSpPr txBox="1">
            <a:spLocks noChangeArrowheads="1"/>
          </p:cNvSpPr>
          <p:nvPr/>
        </p:nvSpPr>
        <p:spPr bwMode="auto">
          <a:xfrm>
            <a:off x="0" y="304800"/>
            <a:ext cx="834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Arial" charset="0"/>
              </a:rPr>
              <a:t>BÀI 2</a:t>
            </a:r>
            <a:r>
              <a:rPr lang="en-US" sz="2000" b="1">
                <a:latin typeface="Arial" charset="0"/>
              </a:rPr>
              <a:t> : </a:t>
            </a:r>
            <a:r>
              <a:rPr lang="en-US" sz="2000" b="1" u="sng">
                <a:latin typeface="Arial" charset="0"/>
              </a:rPr>
              <a:t>CĂN THỨC BẬC HAI VÀ HẰNG ĐẲNG THỨC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81000" y="1981200"/>
            <a:ext cx="2362200" cy="2133600"/>
            <a:chOff x="-240" y="2160"/>
            <a:chExt cx="1488" cy="1344"/>
          </a:xfrm>
        </p:grpSpPr>
        <p:sp>
          <p:nvSpPr>
            <p:cNvPr id="3093" name="AutoShape 78"/>
            <p:cNvSpPr>
              <a:spLocks noChangeArrowheads="1"/>
            </p:cNvSpPr>
            <p:nvPr/>
          </p:nvSpPr>
          <p:spPr bwMode="auto">
            <a:xfrm>
              <a:off x="-240" y="2160"/>
              <a:ext cx="1488" cy="1344"/>
            </a:xfrm>
            <a:prstGeom prst="cloudCallout">
              <a:avLst>
                <a:gd name="adj1" fmla="val -43750"/>
                <a:gd name="adj2" fmla="val 7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>
                <a:latin typeface="Arial" charset="0"/>
              </a:endParaRPr>
            </a:p>
          </p:txBody>
        </p:sp>
        <p:sp>
          <p:nvSpPr>
            <p:cNvPr id="3094" name="Text Box 79"/>
            <p:cNvSpPr txBox="1">
              <a:spLocks noChangeArrowheads="1"/>
            </p:cNvSpPr>
            <p:nvPr/>
          </p:nvSpPr>
          <p:spPr bwMode="auto">
            <a:xfrm>
              <a:off x="-48" y="2496"/>
              <a:ext cx="129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    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Lấy ví dụ về c</a:t>
              </a:r>
              <a:r>
                <a:rPr lang="vi-VN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>
                  <a:solidFill>
                    <a:srgbClr val="0000FF"/>
                  </a:solidFill>
                  <a:latin typeface="Arial" charset="0"/>
                </a:rPr>
                <a:t>n thức bậc hai ?</a:t>
              </a:r>
            </a:p>
          </p:txBody>
        </p:sp>
      </p:grp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4648200" y="2743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-Khi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A là một</a:t>
            </a:r>
            <a:r>
              <a:rPr lang="en-US" sz="1600">
                <a:latin typeface="Arial" charset="0"/>
              </a:rPr>
              <a:t> 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biểu thức </a:t>
            </a:r>
            <a:r>
              <a:rPr lang="vi-VN" sz="16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ại số           </a:t>
            </a:r>
            <a:endParaRPr lang="en-US" sz="1600" i="1">
              <a:solidFill>
                <a:srgbClr val="0000FF"/>
              </a:solidFill>
              <a:latin typeface="Arial" charset="0"/>
            </a:endParaRPr>
          </a:p>
          <a:p>
            <a:r>
              <a:rPr lang="en-US" sz="1600" i="1">
                <a:solidFill>
                  <a:srgbClr val="0000FF"/>
                </a:solidFill>
                <a:latin typeface="Arial" charset="0"/>
              </a:rPr>
              <a:t>      </a:t>
            </a: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4418013" y="2286000"/>
            <a:ext cx="4802187" cy="584200"/>
            <a:chOff x="2783" y="1680"/>
            <a:chExt cx="3025" cy="368"/>
          </a:xfrm>
        </p:grpSpPr>
        <p:graphicFrame>
          <p:nvGraphicFramePr>
            <p:cNvPr id="3076" name="Object 10"/>
            <p:cNvGraphicFramePr>
              <a:graphicFrameLocks noChangeAspect="1"/>
            </p:cNvGraphicFramePr>
            <p:nvPr/>
          </p:nvGraphicFramePr>
          <p:xfrm>
            <a:off x="2783" y="1704"/>
            <a:ext cx="385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Equation" r:id="rId5" imgW="291960" imgH="241200" progId="Equation.3">
                    <p:embed/>
                  </p:oleObj>
                </mc:Choice>
                <mc:Fallback>
                  <p:oleObj name="Equation" r:id="rId5" imgW="291960" imgH="241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3" y="1704"/>
                          <a:ext cx="385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83"/>
            <p:cNvSpPr txBox="1">
              <a:spLocks noChangeArrowheads="1"/>
            </p:cNvSpPr>
            <p:nvPr/>
          </p:nvSpPr>
          <p:spPr bwMode="auto">
            <a:xfrm>
              <a:off x="3072" y="1680"/>
              <a:ext cx="27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  gọi là  </a:t>
              </a:r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c</a:t>
              </a:r>
              <a:r>
                <a:rPr lang="vi-VN" sz="1600" b="1" i="1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n thức bậc hai của A</a:t>
              </a:r>
              <a:r>
                <a:rPr lang="en-US" sz="1600">
                  <a:latin typeface="Arial" charset="0"/>
                </a:rPr>
                <a:t> khi nào?</a:t>
              </a:r>
              <a:endParaRPr lang="en-US" sz="1600" i="1">
                <a:latin typeface="Arial" charset="0"/>
              </a:endParaRPr>
            </a:p>
            <a:p>
              <a:r>
                <a:rPr lang="en-US" sz="1600" i="1">
                  <a:latin typeface="Arial" charset="0"/>
                </a:rPr>
                <a:t>      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038600" y="890588"/>
            <a:ext cx="5410200" cy="938212"/>
            <a:chOff x="2544" y="528"/>
            <a:chExt cx="3408" cy="591"/>
          </a:xfrm>
        </p:grpSpPr>
        <p:sp>
          <p:nvSpPr>
            <p:cNvPr id="3091" name="Text Box 9"/>
            <p:cNvSpPr txBox="1">
              <a:spLocks noChangeArrowheads="1"/>
            </p:cNvSpPr>
            <p:nvPr/>
          </p:nvSpPr>
          <p:spPr bwMode="auto">
            <a:xfrm>
              <a:off x="2544" y="576"/>
              <a:ext cx="3408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     -Với </a:t>
              </a:r>
              <a:r>
                <a:rPr lang="en-US" sz="1600">
                  <a:solidFill>
                    <a:srgbClr val="0000FF"/>
                  </a:solidFill>
                  <a:latin typeface="Arial" charset="0"/>
                </a:rPr>
                <a:t>A là</a:t>
              </a:r>
              <a:r>
                <a:rPr lang="en-US" sz="1600">
                  <a:latin typeface="Arial" charset="0"/>
                </a:rPr>
                <a:t> </a:t>
              </a:r>
              <a:r>
                <a:rPr lang="en-US" sz="1600">
                  <a:solidFill>
                    <a:srgbClr val="0000FF"/>
                  </a:solidFill>
                  <a:latin typeface="Arial" charset="0"/>
                </a:rPr>
                <a:t>một biểu thức </a:t>
              </a:r>
              <a:r>
                <a:rPr lang="vi-VN" sz="16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1600">
                  <a:solidFill>
                    <a:srgbClr val="0000FF"/>
                  </a:solidFill>
                  <a:latin typeface="Arial" charset="0"/>
                </a:rPr>
                <a:t>ại số</a:t>
              </a:r>
              <a:r>
                <a:rPr lang="en-US" sz="1600">
                  <a:latin typeface="Arial" charset="0"/>
                </a:rPr>
                <a:t>, ng</a:t>
              </a:r>
              <a:r>
                <a:rPr lang="vi-VN" sz="1600">
                  <a:latin typeface="Arial" charset="0"/>
                </a:rPr>
                <a:t>ư</a:t>
              </a:r>
              <a:r>
                <a:rPr lang="en-US" sz="1600">
                  <a:latin typeface="Arial" charset="0"/>
                </a:rPr>
                <a:t>ời ta gọi          là 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   </a:t>
              </a:r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c</a:t>
              </a:r>
              <a:r>
                <a:rPr lang="vi-VN" sz="1600" b="1" i="1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n thức bậc hai của A</a:t>
              </a:r>
              <a:r>
                <a:rPr lang="en-US" sz="1600" b="1" i="1">
                  <a:latin typeface="Arial" charset="0"/>
                </a:rPr>
                <a:t>,</a:t>
              </a:r>
              <a:r>
                <a:rPr lang="en-US" sz="1600">
                  <a:latin typeface="Arial" charset="0"/>
                </a:rPr>
                <a:t> </a:t>
              </a:r>
              <a:r>
                <a:rPr lang="en-US" sz="1600" i="1">
                  <a:latin typeface="Arial" charset="0"/>
                </a:rPr>
                <a:t>còn A </a:t>
              </a:r>
              <a:r>
                <a:rPr lang="vi-VN" sz="1600" i="1">
                  <a:latin typeface="Arial" charset="0"/>
                </a:rPr>
                <a:t>đư</a:t>
              </a:r>
              <a:r>
                <a:rPr lang="en-US" sz="1600" i="1">
                  <a:latin typeface="Arial" charset="0"/>
                </a:rPr>
                <a:t>ợc  gọi là biểu thức </a:t>
              </a:r>
            </a:p>
            <a:p>
              <a:r>
                <a:rPr lang="en-US" sz="1600" i="1">
                  <a:latin typeface="Arial" charset="0"/>
                </a:rPr>
                <a:t>     lấy c</a:t>
              </a:r>
              <a:r>
                <a:rPr lang="vi-VN" sz="1600" i="1">
                  <a:latin typeface="Arial" charset="0"/>
                </a:rPr>
                <a:t>ă</a:t>
              </a:r>
              <a:r>
                <a:rPr lang="en-US" sz="1600" i="1">
                  <a:latin typeface="Arial" charset="0"/>
                </a:rPr>
                <a:t>n hay biểu thức d</a:t>
              </a:r>
              <a:r>
                <a:rPr lang="vi-VN" sz="1600" i="1">
                  <a:latin typeface="Arial" charset="0"/>
                </a:rPr>
                <a:t>ư</a:t>
              </a:r>
              <a:r>
                <a:rPr lang="en-US" sz="1600" i="1">
                  <a:latin typeface="Arial" charset="0"/>
                </a:rPr>
                <a:t>ới dấu c</a:t>
              </a:r>
              <a:r>
                <a:rPr lang="vi-VN" sz="1600" i="1">
                  <a:latin typeface="Arial" charset="0"/>
                </a:rPr>
                <a:t>ă</a:t>
              </a:r>
              <a:r>
                <a:rPr lang="en-US" sz="1600" i="1">
                  <a:latin typeface="Arial" charset="0"/>
                </a:rPr>
                <a:t>n </a:t>
              </a:r>
            </a:p>
          </p:txBody>
        </p:sp>
        <p:graphicFrame>
          <p:nvGraphicFramePr>
            <p:cNvPr id="3075" name="Object 86"/>
            <p:cNvGraphicFramePr>
              <a:graphicFrameLocks noChangeAspect="1"/>
            </p:cNvGraphicFramePr>
            <p:nvPr/>
          </p:nvGraphicFramePr>
          <p:xfrm>
            <a:off x="5232" y="528"/>
            <a:ext cx="385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tion" r:id="rId7" imgW="291960" imgH="241200" progId="Equation.3">
                    <p:embed/>
                  </p:oleObj>
                </mc:Choice>
                <mc:Fallback>
                  <p:oleObj name="Equation" r:id="rId7" imgW="291960" imgH="241200" progId="Equation.3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528"/>
                          <a:ext cx="385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87" name="Picture 99" descr="bar01"/>
          <p:cNvPicPr>
            <a:picLocks noChangeAspect="1" noChangeArrowheads="1"/>
          </p:cNvPicPr>
          <p:nvPr/>
        </p:nvPicPr>
        <p:blipFill>
          <a:blip r:embed="rId8">
            <a:lum bright="-6000"/>
          </a:blip>
          <a:srcRect/>
          <a:stretch>
            <a:fillRect/>
          </a:stretch>
        </p:blipFill>
        <p:spPr bwMode="auto">
          <a:xfrm>
            <a:off x="9906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00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6388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3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400800" y="152400"/>
          <a:ext cx="1447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5" name="Equation" r:id="rId3" imgW="711000" imgH="304560" progId="Equation.3">
                  <p:embed/>
                </p:oleObj>
              </mc:Choice>
              <mc:Fallback>
                <p:oleObj name="Equation" r:id="rId3" imgW="711000" imgH="304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2400"/>
                        <a:ext cx="1447800" cy="530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Line 4"/>
          <p:cNvSpPr>
            <a:spLocks noChangeShapeType="1"/>
          </p:cNvSpPr>
          <p:nvPr/>
        </p:nvSpPr>
        <p:spPr bwMode="auto">
          <a:xfrm>
            <a:off x="4114800" y="12192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9" name="Text Box 5"/>
          <p:cNvSpPr txBox="1">
            <a:spLocks noChangeArrowheads="1"/>
          </p:cNvSpPr>
          <p:nvPr/>
        </p:nvSpPr>
        <p:spPr bwMode="auto">
          <a:xfrm>
            <a:off x="0" y="8382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</a:t>
            </a:r>
            <a:r>
              <a:rPr lang="en-US" b="1" i="1" u="sng">
                <a:solidFill>
                  <a:srgbClr val="FF6600"/>
                </a:solidFill>
                <a:latin typeface="Arial" charset="0"/>
              </a:rPr>
              <a:t> </a:t>
            </a:r>
          </a:p>
        </p:txBody>
      </p:sp>
      <p:sp>
        <p:nvSpPr>
          <p:cNvPr id="4153" name="Text Box 7"/>
          <p:cNvSpPr txBox="1">
            <a:spLocks noChangeArrowheads="1"/>
          </p:cNvSpPr>
          <p:nvPr/>
        </p:nvSpPr>
        <p:spPr bwMode="auto">
          <a:xfrm>
            <a:off x="4038600" y="890588"/>
            <a:ext cx="5410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Arial" charset="0"/>
              </a:rPr>
              <a:t>   </a:t>
            </a:r>
            <a:r>
              <a:rPr lang="en-US" sz="1600" dirty="0" smtClean="0">
                <a:latin typeface="Arial" charset="0"/>
              </a:rPr>
              <a:t>-</a:t>
            </a:r>
            <a:r>
              <a:rPr lang="en-US" sz="1600" dirty="0" err="1">
                <a:latin typeface="Arial" charset="0"/>
              </a:rPr>
              <a:t>Với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là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một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biểu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thức</a:t>
            </a:r>
            <a:r>
              <a:rPr lang="en-US" sz="1600" dirty="0">
                <a:latin typeface="Arial" charset="0"/>
              </a:rPr>
              <a:t> </a:t>
            </a:r>
            <a:r>
              <a:rPr lang="vi-VN" sz="1600" dirty="0">
                <a:latin typeface="Arial" charset="0"/>
              </a:rPr>
              <a:t>đ</a:t>
            </a:r>
            <a:r>
              <a:rPr lang="en-US" sz="1600" dirty="0" err="1">
                <a:latin typeface="Arial" charset="0"/>
              </a:rPr>
              <a:t>ại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số</a:t>
            </a:r>
            <a:r>
              <a:rPr lang="en-US" sz="1600" dirty="0">
                <a:latin typeface="Arial" charset="0"/>
              </a:rPr>
              <a:t>, ng</a:t>
            </a:r>
            <a:r>
              <a:rPr lang="vi-VN" sz="1600" dirty="0">
                <a:latin typeface="Arial" charset="0"/>
              </a:rPr>
              <a:t>ư</a:t>
            </a:r>
            <a:r>
              <a:rPr lang="en-US" sz="1600" dirty="0" err="1">
                <a:latin typeface="Arial" charset="0"/>
              </a:rPr>
              <a:t>ời</a:t>
            </a:r>
            <a:r>
              <a:rPr lang="en-US" sz="1600" dirty="0">
                <a:latin typeface="Arial" charset="0"/>
              </a:rPr>
              <a:t> ta </a:t>
            </a:r>
            <a:r>
              <a:rPr lang="en-US" sz="1600" dirty="0" err="1">
                <a:latin typeface="Arial" charset="0"/>
              </a:rPr>
              <a:t>gọi</a:t>
            </a: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là</a:t>
            </a:r>
            <a:r>
              <a:rPr lang="en-US" sz="1600" dirty="0">
                <a:latin typeface="Arial" charset="0"/>
              </a:rPr>
              <a:t> 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  </a:t>
            </a:r>
            <a:r>
              <a:rPr lang="en-US" sz="1600" b="1" i="1" dirty="0" smtClean="0">
                <a:latin typeface="Arial" charset="0"/>
              </a:rPr>
              <a:t>c</a:t>
            </a:r>
            <a:r>
              <a:rPr lang="vi-VN" sz="1600" b="1" i="1" dirty="0">
                <a:latin typeface="Arial" charset="0"/>
              </a:rPr>
              <a:t>ă</a:t>
            </a:r>
            <a:r>
              <a:rPr lang="en-US" sz="1600" b="1" i="1" dirty="0">
                <a:latin typeface="Arial" charset="0"/>
              </a:rPr>
              <a:t>n </a:t>
            </a:r>
            <a:r>
              <a:rPr lang="en-US" sz="1600" b="1" i="1" dirty="0" err="1">
                <a:latin typeface="Arial" charset="0"/>
              </a:rPr>
              <a:t>thức</a:t>
            </a:r>
            <a:r>
              <a:rPr lang="en-US" sz="1600" b="1" i="1" dirty="0">
                <a:latin typeface="Arial" charset="0"/>
              </a:rPr>
              <a:t> </a:t>
            </a:r>
            <a:r>
              <a:rPr lang="en-US" sz="1600" b="1" i="1" dirty="0" err="1">
                <a:latin typeface="Arial" charset="0"/>
              </a:rPr>
              <a:t>bậc</a:t>
            </a:r>
            <a:r>
              <a:rPr lang="en-US" sz="1600" b="1" i="1" dirty="0">
                <a:latin typeface="Arial" charset="0"/>
              </a:rPr>
              <a:t> </a:t>
            </a:r>
            <a:r>
              <a:rPr lang="en-US" sz="1600" b="1" i="1" dirty="0" err="1">
                <a:latin typeface="Arial" charset="0"/>
              </a:rPr>
              <a:t>hai</a:t>
            </a:r>
            <a:r>
              <a:rPr lang="en-US" sz="1600" b="1" i="1" dirty="0">
                <a:latin typeface="Arial" charset="0"/>
              </a:rPr>
              <a:t> </a:t>
            </a:r>
            <a:r>
              <a:rPr lang="en-US" sz="1600" b="1" i="1" dirty="0" err="1">
                <a:latin typeface="Arial" charset="0"/>
              </a:rPr>
              <a:t>của</a:t>
            </a:r>
            <a:r>
              <a:rPr lang="en-US" sz="1600" b="1" i="1" dirty="0">
                <a:latin typeface="Arial" charset="0"/>
              </a:rPr>
              <a:t> A,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còn</a:t>
            </a:r>
            <a:r>
              <a:rPr lang="en-US" sz="1600" i="1" dirty="0">
                <a:latin typeface="Arial" charset="0"/>
              </a:rPr>
              <a:t> A </a:t>
            </a:r>
            <a:r>
              <a:rPr lang="vi-VN" sz="1600" i="1" dirty="0">
                <a:latin typeface="Arial" charset="0"/>
              </a:rPr>
              <a:t>đư</a:t>
            </a:r>
            <a:r>
              <a:rPr lang="en-US" sz="1600" i="1" dirty="0" err="1">
                <a:latin typeface="Arial" charset="0"/>
              </a:rPr>
              <a:t>ợc</a:t>
            </a:r>
            <a:r>
              <a:rPr lang="en-US" sz="1600" i="1" dirty="0">
                <a:latin typeface="Arial" charset="0"/>
              </a:rPr>
              <a:t> </a:t>
            </a:r>
            <a:r>
              <a:rPr lang="en-US" sz="1600" i="1" dirty="0" err="1" smtClean="0">
                <a:latin typeface="Arial" charset="0"/>
              </a:rPr>
              <a:t>gọi</a:t>
            </a:r>
            <a:r>
              <a:rPr lang="en-US" sz="1600" i="1" dirty="0" smtClean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là</a:t>
            </a:r>
            <a:r>
              <a:rPr lang="en-US" sz="1600" i="1" dirty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biểu</a:t>
            </a:r>
            <a:r>
              <a:rPr lang="en-US" sz="1600" i="1" dirty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thức</a:t>
            </a:r>
            <a:r>
              <a:rPr lang="en-US" sz="1600" i="1" dirty="0">
                <a:latin typeface="Arial" charset="0"/>
              </a:rPr>
              <a:t> </a:t>
            </a:r>
          </a:p>
          <a:p>
            <a:r>
              <a:rPr lang="en-US" sz="1600" i="1" dirty="0">
                <a:latin typeface="Arial" charset="0"/>
              </a:rPr>
              <a:t>  </a:t>
            </a:r>
            <a:r>
              <a:rPr lang="en-US" sz="1600" i="1" dirty="0" err="1" smtClean="0">
                <a:latin typeface="Arial" charset="0"/>
              </a:rPr>
              <a:t>lấy</a:t>
            </a:r>
            <a:r>
              <a:rPr lang="en-US" sz="1600" i="1" dirty="0" smtClean="0">
                <a:latin typeface="Arial" charset="0"/>
              </a:rPr>
              <a:t> </a:t>
            </a:r>
            <a:r>
              <a:rPr lang="en-US" sz="1600" i="1" dirty="0">
                <a:latin typeface="Arial" charset="0"/>
              </a:rPr>
              <a:t>c</a:t>
            </a:r>
            <a:r>
              <a:rPr lang="vi-VN" sz="1600" i="1" dirty="0">
                <a:latin typeface="Arial" charset="0"/>
              </a:rPr>
              <a:t>ă</a:t>
            </a:r>
            <a:r>
              <a:rPr lang="en-US" sz="1600" i="1" dirty="0">
                <a:latin typeface="Arial" charset="0"/>
              </a:rPr>
              <a:t>n hay </a:t>
            </a:r>
            <a:r>
              <a:rPr lang="en-US" sz="1600" i="1" dirty="0" err="1">
                <a:latin typeface="Arial" charset="0"/>
              </a:rPr>
              <a:t>biểu</a:t>
            </a:r>
            <a:r>
              <a:rPr lang="en-US" sz="1600" i="1" dirty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thức</a:t>
            </a:r>
            <a:r>
              <a:rPr lang="en-US" sz="1600" i="1" dirty="0">
                <a:latin typeface="Arial" charset="0"/>
              </a:rPr>
              <a:t> d</a:t>
            </a:r>
            <a:r>
              <a:rPr lang="vi-VN" sz="1600" i="1" dirty="0">
                <a:latin typeface="Arial" charset="0"/>
              </a:rPr>
              <a:t>ư</a:t>
            </a:r>
            <a:r>
              <a:rPr lang="en-US" sz="1600" i="1" dirty="0" err="1">
                <a:latin typeface="Arial" charset="0"/>
              </a:rPr>
              <a:t>ới</a:t>
            </a:r>
            <a:r>
              <a:rPr lang="en-US" sz="1600" i="1" dirty="0">
                <a:latin typeface="Arial" charset="0"/>
              </a:rPr>
              <a:t> </a:t>
            </a:r>
            <a:r>
              <a:rPr lang="en-US" sz="1600" i="1" dirty="0" err="1">
                <a:latin typeface="Arial" charset="0"/>
              </a:rPr>
              <a:t>dấu</a:t>
            </a:r>
            <a:r>
              <a:rPr lang="en-US" sz="1600" i="1" dirty="0">
                <a:latin typeface="Arial" charset="0"/>
              </a:rPr>
              <a:t> c</a:t>
            </a:r>
            <a:r>
              <a:rPr lang="vi-VN" sz="1600" i="1" dirty="0">
                <a:latin typeface="Arial" charset="0"/>
              </a:rPr>
              <a:t>ă</a:t>
            </a:r>
            <a:r>
              <a:rPr lang="en-US" sz="1600" i="1" dirty="0" smtClean="0">
                <a:latin typeface="Arial" charset="0"/>
              </a:rPr>
              <a:t>n. </a:t>
            </a:r>
            <a:endParaRPr lang="en-US" sz="1600" i="1" dirty="0">
              <a:latin typeface="Arial" charset="0"/>
            </a:endParaRPr>
          </a:p>
        </p:txBody>
      </p:sp>
      <p:sp>
        <p:nvSpPr>
          <p:cNvPr id="4131" name="Text Box 9"/>
          <p:cNvSpPr txBox="1">
            <a:spLocks noChangeArrowheads="1"/>
          </p:cNvSpPr>
          <p:nvPr/>
        </p:nvSpPr>
        <p:spPr bwMode="auto">
          <a:xfrm>
            <a:off x="-11113" y="1143000"/>
            <a:ext cx="20986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- 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 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114800" y="1828800"/>
            <a:ext cx="3419475" cy="341313"/>
            <a:chOff x="2592" y="1255"/>
            <a:chExt cx="2154" cy="215"/>
          </a:xfrm>
        </p:grpSpPr>
        <p:sp>
          <p:nvSpPr>
            <p:cNvPr id="4152" name="Text Box 11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4125" name="Object 12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6" name="Equation" r:id="rId5" imgW="291960" imgH="241200" progId="Equation.3">
                    <p:embed/>
                  </p:oleObj>
                </mc:Choice>
                <mc:Fallback>
                  <p:oleObj name="Equation" r:id="rId5" imgW="291960" imgH="241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6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124049"/>
              </p:ext>
            </p:extLst>
          </p:nvPr>
        </p:nvGraphicFramePr>
        <p:xfrm>
          <a:off x="7467600" y="1890712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7" name="Equation" r:id="rId7" imgW="419040" imgH="190440" progId="Equation.3">
                  <p:embed/>
                </p:oleObj>
              </mc:Choice>
              <mc:Fallback>
                <p:oleObj name="Equation" r:id="rId7" imgW="419040" imgH="1904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890712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6525" y="1616075"/>
            <a:ext cx="2363788" cy="669925"/>
            <a:chOff x="86" y="1420"/>
            <a:chExt cx="1489" cy="422"/>
          </a:xfrm>
        </p:grpSpPr>
        <p:sp>
          <p:nvSpPr>
            <p:cNvPr id="4151" name="Text Box 15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99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99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4124" name="Object 16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" name="Equation" r:id="rId9" imgW="609480" imgH="253800" progId="Equation.3">
                    <p:embed/>
                  </p:oleObj>
                </mc:Choice>
                <mc:Fallback>
                  <p:oleObj name="Equation" r:id="rId9" imgW="609480" imgH="2538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2520950" y="1981200"/>
          <a:ext cx="12700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9" name="Equation" r:id="rId11" imgW="736560" imgH="190440" progId="Equation.3">
                  <p:embed/>
                </p:oleObj>
              </mc:Choice>
              <mc:Fallback>
                <p:oleObj name="Equation" r:id="rId11" imgW="736560" imgH="1904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981200"/>
                        <a:ext cx="1270000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330450" y="2286000"/>
            <a:ext cx="1555750" cy="338138"/>
            <a:chOff x="1468" y="2169"/>
            <a:chExt cx="980" cy="213"/>
          </a:xfrm>
        </p:grpSpPr>
        <p:graphicFrame>
          <p:nvGraphicFramePr>
            <p:cNvPr id="4122" name="Object 19"/>
            <p:cNvGraphicFramePr>
              <a:graphicFrameLocks noChangeAspect="1"/>
            </p:cNvGraphicFramePr>
            <p:nvPr/>
          </p:nvGraphicFramePr>
          <p:xfrm>
            <a:off x="1920" y="220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0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204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3" name="Object 20"/>
            <p:cNvGraphicFramePr>
              <a:graphicFrameLocks noChangeAspect="1"/>
            </p:cNvGraphicFramePr>
            <p:nvPr/>
          </p:nvGraphicFramePr>
          <p:xfrm>
            <a:off x="1468" y="2253"/>
            <a:ext cx="17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1" name="Equation" r:id="rId15" imgW="241200" imgH="164880" progId="Equation.3">
                    <p:embed/>
                  </p:oleObj>
                </mc:Choice>
                <mc:Fallback>
                  <p:oleObj name="Equation" r:id="rId15" imgW="241200" imgH="1648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8" y="2253"/>
                          <a:ext cx="17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50" name="Text Box 21"/>
            <p:cNvSpPr txBox="1">
              <a:spLocks noChangeArrowheads="1"/>
            </p:cNvSpPr>
            <p:nvPr/>
          </p:nvSpPr>
          <p:spPr bwMode="auto">
            <a:xfrm>
              <a:off x="1718" y="2169"/>
              <a:ext cx="73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x       3   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114800" y="2330450"/>
            <a:ext cx="4956175" cy="1479550"/>
            <a:chOff x="2592" y="1420"/>
            <a:chExt cx="3122" cy="932"/>
          </a:xfrm>
        </p:grpSpPr>
        <p:sp>
          <p:nvSpPr>
            <p:cNvPr id="4149" name="Text Box 23"/>
            <p:cNvSpPr txBox="1">
              <a:spLocks noChangeArrowheads="1"/>
            </p:cNvSpPr>
            <p:nvPr/>
          </p:nvSpPr>
          <p:spPr bwMode="auto">
            <a:xfrm>
              <a:off x="2592" y="1420"/>
              <a:ext cx="312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 dirty="0" err="1">
                  <a:solidFill>
                    <a:srgbClr val="FF6600"/>
                  </a:solidFill>
                  <a:latin typeface="Arial" charset="0"/>
                </a:rPr>
                <a:t>Bài</a:t>
              </a:r>
              <a:r>
                <a:rPr lang="en-US" sz="1600" b="1" u="sng" dirty="0">
                  <a:solidFill>
                    <a:srgbClr val="FF6600"/>
                  </a:solidFill>
                  <a:latin typeface="Arial" charset="0"/>
                </a:rPr>
                <a:t> </a:t>
              </a:r>
              <a:r>
                <a:rPr lang="en-US" sz="1600" b="1" u="sng" dirty="0" err="1">
                  <a:solidFill>
                    <a:srgbClr val="FF6600"/>
                  </a:solidFill>
                  <a:latin typeface="Arial" charset="0"/>
                </a:rPr>
                <a:t>tập</a:t>
              </a:r>
              <a:r>
                <a:rPr lang="en-US" sz="1600" b="1" u="sng" dirty="0">
                  <a:solidFill>
                    <a:srgbClr val="FF6600"/>
                  </a:solidFill>
                  <a:latin typeface="Arial" charset="0"/>
                </a:rPr>
                <a:t> 1</a:t>
              </a:r>
              <a:r>
                <a:rPr lang="en-US" sz="1600" dirty="0">
                  <a:latin typeface="Arial" charset="0"/>
                </a:rPr>
                <a:t>: </a:t>
              </a:r>
              <a:r>
                <a:rPr lang="en-US" sz="1600" dirty="0" err="1">
                  <a:latin typeface="Arial" charset="0"/>
                </a:rPr>
                <a:t>Với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giá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trị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nào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của</a:t>
              </a:r>
              <a:r>
                <a:rPr lang="en-US" sz="1600" dirty="0">
                  <a:latin typeface="Arial" charset="0"/>
                </a:rPr>
                <a:t> x </a:t>
              </a:r>
              <a:r>
                <a:rPr lang="en-US" sz="1600" dirty="0" err="1">
                  <a:latin typeface="Arial" charset="0"/>
                </a:rPr>
                <a:t>thì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mỗi</a:t>
              </a:r>
              <a:r>
                <a:rPr lang="en-US" sz="1600" dirty="0">
                  <a:latin typeface="Arial" charset="0"/>
                </a:rPr>
                <a:t> c</a:t>
              </a:r>
              <a:r>
                <a:rPr lang="vi-VN" sz="1600" dirty="0">
                  <a:latin typeface="Arial" charset="0"/>
                </a:rPr>
                <a:t>ă</a:t>
              </a:r>
              <a:r>
                <a:rPr lang="en-US" sz="1600" dirty="0">
                  <a:latin typeface="Arial" charset="0"/>
                </a:rPr>
                <a:t>n </a:t>
              </a:r>
              <a:r>
                <a:rPr lang="en-US" sz="1600" dirty="0" err="1">
                  <a:latin typeface="Arial" charset="0"/>
                </a:rPr>
                <a:t>thức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sau</a:t>
              </a:r>
              <a:r>
                <a:rPr lang="en-US" sz="1600" dirty="0">
                  <a:latin typeface="Arial" charset="0"/>
                </a:rPr>
                <a:t> 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 err="1">
                  <a:latin typeface="Arial" charset="0"/>
                </a:rPr>
                <a:t>có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 smtClean="0">
                  <a:latin typeface="Arial" charset="0"/>
                </a:rPr>
                <a:t>nghĩa</a:t>
              </a:r>
              <a:r>
                <a:rPr lang="en-US" sz="1600" dirty="0" smtClean="0">
                  <a:latin typeface="Arial" charset="0"/>
                </a:rPr>
                <a:t>?</a:t>
              </a:r>
              <a:endParaRPr lang="en-US" sz="1600" dirty="0">
                <a:latin typeface="Arial" charset="0"/>
              </a:endParaRPr>
            </a:p>
          </p:txBody>
        </p:sp>
        <p:graphicFrame>
          <p:nvGraphicFramePr>
            <p:cNvPr id="4121" name="Object 24"/>
            <p:cNvGraphicFramePr>
              <a:graphicFrameLocks noChangeAspect="1"/>
            </p:cNvGraphicFramePr>
            <p:nvPr/>
          </p:nvGraphicFramePr>
          <p:xfrm>
            <a:off x="3600" y="1632"/>
            <a:ext cx="768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2" name="Equation" r:id="rId17" imgW="761760" imgH="799920" progId="Equation.3">
                    <p:embed/>
                  </p:oleObj>
                </mc:Choice>
                <mc:Fallback>
                  <p:oleObj name="Equation" r:id="rId17" imgW="761760" imgH="79992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1632"/>
                          <a:ext cx="768" cy="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28600" y="2667000"/>
            <a:ext cx="3678238" cy="381000"/>
            <a:chOff x="144" y="1989"/>
            <a:chExt cx="2317" cy="240"/>
          </a:xfrm>
        </p:grpSpPr>
        <p:sp>
          <p:nvSpPr>
            <p:cNvPr id="4148" name="Text Box 26"/>
            <p:cNvSpPr txBox="1">
              <a:spLocks noChangeArrowheads="1"/>
            </p:cNvSpPr>
            <p:nvPr/>
          </p:nvSpPr>
          <p:spPr bwMode="auto">
            <a:xfrm>
              <a:off x="144" y="2016"/>
              <a:ext cx="23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err="1" smtClean="0">
                  <a:latin typeface="Arial" charset="0"/>
                </a:rPr>
                <a:t>Vậy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 err="1" smtClean="0">
                  <a:latin typeface="Arial" charset="0"/>
                </a:rPr>
                <a:t>với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>
                  <a:latin typeface="Arial" charset="0"/>
                </a:rPr>
                <a:t>x      3 </a:t>
              </a:r>
              <a:r>
                <a:rPr lang="en-US" sz="1600" dirty="0" err="1">
                  <a:latin typeface="Arial" charset="0"/>
                </a:rPr>
                <a:t>thì</a:t>
              </a:r>
              <a:r>
                <a:rPr lang="en-US" sz="1600" dirty="0">
                  <a:latin typeface="Arial" charset="0"/>
                </a:rPr>
                <a:t>                  </a:t>
              </a:r>
              <a:r>
                <a:rPr lang="en-US" sz="1600" dirty="0" err="1">
                  <a:latin typeface="Arial" charset="0"/>
                </a:rPr>
                <a:t>xác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vi-VN" sz="1600" dirty="0">
                  <a:latin typeface="Arial" charset="0"/>
                </a:rPr>
                <a:t>đ</a:t>
              </a:r>
              <a:r>
                <a:rPr lang="en-US" sz="1600" dirty="0" err="1">
                  <a:latin typeface="Arial" charset="0"/>
                </a:rPr>
                <a:t>ịnh</a:t>
              </a:r>
              <a:r>
                <a:rPr lang="en-US" sz="1600" dirty="0">
                  <a:latin typeface="Arial" charset="0"/>
                </a:rPr>
                <a:t> </a:t>
              </a:r>
            </a:p>
          </p:txBody>
        </p:sp>
        <p:graphicFrame>
          <p:nvGraphicFramePr>
            <p:cNvPr id="4119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9833797"/>
                </p:ext>
              </p:extLst>
            </p:nvPr>
          </p:nvGraphicFramePr>
          <p:xfrm>
            <a:off x="786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3" name="Equation" r:id="rId19" imgW="139680" imgH="164880" progId="Equation.3">
                    <p:embed/>
                  </p:oleObj>
                </mc:Choice>
                <mc:Fallback>
                  <p:oleObj name="Equation" r:id="rId19" imgW="139680" imgH="1648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3233807"/>
                </p:ext>
              </p:extLst>
            </p:nvPr>
          </p:nvGraphicFramePr>
          <p:xfrm>
            <a:off x="1248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4" name="Equation" r:id="rId20" imgW="609480" imgH="253800" progId="Equation.3">
                    <p:embed/>
                  </p:oleObj>
                </mc:Choice>
                <mc:Fallback>
                  <p:oleObj name="Equation" r:id="rId20" imgW="609480" imgH="2538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191000" y="3691659"/>
            <a:ext cx="4926014" cy="3282950"/>
            <a:chOff x="2592" y="2308"/>
            <a:chExt cx="3103" cy="2068"/>
          </a:xfrm>
        </p:grpSpPr>
        <p:sp>
          <p:nvSpPr>
            <p:cNvPr id="4143" name="Text Box 30"/>
            <p:cNvSpPr txBox="1">
              <a:spLocks noChangeArrowheads="1"/>
            </p:cNvSpPr>
            <p:nvPr/>
          </p:nvSpPr>
          <p:spPr bwMode="auto">
            <a:xfrm>
              <a:off x="2784" y="2308"/>
              <a:ext cx="5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>
                  <a:solidFill>
                    <a:srgbClr val="0000FF"/>
                  </a:solidFill>
                  <a:latin typeface="Arial" charset="0"/>
                </a:rPr>
                <a:t>Đáp án</a:t>
              </a:r>
            </a:p>
          </p:txBody>
        </p:sp>
        <p:graphicFrame>
          <p:nvGraphicFramePr>
            <p:cNvPr id="4102" name="Object 31"/>
            <p:cNvGraphicFramePr>
              <a:graphicFrameLocks noChangeAspect="1"/>
            </p:cNvGraphicFramePr>
            <p:nvPr/>
          </p:nvGraphicFramePr>
          <p:xfrm>
            <a:off x="2592" y="2544"/>
            <a:ext cx="624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5" name="Equation" r:id="rId21" imgW="761760" imgH="279360" progId="Equation.3">
                    <p:embed/>
                  </p:oleObj>
                </mc:Choice>
                <mc:Fallback>
                  <p:oleObj name="Equation" r:id="rId21" imgW="761760" imgH="27936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544"/>
                          <a:ext cx="624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44" name="Text Box 32"/>
            <p:cNvSpPr txBox="1">
              <a:spLocks noChangeArrowheads="1"/>
            </p:cNvSpPr>
            <p:nvPr/>
          </p:nvSpPr>
          <p:spPr bwMode="auto">
            <a:xfrm>
              <a:off x="3195" y="2568"/>
              <a:ext cx="15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Arial" charset="0"/>
                </a:rPr>
                <a:t>có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nghĩa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khi</a:t>
              </a:r>
              <a:r>
                <a:rPr lang="en-US" sz="1600" dirty="0">
                  <a:latin typeface="Arial" charset="0"/>
                </a:rPr>
                <a:t> 5 – 2x     0</a:t>
              </a:r>
            </a:p>
            <a:p>
              <a:r>
                <a:rPr lang="en-US" sz="1600" dirty="0">
                  <a:latin typeface="Arial" charset="0"/>
                </a:rPr>
                <a:t>                        - 2x    -5</a:t>
              </a:r>
            </a:p>
            <a:p>
              <a:r>
                <a:rPr lang="en-US" sz="1600" dirty="0">
                  <a:latin typeface="Arial" charset="0"/>
                </a:rPr>
                <a:t>                            x          </a:t>
              </a:r>
            </a:p>
          </p:txBody>
        </p:sp>
        <p:graphicFrame>
          <p:nvGraphicFramePr>
            <p:cNvPr id="4103" name="Object 33"/>
            <p:cNvGraphicFramePr>
              <a:graphicFrameLocks noChangeAspect="1"/>
            </p:cNvGraphicFramePr>
            <p:nvPr/>
          </p:nvGraphicFramePr>
          <p:xfrm>
            <a:off x="4380" y="278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6" name="Equation" r:id="rId23" imgW="139680" imgH="164880" progId="Equation.3">
                    <p:embed/>
                  </p:oleObj>
                </mc:Choice>
                <mc:Fallback>
                  <p:oleObj name="Equation" r:id="rId23" imgW="139680" imgH="1648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0" y="2784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34"/>
            <p:cNvGraphicFramePr>
              <a:graphicFrameLocks noChangeAspect="1"/>
            </p:cNvGraphicFramePr>
            <p:nvPr/>
          </p:nvGraphicFramePr>
          <p:xfrm>
            <a:off x="3936" y="2811"/>
            <a:ext cx="17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7" name="Equation" r:id="rId24" imgW="241200" imgH="164880" progId="Equation.3">
                    <p:embed/>
                  </p:oleObj>
                </mc:Choice>
                <mc:Fallback>
                  <p:oleObj name="Equation" r:id="rId24" imgW="241200" imgH="1648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811"/>
                          <a:ext cx="17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5" name="Object 35"/>
            <p:cNvGraphicFramePr>
              <a:graphicFrameLocks noChangeAspect="1"/>
            </p:cNvGraphicFramePr>
            <p:nvPr/>
          </p:nvGraphicFramePr>
          <p:xfrm>
            <a:off x="4377" y="2622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8" name="Equation" r:id="rId25" imgW="139680" imgH="164880" progId="Equation.3">
                    <p:embed/>
                  </p:oleObj>
                </mc:Choice>
                <mc:Fallback>
                  <p:oleObj name="Equation" r:id="rId25" imgW="139680" imgH="16488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2622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6" name="Object 36"/>
            <p:cNvGraphicFramePr>
              <a:graphicFrameLocks noChangeAspect="1"/>
            </p:cNvGraphicFramePr>
            <p:nvPr/>
          </p:nvGraphicFramePr>
          <p:xfrm>
            <a:off x="3945" y="2976"/>
            <a:ext cx="17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9" name="Equation" r:id="rId26" imgW="241200" imgH="164880" progId="Equation.3">
                    <p:embed/>
                  </p:oleObj>
                </mc:Choice>
                <mc:Fallback>
                  <p:oleObj name="Equation" r:id="rId26" imgW="241200" imgH="16488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5" y="2976"/>
                          <a:ext cx="17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7" name="Object 37"/>
            <p:cNvGraphicFramePr>
              <a:graphicFrameLocks noChangeAspect="1"/>
            </p:cNvGraphicFramePr>
            <p:nvPr/>
          </p:nvGraphicFramePr>
          <p:xfrm>
            <a:off x="4383" y="2967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0" name="Equation" r:id="rId27" imgW="139680" imgH="164880" progId="Equation.3">
                    <p:embed/>
                  </p:oleObj>
                </mc:Choice>
                <mc:Fallback>
                  <p:oleObj name="Equation" r:id="rId27" imgW="139680" imgH="1648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3" y="2967"/>
                          <a:ext cx="122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" name="Object 38"/>
            <p:cNvGraphicFramePr>
              <a:graphicFrameLocks noChangeAspect="1"/>
            </p:cNvGraphicFramePr>
            <p:nvPr/>
          </p:nvGraphicFramePr>
          <p:xfrm>
            <a:off x="4599" y="2842"/>
            <a:ext cx="19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1" name="Equation" r:id="rId29" imgW="164880" imgH="444240" progId="Equation.3">
                    <p:embed/>
                  </p:oleObj>
                </mc:Choice>
                <mc:Fallback>
                  <p:oleObj name="Equation" r:id="rId29" imgW="164880" imgH="44424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9" y="2842"/>
                          <a:ext cx="196" cy="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45" name="Text Box 39"/>
            <p:cNvSpPr txBox="1">
              <a:spLocks noChangeArrowheads="1"/>
            </p:cNvSpPr>
            <p:nvPr/>
          </p:nvSpPr>
          <p:spPr bwMode="auto">
            <a:xfrm>
              <a:off x="2592" y="3192"/>
              <a:ext cx="31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 err="1" smtClean="0">
                  <a:latin typeface="Arial" charset="0"/>
                </a:rPr>
                <a:t>Vậy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 err="1" smtClean="0">
                  <a:latin typeface="Arial" charset="0"/>
                </a:rPr>
                <a:t>với</a:t>
              </a:r>
              <a:r>
                <a:rPr lang="en-US" sz="1600" dirty="0" smtClean="0">
                  <a:latin typeface="Arial" charset="0"/>
                </a:rPr>
                <a:t>  x        </a:t>
              </a:r>
              <a:r>
                <a:rPr lang="en-US" sz="1600" dirty="0" err="1" smtClean="0">
                  <a:latin typeface="Arial" charset="0"/>
                </a:rPr>
                <a:t>thì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biểu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thức</a:t>
              </a:r>
              <a:r>
                <a:rPr lang="en-US" sz="1600" dirty="0">
                  <a:latin typeface="Arial" charset="0"/>
                </a:rPr>
                <a:t>                </a:t>
              </a:r>
              <a:r>
                <a:rPr lang="en-US" sz="1600" dirty="0" err="1" smtClean="0">
                  <a:latin typeface="Arial" charset="0"/>
                </a:rPr>
                <a:t>có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nghĩa</a:t>
              </a:r>
              <a:r>
                <a:rPr lang="en-US" sz="1600" dirty="0">
                  <a:latin typeface="Arial" charset="0"/>
                </a:rPr>
                <a:t> </a:t>
              </a:r>
            </a:p>
          </p:txBody>
        </p:sp>
        <p:graphicFrame>
          <p:nvGraphicFramePr>
            <p:cNvPr id="410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8917994"/>
                </p:ext>
              </p:extLst>
            </p:nvPr>
          </p:nvGraphicFramePr>
          <p:xfrm>
            <a:off x="3222" y="3242"/>
            <a:ext cx="12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2" name="Equation" r:id="rId31" imgW="139680" imgH="164880" progId="Equation.3">
                    <p:embed/>
                  </p:oleObj>
                </mc:Choice>
                <mc:Fallback>
                  <p:oleObj name="Equation" r:id="rId31" imgW="139680" imgH="16488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3242"/>
                          <a:ext cx="122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0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4300477"/>
                </p:ext>
              </p:extLst>
            </p:nvPr>
          </p:nvGraphicFramePr>
          <p:xfrm>
            <a:off x="3318" y="3168"/>
            <a:ext cx="19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3" name="Equation" r:id="rId32" imgW="164880" imgH="444240" progId="Equation.3">
                    <p:embed/>
                  </p:oleObj>
                </mc:Choice>
                <mc:Fallback>
                  <p:oleObj name="Equation" r:id="rId32" imgW="164880" imgH="44424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" y="3168"/>
                          <a:ext cx="196" cy="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1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3738171"/>
                </p:ext>
              </p:extLst>
            </p:nvPr>
          </p:nvGraphicFramePr>
          <p:xfrm>
            <a:off x="4236" y="3200"/>
            <a:ext cx="499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4" name="Equation" r:id="rId33" imgW="609480" imgH="253800" progId="Equation.3">
                    <p:embed/>
                  </p:oleObj>
                </mc:Choice>
                <mc:Fallback>
                  <p:oleObj name="Equation" r:id="rId33" imgW="609480" imgH="2538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6" y="3200"/>
                          <a:ext cx="499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" name="Object 43"/>
            <p:cNvGraphicFramePr>
              <a:graphicFrameLocks noChangeAspect="1"/>
            </p:cNvGraphicFramePr>
            <p:nvPr/>
          </p:nvGraphicFramePr>
          <p:xfrm>
            <a:off x="2592" y="3312"/>
            <a:ext cx="52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5" name="Equation" r:id="rId35" imgW="444240" imgH="774360" progId="Equation.3">
                    <p:embed/>
                  </p:oleObj>
                </mc:Choice>
                <mc:Fallback>
                  <p:oleObj name="Equation" r:id="rId35" imgW="444240" imgH="77436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312"/>
                          <a:ext cx="528" cy="6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46" name="Text Box 44"/>
            <p:cNvSpPr txBox="1">
              <a:spLocks noChangeArrowheads="1"/>
            </p:cNvSpPr>
            <p:nvPr/>
          </p:nvSpPr>
          <p:spPr bwMode="auto">
            <a:xfrm>
              <a:off x="3206" y="3624"/>
              <a:ext cx="184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Có nghĩa khi           0      x     0</a:t>
              </a:r>
            </a:p>
          </p:txBody>
        </p:sp>
        <p:graphicFrame>
          <p:nvGraphicFramePr>
            <p:cNvPr id="4113" name="Object 45"/>
            <p:cNvGraphicFramePr>
              <a:graphicFrameLocks noChangeAspect="1"/>
            </p:cNvGraphicFramePr>
            <p:nvPr/>
          </p:nvGraphicFramePr>
          <p:xfrm>
            <a:off x="4032" y="3360"/>
            <a:ext cx="196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6" name="Equation" r:id="rId37" imgW="164880" imgH="723600" progId="Equation.3">
                    <p:embed/>
                  </p:oleObj>
                </mc:Choice>
                <mc:Fallback>
                  <p:oleObj name="Equation" r:id="rId37" imgW="164880" imgH="72360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360"/>
                          <a:ext cx="196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4" name="Object 46"/>
            <p:cNvGraphicFramePr>
              <a:graphicFrameLocks noChangeAspect="1"/>
            </p:cNvGraphicFramePr>
            <p:nvPr/>
          </p:nvGraphicFramePr>
          <p:xfrm>
            <a:off x="4224" y="3672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7" name="Equation" r:id="rId39" imgW="139680" imgH="164880" progId="Equation.3">
                    <p:embed/>
                  </p:oleObj>
                </mc:Choice>
                <mc:Fallback>
                  <p:oleObj name="Equation" r:id="rId39" imgW="139680" imgH="1648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3672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5" name="Object 47"/>
            <p:cNvGraphicFramePr>
              <a:graphicFrameLocks noChangeAspect="1"/>
            </p:cNvGraphicFramePr>
            <p:nvPr/>
          </p:nvGraphicFramePr>
          <p:xfrm>
            <a:off x="4464" y="3696"/>
            <a:ext cx="17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8" name="Equation" r:id="rId40" imgW="241200" imgH="164880" progId="Equation.3">
                    <p:embed/>
                  </p:oleObj>
                </mc:Choice>
                <mc:Fallback>
                  <p:oleObj name="Equation" r:id="rId40" imgW="241200" imgH="16488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696"/>
                          <a:ext cx="17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6" name="Object 48"/>
            <p:cNvGraphicFramePr>
              <a:graphicFrameLocks noChangeAspect="1"/>
            </p:cNvGraphicFramePr>
            <p:nvPr/>
          </p:nvGraphicFramePr>
          <p:xfrm>
            <a:off x="4752" y="3696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89" name="Equation" r:id="rId41" imgW="139680" imgH="164880" progId="Equation.3">
                    <p:embed/>
                  </p:oleObj>
                </mc:Choice>
                <mc:Fallback>
                  <p:oleObj name="Equation" r:id="rId41" imgW="139680" imgH="16488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3696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47" name="Text Box 49"/>
            <p:cNvSpPr txBox="1">
              <a:spLocks noChangeArrowheads="1"/>
            </p:cNvSpPr>
            <p:nvPr/>
          </p:nvSpPr>
          <p:spPr bwMode="auto">
            <a:xfrm>
              <a:off x="2726" y="4008"/>
              <a:ext cx="284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err="1" smtClean="0">
                  <a:latin typeface="Arial" charset="0"/>
                </a:rPr>
                <a:t>Vậy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 smtClean="0">
                  <a:latin typeface="Arial" charset="0"/>
                </a:rPr>
                <a:t>với</a:t>
              </a:r>
              <a:r>
                <a:rPr lang="en-US" sz="1600" dirty="0" smtClean="0">
                  <a:latin typeface="Arial" charset="0"/>
                </a:rPr>
                <a:t> </a:t>
              </a:r>
              <a:r>
                <a:rPr lang="en-US" sz="1600" dirty="0">
                  <a:latin typeface="Arial" charset="0"/>
                </a:rPr>
                <a:t>x     0 </a:t>
              </a:r>
              <a:r>
                <a:rPr lang="en-US" sz="1600" dirty="0" err="1">
                  <a:latin typeface="Arial" charset="0"/>
                </a:rPr>
                <a:t>thì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biểu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thức</a:t>
              </a:r>
              <a:r>
                <a:rPr lang="en-US" sz="1600" dirty="0">
                  <a:latin typeface="Arial" charset="0"/>
                </a:rPr>
                <a:t>          </a:t>
              </a:r>
              <a:r>
                <a:rPr lang="en-US" sz="1600" dirty="0" err="1">
                  <a:latin typeface="Arial" charset="0"/>
                </a:rPr>
                <a:t>có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nghĩa</a:t>
              </a:r>
              <a:endParaRPr lang="en-US" sz="1600" dirty="0">
                <a:latin typeface="Arial" charset="0"/>
              </a:endParaRPr>
            </a:p>
            <a:p>
              <a:endParaRPr lang="en-US" sz="1600" dirty="0">
                <a:latin typeface="Arial" charset="0"/>
              </a:endParaRPr>
            </a:p>
          </p:txBody>
        </p:sp>
        <p:graphicFrame>
          <p:nvGraphicFramePr>
            <p:cNvPr id="4117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327696"/>
                </p:ext>
              </p:extLst>
            </p:nvPr>
          </p:nvGraphicFramePr>
          <p:xfrm>
            <a:off x="3369" y="4067"/>
            <a:ext cx="125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0" name="Equation" r:id="rId42" imgW="139680" imgH="164880" progId="Equation.3">
                    <p:embed/>
                  </p:oleObj>
                </mc:Choice>
                <mc:Fallback>
                  <p:oleObj name="Equation" r:id="rId42" imgW="139680" imgH="16488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9" y="4067"/>
                          <a:ext cx="125" cy="10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8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1015134"/>
                </p:ext>
              </p:extLst>
            </p:nvPr>
          </p:nvGraphicFramePr>
          <p:xfrm>
            <a:off x="4325" y="3696"/>
            <a:ext cx="347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1" name="Equation" r:id="rId43" imgW="291960" imgH="774360" progId="Equation.3">
                    <p:embed/>
                  </p:oleObj>
                </mc:Choice>
                <mc:Fallback>
                  <p:oleObj name="Equation" r:id="rId43" imgW="291960" imgH="77436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5" y="3696"/>
                          <a:ext cx="347" cy="6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38" name="Text Box 52"/>
          <p:cNvSpPr txBox="1">
            <a:spLocks noChangeArrowheads="1"/>
          </p:cNvSpPr>
          <p:nvPr/>
        </p:nvSpPr>
        <p:spPr bwMode="auto">
          <a:xfrm>
            <a:off x="0" y="304800"/>
            <a:ext cx="834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1066800" y="3276600"/>
            <a:ext cx="2362200" cy="2133600"/>
            <a:chOff x="384" y="2736"/>
            <a:chExt cx="1488" cy="1344"/>
          </a:xfrm>
        </p:grpSpPr>
        <p:sp>
          <p:nvSpPr>
            <p:cNvPr id="4141" name="AutoShape 54"/>
            <p:cNvSpPr>
              <a:spLocks noChangeArrowheads="1"/>
            </p:cNvSpPr>
            <p:nvPr/>
          </p:nvSpPr>
          <p:spPr bwMode="auto">
            <a:xfrm>
              <a:off x="384" y="2736"/>
              <a:ext cx="1488" cy="1344"/>
            </a:xfrm>
            <a:prstGeom prst="cloudCallout">
              <a:avLst>
                <a:gd name="adj1" fmla="val -43750"/>
                <a:gd name="adj2" fmla="val 7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>
                <a:latin typeface="Arial" charset="0"/>
              </a:endParaRPr>
            </a:p>
          </p:txBody>
        </p:sp>
        <p:sp>
          <p:nvSpPr>
            <p:cNvPr id="4142" name="Text Box 55"/>
            <p:cNvSpPr txBox="1">
              <a:spLocks noChangeArrowheads="1"/>
            </p:cNvSpPr>
            <p:nvPr/>
          </p:nvSpPr>
          <p:spPr bwMode="auto">
            <a:xfrm>
              <a:off x="576" y="3072"/>
              <a:ext cx="129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ịnh </a:t>
              </a:r>
            </a:p>
            <a:p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( hay có nghĩa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)       khi nào ?</a:t>
              </a:r>
            </a:p>
          </p:txBody>
        </p:sp>
        <p:graphicFrame>
          <p:nvGraphicFramePr>
            <p:cNvPr id="4101" name="Object 56"/>
            <p:cNvGraphicFramePr>
              <a:graphicFrameLocks noChangeAspect="1"/>
            </p:cNvGraphicFramePr>
            <p:nvPr/>
          </p:nvGraphicFramePr>
          <p:xfrm>
            <a:off x="480" y="2928"/>
            <a:ext cx="52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2" name="Equation" r:id="rId45" imgW="291960" imgH="241200" progId="Equation.3">
                    <p:embed/>
                  </p:oleObj>
                </mc:Choice>
                <mc:Fallback>
                  <p:oleObj name="Equation" r:id="rId45" imgW="291960" imgH="24120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928"/>
                          <a:ext cx="528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40" name="Picture 60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6"/>
          <a:srcRect/>
          <a:stretch>
            <a:fillRect/>
          </a:stretch>
        </p:blipFill>
        <p:spPr bwMode="auto">
          <a:xfrm>
            <a:off x="0" y="57150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32597"/>
              </p:ext>
            </p:extLst>
          </p:nvPr>
        </p:nvGraphicFramePr>
        <p:xfrm>
          <a:off x="8286604" y="860136"/>
          <a:ext cx="3810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3" name="Equation" r:id="rId47" imgW="291960" imgH="241200" progId="Equation.3">
                  <p:embed/>
                </p:oleObj>
              </mc:Choice>
              <mc:Fallback>
                <p:oleObj name="Equation" r:id="rId47" imgW="291960" imgH="241200" progId="Equation.3">
                  <p:embed/>
                  <p:pic>
                    <p:nvPicPr>
                      <p:cNvPr id="41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604" y="860136"/>
                        <a:ext cx="3810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400800" y="228600"/>
          <a:ext cx="1447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3" imgW="711000" imgH="304560" progId="Equation.3">
                  <p:embed/>
                </p:oleObj>
              </mc:Choice>
              <mc:Fallback>
                <p:oleObj name="Equation" r:id="rId3" imgW="711000" imgH="304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8600"/>
                        <a:ext cx="14478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Line 4"/>
          <p:cNvSpPr>
            <a:spLocks noChangeShapeType="1"/>
          </p:cNvSpPr>
          <p:nvPr/>
        </p:nvSpPr>
        <p:spPr bwMode="auto">
          <a:xfrm>
            <a:off x="4114800" y="7620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5"/>
          <p:cNvSpPr txBox="1">
            <a:spLocks noChangeArrowheads="1"/>
          </p:cNvSpPr>
          <p:nvPr/>
        </p:nvSpPr>
        <p:spPr bwMode="auto">
          <a:xfrm>
            <a:off x="0" y="8382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</a:t>
            </a:r>
            <a:r>
              <a:rPr lang="en-US" b="1" i="1" u="sng">
                <a:solidFill>
                  <a:srgbClr val="FF6600"/>
                </a:solidFill>
                <a:latin typeface="Arial" charset="0"/>
              </a:rPr>
              <a:t> </a:t>
            </a:r>
          </a:p>
        </p:txBody>
      </p:sp>
      <p:sp>
        <p:nvSpPr>
          <p:cNvPr id="5135" name="Text Box 9"/>
          <p:cNvSpPr txBox="1">
            <a:spLocks noChangeArrowheads="1"/>
          </p:cNvSpPr>
          <p:nvPr/>
        </p:nvSpPr>
        <p:spPr bwMode="auto">
          <a:xfrm>
            <a:off x="-11113" y="1371600"/>
            <a:ext cx="20986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- 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 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400" b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grpSp>
        <p:nvGrpSpPr>
          <p:cNvPr id="5136" name="Group 110"/>
          <p:cNvGrpSpPr>
            <a:grpSpLocks/>
          </p:cNvGrpSpPr>
          <p:nvPr/>
        </p:nvGrpSpPr>
        <p:grpSpPr bwMode="auto">
          <a:xfrm>
            <a:off x="136525" y="2133600"/>
            <a:ext cx="2363788" cy="641350"/>
            <a:chOff x="86" y="1420"/>
            <a:chExt cx="1489" cy="404"/>
          </a:xfrm>
        </p:grpSpPr>
        <p:sp>
          <p:nvSpPr>
            <p:cNvPr id="5149" name="Text Box 15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99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99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5131" name="Object 16"/>
            <p:cNvGraphicFramePr>
              <a:graphicFrameLocks noChangeAspect="1"/>
            </p:cNvGraphicFramePr>
            <p:nvPr/>
          </p:nvGraphicFramePr>
          <p:xfrm>
            <a:off x="144" y="1584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3" name="Equation" r:id="rId5" imgW="609480" imgH="253800" progId="Equation.3">
                    <p:embed/>
                  </p:oleObj>
                </mc:Choice>
                <mc:Fallback>
                  <p:oleObj name="Equation" r:id="rId5" imgW="609480" imgH="2538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584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3" name="Object 17"/>
          <p:cNvGraphicFramePr>
            <a:graphicFrameLocks noChangeAspect="1"/>
          </p:cNvGraphicFramePr>
          <p:nvPr/>
        </p:nvGraphicFramePr>
        <p:xfrm>
          <a:off x="2520950" y="2449513"/>
          <a:ext cx="12700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7" imgW="736560" imgH="190440" progId="Equation.3">
                  <p:embed/>
                </p:oleObj>
              </mc:Choice>
              <mc:Fallback>
                <p:oleObj name="Equation" r:id="rId7" imgW="736560" imgH="1904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449513"/>
                        <a:ext cx="127000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7" name="Group 18"/>
          <p:cNvGrpSpPr>
            <a:grpSpLocks/>
          </p:cNvGrpSpPr>
          <p:nvPr/>
        </p:nvGrpSpPr>
        <p:grpSpPr bwMode="auto">
          <a:xfrm>
            <a:off x="2286000" y="2681288"/>
            <a:ext cx="1555750" cy="338137"/>
            <a:chOff x="1468" y="2169"/>
            <a:chExt cx="980" cy="213"/>
          </a:xfrm>
        </p:grpSpPr>
        <p:graphicFrame>
          <p:nvGraphicFramePr>
            <p:cNvPr id="5129" name="Object 19"/>
            <p:cNvGraphicFramePr>
              <a:graphicFrameLocks noChangeAspect="1"/>
            </p:cNvGraphicFramePr>
            <p:nvPr/>
          </p:nvGraphicFramePr>
          <p:xfrm>
            <a:off x="1920" y="2204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5" name="Equation" r:id="rId9" imgW="139680" imgH="164880" progId="Equation.3">
                    <p:embed/>
                  </p:oleObj>
                </mc:Choice>
                <mc:Fallback>
                  <p:oleObj name="Equation" r:id="rId9" imgW="139680" imgH="1648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204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Object 20"/>
            <p:cNvGraphicFramePr>
              <a:graphicFrameLocks noChangeAspect="1"/>
            </p:cNvGraphicFramePr>
            <p:nvPr/>
          </p:nvGraphicFramePr>
          <p:xfrm>
            <a:off x="1468" y="2253"/>
            <a:ext cx="172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6" name="Equation" r:id="rId11" imgW="241200" imgH="164880" progId="Equation.3">
                    <p:embed/>
                  </p:oleObj>
                </mc:Choice>
                <mc:Fallback>
                  <p:oleObj name="Equation" r:id="rId11" imgW="241200" imgH="1648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8" y="2253"/>
                          <a:ext cx="172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8" name="Text Box 21"/>
            <p:cNvSpPr txBox="1">
              <a:spLocks noChangeArrowheads="1"/>
            </p:cNvSpPr>
            <p:nvPr/>
          </p:nvSpPr>
          <p:spPr bwMode="auto">
            <a:xfrm>
              <a:off x="1718" y="2169"/>
              <a:ext cx="73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x       3    </a:t>
              </a:r>
            </a:p>
          </p:txBody>
        </p:sp>
      </p:grpSp>
      <p:grpSp>
        <p:nvGrpSpPr>
          <p:cNvPr id="5138" name="Group 25"/>
          <p:cNvGrpSpPr>
            <a:grpSpLocks/>
          </p:cNvGrpSpPr>
          <p:nvPr/>
        </p:nvGrpSpPr>
        <p:grpSpPr bwMode="auto">
          <a:xfrm>
            <a:off x="228600" y="3095625"/>
            <a:ext cx="3267075" cy="381000"/>
            <a:chOff x="144" y="1989"/>
            <a:chExt cx="2058" cy="240"/>
          </a:xfrm>
        </p:grpSpPr>
        <p:sp>
          <p:nvSpPr>
            <p:cNvPr id="5147" name="Text Box 26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5127" name="Object 27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7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28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8" name="Equation" r:id="rId14" imgW="609480" imgH="253800" progId="Equation.3">
                    <p:embed/>
                  </p:oleObj>
                </mc:Choice>
                <mc:Fallback>
                  <p:oleObj name="Equation" r:id="rId14" imgW="609480" imgH="2538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9" name="Text Box 52"/>
          <p:cNvSpPr txBox="1">
            <a:spLocks noChangeArrowheads="1"/>
          </p:cNvSpPr>
          <p:nvPr/>
        </p:nvSpPr>
        <p:spPr bwMode="auto">
          <a:xfrm>
            <a:off x="0" y="304800"/>
            <a:ext cx="834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pSp>
        <p:nvGrpSpPr>
          <p:cNvPr id="5140" name="Group 101"/>
          <p:cNvGrpSpPr>
            <a:grpSpLocks/>
          </p:cNvGrpSpPr>
          <p:nvPr/>
        </p:nvGrpSpPr>
        <p:grpSpPr bwMode="auto">
          <a:xfrm>
            <a:off x="4724400" y="1524000"/>
            <a:ext cx="2362200" cy="2133600"/>
            <a:chOff x="384" y="2736"/>
            <a:chExt cx="1488" cy="1344"/>
          </a:xfrm>
        </p:grpSpPr>
        <p:sp>
          <p:nvSpPr>
            <p:cNvPr id="5145" name="AutoShape 102"/>
            <p:cNvSpPr>
              <a:spLocks noChangeArrowheads="1"/>
            </p:cNvSpPr>
            <p:nvPr/>
          </p:nvSpPr>
          <p:spPr bwMode="auto">
            <a:xfrm>
              <a:off x="384" y="2736"/>
              <a:ext cx="1488" cy="1344"/>
            </a:xfrm>
            <a:prstGeom prst="cloudCallout">
              <a:avLst>
                <a:gd name="adj1" fmla="val -43750"/>
                <a:gd name="adj2" fmla="val 7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66FF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600">
                <a:latin typeface="Arial" charset="0"/>
              </a:endParaRPr>
            </a:p>
          </p:txBody>
        </p:sp>
        <p:sp>
          <p:nvSpPr>
            <p:cNvPr id="5146" name="Text Box 103"/>
            <p:cNvSpPr txBox="1">
              <a:spLocks noChangeArrowheads="1"/>
            </p:cNvSpPr>
            <p:nvPr/>
          </p:nvSpPr>
          <p:spPr bwMode="auto">
            <a:xfrm>
              <a:off x="576" y="3072"/>
              <a:ext cx="129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ịnh </a:t>
              </a:r>
            </a:p>
            <a:p>
              <a:r>
                <a:rPr lang="en-US" b="1" i="1">
                  <a:solidFill>
                    <a:srgbClr val="FF00FF"/>
                  </a:solidFill>
                  <a:latin typeface="Arial" charset="0"/>
                </a:rPr>
                <a:t>( hay có nghĩa</a:t>
              </a:r>
              <a:r>
                <a:rPr lang="en-US">
                  <a:latin typeface="Arial" charset="0"/>
                </a:rPr>
                <a:t> </a:t>
              </a:r>
              <a:r>
                <a:rPr lang="en-US">
                  <a:solidFill>
                    <a:srgbClr val="FF00FF"/>
                  </a:solidFill>
                  <a:latin typeface="Arial" charset="0"/>
                </a:rPr>
                <a:t>)       khi nào ?</a:t>
              </a:r>
            </a:p>
          </p:txBody>
        </p:sp>
        <p:graphicFrame>
          <p:nvGraphicFramePr>
            <p:cNvPr id="5126" name="Object 104"/>
            <p:cNvGraphicFramePr>
              <a:graphicFrameLocks noChangeAspect="1"/>
            </p:cNvGraphicFramePr>
            <p:nvPr/>
          </p:nvGraphicFramePr>
          <p:xfrm>
            <a:off x="480" y="2928"/>
            <a:ext cx="52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59" name="Equation" r:id="rId15" imgW="291960" imgH="241200" progId="Equation.3">
                    <p:embed/>
                  </p:oleObj>
                </mc:Choice>
                <mc:Fallback>
                  <p:oleObj name="Equation" r:id="rId15" imgW="291960" imgH="241200" progId="Equation.3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928"/>
                          <a:ext cx="528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0" y="1752600"/>
            <a:ext cx="3419475" cy="341313"/>
            <a:chOff x="2592" y="1255"/>
            <a:chExt cx="2154" cy="215"/>
          </a:xfrm>
        </p:grpSpPr>
        <p:sp>
          <p:nvSpPr>
            <p:cNvPr id="5144" name="Text Box 106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5125" name="Object 107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0" name="Equation" r:id="rId17" imgW="291960" imgH="241200" progId="Equation.3">
                    <p:embed/>
                  </p:oleObj>
                </mc:Choice>
                <mc:Fallback>
                  <p:oleObj name="Equation" r:id="rId17" imgW="291960" imgH="241200" progId="Equation.3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572" name="Object 108"/>
          <p:cNvGraphicFramePr>
            <a:graphicFrameLocks noChangeAspect="1"/>
          </p:cNvGraphicFramePr>
          <p:nvPr/>
        </p:nvGraphicFramePr>
        <p:xfrm>
          <a:off x="3429000" y="18288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18" imgW="419040" imgH="190440" progId="Equation.3">
                  <p:embed/>
                </p:oleObj>
              </mc:Choice>
              <mc:Fallback>
                <p:oleObj name="Equation" r:id="rId18" imgW="419040" imgH="19044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2" name="Picture 114" descr="bar01"/>
          <p:cNvPicPr>
            <a:picLocks noChangeAspect="1" noChangeArrowheads="1"/>
          </p:cNvPicPr>
          <p:nvPr/>
        </p:nvPicPr>
        <p:blipFill>
          <a:blip r:embed="rId20">
            <a:lum bright="-6000"/>
          </a:blip>
          <a:srcRect/>
          <a:stretch>
            <a:fillRect/>
          </a:stretch>
        </p:blipFill>
        <p:spPr bwMode="auto">
          <a:xfrm>
            <a:off x="9144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116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5638800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5"/>
          <p:cNvSpPr txBox="1">
            <a:spLocks noChangeArrowheads="1"/>
          </p:cNvSpPr>
          <p:nvPr/>
        </p:nvSpPr>
        <p:spPr bwMode="auto">
          <a:xfrm>
            <a:off x="0" y="8382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solidFill>
                  <a:srgbClr val="0099FF"/>
                </a:solidFill>
                <a:latin typeface="Arial" charset="0"/>
              </a:rPr>
              <a:t>1/ CĂN THỨC BẬC HAI </a:t>
            </a:r>
          </a:p>
        </p:txBody>
      </p:sp>
      <p:sp>
        <p:nvSpPr>
          <p:cNvPr id="6163" name="Text Box 6"/>
          <p:cNvSpPr txBox="1">
            <a:spLocks noChangeArrowheads="1"/>
          </p:cNvSpPr>
          <p:nvPr/>
        </p:nvSpPr>
        <p:spPr bwMode="auto">
          <a:xfrm>
            <a:off x="128588" y="1219200"/>
            <a:ext cx="215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FF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600" b="1" i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sp>
        <p:nvSpPr>
          <p:cNvPr id="6164" name="Text Box 8"/>
          <p:cNvSpPr txBox="1">
            <a:spLocks noChangeArrowheads="1"/>
          </p:cNvSpPr>
          <p:nvPr/>
        </p:nvSpPr>
        <p:spPr bwMode="auto">
          <a:xfrm>
            <a:off x="0" y="228600"/>
            <a:ext cx="653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1600" b="1" u="sng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6477000" y="152400"/>
          <a:ext cx="1219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1" name="Equation" r:id="rId5" imgW="711000" imgH="304560" progId="Equation.3">
                  <p:embed/>
                </p:oleObj>
              </mc:Choice>
              <mc:Fallback>
                <p:oleObj name="Equation" r:id="rId5" imgW="7110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2400"/>
                        <a:ext cx="12192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Line 12"/>
          <p:cNvSpPr>
            <a:spLocks noChangeShapeType="1"/>
          </p:cNvSpPr>
          <p:nvPr/>
        </p:nvSpPr>
        <p:spPr bwMode="auto">
          <a:xfrm>
            <a:off x="4267200" y="609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3429000"/>
            <a:ext cx="3935413" cy="446088"/>
            <a:chOff x="-24" y="1328"/>
            <a:chExt cx="2479" cy="281"/>
          </a:xfrm>
        </p:grpSpPr>
        <p:sp>
          <p:nvSpPr>
            <p:cNvPr id="6276" name="Text Box 13"/>
            <p:cNvSpPr txBox="1">
              <a:spLocks noChangeArrowheads="1"/>
            </p:cNvSpPr>
            <p:nvPr/>
          </p:nvSpPr>
          <p:spPr bwMode="auto">
            <a:xfrm>
              <a:off x="-24" y="1356"/>
              <a:ext cx="24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u="sng">
                  <a:solidFill>
                    <a:srgbClr val="0099FF"/>
                  </a:solidFill>
                  <a:latin typeface="Arial" charset="0"/>
                </a:rPr>
                <a:t>2/ HẰNG ĐẲNG THỨC</a:t>
              </a:r>
              <a:r>
                <a:rPr lang="en-US" u="sng">
                  <a:solidFill>
                    <a:srgbClr val="0099FF"/>
                  </a:solidFill>
                  <a:latin typeface="Arial" charset="0"/>
                </a:rPr>
                <a:t>                     </a:t>
              </a:r>
            </a:p>
          </p:txBody>
        </p:sp>
        <p:graphicFrame>
          <p:nvGraphicFramePr>
            <p:cNvPr id="6160" name="Object 14"/>
            <p:cNvGraphicFramePr>
              <a:graphicFrameLocks noChangeAspect="1"/>
            </p:cNvGraphicFramePr>
            <p:nvPr/>
          </p:nvGraphicFramePr>
          <p:xfrm>
            <a:off x="1680" y="132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2" name="Equation" r:id="rId7" imgW="711000" imgH="304560" progId="Equation.3">
                    <p:embed/>
                  </p:oleObj>
                </mc:Choice>
                <mc:Fallback>
                  <p:oleObj name="Equation" r:id="rId7" imgW="711000" imgH="30456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2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4800" y="3810000"/>
            <a:ext cx="3146425" cy="676275"/>
            <a:chOff x="38" y="1607"/>
            <a:chExt cx="1982" cy="426"/>
          </a:xfrm>
        </p:grpSpPr>
        <p:sp>
          <p:nvSpPr>
            <p:cNvPr id="6275" name="Text Box 15"/>
            <p:cNvSpPr txBox="1">
              <a:spLocks noChangeArrowheads="1"/>
            </p:cNvSpPr>
            <p:nvPr/>
          </p:nvSpPr>
          <p:spPr bwMode="auto">
            <a:xfrm>
              <a:off x="38" y="1607"/>
              <a:ext cx="1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u="sng">
                  <a:solidFill>
                    <a:srgbClr val="FF00FF"/>
                  </a:solidFill>
                  <a:latin typeface="Arial" charset="0"/>
                </a:rPr>
                <a:t>Định lí :</a:t>
              </a:r>
              <a:r>
                <a:rPr lang="en-US" sz="1600" u="sng">
                  <a:latin typeface="Arial" charset="0"/>
                </a:rPr>
                <a:t/>
              </a:r>
              <a:br>
                <a:rPr lang="en-US" sz="1600" u="sng">
                  <a:latin typeface="Arial" charset="0"/>
                </a:rPr>
              </a:br>
              <a:r>
                <a:rPr lang="en-US" sz="1600">
                  <a:latin typeface="Arial" charset="0"/>
                </a:rPr>
                <a:t> Với mọi số a , ta có </a:t>
              </a:r>
            </a:p>
          </p:txBody>
        </p:sp>
        <p:graphicFrame>
          <p:nvGraphicFramePr>
            <p:cNvPr id="6159" name="Object 16"/>
            <p:cNvGraphicFramePr>
              <a:graphicFrameLocks noChangeAspect="1"/>
            </p:cNvGraphicFramePr>
            <p:nvPr/>
          </p:nvGraphicFramePr>
          <p:xfrm>
            <a:off x="1307" y="1752"/>
            <a:ext cx="713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3" name="Equation" r:id="rId8" imgW="660240" imgH="304560" progId="Equation.3">
                    <p:embed/>
                  </p:oleObj>
                </mc:Choice>
                <mc:Fallback>
                  <p:oleObj name="Equation" r:id="rId8" imgW="660240" imgH="30456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7" y="1752"/>
                          <a:ext cx="713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8" name="Group 73"/>
          <p:cNvGrpSpPr>
            <a:grpSpLocks/>
          </p:cNvGrpSpPr>
          <p:nvPr/>
        </p:nvGrpSpPr>
        <p:grpSpPr bwMode="auto">
          <a:xfrm>
            <a:off x="0" y="2057400"/>
            <a:ext cx="2363788" cy="669925"/>
            <a:chOff x="86" y="1420"/>
            <a:chExt cx="1489" cy="422"/>
          </a:xfrm>
        </p:grpSpPr>
        <p:sp>
          <p:nvSpPr>
            <p:cNvPr id="6274" name="Text Box 74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99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99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6158" name="Object 75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4" name="Equation" r:id="rId10" imgW="609480" imgH="253800" progId="Equation.3">
                    <p:embed/>
                  </p:oleObj>
                </mc:Choice>
                <mc:Fallback>
                  <p:oleObj name="Equation" r:id="rId10" imgW="609480" imgH="25380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7" name="Object 76"/>
          <p:cNvGraphicFramePr>
            <a:graphicFrameLocks noChangeAspect="1"/>
          </p:cNvGraphicFramePr>
          <p:nvPr/>
        </p:nvGraphicFramePr>
        <p:xfrm>
          <a:off x="2514600" y="2362200"/>
          <a:ext cx="12700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Equation" r:id="rId12" imgW="736560" imgH="190440" progId="Equation.3">
                  <p:embed/>
                </p:oleObj>
              </mc:Choice>
              <mc:Fallback>
                <p:oleObj name="Equation" r:id="rId12" imgW="736560" imgH="1904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1270000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9" name="Group 77"/>
          <p:cNvGrpSpPr>
            <a:grpSpLocks/>
          </p:cNvGrpSpPr>
          <p:nvPr/>
        </p:nvGrpSpPr>
        <p:grpSpPr bwMode="auto">
          <a:xfrm>
            <a:off x="228600" y="3019425"/>
            <a:ext cx="3267075" cy="381000"/>
            <a:chOff x="144" y="1989"/>
            <a:chExt cx="2058" cy="240"/>
          </a:xfrm>
        </p:grpSpPr>
        <p:sp>
          <p:nvSpPr>
            <p:cNvPr id="6273" name="Text Box 78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6156" name="Object 79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6" name="Equation" r:id="rId14" imgW="139680" imgH="164880" progId="Equation.3">
                    <p:embed/>
                  </p:oleObj>
                </mc:Choice>
                <mc:Fallback>
                  <p:oleObj name="Equation" r:id="rId14" imgW="139680" imgH="164880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7" name="Object 80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7" name="Equation" r:id="rId16" imgW="609480" imgH="253800" progId="Equation.3">
                    <p:embed/>
                  </p:oleObj>
                </mc:Choice>
                <mc:Fallback>
                  <p:oleObj name="Equation" r:id="rId16" imgW="609480" imgH="253800" progId="Equation.3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8" name="Object 98"/>
          <p:cNvGraphicFramePr>
            <a:graphicFrameLocks noChangeAspect="1"/>
          </p:cNvGraphicFramePr>
          <p:nvPr/>
        </p:nvGraphicFramePr>
        <p:xfrm>
          <a:off x="2317750" y="2819400"/>
          <a:ext cx="27305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Equation" r:id="rId17" imgW="241200" imgH="164880" progId="Equation.3">
                  <p:embed/>
                </p:oleObj>
              </mc:Choice>
              <mc:Fallback>
                <p:oleObj name="Equation" r:id="rId17" imgW="241200" imgH="16488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819400"/>
                        <a:ext cx="273050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0"/>
          <p:cNvGraphicFramePr>
            <a:graphicFrameLocks noChangeAspect="1"/>
          </p:cNvGraphicFramePr>
          <p:nvPr/>
        </p:nvGraphicFramePr>
        <p:xfrm>
          <a:off x="2590800" y="2692400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Equation" r:id="rId19" imgW="342720" imgH="177480" progId="Equation.3">
                  <p:embed/>
                </p:oleObj>
              </mc:Choice>
              <mc:Fallback>
                <p:oleObj name="Equation" r:id="rId19" imgW="342720" imgH="17748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92400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Rectangle 102"/>
          <p:cNvSpPr>
            <a:spLocks noChangeArrowheads="1"/>
          </p:cNvSpPr>
          <p:nvPr/>
        </p:nvSpPr>
        <p:spPr bwMode="auto">
          <a:xfrm>
            <a:off x="84582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1" name="Rectangle 103"/>
          <p:cNvSpPr>
            <a:spLocks noChangeArrowheads="1"/>
          </p:cNvSpPr>
          <p:nvPr/>
        </p:nvSpPr>
        <p:spPr bwMode="auto">
          <a:xfrm>
            <a:off x="76962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2" name="Rectangle 104"/>
          <p:cNvSpPr>
            <a:spLocks noChangeArrowheads="1"/>
          </p:cNvSpPr>
          <p:nvPr/>
        </p:nvSpPr>
        <p:spPr bwMode="auto">
          <a:xfrm>
            <a:off x="69342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3" name="Rectangle 105"/>
          <p:cNvSpPr>
            <a:spLocks noChangeArrowheads="1"/>
          </p:cNvSpPr>
          <p:nvPr/>
        </p:nvSpPr>
        <p:spPr bwMode="auto">
          <a:xfrm>
            <a:off x="6096000" y="27432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4" name="Rectangle 106"/>
          <p:cNvSpPr>
            <a:spLocks noChangeArrowheads="1"/>
          </p:cNvSpPr>
          <p:nvPr/>
        </p:nvSpPr>
        <p:spPr bwMode="auto">
          <a:xfrm>
            <a:off x="5105400" y="27432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5" name="Rectangle 107"/>
          <p:cNvSpPr>
            <a:spLocks noChangeArrowheads="1"/>
          </p:cNvSpPr>
          <p:nvPr/>
        </p:nvSpPr>
        <p:spPr bwMode="auto">
          <a:xfrm>
            <a:off x="43434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6" name="Rectangle 108"/>
          <p:cNvSpPr>
            <a:spLocks noChangeArrowheads="1"/>
          </p:cNvSpPr>
          <p:nvPr/>
        </p:nvSpPr>
        <p:spPr bwMode="auto">
          <a:xfrm>
            <a:off x="8458200" y="2141538"/>
            <a:ext cx="60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7" name="Rectangle 109"/>
          <p:cNvSpPr>
            <a:spLocks noChangeArrowheads="1"/>
          </p:cNvSpPr>
          <p:nvPr/>
        </p:nvSpPr>
        <p:spPr bwMode="auto">
          <a:xfrm>
            <a:off x="7696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8" name="Rectangle 110"/>
          <p:cNvSpPr>
            <a:spLocks noChangeArrowheads="1"/>
          </p:cNvSpPr>
          <p:nvPr/>
        </p:nvSpPr>
        <p:spPr bwMode="auto">
          <a:xfrm>
            <a:off x="6934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6179" name="Rectangle 111"/>
          <p:cNvSpPr>
            <a:spLocks noChangeArrowheads="1"/>
          </p:cNvSpPr>
          <p:nvPr/>
        </p:nvSpPr>
        <p:spPr bwMode="auto">
          <a:xfrm>
            <a:off x="6096000" y="2141538"/>
            <a:ext cx="8382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80" name="Rectangle 112"/>
          <p:cNvSpPr>
            <a:spLocks noChangeArrowheads="1"/>
          </p:cNvSpPr>
          <p:nvPr/>
        </p:nvSpPr>
        <p:spPr bwMode="auto">
          <a:xfrm>
            <a:off x="5105400" y="2141538"/>
            <a:ext cx="990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81" name="Rectangle 113"/>
          <p:cNvSpPr>
            <a:spLocks noChangeArrowheads="1"/>
          </p:cNvSpPr>
          <p:nvPr/>
        </p:nvSpPr>
        <p:spPr bwMode="auto">
          <a:xfrm>
            <a:off x="4267200" y="2895600"/>
            <a:ext cx="7620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a</a:t>
            </a:r>
            <a:r>
              <a:rPr lang="en-US" sz="1600" baseline="30000">
                <a:latin typeface="Arial" charset="0"/>
              </a:rPr>
              <a:t>2 </a:t>
            </a:r>
          </a:p>
        </p:txBody>
      </p:sp>
      <p:sp>
        <p:nvSpPr>
          <p:cNvPr id="6182" name="Rectangle 114"/>
          <p:cNvSpPr>
            <a:spLocks noChangeArrowheads="1"/>
          </p:cNvSpPr>
          <p:nvPr/>
        </p:nvSpPr>
        <p:spPr bwMode="auto">
          <a:xfrm>
            <a:off x="8458200" y="1524000"/>
            <a:ext cx="6096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3</a:t>
            </a:r>
          </a:p>
        </p:txBody>
      </p:sp>
      <p:sp>
        <p:nvSpPr>
          <p:cNvPr id="6183" name="Rectangle 115"/>
          <p:cNvSpPr>
            <a:spLocks noChangeArrowheads="1"/>
          </p:cNvSpPr>
          <p:nvPr/>
        </p:nvSpPr>
        <p:spPr bwMode="auto">
          <a:xfrm>
            <a:off x="76962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6184" name="Rectangle 116"/>
          <p:cNvSpPr>
            <a:spLocks noChangeArrowheads="1"/>
          </p:cNvSpPr>
          <p:nvPr/>
        </p:nvSpPr>
        <p:spPr bwMode="auto">
          <a:xfrm>
            <a:off x="69342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6185" name="Rectangle 117"/>
          <p:cNvSpPr>
            <a:spLocks noChangeArrowheads="1"/>
          </p:cNvSpPr>
          <p:nvPr/>
        </p:nvSpPr>
        <p:spPr bwMode="auto">
          <a:xfrm>
            <a:off x="6096000" y="1524000"/>
            <a:ext cx="8382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-1</a:t>
            </a:r>
          </a:p>
        </p:txBody>
      </p:sp>
      <p:sp>
        <p:nvSpPr>
          <p:cNvPr id="6186" name="Rectangle 118"/>
          <p:cNvSpPr>
            <a:spLocks noChangeArrowheads="1"/>
          </p:cNvSpPr>
          <p:nvPr/>
        </p:nvSpPr>
        <p:spPr bwMode="auto">
          <a:xfrm>
            <a:off x="5105400" y="1524000"/>
            <a:ext cx="9906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-2</a:t>
            </a:r>
          </a:p>
        </p:txBody>
      </p:sp>
      <p:sp>
        <p:nvSpPr>
          <p:cNvPr id="6187" name="Rectangle 119"/>
          <p:cNvSpPr>
            <a:spLocks noChangeArrowheads="1"/>
          </p:cNvSpPr>
          <p:nvPr/>
        </p:nvSpPr>
        <p:spPr bwMode="auto">
          <a:xfrm>
            <a:off x="43434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a</a:t>
            </a:r>
          </a:p>
        </p:txBody>
      </p:sp>
      <p:sp>
        <p:nvSpPr>
          <p:cNvPr id="6188" name="Line 120"/>
          <p:cNvSpPr>
            <a:spLocks noChangeShapeType="1"/>
          </p:cNvSpPr>
          <p:nvPr/>
        </p:nvSpPr>
        <p:spPr bwMode="auto">
          <a:xfrm>
            <a:off x="4343400" y="1524000"/>
            <a:ext cx="472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121"/>
          <p:cNvSpPr>
            <a:spLocks noChangeShapeType="1"/>
          </p:cNvSpPr>
          <p:nvPr/>
        </p:nvSpPr>
        <p:spPr bwMode="auto">
          <a:xfrm>
            <a:off x="4343400" y="2141538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122"/>
          <p:cNvSpPr>
            <a:spLocks noChangeShapeType="1"/>
          </p:cNvSpPr>
          <p:nvPr/>
        </p:nvSpPr>
        <p:spPr bwMode="auto">
          <a:xfrm>
            <a:off x="4343400" y="27432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123"/>
          <p:cNvSpPr>
            <a:spLocks noChangeShapeType="1"/>
          </p:cNvSpPr>
          <p:nvPr/>
        </p:nvSpPr>
        <p:spPr bwMode="auto">
          <a:xfrm>
            <a:off x="4343400" y="3352800"/>
            <a:ext cx="472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124"/>
          <p:cNvSpPr>
            <a:spLocks noChangeShapeType="1"/>
          </p:cNvSpPr>
          <p:nvPr/>
        </p:nvSpPr>
        <p:spPr bwMode="auto">
          <a:xfrm>
            <a:off x="4343400" y="1524000"/>
            <a:ext cx="0" cy="2362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125"/>
          <p:cNvSpPr>
            <a:spLocks noChangeShapeType="1"/>
          </p:cNvSpPr>
          <p:nvPr/>
        </p:nvSpPr>
        <p:spPr bwMode="auto">
          <a:xfrm>
            <a:off x="51054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126"/>
          <p:cNvSpPr>
            <a:spLocks noChangeShapeType="1"/>
          </p:cNvSpPr>
          <p:nvPr/>
        </p:nvSpPr>
        <p:spPr bwMode="auto">
          <a:xfrm>
            <a:off x="60960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127"/>
          <p:cNvSpPr>
            <a:spLocks noChangeShapeType="1"/>
          </p:cNvSpPr>
          <p:nvPr/>
        </p:nvSpPr>
        <p:spPr bwMode="auto">
          <a:xfrm>
            <a:off x="6934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Line 128"/>
          <p:cNvSpPr>
            <a:spLocks noChangeShapeType="1"/>
          </p:cNvSpPr>
          <p:nvPr/>
        </p:nvSpPr>
        <p:spPr bwMode="auto">
          <a:xfrm>
            <a:off x="7696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129"/>
          <p:cNvSpPr>
            <a:spLocks noChangeShapeType="1"/>
          </p:cNvSpPr>
          <p:nvPr/>
        </p:nvSpPr>
        <p:spPr bwMode="auto">
          <a:xfrm>
            <a:off x="8458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Freeform 130"/>
          <p:cNvSpPr>
            <a:spLocks/>
          </p:cNvSpPr>
          <p:nvPr/>
        </p:nvSpPr>
        <p:spPr bwMode="auto">
          <a:xfrm>
            <a:off x="9067800" y="1524000"/>
            <a:ext cx="12700" cy="2362200"/>
          </a:xfrm>
          <a:custGeom>
            <a:avLst/>
            <a:gdLst>
              <a:gd name="T0" fmla="*/ 0 w 8"/>
              <a:gd name="T1" fmla="*/ 0 h 1488"/>
              <a:gd name="T2" fmla="*/ 20161247 w 8"/>
              <a:gd name="T3" fmla="*/ 2147483647 h 1488"/>
              <a:gd name="T4" fmla="*/ 0 60000 65536"/>
              <a:gd name="T5" fmla="*/ 0 60000 65536"/>
              <a:gd name="T6" fmla="*/ 0 w 8"/>
              <a:gd name="T7" fmla="*/ 0 h 1488"/>
              <a:gd name="T8" fmla="*/ 8 w 8"/>
              <a:gd name="T9" fmla="*/ 1488 h 1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488">
                <a:moveTo>
                  <a:pt x="0" y="0"/>
                </a:moveTo>
                <a:lnTo>
                  <a:pt x="8" y="1488"/>
                </a:lnTo>
              </a:path>
            </a:pathLst>
          </a:cu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5334000" y="2895600"/>
            <a:ext cx="403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lain" startAt="4"/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           1           0           4            9</a:t>
            </a:r>
          </a:p>
          <a:p>
            <a:pPr marL="342900" indent="-342900">
              <a:buFontTx/>
              <a:buAutoNum type="arabicPlain" startAt="4"/>
            </a:pPr>
            <a:endParaRPr lang="en-US" sz="1600">
              <a:solidFill>
                <a:srgbClr val="0000FF"/>
              </a:solidFill>
              <a:latin typeface="Arial" charset="0"/>
            </a:endParaRPr>
          </a:p>
          <a:p>
            <a:pPr marL="342900" indent="-342900"/>
            <a:r>
              <a:rPr lang="en-US" sz="1600">
                <a:solidFill>
                  <a:srgbClr val="0099FF"/>
                </a:solidFill>
                <a:latin typeface="Arial" charset="0"/>
              </a:rPr>
              <a:t>             </a:t>
            </a:r>
          </a:p>
          <a:p>
            <a:pPr marL="342900" indent="-342900"/>
            <a:endParaRPr lang="en-US" sz="1600">
              <a:solidFill>
                <a:srgbClr val="0099FF"/>
              </a:solidFill>
              <a:latin typeface="Arial" charset="0"/>
            </a:endParaRPr>
          </a:p>
        </p:txBody>
      </p:sp>
      <p:grpSp>
        <p:nvGrpSpPr>
          <p:cNvPr id="6200" name="Group 132"/>
          <p:cNvGrpSpPr>
            <a:grpSpLocks/>
          </p:cNvGrpSpPr>
          <p:nvPr/>
        </p:nvGrpSpPr>
        <p:grpSpPr bwMode="auto">
          <a:xfrm>
            <a:off x="4343400" y="990600"/>
            <a:ext cx="4965700" cy="369888"/>
            <a:chOff x="2640" y="1440"/>
            <a:chExt cx="3128" cy="233"/>
          </a:xfrm>
        </p:grpSpPr>
        <p:sp>
          <p:nvSpPr>
            <p:cNvPr id="6271" name="Text Box 133"/>
            <p:cNvSpPr txBox="1">
              <a:spLocks noChangeArrowheads="1"/>
            </p:cNvSpPr>
            <p:nvPr/>
          </p:nvSpPr>
          <p:spPr bwMode="auto">
            <a:xfrm>
              <a:off x="2897" y="1440"/>
              <a:ext cx="28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: </a:t>
              </a:r>
              <a:r>
                <a:rPr lang="en-US" sz="1600">
                  <a:latin typeface="Arial" charset="0"/>
                </a:rPr>
                <a:t>Điền số thích hợp vào ô trống trong bảng sau :</a:t>
              </a:r>
            </a:p>
          </p:txBody>
        </p:sp>
        <p:sp>
          <p:nvSpPr>
            <p:cNvPr id="6272" name="Text Box 134"/>
            <p:cNvSpPr txBox="1">
              <a:spLocks noChangeArrowheads="1"/>
            </p:cNvSpPr>
            <p:nvPr/>
          </p:nvSpPr>
          <p:spPr bwMode="auto">
            <a:xfrm>
              <a:off x="2640" y="1449"/>
              <a:ext cx="288" cy="21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?3</a:t>
              </a:r>
            </a:p>
          </p:txBody>
        </p:sp>
      </p:grpSp>
      <p:graphicFrame>
        <p:nvGraphicFramePr>
          <p:cNvPr id="6150" name="Object 135"/>
          <p:cNvGraphicFramePr>
            <a:graphicFrameLocks noChangeAspect="1"/>
          </p:cNvGraphicFramePr>
          <p:nvPr/>
        </p:nvGraphicFramePr>
        <p:xfrm>
          <a:off x="4267200" y="3352800"/>
          <a:ext cx="762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Equation" r:id="rId21" imgW="342720" imgH="266400" progId="Equation.3">
                  <p:embed/>
                </p:oleObj>
              </mc:Choice>
              <mc:Fallback>
                <p:oleObj name="Equation" r:id="rId21" imgW="342720" imgH="26640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52800"/>
                        <a:ext cx="762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5334000" y="35052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Arial" charset="0"/>
              </a:rPr>
              <a:t>2            1              0            2            3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     </a:t>
            </a:r>
          </a:p>
        </p:txBody>
      </p:sp>
      <p:sp>
        <p:nvSpPr>
          <p:cNvPr id="6202" name="Line 141"/>
          <p:cNvSpPr>
            <a:spLocks noChangeShapeType="1"/>
          </p:cNvSpPr>
          <p:nvPr/>
        </p:nvSpPr>
        <p:spPr bwMode="auto">
          <a:xfrm flipV="1">
            <a:off x="4343400" y="3886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51" name="Object 142"/>
          <p:cNvGraphicFramePr>
            <a:graphicFrameLocks noChangeAspect="1"/>
          </p:cNvGraphicFramePr>
          <p:nvPr/>
        </p:nvGraphicFramePr>
        <p:xfrm>
          <a:off x="4497388" y="2133600"/>
          <a:ext cx="3794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1" name="Equation" r:id="rId23" imgW="164880" imgH="253800" progId="Equation.3">
                  <p:embed/>
                </p:oleObj>
              </mc:Choice>
              <mc:Fallback>
                <p:oleObj name="Equation" r:id="rId23" imgW="164880" imgH="253800" progId="Equation.3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2133600"/>
                        <a:ext cx="3794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3276600" y="4114800"/>
            <a:ext cx="2514600" cy="2743200"/>
            <a:chOff x="2976" y="2736"/>
            <a:chExt cx="1584" cy="1728"/>
          </a:xfrm>
        </p:grpSpPr>
        <p:sp>
          <p:nvSpPr>
            <p:cNvPr id="6270" name="AutoShape 137"/>
            <p:cNvSpPr>
              <a:spLocks noChangeArrowheads="1"/>
            </p:cNvSpPr>
            <p:nvPr/>
          </p:nvSpPr>
          <p:spPr bwMode="auto">
            <a:xfrm>
              <a:off x="2976" y="2736"/>
              <a:ext cx="1584" cy="1728"/>
            </a:xfrm>
            <a:prstGeom prst="cloudCallout">
              <a:avLst>
                <a:gd name="adj1" fmla="val -43750"/>
                <a:gd name="adj2" fmla="val 66667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Arial" charset="0"/>
                </a:rPr>
                <a:t> </a:t>
              </a:r>
              <a:r>
                <a:rPr lang="en-US">
                  <a:latin typeface="Arial" charset="0"/>
                </a:rPr>
                <a:t>Em có nhận xét gì về quan hệ của          và       ?</a:t>
              </a:r>
            </a:p>
          </p:txBody>
        </p:sp>
        <p:graphicFrame>
          <p:nvGraphicFramePr>
            <p:cNvPr id="6154" name="Object 138"/>
            <p:cNvGraphicFramePr>
              <a:graphicFrameLocks noChangeAspect="1"/>
            </p:cNvGraphicFramePr>
            <p:nvPr/>
          </p:nvGraphicFramePr>
          <p:xfrm>
            <a:off x="3120" y="3552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2" name="Equation" r:id="rId25" imgW="342720" imgH="266400" progId="Equation.3">
                    <p:embed/>
                  </p:oleObj>
                </mc:Choice>
                <mc:Fallback>
                  <p:oleObj name="Equation" r:id="rId25" imgW="342720" imgH="266400" progId="Equation.3">
                    <p:embed/>
                    <p:pic>
                      <p:nvPicPr>
                        <p:cNvPr id="0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552"/>
                          <a:ext cx="384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43"/>
            <p:cNvGraphicFramePr>
              <a:graphicFrameLocks noChangeAspect="1"/>
            </p:cNvGraphicFramePr>
            <p:nvPr/>
          </p:nvGraphicFramePr>
          <p:xfrm>
            <a:off x="3648" y="3552"/>
            <a:ext cx="239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3" name="Equation" r:id="rId26" imgW="164880" imgH="253800" progId="Equation.3">
                    <p:embed/>
                  </p:oleObj>
                </mc:Choice>
                <mc:Fallback>
                  <p:oleObj name="Equation" r:id="rId26" imgW="164880" imgH="253800" progId="Equation.3">
                    <p:embed/>
                    <p:pic>
                      <p:nvPicPr>
                        <p:cNvPr id="0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552"/>
                          <a:ext cx="239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5334000" y="22860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Arial" charset="0"/>
              </a:rPr>
              <a:t>2            1              0            2            3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     </a:t>
            </a:r>
          </a:p>
        </p:txBody>
      </p:sp>
      <p:grpSp>
        <p:nvGrpSpPr>
          <p:cNvPr id="6205" name="Group 146"/>
          <p:cNvGrpSpPr>
            <a:grpSpLocks/>
          </p:cNvGrpSpPr>
          <p:nvPr/>
        </p:nvGrpSpPr>
        <p:grpSpPr bwMode="auto">
          <a:xfrm>
            <a:off x="-76200" y="1600200"/>
            <a:ext cx="3419475" cy="341313"/>
            <a:chOff x="2592" y="1255"/>
            <a:chExt cx="2154" cy="215"/>
          </a:xfrm>
        </p:grpSpPr>
        <p:sp>
          <p:nvSpPr>
            <p:cNvPr id="6269" name="Text Box 147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6153" name="Object 148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4" name="Equation" r:id="rId27" imgW="291960" imgH="241200" progId="Equation.3">
                    <p:embed/>
                  </p:oleObj>
                </mc:Choice>
                <mc:Fallback>
                  <p:oleObj name="Equation" r:id="rId27" imgW="291960" imgH="241200" progId="Equation.3">
                    <p:embed/>
                    <p:pic>
                      <p:nvPicPr>
                        <p:cNvPr id="0" name="Object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Object 149"/>
          <p:cNvGraphicFramePr>
            <a:graphicFrameLocks noChangeAspect="1"/>
          </p:cNvGraphicFramePr>
          <p:nvPr/>
        </p:nvGraphicFramePr>
        <p:xfrm>
          <a:off x="3429000" y="16764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5" name="Equation" r:id="rId29" imgW="419040" imgH="190440" progId="Equation.3">
                  <p:embed/>
                </p:oleObj>
              </mc:Choice>
              <mc:Fallback>
                <p:oleObj name="Equation" r:id="rId29" imgW="419040" imgH="190440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06" name="Picture 154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0" y="5486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14" name="Oval 21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0</a:t>
            </a:r>
          </a:p>
        </p:txBody>
      </p:sp>
      <p:sp>
        <p:nvSpPr>
          <p:cNvPr id="4315" name="Oval 21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4316" name="Oval 22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4317" name="Oval 22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4318" name="Oval 22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4319" name="Oval 22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4320" name="Oval 22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4321" name="Oval 22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4322" name="Oval 22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4323" name="Oval 22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4324" name="Oval 22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10</a:t>
            </a:r>
          </a:p>
        </p:txBody>
      </p:sp>
      <p:sp>
        <p:nvSpPr>
          <p:cNvPr id="4325" name="Oval 22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11</a:t>
            </a:r>
          </a:p>
        </p:txBody>
      </p:sp>
      <p:sp>
        <p:nvSpPr>
          <p:cNvPr id="4326" name="Oval 23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12</a:t>
            </a:r>
          </a:p>
        </p:txBody>
      </p:sp>
      <p:sp>
        <p:nvSpPr>
          <p:cNvPr id="4327" name="Oval 23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13</a:t>
            </a:r>
          </a:p>
        </p:txBody>
      </p:sp>
      <p:sp>
        <p:nvSpPr>
          <p:cNvPr id="4328" name="Oval 23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14</a:t>
            </a:r>
          </a:p>
        </p:txBody>
      </p:sp>
      <p:sp>
        <p:nvSpPr>
          <p:cNvPr id="4329" name="Oval 23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15</a:t>
            </a:r>
          </a:p>
        </p:txBody>
      </p:sp>
      <p:sp>
        <p:nvSpPr>
          <p:cNvPr id="4330" name="Oval 23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16</a:t>
            </a:r>
          </a:p>
        </p:txBody>
      </p:sp>
      <p:sp>
        <p:nvSpPr>
          <p:cNvPr id="4331" name="Oval 23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17</a:t>
            </a:r>
          </a:p>
        </p:txBody>
      </p:sp>
      <p:sp>
        <p:nvSpPr>
          <p:cNvPr id="4332" name="Oval 23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18</a:t>
            </a:r>
          </a:p>
        </p:txBody>
      </p:sp>
      <p:sp>
        <p:nvSpPr>
          <p:cNvPr id="4333" name="Oval 23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19</a:t>
            </a:r>
          </a:p>
        </p:txBody>
      </p:sp>
      <p:sp>
        <p:nvSpPr>
          <p:cNvPr id="4334" name="Oval 23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20</a:t>
            </a:r>
          </a:p>
        </p:txBody>
      </p:sp>
      <p:sp>
        <p:nvSpPr>
          <p:cNvPr id="4335" name="Oval 23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21</a:t>
            </a:r>
          </a:p>
        </p:txBody>
      </p:sp>
      <p:sp>
        <p:nvSpPr>
          <p:cNvPr id="4336" name="Oval 24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22</a:t>
            </a:r>
          </a:p>
        </p:txBody>
      </p:sp>
      <p:sp>
        <p:nvSpPr>
          <p:cNvPr id="4337" name="Oval 24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23</a:t>
            </a:r>
          </a:p>
        </p:txBody>
      </p:sp>
      <p:sp>
        <p:nvSpPr>
          <p:cNvPr id="4338" name="Oval 24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24</a:t>
            </a:r>
          </a:p>
        </p:txBody>
      </p:sp>
      <p:sp>
        <p:nvSpPr>
          <p:cNvPr id="4339" name="Oval 24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25</a:t>
            </a:r>
          </a:p>
        </p:txBody>
      </p:sp>
      <p:sp>
        <p:nvSpPr>
          <p:cNvPr id="4340" name="Oval 24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26</a:t>
            </a:r>
          </a:p>
        </p:txBody>
      </p:sp>
      <p:sp>
        <p:nvSpPr>
          <p:cNvPr id="4341" name="Oval 24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27</a:t>
            </a:r>
          </a:p>
        </p:txBody>
      </p:sp>
      <p:sp>
        <p:nvSpPr>
          <p:cNvPr id="4342" name="Oval 24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28</a:t>
            </a:r>
          </a:p>
        </p:txBody>
      </p:sp>
      <p:sp>
        <p:nvSpPr>
          <p:cNvPr id="4343" name="Oval 24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29</a:t>
            </a:r>
          </a:p>
        </p:txBody>
      </p:sp>
      <p:sp>
        <p:nvSpPr>
          <p:cNvPr id="4344" name="Oval 24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30</a:t>
            </a:r>
          </a:p>
        </p:txBody>
      </p:sp>
      <p:sp>
        <p:nvSpPr>
          <p:cNvPr id="4345" name="Oval 24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31</a:t>
            </a:r>
          </a:p>
        </p:txBody>
      </p:sp>
      <p:sp>
        <p:nvSpPr>
          <p:cNvPr id="4346" name="Oval 25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32</a:t>
            </a:r>
          </a:p>
        </p:txBody>
      </p:sp>
      <p:sp>
        <p:nvSpPr>
          <p:cNvPr id="4347" name="Oval 25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33</a:t>
            </a:r>
          </a:p>
        </p:txBody>
      </p:sp>
      <p:sp>
        <p:nvSpPr>
          <p:cNvPr id="4348" name="Oval 25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34</a:t>
            </a:r>
          </a:p>
        </p:txBody>
      </p:sp>
      <p:sp>
        <p:nvSpPr>
          <p:cNvPr id="4349" name="Oval 25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35</a:t>
            </a:r>
          </a:p>
        </p:txBody>
      </p:sp>
      <p:sp>
        <p:nvSpPr>
          <p:cNvPr id="4350" name="Oval 25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36</a:t>
            </a:r>
          </a:p>
        </p:txBody>
      </p:sp>
      <p:sp>
        <p:nvSpPr>
          <p:cNvPr id="4351" name="Oval 25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37</a:t>
            </a:r>
          </a:p>
        </p:txBody>
      </p:sp>
      <p:sp>
        <p:nvSpPr>
          <p:cNvPr id="4352" name="Oval 25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38</a:t>
            </a:r>
          </a:p>
        </p:txBody>
      </p:sp>
      <p:sp>
        <p:nvSpPr>
          <p:cNvPr id="4353" name="Oval 25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39</a:t>
            </a:r>
          </a:p>
        </p:txBody>
      </p:sp>
      <p:sp>
        <p:nvSpPr>
          <p:cNvPr id="4354" name="Oval 25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40</a:t>
            </a:r>
          </a:p>
        </p:txBody>
      </p:sp>
      <p:sp>
        <p:nvSpPr>
          <p:cNvPr id="4355" name="Oval 25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41</a:t>
            </a:r>
          </a:p>
        </p:txBody>
      </p:sp>
      <p:sp>
        <p:nvSpPr>
          <p:cNvPr id="4356" name="Oval 26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42</a:t>
            </a:r>
          </a:p>
        </p:txBody>
      </p:sp>
      <p:sp>
        <p:nvSpPr>
          <p:cNvPr id="4357" name="Oval 26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43</a:t>
            </a:r>
          </a:p>
        </p:txBody>
      </p:sp>
      <p:sp>
        <p:nvSpPr>
          <p:cNvPr id="4358" name="Oval 26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44</a:t>
            </a:r>
          </a:p>
        </p:txBody>
      </p:sp>
      <p:sp>
        <p:nvSpPr>
          <p:cNvPr id="4359" name="Oval 26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45</a:t>
            </a:r>
          </a:p>
        </p:txBody>
      </p:sp>
      <p:sp>
        <p:nvSpPr>
          <p:cNvPr id="4360" name="Oval 26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46</a:t>
            </a:r>
          </a:p>
        </p:txBody>
      </p:sp>
      <p:sp>
        <p:nvSpPr>
          <p:cNvPr id="4361" name="Oval 26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47</a:t>
            </a:r>
          </a:p>
        </p:txBody>
      </p:sp>
      <p:sp>
        <p:nvSpPr>
          <p:cNvPr id="4362" name="Oval 26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48</a:t>
            </a:r>
          </a:p>
        </p:txBody>
      </p:sp>
      <p:sp>
        <p:nvSpPr>
          <p:cNvPr id="4363" name="Oval 26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49</a:t>
            </a:r>
          </a:p>
        </p:txBody>
      </p:sp>
      <p:sp>
        <p:nvSpPr>
          <p:cNvPr id="4364" name="Oval 26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50</a:t>
            </a:r>
          </a:p>
        </p:txBody>
      </p:sp>
      <p:sp>
        <p:nvSpPr>
          <p:cNvPr id="4365" name="Oval 26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51</a:t>
            </a:r>
          </a:p>
        </p:txBody>
      </p:sp>
      <p:sp>
        <p:nvSpPr>
          <p:cNvPr id="4366" name="Oval 27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52</a:t>
            </a:r>
          </a:p>
        </p:txBody>
      </p:sp>
      <p:sp>
        <p:nvSpPr>
          <p:cNvPr id="4367" name="Oval 27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53</a:t>
            </a:r>
          </a:p>
        </p:txBody>
      </p:sp>
      <p:sp>
        <p:nvSpPr>
          <p:cNvPr id="4368" name="Oval 27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54</a:t>
            </a:r>
          </a:p>
        </p:txBody>
      </p:sp>
      <p:sp>
        <p:nvSpPr>
          <p:cNvPr id="4369" name="Oval 27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55</a:t>
            </a:r>
          </a:p>
        </p:txBody>
      </p:sp>
      <p:sp>
        <p:nvSpPr>
          <p:cNvPr id="4370" name="Oval 27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56</a:t>
            </a:r>
          </a:p>
        </p:txBody>
      </p:sp>
      <p:sp>
        <p:nvSpPr>
          <p:cNvPr id="4371" name="Oval 27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57</a:t>
            </a:r>
          </a:p>
        </p:txBody>
      </p:sp>
      <p:sp>
        <p:nvSpPr>
          <p:cNvPr id="4372" name="Oval 27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58</a:t>
            </a:r>
          </a:p>
        </p:txBody>
      </p:sp>
      <p:sp>
        <p:nvSpPr>
          <p:cNvPr id="4373" name="Oval 27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59</a:t>
            </a:r>
          </a:p>
        </p:txBody>
      </p:sp>
      <p:sp>
        <p:nvSpPr>
          <p:cNvPr id="4374" name="Oval 278"/>
          <p:cNvSpPr>
            <a:spLocks noChangeArrowheads="1"/>
          </p:cNvSpPr>
          <p:nvPr/>
        </p:nvSpPr>
        <p:spPr bwMode="auto">
          <a:xfrm>
            <a:off x="6781800" y="4191000"/>
            <a:ext cx="1963738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60</a:t>
            </a:r>
          </a:p>
        </p:txBody>
      </p:sp>
      <p:sp>
        <p:nvSpPr>
          <p:cNvPr id="4375" name="Rectangle 279"/>
          <p:cNvSpPr>
            <a:spLocks noChangeArrowheads="1"/>
          </p:cNvSpPr>
          <p:nvPr/>
        </p:nvSpPr>
        <p:spPr bwMode="auto">
          <a:xfrm>
            <a:off x="6248400" y="5638800"/>
            <a:ext cx="2667000" cy="762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3300"/>
                </a:solidFill>
                <a:latin typeface="Arial" charset="0"/>
              </a:rPr>
              <a:t>Hết giờ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4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4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4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4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4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4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4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4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4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4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4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4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4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4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4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4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4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4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4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1000"/>
                                        <p:tgtEl>
                                          <p:spTgt spid="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1000"/>
                                        <p:tgtEl>
                                          <p:spTgt spid="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1000"/>
                                        <p:tgtEl>
                                          <p:spTgt spid="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1000"/>
                                        <p:tgtEl>
                                          <p:spTgt spid="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1000"/>
                                        <p:tgtEl>
                                          <p:spTgt spid="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1000"/>
                                        <p:tgtEl>
                                          <p:spTgt spid="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1000"/>
                                        <p:tgtEl>
                                          <p:spTgt spid="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1000"/>
                                        <p:tgtEl>
                                          <p:spTgt spid="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1000"/>
                                        <p:tgtEl>
                                          <p:spTgt spid="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1000"/>
                                        <p:tgtEl>
                                          <p:spTgt spid="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1000"/>
                                        <p:tgtEl>
                                          <p:spTgt spid="4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1000"/>
                                        <p:tgtEl>
                                          <p:spTgt spid="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1000"/>
                                        <p:tgtEl>
                                          <p:spTgt spid="4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7500"/>
                            </p:stCondLst>
                            <p:childTnLst>
                              <p:par>
                                <p:cTn id="1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1000"/>
                                        <p:tgtEl>
                                          <p:spTgt spid="4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85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1000"/>
                                        <p:tgtEl>
                                          <p:spTgt spid="4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1000"/>
                                        <p:tgtEl>
                                          <p:spTgt spid="4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1000"/>
                                        <p:tgtEl>
                                          <p:spTgt spid="4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1000"/>
                                        <p:tgtEl>
                                          <p:spTgt spid="4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1000"/>
                                        <p:tgtEl>
                                          <p:spTgt spid="4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500"/>
                            </p:stCondLst>
                            <p:childTnLst>
                              <p:par>
                                <p:cTn id="1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1000"/>
                                        <p:tgtEl>
                                          <p:spTgt spid="4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4500"/>
                            </p:stCondLst>
                            <p:childTnLst>
                              <p:par>
                                <p:cTn id="1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1000"/>
                                        <p:tgtEl>
                                          <p:spTgt spid="4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1000"/>
                                        <p:tgtEl>
                                          <p:spTgt spid="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1000"/>
                                        <p:tgtEl>
                                          <p:spTgt spid="4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7500"/>
                            </p:stCondLst>
                            <p:childTnLst>
                              <p:par>
                                <p:cTn id="2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1000"/>
                                        <p:tgtEl>
                                          <p:spTgt spid="4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8500"/>
                            </p:stCondLst>
                            <p:childTnLst>
                              <p:par>
                                <p:cTn id="2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1000"/>
                                        <p:tgtEl>
                                          <p:spTgt spid="4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9500"/>
                            </p:stCondLst>
                            <p:childTnLst>
                              <p:par>
                                <p:cTn id="2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1000"/>
                                        <p:tgtEl>
                                          <p:spTgt spid="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500"/>
                            </p:stCondLst>
                            <p:childTnLst>
                              <p:par>
                                <p:cTn id="2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1000"/>
                                        <p:tgtEl>
                                          <p:spTgt spid="4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1500"/>
                            </p:stCondLst>
                            <p:childTnLst>
                              <p:par>
                                <p:cTn id="2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1000"/>
                                        <p:tgtEl>
                                          <p:spTgt spid="4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2500"/>
                            </p:stCondLst>
                            <p:childTnLst>
                              <p:par>
                                <p:cTn id="2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4" dur="1000"/>
                                        <p:tgtEl>
                                          <p:spTgt spid="4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3500"/>
                            </p:stCondLst>
                            <p:childTnLst>
                              <p:par>
                                <p:cTn id="2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1000"/>
                                        <p:tgtEl>
                                          <p:spTgt spid="4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4500"/>
                            </p:stCondLst>
                            <p:childTnLst>
                              <p:par>
                                <p:cTn id="2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1000"/>
                                        <p:tgtEl>
                                          <p:spTgt spid="4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500"/>
                            </p:stCondLst>
                            <p:childTnLst>
                              <p:par>
                                <p:cTn id="2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1000"/>
                                        <p:tgtEl>
                                          <p:spTgt spid="4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6500"/>
                            </p:stCondLst>
                            <p:childTnLst>
                              <p:par>
                                <p:cTn id="2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1000"/>
                                        <p:tgtEl>
                                          <p:spTgt spid="4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7500"/>
                            </p:stCondLst>
                            <p:childTnLst>
                              <p:par>
                                <p:cTn id="2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1000"/>
                                        <p:tgtEl>
                                          <p:spTgt spid="4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8500"/>
                            </p:stCondLst>
                            <p:childTnLst>
                              <p:par>
                                <p:cTn id="2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1000"/>
                                        <p:tgtEl>
                                          <p:spTgt spid="4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9" presetID="58" presetClass="entr" presetSubtype="0" ac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7" grpId="0"/>
      <p:bldP spid="4232" grpId="0"/>
      <p:bldP spid="4240" grpId="0"/>
      <p:bldP spid="4314" grpId="0" animBg="1"/>
      <p:bldP spid="4315" grpId="0" animBg="1"/>
      <p:bldP spid="4316" grpId="0" animBg="1"/>
      <p:bldP spid="4317" grpId="0" animBg="1"/>
      <p:bldP spid="4318" grpId="0" animBg="1"/>
      <p:bldP spid="4319" grpId="0" animBg="1"/>
      <p:bldP spid="4320" grpId="0" animBg="1"/>
      <p:bldP spid="4321" grpId="0" animBg="1"/>
      <p:bldP spid="4322" grpId="0" animBg="1"/>
      <p:bldP spid="4323" grpId="0" animBg="1"/>
      <p:bldP spid="4324" grpId="0" animBg="1"/>
      <p:bldP spid="4325" grpId="0" animBg="1"/>
      <p:bldP spid="4326" grpId="0" animBg="1"/>
      <p:bldP spid="4327" grpId="0" animBg="1"/>
      <p:bldP spid="4328" grpId="0" animBg="1"/>
      <p:bldP spid="4329" grpId="0" animBg="1"/>
      <p:bldP spid="4330" grpId="0" animBg="1"/>
      <p:bldP spid="4331" grpId="0" animBg="1"/>
      <p:bldP spid="4332" grpId="0" animBg="1"/>
      <p:bldP spid="4333" grpId="0" animBg="1"/>
      <p:bldP spid="4334" grpId="0" animBg="1"/>
      <p:bldP spid="4335" grpId="0" animBg="1"/>
      <p:bldP spid="4336" grpId="0" animBg="1"/>
      <p:bldP spid="4337" grpId="0" animBg="1"/>
      <p:bldP spid="4338" grpId="0" animBg="1"/>
      <p:bldP spid="4339" grpId="0" animBg="1"/>
      <p:bldP spid="4340" grpId="0" animBg="1"/>
      <p:bldP spid="4341" grpId="0" animBg="1"/>
      <p:bldP spid="4342" grpId="0" animBg="1"/>
      <p:bldP spid="4343" grpId="0" animBg="1"/>
      <p:bldP spid="4344" grpId="0" animBg="1"/>
      <p:bldP spid="4345" grpId="0" animBg="1"/>
      <p:bldP spid="4346" grpId="0" animBg="1"/>
      <p:bldP spid="4347" grpId="0" animBg="1"/>
      <p:bldP spid="4348" grpId="0" animBg="1"/>
      <p:bldP spid="4349" grpId="0" animBg="1"/>
      <p:bldP spid="4350" grpId="0" animBg="1"/>
      <p:bldP spid="4351" grpId="0" animBg="1"/>
      <p:bldP spid="4352" grpId="0" animBg="1"/>
      <p:bldP spid="4353" grpId="0" animBg="1"/>
      <p:bldP spid="4354" grpId="0" animBg="1"/>
      <p:bldP spid="4355" grpId="0" animBg="1"/>
      <p:bldP spid="4356" grpId="0" animBg="1"/>
      <p:bldP spid="4357" grpId="0" animBg="1"/>
      <p:bldP spid="4358" grpId="0" animBg="1"/>
      <p:bldP spid="4359" grpId="0" animBg="1"/>
      <p:bldP spid="4360" grpId="0" animBg="1"/>
      <p:bldP spid="4361" grpId="0" animBg="1"/>
      <p:bldP spid="4362" grpId="0" animBg="1"/>
      <p:bldP spid="4363" grpId="0" animBg="1"/>
      <p:bldP spid="4364" grpId="0" animBg="1"/>
      <p:bldP spid="4365" grpId="0" animBg="1"/>
      <p:bldP spid="4366" grpId="0" animBg="1"/>
      <p:bldP spid="4367" grpId="0" animBg="1"/>
      <p:bldP spid="4368" grpId="0" animBg="1"/>
      <p:bldP spid="4369" grpId="0" animBg="1"/>
      <p:bldP spid="4370" grpId="0" animBg="1"/>
      <p:bldP spid="4371" grpId="0" animBg="1"/>
      <p:bldP spid="4372" grpId="0" animBg="1"/>
      <p:bldP spid="4373" grpId="0" animBg="1"/>
      <p:bldP spid="4374" grpId="0" animBg="1"/>
      <p:bldP spid="43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Text Box 3"/>
          <p:cNvSpPr txBox="1">
            <a:spLocks noChangeArrowheads="1"/>
          </p:cNvSpPr>
          <p:nvPr/>
        </p:nvSpPr>
        <p:spPr bwMode="auto">
          <a:xfrm>
            <a:off x="0" y="822325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</a:t>
            </a:r>
            <a:r>
              <a:rPr lang="en-US" b="1" i="1" u="sng">
                <a:solidFill>
                  <a:srgbClr val="0099FF"/>
                </a:solidFill>
                <a:latin typeface="Arial" charset="0"/>
              </a:rPr>
              <a:t> </a:t>
            </a:r>
          </a:p>
        </p:txBody>
      </p:sp>
      <p:sp>
        <p:nvSpPr>
          <p:cNvPr id="7191" name="Text Box 4"/>
          <p:cNvSpPr txBox="1">
            <a:spLocks noChangeArrowheads="1"/>
          </p:cNvSpPr>
          <p:nvPr/>
        </p:nvSpPr>
        <p:spPr bwMode="auto">
          <a:xfrm>
            <a:off x="128588" y="1219200"/>
            <a:ext cx="215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FF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600" b="1" i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sp>
        <p:nvSpPr>
          <p:cNvPr id="7192" name="Text Box 5"/>
          <p:cNvSpPr txBox="1">
            <a:spLocks noChangeArrowheads="1"/>
          </p:cNvSpPr>
          <p:nvPr/>
        </p:nvSpPr>
        <p:spPr bwMode="auto">
          <a:xfrm>
            <a:off x="0" y="228600"/>
            <a:ext cx="653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1600" b="1" u="sng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6477000" y="228600"/>
          <a:ext cx="1219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" name="Equation" r:id="rId3" imgW="711000" imgH="304560" progId="Equation.3">
                  <p:embed/>
                </p:oleObj>
              </mc:Choice>
              <mc:Fallback>
                <p:oleObj name="Equation" r:id="rId3" imgW="71100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12192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Line 7"/>
          <p:cNvSpPr>
            <a:spLocks noChangeShapeType="1"/>
          </p:cNvSpPr>
          <p:nvPr/>
        </p:nvSpPr>
        <p:spPr bwMode="auto">
          <a:xfrm>
            <a:off x="4267200" y="6858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94" name="Group 8"/>
          <p:cNvGrpSpPr>
            <a:grpSpLocks/>
          </p:cNvGrpSpPr>
          <p:nvPr/>
        </p:nvGrpSpPr>
        <p:grpSpPr bwMode="auto">
          <a:xfrm>
            <a:off x="0" y="3429000"/>
            <a:ext cx="3935413" cy="446088"/>
            <a:chOff x="-24" y="1328"/>
            <a:chExt cx="2479" cy="281"/>
          </a:xfrm>
        </p:grpSpPr>
        <p:sp>
          <p:nvSpPr>
            <p:cNvPr id="7222" name="Text Box 9"/>
            <p:cNvSpPr txBox="1">
              <a:spLocks noChangeArrowheads="1"/>
            </p:cNvSpPr>
            <p:nvPr/>
          </p:nvSpPr>
          <p:spPr bwMode="auto">
            <a:xfrm>
              <a:off x="-24" y="1356"/>
              <a:ext cx="24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u="sng">
                  <a:latin typeface="Arial" charset="0"/>
                </a:rPr>
                <a:t>2/ HẰNG ĐẲNG THỨC</a:t>
              </a:r>
              <a:r>
                <a:rPr lang="en-US" u="sng">
                  <a:solidFill>
                    <a:srgbClr val="0099FF"/>
                  </a:solidFill>
                  <a:latin typeface="Arial" charset="0"/>
                </a:rPr>
                <a:t>                     </a:t>
              </a:r>
            </a:p>
          </p:txBody>
        </p:sp>
        <p:graphicFrame>
          <p:nvGraphicFramePr>
            <p:cNvPr id="7188" name="Object 10"/>
            <p:cNvGraphicFramePr>
              <a:graphicFrameLocks noChangeAspect="1"/>
            </p:cNvGraphicFramePr>
            <p:nvPr/>
          </p:nvGraphicFramePr>
          <p:xfrm>
            <a:off x="1680" y="132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0" name="Equation" r:id="rId5" imgW="711000" imgH="304560" progId="Equation.3">
                    <p:embed/>
                  </p:oleObj>
                </mc:Choice>
                <mc:Fallback>
                  <p:oleObj name="Equation" r:id="rId5" imgW="711000" imgH="3045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2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95" name="Group 11"/>
          <p:cNvGrpSpPr>
            <a:grpSpLocks/>
          </p:cNvGrpSpPr>
          <p:nvPr/>
        </p:nvGrpSpPr>
        <p:grpSpPr bwMode="auto">
          <a:xfrm>
            <a:off x="301915" y="3822121"/>
            <a:ext cx="3146425" cy="676275"/>
            <a:chOff x="38" y="1607"/>
            <a:chExt cx="1982" cy="426"/>
          </a:xfrm>
        </p:grpSpPr>
        <p:sp>
          <p:nvSpPr>
            <p:cNvPr id="7221" name="Text Box 12"/>
            <p:cNvSpPr txBox="1">
              <a:spLocks noChangeArrowheads="1"/>
            </p:cNvSpPr>
            <p:nvPr/>
          </p:nvSpPr>
          <p:spPr bwMode="auto">
            <a:xfrm>
              <a:off x="38" y="1607"/>
              <a:ext cx="1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u="sng">
                  <a:solidFill>
                    <a:srgbClr val="FF00FF"/>
                  </a:solidFill>
                  <a:latin typeface="Arial" charset="0"/>
                </a:rPr>
                <a:t>Định lí :</a:t>
              </a:r>
              <a:r>
                <a:rPr lang="en-US" sz="1600" u="sng">
                  <a:latin typeface="Arial" charset="0"/>
                </a:rPr>
                <a:t/>
              </a:r>
              <a:br>
                <a:rPr lang="en-US" sz="1600" u="sng">
                  <a:latin typeface="Arial" charset="0"/>
                </a:rPr>
              </a:br>
              <a:r>
                <a:rPr lang="en-US" sz="1600">
                  <a:latin typeface="Arial" charset="0"/>
                </a:rPr>
                <a:t> Với mọi số a , ta có </a:t>
              </a:r>
            </a:p>
          </p:txBody>
        </p:sp>
        <p:graphicFrame>
          <p:nvGraphicFramePr>
            <p:cNvPr id="7187" name="Object 13"/>
            <p:cNvGraphicFramePr>
              <a:graphicFrameLocks noChangeAspect="1"/>
            </p:cNvGraphicFramePr>
            <p:nvPr/>
          </p:nvGraphicFramePr>
          <p:xfrm>
            <a:off x="1307" y="1752"/>
            <a:ext cx="713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1" name="Equation" r:id="rId6" imgW="660240" imgH="304560" progId="Equation.3">
                    <p:embed/>
                  </p:oleObj>
                </mc:Choice>
                <mc:Fallback>
                  <p:oleObj name="Equation" r:id="rId6" imgW="660240" imgH="30456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7" y="1752"/>
                          <a:ext cx="713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533400" y="4495800"/>
            <a:ext cx="2144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 err="1">
                <a:latin typeface="Arial" charset="0"/>
              </a:rPr>
              <a:t>Chứng</a:t>
            </a:r>
            <a:r>
              <a:rPr lang="en-US" sz="1600" b="1" i="1" dirty="0">
                <a:latin typeface="Arial" charset="0"/>
              </a:rPr>
              <a:t> minh</a:t>
            </a:r>
            <a:r>
              <a:rPr lang="en-US" sz="1600" dirty="0">
                <a:latin typeface="Arial" charset="0"/>
              </a:rPr>
              <a:t> ( SGK )</a:t>
            </a:r>
          </a:p>
        </p:txBody>
      </p:sp>
      <p:grpSp>
        <p:nvGrpSpPr>
          <p:cNvPr id="7197" name="Group 15"/>
          <p:cNvGrpSpPr>
            <a:grpSpLocks/>
          </p:cNvGrpSpPr>
          <p:nvPr/>
        </p:nvGrpSpPr>
        <p:grpSpPr bwMode="auto">
          <a:xfrm>
            <a:off x="34925" y="2057400"/>
            <a:ext cx="2363788" cy="669925"/>
            <a:chOff x="86" y="1420"/>
            <a:chExt cx="1489" cy="422"/>
          </a:xfrm>
        </p:grpSpPr>
        <p:sp>
          <p:nvSpPr>
            <p:cNvPr id="7220" name="Text Box 16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7186" name="Object 17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2" name="Equation" r:id="rId8" imgW="609480" imgH="253800" progId="Equation.3">
                    <p:embed/>
                  </p:oleObj>
                </mc:Choice>
                <mc:Fallback>
                  <p:oleObj name="Equation" r:id="rId8" imgW="609480" imgH="2538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2514600" y="2362200"/>
          <a:ext cx="12700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3" name="Equation" r:id="rId10" imgW="736560" imgH="190440" progId="Equation.3">
                  <p:embed/>
                </p:oleObj>
              </mc:Choice>
              <mc:Fallback>
                <p:oleObj name="Equation" r:id="rId10" imgW="736560" imgH="1904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1270000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8" name="Group 19"/>
          <p:cNvGrpSpPr>
            <a:grpSpLocks/>
          </p:cNvGrpSpPr>
          <p:nvPr/>
        </p:nvGrpSpPr>
        <p:grpSpPr bwMode="auto">
          <a:xfrm>
            <a:off x="228600" y="3019425"/>
            <a:ext cx="3267075" cy="381000"/>
            <a:chOff x="144" y="1989"/>
            <a:chExt cx="2058" cy="240"/>
          </a:xfrm>
        </p:grpSpPr>
        <p:sp>
          <p:nvSpPr>
            <p:cNvPr id="7219" name="Text Box 20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7184" name="Object 21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4" name="Equation" r:id="rId12" imgW="139680" imgH="164880" progId="Equation.3">
                    <p:embed/>
                  </p:oleObj>
                </mc:Choice>
                <mc:Fallback>
                  <p:oleObj name="Equation" r:id="rId12" imgW="139680" imgH="1648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5" name="Object 22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5" name="Equation" r:id="rId14" imgW="609480" imgH="253800" progId="Equation.3">
                    <p:embed/>
                  </p:oleObj>
                </mc:Choice>
                <mc:Fallback>
                  <p:oleObj name="Equation" r:id="rId14" imgW="609480" imgH="2538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2" name="Object 23"/>
          <p:cNvGraphicFramePr>
            <a:graphicFrameLocks noChangeAspect="1"/>
          </p:cNvGraphicFramePr>
          <p:nvPr/>
        </p:nvGraphicFramePr>
        <p:xfrm>
          <a:off x="2317750" y="2862263"/>
          <a:ext cx="273050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6" name="Equation" r:id="rId15" imgW="241200" imgH="164880" progId="Equation.3">
                  <p:embed/>
                </p:oleObj>
              </mc:Choice>
              <mc:Fallback>
                <p:oleObj name="Equation" r:id="rId15" imgW="241200" imgH="164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862263"/>
                        <a:ext cx="273050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4"/>
          <p:cNvGraphicFramePr>
            <a:graphicFrameLocks noChangeAspect="1"/>
          </p:cNvGraphicFramePr>
          <p:nvPr/>
        </p:nvGraphicFramePr>
        <p:xfrm>
          <a:off x="2667000" y="2692400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7" name="Equation" r:id="rId17" imgW="342720" imgH="177480" progId="Equation.3">
                  <p:embed/>
                </p:oleObj>
              </mc:Choice>
              <mc:Fallback>
                <p:oleObj name="Equation" r:id="rId17" imgW="34272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92400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Rectangle 27"/>
          <p:cNvSpPr>
            <a:spLocks noChangeArrowheads="1"/>
          </p:cNvSpPr>
          <p:nvPr/>
        </p:nvSpPr>
        <p:spPr bwMode="auto">
          <a:xfrm>
            <a:off x="69342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1" name="Rectangle 28"/>
          <p:cNvSpPr>
            <a:spLocks noChangeArrowheads="1"/>
          </p:cNvSpPr>
          <p:nvPr/>
        </p:nvSpPr>
        <p:spPr bwMode="auto">
          <a:xfrm>
            <a:off x="6096000" y="27432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2" name="Rectangle 29"/>
          <p:cNvSpPr>
            <a:spLocks noChangeArrowheads="1"/>
          </p:cNvSpPr>
          <p:nvPr/>
        </p:nvSpPr>
        <p:spPr bwMode="auto">
          <a:xfrm>
            <a:off x="5105400" y="27432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3" name="Rectangle 31"/>
          <p:cNvSpPr>
            <a:spLocks noChangeArrowheads="1"/>
          </p:cNvSpPr>
          <p:nvPr/>
        </p:nvSpPr>
        <p:spPr bwMode="auto">
          <a:xfrm>
            <a:off x="8458200" y="2141538"/>
            <a:ext cx="60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4" name="Rectangle 32"/>
          <p:cNvSpPr>
            <a:spLocks noChangeArrowheads="1"/>
          </p:cNvSpPr>
          <p:nvPr/>
        </p:nvSpPr>
        <p:spPr bwMode="auto">
          <a:xfrm>
            <a:off x="7696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6934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7206" name="Rectangle 34"/>
          <p:cNvSpPr>
            <a:spLocks noChangeArrowheads="1"/>
          </p:cNvSpPr>
          <p:nvPr/>
        </p:nvSpPr>
        <p:spPr bwMode="auto">
          <a:xfrm>
            <a:off x="6096000" y="2141538"/>
            <a:ext cx="8382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7207" name="Rectangle 35"/>
          <p:cNvSpPr>
            <a:spLocks noChangeArrowheads="1"/>
          </p:cNvSpPr>
          <p:nvPr/>
        </p:nvSpPr>
        <p:spPr bwMode="auto">
          <a:xfrm>
            <a:off x="5105400" y="2141538"/>
            <a:ext cx="990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graphicFrame>
        <p:nvGraphicFramePr>
          <p:cNvPr id="67651" name="Object 67"/>
          <p:cNvGraphicFramePr>
            <a:graphicFrameLocks noChangeAspect="1"/>
          </p:cNvGraphicFramePr>
          <p:nvPr/>
        </p:nvGraphicFramePr>
        <p:xfrm>
          <a:off x="6076950" y="3886200"/>
          <a:ext cx="9334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8" name="Equation" r:id="rId19" imgW="406080" imgH="253800" progId="Equation.3">
                  <p:embed/>
                </p:oleObj>
              </mc:Choice>
              <mc:Fallback>
                <p:oleObj name="Equation" r:id="rId19" imgW="406080" imgH="2538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3886200"/>
                        <a:ext cx="9334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52" name="Text Box 68"/>
          <p:cNvSpPr txBox="1">
            <a:spLocks noChangeArrowheads="1"/>
          </p:cNvSpPr>
          <p:nvPr/>
        </p:nvSpPr>
        <p:spPr bwMode="auto">
          <a:xfrm>
            <a:off x="5664200" y="3420773"/>
            <a:ext cx="14589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 err="1">
                <a:latin typeface="Arial" charset="0"/>
              </a:rPr>
              <a:t>Chứng</a:t>
            </a:r>
            <a:r>
              <a:rPr lang="en-US" sz="1600" b="1" i="1" dirty="0">
                <a:latin typeface="Arial" charset="0"/>
              </a:rPr>
              <a:t> minh</a:t>
            </a:r>
            <a:r>
              <a:rPr lang="en-US" sz="1600" dirty="0">
                <a:latin typeface="Arial" charset="0"/>
              </a:rPr>
              <a:t> </a:t>
            </a:r>
          </a:p>
        </p:txBody>
      </p:sp>
      <p:graphicFrame>
        <p:nvGraphicFramePr>
          <p:cNvPr id="67657" name="Object 73"/>
          <p:cNvGraphicFramePr>
            <a:graphicFrameLocks noChangeAspect="1"/>
          </p:cNvGraphicFramePr>
          <p:nvPr/>
        </p:nvGraphicFramePr>
        <p:xfrm>
          <a:off x="7010400" y="4495800"/>
          <a:ext cx="20510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9" name="Equation" r:id="rId21" imgW="1117440" imgH="253800" progId="Equation.3">
                  <p:embed/>
                </p:oleObj>
              </mc:Choice>
              <mc:Fallback>
                <p:oleObj name="Equation" r:id="rId21" imgW="1117440" imgH="2538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495800"/>
                        <a:ext cx="20510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461164" y="565584"/>
            <a:ext cx="4063711" cy="2496704"/>
            <a:chOff x="3600" y="816"/>
            <a:chExt cx="1296" cy="1152"/>
          </a:xfrm>
        </p:grpSpPr>
        <p:sp>
          <p:nvSpPr>
            <p:cNvPr id="7218" name="AutoShape 70"/>
            <p:cNvSpPr>
              <a:spLocks noChangeArrowheads="1"/>
            </p:cNvSpPr>
            <p:nvPr/>
          </p:nvSpPr>
          <p:spPr bwMode="auto">
            <a:xfrm>
              <a:off x="3600" y="816"/>
              <a:ext cx="1296" cy="1152"/>
            </a:xfrm>
            <a:prstGeom prst="cloudCallout">
              <a:avLst>
                <a:gd name="adj1" fmla="val -43750"/>
                <a:gd name="adj2" fmla="val 70000"/>
              </a:avLst>
            </a:pr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Vì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bình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phương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2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vế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</a:p>
            <a:p>
              <a:pPr algn="ctr"/>
              <a:endParaRPr lang="en-US" sz="1600" dirty="0" smtClean="0">
                <a:solidFill>
                  <a:srgbClr val="FF0000"/>
                </a:solidFill>
                <a:latin typeface="Arial" charset="0"/>
              </a:endParaRPr>
            </a:p>
            <a:p>
              <a:pPr algn="ctr"/>
              <a:endParaRPr lang="en-US" sz="1600" dirty="0">
                <a:solidFill>
                  <a:srgbClr val="FF0000"/>
                </a:solidFill>
                <a:latin typeface="Arial" charset="0"/>
              </a:endParaRPr>
            </a:p>
            <a:p>
              <a:pPr algn="ctr"/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Nên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ta </a:t>
              </a:r>
              <a:r>
                <a:rPr lang="en-US" sz="1600" dirty="0" err="1" smtClean="0">
                  <a:solidFill>
                    <a:srgbClr val="FF0000"/>
                  </a:solidFill>
                  <a:latin typeface="Arial" charset="0"/>
                </a:rPr>
                <a:t>cần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sz="1600" dirty="0" err="1">
                  <a:solidFill>
                    <a:srgbClr val="FF0000"/>
                  </a:solidFill>
                  <a:latin typeface="Arial" charset="0"/>
                </a:rPr>
                <a:t>chứng</a:t>
              </a: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 minh:</a:t>
              </a:r>
            </a:p>
          </p:txBody>
        </p:sp>
        <p:graphicFrame>
          <p:nvGraphicFramePr>
            <p:cNvPr id="7183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7469608"/>
                </p:ext>
              </p:extLst>
            </p:nvPr>
          </p:nvGraphicFramePr>
          <p:xfrm>
            <a:off x="3785" y="1475"/>
            <a:ext cx="816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0" name="Equation" r:id="rId23" imgW="634680" imgH="253800" progId="Equation.3">
                    <p:embed/>
                  </p:oleObj>
                </mc:Choice>
                <mc:Fallback>
                  <p:oleObj name="Equation" r:id="rId23" imgW="634680" imgH="2538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5" y="1475"/>
                          <a:ext cx="816" cy="3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4572000" y="3976688"/>
            <a:ext cx="4114800" cy="338137"/>
            <a:chOff x="2880" y="2505"/>
            <a:chExt cx="2592" cy="213"/>
          </a:xfrm>
        </p:grpSpPr>
        <p:sp>
          <p:nvSpPr>
            <p:cNvPr id="7217" name="Text Box 75"/>
            <p:cNvSpPr txBox="1">
              <a:spLocks noChangeArrowheads="1"/>
            </p:cNvSpPr>
            <p:nvPr/>
          </p:nvSpPr>
          <p:spPr bwMode="auto">
            <a:xfrm>
              <a:off x="2880" y="2505"/>
              <a:ext cx="25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err="1">
                  <a:latin typeface="Arial" charset="0"/>
                </a:rPr>
                <a:t>Nếu</a:t>
              </a:r>
              <a:r>
                <a:rPr lang="en-US" sz="1600" dirty="0">
                  <a:latin typeface="Arial" charset="0"/>
                </a:rPr>
                <a:t> a      0 </a:t>
              </a:r>
              <a:r>
                <a:rPr lang="en-US" sz="1600" dirty="0" err="1">
                  <a:latin typeface="Arial" charset="0"/>
                </a:rPr>
                <a:t>thì</a:t>
              </a:r>
              <a:r>
                <a:rPr lang="en-US" sz="1600" dirty="0">
                  <a:latin typeface="Arial" charset="0"/>
                </a:rPr>
                <a:t>                    </a:t>
              </a:r>
              <a:r>
                <a:rPr lang="en-US" sz="1600" dirty="0" err="1">
                  <a:latin typeface="Arial" charset="0"/>
                </a:rPr>
                <a:t>nên</a:t>
              </a:r>
              <a:endParaRPr lang="en-US" sz="1600" dirty="0">
                <a:latin typeface="Arial" charset="0"/>
              </a:endParaRPr>
            </a:p>
          </p:txBody>
        </p:sp>
        <p:graphicFrame>
          <p:nvGraphicFramePr>
            <p:cNvPr id="7182" name="Object 76"/>
            <p:cNvGraphicFramePr>
              <a:graphicFrameLocks noChangeAspect="1"/>
            </p:cNvGraphicFramePr>
            <p:nvPr/>
          </p:nvGraphicFramePr>
          <p:xfrm>
            <a:off x="3312" y="2544"/>
            <a:ext cx="120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1" name="Equation" r:id="rId25" imgW="126720" imgH="152280" progId="Equation.3">
                    <p:embed/>
                  </p:oleObj>
                </mc:Choice>
                <mc:Fallback>
                  <p:oleObj name="Equation" r:id="rId25" imgW="126720" imgH="15228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544"/>
                          <a:ext cx="120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6" name="Object 7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2" name="Equation" r:id="rId27" imgW="114120" imgH="215640" progId="Equation.3">
                  <p:embed/>
                </p:oleObj>
              </mc:Choice>
              <mc:Fallback>
                <p:oleObj name="Equation" r:id="rId27" imgW="114120" imgH="21564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63" name="Object 79"/>
          <p:cNvGraphicFramePr>
            <a:graphicFrameLocks noChangeAspect="1"/>
          </p:cNvGraphicFramePr>
          <p:nvPr/>
        </p:nvGraphicFramePr>
        <p:xfrm>
          <a:off x="7543800" y="3886200"/>
          <a:ext cx="1295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3" name="Equation" r:id="rId29" imgW="634680" imgH="253800" progId="Equation.3">
                  <p:embed/>
                </p:oleObj>
              </mc:Choice>
              <mc:Fallback>
                <p:oleObj name="Equation" r:id="rId29" imgW="634680" imgH="2538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12954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64" name="Text Box 80"/>
          <p:cNvSpPr txBox="1">
            <a:spLocks noChangeArrowheads="1"/>
          </p:cNvSpPr>
          <p:nvPr/>
        </p:nvSpPr>
        <p:spPr bwMode="auto">
          <a:xfrm>
            <a:off x="4267200" y="4572000"/>
            <a:ext cx="419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Arial" charset="0"/>
              </a:rPr>
              <a:t>Nếu</a:t>
            </a:r>
            <a:r>
              <a:rPr lang="en-US" sz="1600" dirty="0">
                <a:latin typeface="Arial" charset="0"/>
              </a:rPr>
              <a:t> a&lt;0 </a:t>
            </a:r>
            <a:r>
              <a:rPr lang="en-US" sz="1600" dirty="0" err="1">
                <a:latin typeface="Arial" charset="0"/>
              </a:rPr>
              <a:t>thì</a:t>
            </a:r>
            <a:r>
              <a:rPr lang="en-US" sz="1600" dirty="0">
                <a:latin typeface="Arial" charset="0"/>
              </a:rPr>
              <a:t>                      </a:t>
            </a:r>
            <a:r>
              <a:rPr lang="en-US" sz="1600" dirty="0" err="1">
                <a:latin typeface="Arial" charset="0"/>
              </a:rPr>
              <a:t>nên</a:t>
            </a:r>
            <a:r>
              <a:rPr lang="en-US" sz="1600" dirty="0">
                <a:latin typeface="Arial" charset="0"/>
              </a:rPr>
              <a:t> </a:t>
            </a:r>
          </a:p>
        </p:txBody>
      </p:sp>
      <p:graphicFrame>
        <p:nvGraphicFramePr>
          <p:cNvPr id="67665" name="Object 81"/>
          <p:cNvGraphicFramePr>
            <a:graphicFrameLocks noChangeAspect="1"/>
          </p:cNvGraphicFramePr>
          <p:nvPr/>
        </p:nvGraphicFramePr>
        <p:xfrm>
          <a:off x="5562600" y="4495800"/>
          <a:ext cx="990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4" name="Equation" r:id="rId30" imgW="495000" imgH="253800" progId="Equation.3">
                  <p:embed/>
                </p:oleObj>
              </mc:Choice>
              <mc:Fallback>
                <p:oleObj name="Equation" r:id="rId30" imgW="495000" imgH="2538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95800"/>
                        <a:ext cx="9906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4343400" y="5105400"/>
            <a:ext cx="4343400" cy="525463"/>
            <a:chOff x="2736" y="3653"/>
            <a:chExt cx="2736" cy="331"/>
          </a:xfrm>
        </p:grpSpPr>
        <p:graphicFrame>
          <p:nvGraphicFramePr>
            <p:cNvPr id="7181" name="Object 84"/>
            <p:cNvGraphicFramePr>
              <a:graphicFrameLocks noChangeAspect="1"/>
            </p:cNvGraphicFramePr>
            <p:nvPr/>
          </p:nvGraphicFramePr>
          <p:xfrm>
            <a:off x="3552" y="3653"/>
            <a:ext cx="816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5" name="Equation" r:id="rId32" imgW="634680" imgH="253800" progId="Equation.3">
                    <p:embed/>
                  </p:oleObj>
                </mc:Choice>
                <mc:Fallback>
                  <p:oleObj name="Equation" r:id="rId32" imgW="634680" imgH="25380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653"/>
                          <a:ext cx="816" cy="3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16" name="Text Box 85"/>
            <p:cNvSpPr txBox="1">
              <a:spLocks noChangeArrowheads="1"/>
            </p:cNvSpPr>
            <p:nvPr/>
          </p:nvSpPr>
          <p:spPr bwMode="auto">
            <a:xfrm>
              <a:off x="2736" y="3705"/>
              <a:ext cx="27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>
                  <a:latin typeface="Arial" charset="0"/>
                </a:rPr>
                <a:t>Do </a:t>
              </a:r>
              <a:r>
                <a:rPr lang="vi-VN" sz="1600" dirty="0" smtClean="0">
                  <a:latin typeface="Arial" charset="0"/>
                </a:rPr>
                <a:t>đ</a:t>
              </a:r>
              <a:r>
                <a:rPr lang="en-US" sz="1600" dirty="0">
                  <a:latin typeface="Arial" charset="0"/>
                </a:rPr>
                <a:t>ó                                        </a:t>
              </a:r>
              <a:r>
                <a:rPr lang="en-US" sz="1600" dirty="0" err="1">
                  <a:latin typeface="Arial" charset="0"/>
                </a:rPr>
                <a:t>với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mọi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số</a:t>
              </a:r>
              <a:r>
                <a:rPr lang="en-US" sz="1600" dirty="0">
                  <a:latin typeface="Arial" charset="0"/>
                </a:rPr>
                <a:t> a</a:t>
              </a:r>
            </a:p>
          </p:txBody>
        </p:sp>
      </p:grpSp>
      <p:grpSp>
        <p:nvGrpSpPr>
          <p:cNvPr id="7213" name="Group 87"/>
          <p:cNvGrpSpPr>
            <a:grpSpLocks/>
          </p:cNvGrpSpPr>
          <p:nvPr/>
        </p:nvGrpSpPr>
        <p:grpSpPr bwMode="auto">
          <a:xfrm>
            <a:off x="0" y="1600200"/>
            <a:ext cx="3419475" cy="341313"/>
            <a:chOff x="2592" y="1255"/>
            <a:chExt cx="2154" cy="215"/>
          </a:xfrm>
        </p:grpSpPr>
        <p:sp>
          <p:nvSpPr>
            <p:cNvPr id="7215" name="Text Box 88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7180" name="Object 89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6" name="Equation" r:id="rId33" imgW="291960" imgH="241200" progId="Equation.3">
                    <p:embed/>
                  </p:oleObj>
                </mc:Choice>
                <mc:Fallback>
                  <p:oleObj name="Equation" r:id="rId33" imgW="291960" imgH="241200" progId="Equation.3">
                    <p:embed/>
                    <p:pic>
                      <p:nvPicPr>
                        <p:cNvPr id="0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9" name="Object 90"/>
          <p:cNvGraphicFramePr>
            <a:graphicFrameLocks noChangeAspect="1"/>
          </p:cNvGraphicFramePr>
          <p:nvPr/>
        </p:nvGraphicFramePr>
        <p:xfrm>
          <a:off x="3505200" y="16764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7" name="Equation" r:id="rId35" imgW="419040" imgH="190440" progId="Equation.3">
                  <p:embed/>
                </p:oleObj>
              </mc:Choice>
              <mc:Fallback>
                <p:oleObj name="Equation" r:id="rId35" imgW="419040" imgH="19044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764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14" name="Picture 92" descr="bar01"/>
          <p:cNvPicPr>
            <a:picLocks noChangeAspect="1" noChangeArrowheads="1"/>
          </p:cNvPicPr>
          <p:nvPr/>
        </p:nvPicPr>
        <p:blipFill>
          <a:blip r:embed="rId37">
            <a:lum bright="-6000"/>
          </a:blip>
          <a:srcRect/>
          <a:stretch>
            <a:fillRect/>
          </a:stretch>
        </p:blipFill>
        <p:spPr bwMode="auto">
          <a:xfrm>
            <a:off x="9144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499285"/>
              </p:ext>
            </p:extLst>
          </p:nvPr>
        </p:nvGraphicFramePr>
        <p:xfrm>
          <a:off x="344488" y="5308022"/>
          <a:ext cx="3846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8" name="Equation" r:id="rId38" imgW="1066680" imgH="457200" progId="Equation.3">
                  <p:embed/>
                </p:oleObj>
              </mc:Choice>
              <mc:Fallback>
                <p:oleObj name="Equation" r:id="rId38" imgW="1066680" imgH="457200" progId="Equation.3">
                  <p:embed/>
                  <p:pic>
                    <p:nvPicPr>
                      <p:cNvPr id="297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308022"/>
                        <a:ext cx="3846513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4943" y="4883006"/>
            <a:ext cx="335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23148" y="5257800"/>
            <a:ext cx="43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806913"/>
              </p:ext>
            </p:extLst>
          </p:nvPr>
        </p:nvGraphicFramePr>
        <p:xfrm>
          <a:off x="5293188" y="1252538"/>
          <a:ext cx="213902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" name="Equation" r:id="rId40" imgW="850680" imgH="317160" progId="Equation.3">
                  <p:embed/>
                </p:oleObj>
              </mc:Choice>
              <mc:Fallback>
                <p:oleObj name="Equation" r:id="rId40" imgW="850680" imgH="317160" progId="Equation.3">
                  <p:embed/>
                  <p:pic>
                    <p:nvPicPr>
                      <p:cNvPr id="718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3188" y="1252538"/>
                        <a:ext cx="2139023" cy="463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532372" y="5822442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8" grpId="0"/>
      <p:bldP spid="67652" grpId="0"/>
      <p:bldP spid="67664" grpId="0"/>
      <p:bldP spid="2" grpId="0"/>
      <p:bldP spid="57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0" name="Text Box 3"/>
          <p:cNvSpPr txBox="1">
            <a:spLocks noChangeArrowheads="1"/>
          </p:cNvSpPr>
          <p:nvPr/>
        </p:nvSpPr>
        <p:spPr bwMode="auto">
          <a:xfrm>
            <a:off x="0" y="6858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1/ CĂN THỨC BẬC HAI </a:t>
            </a:r>
          </a:p>
        </p:txBody>
      </p:sp>
      <p:sp>
        <p:nvSpPr>
          <p:cNvPr id="8221" name="Text Box 4"/>
          <p:cNvSpPr txBox="1">
            <a:spLocks noChangeArrowheads="1"/>
          </p:cNvSpPr>
          <p:nvPr/>
        </p:nvSpPr>
        <p:spPr bwMode="auto">
          <a:xfrm>
            <a:off x="128588" y="990600"/>
            <a:ext cx="215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FF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Tổng quát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b="1" i="1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600" b="1" i="1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sp>
        <p:nvSpPr>
          <p:cNvPr id="8222" name="Text Box 5"/>
          <p:cNvSpPr txBox="1">
            <a:spLocks noChangeArrowheads="1"/>
          </p:cNvSpPr>
          <p:nvPr/>
        </p:nvSpPr>
        <p:spPr bwMode="auto">
          <a:xfrm>
            <a:off x="0" y="228600"/>
            <a:ext cx="653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1600" b="1" u="sng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6553200" y="152400"/>
          <a:ext cx="1219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4" name="Equation" r:id="rId3" imgW="711000" imgH="304560" progId="Equation.3">
                  <p:embed/>
                </p:oleObj>
              </mc:Choice>
              <mc:Fallback>
                <p:oleObj name="Equation" r:id="rId3" imgW="71100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"/>
                        <a:ext cx="12192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3" name="Line 7"/>
          <p:cNvSpPr>
            <a:spLocks noChangeShapeType="1"/>
          </p:cNvSpPr>
          <p:nvPr/>
        </p:nvSpPr>
        <p:spPr bwMode="auto">
          <a:xfrm>
            <a:off x="4267200" y="6858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24" name="Group 8"/>
          <p:cNvGrpSpPr>
            <a:grpSpLocks/>
          </p:cNvGrpSpPr>
          <p:nvPr/>
        </p:nvGrpSpPr>
        <p:grpSpPr bwMode="auto">
          <a:xfrm>
            <a:off x="0" y="3429000"/>
            <a:ext cx="3935413" cy="446088"/>
            <a:chOff x="-24" y="1328"/>
            <a:chExt cx="2479" cy="281"/>
          </a:xfrm>
        </p:grpSpPr>
        <p:sp>
          <p:nvSpPr>
            <p:cNvPr id="8246" name="Text Box 9"/>
            <p:cNvSpPr txBox="1">
              <a:spLocks noChangeArrowheads="1"/>
            </p:cNvSpPr>
            <p:nvPr/>
          </p:nvSpPr>
          <p:spPr bwMode="auto">
            <a:xfrm>
              <a:off x="-24" y="1356"/>
              <a:ext cx="24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u="sng">
                  <a:latin typeface="Arial" charset="0"/>
                </a:rPr>
                <a:t>2/ HẰNG ĐẲNG THỨC</a:t>
              </a:r>
              <a:r>
                <a:rPr lang="en-US" u="sng">
                  <a:latin typeface="Arial" charset="0"/>
                </a:rPr>
                <a:t>                     </a:t>
              </a:r>
            </a:p>
          </p:txBody>
        </p:sp>
        <p:graphicFrame>
          <p:nvGraphicFramePr>
            <p:cNvPr id="8218" name="Object 10"/>
            <p:cNvGraphicFramePr>
              <a:graphicFrameLocks noChangeAspect="1"/>
            </p:cNvGraphicFramePr>
            <p:nvPr/>
          </p:nvGraphicFramePr>
          <p:xfrm>
            <a:off x="1680" y="132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95" name="Equation" r:id="rId5" imgW="711000" imgH="304560" progId="Equation.3">
                    <p:embed/>
                  </p:oleObj>
                </mc:Choice>
                <mc:Fallback>
                  <p:oleObj name="Equation" r:id="rId5" imgW="711000" imgH="3045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2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25" name="Group 11"/>
          <p:cNvGrpSpPr>
            <a:grpSpLocks/>
          </p:cNvGrpSpPr>
          <p:nvPr/>
        </p:nvGrpSpPr>
        <p:grpSpPr bwMode="auto">
          <a:xfrm>
            <a:off x="304800" y="3810000"/>
            <a:ext cx="3146425" cy="676275"/>
            <a:chOff x="38" y="1607"/>
            <a:chExt cx="1982" cy="426"/>
          </a:xfrm>
        </p:grpSpPr>
        <p:sp>
          <p:nvSpPr>
            <p:cNvPr id="8245" name="Text Box 12"/>
            <p:cNvSpPr txBox="1">
              <a:spLocks noChangeArrowheads="1"/>
            </p:cNvSpPr>
            <p:nvPr/>
          </p:nvSpPr>
          <p:spPr bwMode="auto">
            <a:xfrm>
              <a:off x="38" y="1607"/>
              <a:ext cx="1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u="sng">
                  <a:solidFill>
                    <a:srgbClr val="FF00FF"/>
                  </a:solidFill>
                  <a:latin typeface="Arial" charset="0"/>
                </a:rPr>
                <a:t>Định lí :</a:t>
              </a:r>
              <a:r>
                <a:rPr lang="en-US" sz="1600" u="sng">
                  <a:latin typeface="Arial" charset="0"/>
                </a:rPr>
                <a:t/>
              </a:r>
              <a:br>
                <a:rPr lang="en-US" sz="1600" u="sng">
                  <a:latin typeface="Arial" charset="0"/>
                </a:rPr>
              </a:br>
              <a:r>
                <a:rPr lang="en-US" sz="1600">
                  <a:latin typeface="Arial" charset="0"/>
                </a:rPr>
                <a:t> Với mọi số a , ta có </a:t>
              </a:r>
            </a:p>
          </p:txBody>
        </p:sp>
        <p:graphicFrame>
          <p:nvGraphicFramePr>
            <p:cNvPr id="8217" name="Object 13"/>
            <p:cNvGraphicFramePr>
              <a:graphicFrameLocks noChangeAspect="1"/>
            </p:cNvGraphicFramePr>
            <p:nvPr/>
          </p:nvGraphicFramePr>
          <p:xfrm>
            <a:off x="1307" y="1752"/>
            <a:ext cx="713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96" name="Equation" r:id="rId6" imgW="660240" imgH="304560" progId="Equation.3">
                    <p:embed/>
                  </p:oleObj>
                </mc:Choice>
                <mc:Fallback>
                  <p:oleObj name="Equation" r:id="rId6" imgW="660240" imgH="30456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7" y="1752"/>
                          <a:ext cx="713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6" name="Text Box 14"/>
          <p:cNvSpPr txBox="1">
            <a:spLocks noChangeArrowheads="1"/>
          </p:cNvSpPr>
          <p:nvPr/>
        </p:nvSpPr>
        <p:spPr bwMode="auto">
          <a:xfrm>
            <a:off x="533400" y="4343400"/>
            <a:ext cx="2144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</a:rPr>
              <a:t>Chứng minh</a:t>
            </a:r>
            <a:r>
              <a:rPr lang="en-US" sz="1600">
                <a:latin typeface="Arial" charset="0"/>
              </a:rPr>
              <a:t> ( SGK )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419600" y="1143000"/>
            <a:ext cx="4159250" cy="1525588"/>
            <a:chOff x="2784" y="720"/>
            <a:chExt cx="2620" cy="961"/>
          </a:xfrm>
        </p:grpSpPr>
        <p:sp>
          <p:nvSpPr>
            <p:cNvPr id="8244" name="Text Box 16"/>
            <p:cNvSpPr txBox="1">
              <a:spLocks noChangeArrowheads="1"/>
            </p:cNvSpPr>
            <p:nvPr/>
          </p:nvSpPr>
          <p:spPr bwMode="auto">
            <a:xfrm>
              <a:off x="2784" y="720"/>
              <a:ext cx="10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>
                  <a:solidFill>
                    <a:srgbClr val="FF00FF"/>
                  </a:solidFill>
                  <a:latin typeface="Arial" charset="0"/>
                </a:rPr>
                <a:t>Bài tập 2</a:t>
              </a:r>
              <a:r>
                <a:rPr lang="en-US" sz="1600" b="1">
                  <a:solidFill>
                    <a:srgbClr val="FF00FF"/>
                  </a:solidFill>
                  <a:latin typeface="Arial" charset="0"/>
                </a:rPr>
                <a:t>:</a:t>
              </a:r>
              <a:r>
                <a:rPr lang="en-US" sz="1600">
                  <a:latin typeface="Arial" charset="0"/>
                </a:rPr>
                <a:t> Tính </a:t>
              </a:r>
            </a:p>
          </p:txBody>
        </p:sp>
        <p:graphicFrame>
          <p:nvGraphicFramePr>
            <p:cNvPr id="8215" name="Object 17"/>
            <p:cNvGraphicFramePr>
              <a:graphicFrameLocks noChangeAspect="1"/>
            </p:cNvGraphicFramePr>
            <p:nvPr/>
          </p:nvGraphicFramePr>
          <p:xfrm>
            <a:off x="2784" y="1008"/>
            <a:ext cx="1104" cy="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97" name="Equation" r:id="rId8" imgW="1028520" imgH="622080" progId="Equation.3">
                    <p:embed/>
                  </p:oleObj>
                </mc:Choice>
                <mc:Fallback>
                  <p:oleObj name="Equation" r:id="rId8" imgW="1028520" imgH="6220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008"/>
                          <a:ext cx="1104" cy="5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6" name="Object 18"/>
            <p:cNvGraphicFramePr>
              <a:graphicFrameLocks noChangeAspect="1"/>
            </p:cNvGraphicFramePr>
            <p:nvPr/>
          </p:nvGraphicFramePr>
          <p:xfrm>
            <a:off x="4320" y="1008"/>
            <a:ext cx="1084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98" name="Equation" r:id="rId10" imgW="1002960" imgH="622080" progId="Equation.3">
                    <p:embed/>
                  </p:oleObj>
                </mc:Choice>
                <mc:Fallback>
                  <p:oleObj name="Equation" r:id="rId10" imgW="1002960" imgH="6220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008"/>
                          <a:ext cx="1084" cy="6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4403725" y="2635250"/>
            <a:ext cx="866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Arial" charset="0"/>
              </a:rPr>
              <a:t>Đáp án</a:t>
            </a:r>
          </a:p>
        </p:txBody>
      </p:sp>
      <p:graphicFrame>
        <p:nvGraphicFramePr>
          <p:cNvPr id="59414" name="Object 22"/>
          <p:cNvGraphicFramePr>
            <a:graphicFrameLocks noChangeAspect="1"/>
          </p:cNvGraphicFramePr>
          <p:nvPr/>
        </p:nvGraphicFramePr>
        <p:xfrm>
          <a:off x="2362200" y="5105400"/>
          <a:ext cx="666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" name="Equation" r:id="rId12" imgW="419040" imgH="190440" progId="Equation.3">
                  <p:embed/>
                </p:oleObj>
              </mc:Choice>
              <mc:Fallback>
                <p:oleObj name="Equation" r:id="rId12" imgW="419040" imgH="1904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6667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-76200" y="4648200"/>
            <a:ext cx="1006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1600" b="1">
                <a:solidFill>
                  <a:srgbClr val="FF0000"/>
                </a:solidFill>
                <a:latin typeface="Arial" charset="0"/>
              </a:rPr>
              <a:t>Chú ý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: 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66700" y="5014913"/>
            <a:ext cx="1727200" cy="371475"/>
            <a:chOff x="96" y="2454"/>
            <a:chExt cx="1088" cy="234"/>
          </a:xfrm>
        </p:grpSpPr>
        <p:graphicFrame>
          <p:nvGraphicFramePr>
            <p:cNvPr id="8214" name="Object 25"/>
            <p:cNvGraphicFramePr>
              <a:graphicFrameLocks noChangeAspect="1"/>
            </p:cNvGraphicFramePr>
            <p:nvPr/>
          </p:nvGraphicFramePr>
          <p:xfrm>
            <a:off x="96" y="2454"/>
            <a:ext cx="71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0" name="Equation" r:id="rId14" imgW="660240" imgH="253800" progId="Equation.3">
                    <p:embed/>
                  </p:oleObj>
                </mc:Choice>
                <mc:Fallback>
                  <p:oleObj name="Equation" r:id="rId14" imgW="660240" imgH="253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454"/>
                          <a:ext cx="713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43" name="Text Box 26"/>
            <p:cNvSpPr txBox="1">
              <a:spLocks noChangeArrowheads="1"/>
            </p:cNvSpPr>
            <p:nvPr/>
          </p:nvSpPr>
          <p:spPr bwMode="auto">
            <a:xfrm>
              <a:off x="816" y="247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28600" y="5486400"/>
            <a:ext cx="1876425" cy="371475"/>
            <a:chOff x="74" y="2736"/>
            <a:chExt cx="1182" cy="234"/>
          </a:xfrm>
        </p:grpSpPr>
        <p:graphicFrame>
          <p:nvGraphicFramePr>
            <p:cNvPr id="8213" name="Object 28"/>
            <p:cNvGraphicFramePr>
              <a:graphicFrameLocks noChangeAspect="1"/>
            </p:cNvGraphicFramePr>
            <p:nvPr/>
          </p:nvGraphicFramePr>
          <p:xfrm>
            <a:off x="74" y="2736"/>
            <a:ext cx="822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1" name="Equation" r:id="rId16" imgW="761760" imgH="253800" progId="Equation.3">
                    <p:embed/>
                  </p:oleObj>
                </mc:Choice>
                <mc:Fallback>
                  <p:oleObj name="Equation" r:id="rId16" imgW="761760" imgH="2538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" y="2736"/>
                          <a:ext cx="822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42" name="Rectangle 29"/>
            <p:cNvSpPr>
              <a:spLocks noChangeArrowheads="1"/>
            </p:cNvSpPr>
            <p:nvPr/>
          </p:nvSpPr>
          <p:spPr bwMode="auto">
            <a:xfrm>
              <a:off x="888" y="2752"/>
              <a:ext cx="3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nếu </a:t>
              </a:r>
            </a:p>
          </p:txBody>
        </p:sp>
      </p:grpSp>
      <p:graphicFrame>
        <p:nvGraphicFramePr>
          <p:cNvPr id="59422" name="Object 30"/>
          <p:cNvGraphicFramePr>
            <a:graphicFrameLocks noChangeAspect="1"/>
          </p:cNvGraphicFramePr>
          <p:nvPr/>
        </p:nvGraphicFramePr>
        <p:xfrm>
          <a:off x="2076450" y="5638800"/>
          <a:ext cx="666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2" name="Equation" r:id="rId18" imgW="419040" imgH="190440" progId="Equation.3">
                  <p:embed/>
                </p:oleObj>
              </mc:Choice>
              <mc:Fallback>
                <p:oleObj name="Equation" r:id="rId18" imgW="419040" imgH="1904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638800"/>
                        <a:ext cx="6667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295400" y="4648200"/>
            <a:ext cx="1917700" cy="446088"/>
            <a:chOff x="576" y="2208"/>
            <a:chExt cx="1208" cy="281"/>
          </a:xfrm>
        </p:grpSpPr>
        <p:graphicFrame>
          <p:nvGraphicFramePr>
            <p:cNvPr id="8212" name="Object 32"/>
            <p:cNvGraphicFramePr>
              <a:graphicFrameLocks noChangeAspect="1"/>
            </p:cNvGraphicFramePr>
            <p:nvPr/>
          </p:nvGraphicFramePr>
          <p:xfrm>
            <a:off x="576" y="220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3" name="Equation" r:id="rId20" imgW="711000" imgH="304560" progId="Equation.3">
                    <p:embed/>
                  </p:oleObj>
                </mc:Choice>
                <mc:Fallback>
                  <p:oleObj name="Equation" r:id="rId20" imgW="711000" imgH="30456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0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41" name="Text Box 33"/>
            <p:cNvSpPr txBox="1">
              <a:spLocks noChangeArrowheads="1"/>
            </p:cNvSpPr>
            <p:nvPr/>
          </p:nvSpPr>
          <p:spPr bwMode="auto">
            <a:xfrm>
              <a:off x="1344" y="2256"/>
              <a:ext cx="4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tức là</a:t>
              </a:r>
            </a:p>
          </p:txBody>
        </p:sp>
      </p:grpSp>
      <p:grpSp>
        <p:nvGrpSpPr>
          <p:cNvPr id="8233" name="Group 34"/>
          <p:cNvGrpSpPr>
            <a:grpSpLocks/>
          </p:cNvGrpSpPr>
          <p:nvPr/>
        </p:nvGrpSpPr>
        <p:grpSpPr bwMode="auto">
          <a:xfrm>
            <a:off x="0" y="1828800"/>
            <a:ext cx="2363788" cy="669925"/>
            <a:chOff x="86" y="1420"/>
            <a:chExt cx="1489" cy="422"/>
          </a:xfrm>
        </p:grpSpPr>
        <p:sp>
          <p:nvSpPr>
            <p:cNvPr id="8240" name="Text Box 35"/>
            <p:cNvSpPr txBox="1">
              <a:spLocks noChangeArrowheads="1"/>
            </p:cNvSpPr>
            <p:nvPr/>
          </p:nvSpPr>
          <p:spPr bwMode="auto">
            <a:xfrm>
              <a:off x="86" y="1420"/>
              <a:ext cx="14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0000FF"/>
                  </a:solidFill>
                  <a:latin typeface="Arial" charset="0"/>
                </a:rPr>
                <a:t>Ví dụ1</a:t>
              </a:r>
              <a:r>
                <a:rPr lang="en-US" sz="1600" b="1">
                  <a:solidFill>
                    <a:srgbClr val="0000FF"/>
                  </a:solidFill>
                  <a:latin typeface="Arial" charset="0"/>
                </a:rPr>
                <a:t> :</a:t>
              </a:r>
              <a:r>
                <a:rPr lang="en-US" sz="1600">
                  <a:latin typeface="Arial" charset="0"/>
                </a:rPr>
                <a:t>                     </a:t>
              </a:r>
            </a:p>
            <a:p>
              <a:r>
                <a:rPr lang="en-US" sz="1600">
                  <a:latin typeface="Arial" charset="0"/>
                </a:rPr>
                <a:t>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khi </a:t>
              </a:r>
            </a:p>
          </p:txBody>
        </p:sp>
        <p:graphicFrame>
          <p:nvGraphicFramePr>
            <p:cNvPr id="8211" name="Object 36"/>
            <p:cNvGraphicFramePr>
              <a:graphicFrameLocks noChangeAspect="1"/>
            </p:cNvGraphicFramePr>
            <p:nvPr/>
          </p:nvGraphicFramePr>
          <p:xfrm>
            <a:off x="144" y="1602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4" name="Equation" r:id="rId21" imgW="609480" imgH="253800" progId="Equation.3">
                    <p:embed/>
                  </p:oleObj>
                </mc:Choice>
                <mc:Fallback>
                  <p:oleObj name="Equation" r:id="rId21" imgW="609480" imgH="2538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602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7" name="Object 37"/>
          <p:cNvGraphicFramePr>
            <a:graphicFrameLocks noChangeAspect="1"/>
          </p:cNvGraphicFramePr>
          <p:nvPr/>
        </p:nvGraphicFramePr>
        <p:xfrm>
          <a:off x="2438400" y="2144713"/>
          <a:ext cx="12700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5" name="Equation" r:id="rId23" imgW="736560" imgH="190440" progId="Equation.3">
                  <p:embed/>
                </p:oleObj>
              </mc:Choice>
              <mc:Fallback>
                <p:oleObj name="Equation" r:id="rId23" imgW="736560" imgH="1904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44713"/>
                        <a:ext cx="127000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34" name="Group 38"/>
          <p:cNvGrpSpPr>
            <a:grpSpLocks/>
          </p:cNvGrpSpPr>
          <p:nvPr/>
        </p:nvGrpSpPr>
        <p:grpSpPr bwMode="auto">
          <a:xfrm>
            <a:off x="228600" y="3019425"/>
            <a:ext cx="3267075" cy="381000"/>
            <a:chOff x="144" y="1989"/>
            <a:chExt cx="2058" cy="240"/>
          </a:xfrm>
        </p:grpSpPr>
        <p:sp>
          <p:nvSpPr>
            <p:cNvPr id="8239" name="Text Box 39"/>
            <p:cNvSpPr txBox="1">
              <a:spLocks noChangeArrowheads="1"/>
            </p:cNvSpPr>
            <p:nvPr/>
          </p:nvSpPr>
          <p:spPr bwMode="auto">
            <a:xfrm>
              <a:off x="144" y="2016"/>
              <a:ext cx="20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Với x      3 thì                  xác </a:t>
              </a:r>
              <a:r>
                <a:rPr lang="vi-VN" sz="1600">
                  <a:latin typeface="Arial" charset="0"/>
                </a:rPr>
                <a:t>đ</a:t>
              </a:r>
              <a:r>
                <a:rPr lang="en-US" sz="1600">
                  <a:latin typeface="Arial" charset="0"/>
                </a:rPr>
                <a:t>ịnh </a:t>
              </a:r>
            </a:p>
          </p:txBody>
        </p:sp>
        <p:graphicFrame>
          <p:nvGraphicFramePr>
            <p:cNvPr id="8209" name="Object 40"/>
            <p:cNvGraphicFramePr>
              <a:graphicFrameLocks noChangeAspect="1"/>
            </p:cNvGraphicFramePr>
            <p:nvPr/>
          </p:nvGraphicFramePr>
          <p:xfrm>
            <a:off x="552" y="2060"/>
            <a:ext cx="125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6" name="Equation" r:id="rId25" imgW="139680" imgH="164880" progId="Equation.3">
                    <p:embed/>
                  </p:oleObj>
                </mc:Choice>
                <mc:Fallback>
                  <p:oleObj name="Equation" r:id="rId25" imgW="139680" imgH="16488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" y="2060"/>
                          <a:ext cx="125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0" name="Object 41"/>
            <p:cNvGraphicFramePr>
              <a:graphicFrameLocks noChangeAspect="1"/>
            </p:cNvGraphicFramePr>
            <p:nvPr/>
          </p:nvGraphicFramePr>
          <p:xfrm>
            <a:off x="1023" y="1989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" name="Equation" r:id="rId27" imgW="609480" imgH="253800" progId="Equation.3">
                    <p:embed/>
                  </p:oleObj>
                </mc:Choice>
                <mc:Fallback>
                  <p:oleObj name="Equation" r:id="rId27" imgW="609480" imgH="2538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1989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8" name="Object 42"/>
          <p:cNvGraphicFramePr>
            <a:graphicFrameLocks noChangeAspect="1"/>
          </p:cNvGraphicFramePr>
          <p:nvPr/>
        </p:nvGraphicFramePr>
        <p:xfrm>
          <a:off x="2393950" y="2667000"/>
          <a:ext cx="273050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" name="Equation" r:id="rId28" imgW="241200" imgH="164880" progId="Equation.3">
                  <p:embed/>
                </p:oleObj>
              </mc:Choice>
              <mc:Fallback>
                <p:oleObj name="Equation" r:id="rId28" imgW="241200" imgH="1648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667000"/>
                        <a:ext cx="273050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43"/>
          <p:cNvGraphicFramePr>
            <a:graphicFrameLocks noChangeAspect="1"/>
          </p:cNvGraphicFramePr>
          <p:nvPr/>
        </p:nvGraphicFramePr>
        <p:xfrm>
          <a:off x="2743200" y="2514600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" name="Equation" r:id="rId30" imgW="342720" imgH="177480" progId="Equation.3">
                  <p:embed/>
                </p:oleObj>
              </mc:Choice>
              <mc:Fallback>
                <p:oleObj name="Equation" r:id="rId30" imgW="342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14600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46" name="Object 154"/>
          <p:cNvGraphicFramePr>
            <a:graphicFrameLocks noChangeAspect="1"/>
          </p:cNvGraphicFramePr>
          <p:nvPr/>
        </p:nvGraphicFramePr>
        <p:xfrm>
          <a:off x="4419600" y="3048000"/>
          <a:ext cx="2209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" name="Equation" r:id="rId32" imgW="1079280" imgH="291960" progId="Equation.3">
                  <p:embed/>
                </p:oleObj>
              </mc:Choice>
              <mc:Fallback>
                <p:oleObj name="Equation" r:id="rId32" imgW="1079280" imgH="291960" progId="Equation.3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0"/>
                        <a:ext cx="22098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47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20320"/>
              </p:ext>
            </p:extLst>
          </p:nvPr>
        </p:nvGraphicFramePr>
        <p:xfrm>
          <a:off x="4375150" y="3581400"/>
          <a:ext cx="4279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" name="Equation" r:id="rId34" imgW="2145960" imgH="291960" progId="Equation.3">
                  <p:embed/>
                </p:oleObj>
              </mc:Choice>
              <mc:Fallback>
                <p:oleObj name="Equation" r:id="rId34" imgW="2145960" imgH="291960" progId="Equation.3">
                  <p:embed/>
                  <p:pic>
                    <p:nvPicPr>
                      <p:cNvPr id="0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3581400"/>
                        <a:ext cx="4279900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5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" name="Equation" r:id="rId36" imgW="114120" imgH="215640" progId="Equation.3">
                  <p:embed/>
                </p:oleObj>
              </mc:Choice>
              <mc:Fallback>
                <p:oleObj name="Equation" r:id="rId36" imgW="114120" imgH="215640" progId="Equation.3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49" name="Object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56229"/>
              </p:ext>
            </p:extLst>
          </p:nvPr>
        </p:nvGraphicFramePr>
        <p:xfrm>
          <a:off x="4419600" y="4038600"/>
          <a:ext cx="31924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" name="Equation" r:id="rId38" imgW="1536480" imgH="330120" progId="Equation.3">
                  <p:embed/>
                </p:oleObj>
              </mc:Choice>
              <mc:Fallback>
                <p:oleObj name="Equation" r:id="rId38" imgW="1536480" imgH="330120" progId="Equation.3">
                  <p:embed/>
                  <p:pic>
                    <p:nvPicPr>
                      <p:cNvPr id="0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038600"/>
                        <a:ext cx="319246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50" name="Object 158"/>
          <p:cNvGraphicFramePr>
            <a:graphicFrameLocks noChangeAspect="1"/>
          </p:cNvGraphicFramePr>
          <p:nvPr/>
        </p:nvGraphicFramePr>
        <p:xfrm>
          <a:off x="5903913" y="4572000"/>
          <a:ext cx="3205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" name="Equation" r:id="rId40" imgW="1396800" imgH="253800" progId="Equation.3">
                  <p:embed/>
                </p:oleObj>
              </mc:Choice>
              <mc:Fallback>
                <p:oleObj name="Equation" r:id="rId40" imgW="1396800" imgH="253800" progId="Equation.3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4572000"/>
                        <a:ext cx="32051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51" name="Object 159"/>
          <p:cNvGraphicFramePr>
            <a:graphicFrameLocks noChangeAspect="1"/>
          </p:cNvGraphicFramePr>
          <p:nvPr/>
        </p:nvGraphicFramePr>
        <p:xfrm>
          <a:off x="4343400" y="5105400"/>
          <a:ext cx="2590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5" name="Equation" r:id="rId42" imgW="1460160" imgH="330120" progId="Equation.3">
                  <p:embed/>
                </p:oleObj>
              </mc:Choice>
              <mc:Fallback>
                <p:oleObj name="Equation" r:id="rId42" imgW="1460160" imgH="330120" progId="Equation.3">
                  <p:embed/>
                  <p:pic>
                    <p:nvPicPr>
                      <p:cNvPr id="0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05400"/>
                        <a:ext cx="2590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52" name="Object 160"/>
          <p:cNvGraphicFramePr>
            <a:graphicFrameLocks noChangeAspect="1"/>
          </p:cNvGraphicFramePr>
          <p:nvPr/>
        </p:nvGraphicFramePr>
        <p:xfrm>
          <a:off x="7010400" y="5181600"/>
          <a:ext cx="914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6" name="Equation" r:id="rId44" imgW="558720" imgH="228600" progId="Equation.3">
                  <p:embed/>
                </p:oleObj>
              </mc:Choice>
              <mc:Fallback>
                <p:oleObj name="Equation" r:id="rId44" imgW="558720" imgH="228600" progId="Equation.3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181600"/>
                        <a:ext cx="914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553" name="Rectangle 161"/>
          <p:cNvSpPr>
            <a:spLocks noChangeArrowheads="1"/>
          </p:cNvSpPr>
          <p:nvPr/>
        </p:nvSpPr>
        <p:spPr bwMode="auto">
          <a:xfrm>
            <a:off x="685800" y="5957888"/>
            <a:ext cx="17510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( A: là biểu thức )</a:t>
            </a:r>
          </a:p>
        </p:txBody>
      </p:sp>
      <p:grpSp>
        <p:nvGrpSpPr>
          <p:cNvPr id="8236" name="Group 162"/>
          <p:cNvGrpSpPr>
            <a:grpSpLocks/>
          </p:cNvGrpSpPr>
          <p:nvPr/>
        </p:nvGrpSpPr>
        <p:grpSpPr bwMode="auto">
          <a:xfrm>
            <a:off x="-152400" y="1382713"/>
            <a:ext cx="3419475" cy="341312"/>
            <a:chOff x="2592" y="1255"/>
            <a:chExt cx="2154" cy="215"/>
          </a:xfrm>
        </p:grpSpPr>
        <p:sp>
          <p:nvSpPr>
            <p:cNvPr id="8238" name="Text Box 163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         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xác </a:t>
              </a:r>
              <a:r>
                <a:rPr lang="vi-VN" sz="1600" b="1" i="1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>
                  <a:solidFill>
                    <a:srgbClr val="FF00FF"/>
                  </a:solidFill>
                  <a:latin typeface="Arial" charset="0"/>
                </a:rPr>
                <a:t>ịnh ( hay có nghĩa</a:t>
              </a:r>
              <a:r>
                <a:rPr lang="en-US" sz="1600">
                  <a:latin typeface="Arial" charset="0"/>
                </a:rPr>
                <a:t> ) khi</a:t>
              </a:r>
            </a:p>
          </p:txBody>
        </p:sp>
        <p:graphicFrame>
          <p:nvGraphicFramePr>
            <p:cNvPr id="8208" name="Object 164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7" name="Equation" r:id="rId46" imgW="291960" imgH="241200" progId="Equation.3">
                    <p:embed/>
                  </p:oleObj>
                </mc:Choice>
                <mc:Fallback>
                  <p:oleObj name="Equation" r:id="rId46" imgW="291960" imgH="241200" progId="Equation.3">
                    <p:embed/>
                    <p:pic>
                      <p:nvPicPr>
                        <p:cNvPr id="0" name="Object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7" name="Object 165"/>
          <p:cNvGraphicFramePr>
            <a:graphicFrameLocks noChangeAspect="1"/>
          </p:cNvGraphicFramePr>
          <p:nvPr/>
        </p:nvGraphicFramePr>
        <p:xfrm>
          <a:off x="3352800" y="1433513"/>
          <a:ext cx="5334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8" name="Equation" r:id="rId48" imgW="419040" imgH="190440" progId="Equation.3">
                  <p:embed/>
                </p:oleObj>
              </mc:Choice>
              <mc:Fallback>
                <p:oleObj name="Equation" r:id="rId48" imgW="419040" imgH="190440" progId="Equation.3">
                  <p:embed/>
                  <p:pic>
                    <p:nvPicPr>
                      <p:cNvPr id="0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33513"/>
                        <a:ext cx="5334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37" name="Picture 166" descr="bar01"/>
          <p:cNvPicPr>
            <a:picLocks noChangeAspect="1" noChangeArrowheads="1"/>
          </p:cNvPicPr>
          <p:nvPr/>
        </p:nvPicPr>
        <p:blipFill>
          <a:blip r:embed="rId49">
            <a:lum bright="-6000"/>
          </a:blip>
          <a:srcRect/>
          <a:stretch>
            <a:fillRect/>
          </a:stretch>
        </p:blipFill>
        <p:spPr bwMode="auto">
          <a:xfrm>
            <a:off x="2514600" y="6380163"/>
            <a:ext cx="5486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95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95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9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9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9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1" grpId="0"/>
      <p:bldP spid="59415" grpId="0"/>
      <p:bldP spid="595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6" name="Group 18"/>
          <p:cNvGrpSpPr>
            <a:grpSpLocks/>
          </p:cNvGrpSpPr>
          <p:nvPr/>
        </p:nvGrpSpPr>
        <p:grpSpPr bwMode="auto">
          <a:xfrm>
            <a:off x="1524000" y="838200"/>
            <a:ext cx="4279900" cy="4570412"/>
            <a:chOff x="960" y="589"/>
            <a:chExt cx="2696" cy="2818"/>
          </a:xfrm>
        </p:grpSpPr>
        <p:grpSp>
          <p:nvGrpSpPr>
            <p:cNvPr id="14347" name="Group 4"/>
            <p:cNvGrpSpPr>
              <a:grpSpLocks/>
            </p:cNvGrpSpPr>
            <p:nvPr/>
          </p:nvGrpSpPr>
          <p:grpSpPr bwMode="auto">
            <a:xfrm>
              <a:off x="963" y="589"/>
              <a:ext cx="2143" cy="1259"/>
              <a:chOff x="-7" y="3061"/>
              <a:chExt cx="2143" cy="1259"/>
            </a:xfrm>
          </p:grpSpPr>
          <p:graphicFrame>
            <p:nvGraphicFramePr>
              <p:cNvPr id="14342" name="Object 5"/>
              <p:cNvGraphicFramePr>
                <a:graphicFrameLocks noChangeAspect="1"/>
              </p:cNvGraphicFramePr>
              <p:nvPr/>
            </p:nvGraphicFramePr>
            <p:xfrm>
              <a:off x="144" y="3264"/>
              <a:ext cx="528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58" name="Equation" r:id="rId3" imgW="558720" imgH="291960" progId="Equation.3">
                      <p:embed/>
                    </p:oleObj>
                  </mc:Choice>
                  <mc:Fallback>
                    <p:oleObj name="Equation" r:id="rId3" imgW="558720" imgH="291960" progId="Equation.3">
                      <p:embed/>
                      <p:pic>
                        <p:nvPicPr>
                          <p:cNvPr id="14342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" y="3264"/>
                            <a:ext cx="528" cy="2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0" name="Text Box 6"/>
              <p:cNvSpPr txBox="1">
                <a:spLocks noChangeArrowheads="1"/>
              </p:cNvSpPr>
              <p:nvPr/>
            </p:nvSpPr>
            <p:spPr bwMode="auto">
              <a:xfrm>
                <a:off x="-7" y="3061"/>
                <a:ext cx="104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u="sng" dirty="0" err="1">
                    <a:solidFill>
                      <a:srgbClr val="FF00FF"/>
                    </a:solidFill>
                    <a:latin typeface="Arial" charset="0"/>
                  </a:rPr>
                  <a:t>Ví</a:t>
                </a:r>
                <a:r>
                  <a:rPr lang="en-US" b="1" u="sng" dirty="0">
                    <a:solidFill>
                      <a:srgbClr val="FF00FF"/>
                    </a:solidFill>
                    <a:latin typeface="Arial" charset="0"/>
                  </a:rPr>
                  <a:t> </a:t>
                </a:r>
                <a:r>
                  <a:rPr lang="en-US" b="1" u="sng" dirty="0" err="1">
                    <a:solidFill>
                      <a:srgbClr val="FF00FF"/>
                    </a:solidFill>
                    <a:latin typeface="Arial" charset="0"/>
                  </a:rPr>
                  <a:t>dụ</a:t>
                </a:r>
                <a:r>
                  <a:rPr lang="en-US" b="1" u="sng" dirty="0">
                    <a:solidFill>
                      <a:srgbClr val="FF00FF"/>
                    </a:solidFill>
                    <a:latin typeface="Arial" charset="0"/>
                  </a:rPr>
                  <a:t> 2</a:t>
                </a:r>
                <a:r>
                  <a:rPr lang="en-US" dirty="0">
                    <a:latin typeface="Arial" charset="0"/>
                  </a:rPr>
                  <a:t> : </a:t>
                </a:r>
                <a:r>
                  <a:rPr lang="en-US" dirty="0" err="1">
                    <a:latin typeface="Arial" charset="0"/>
                  </a:rPr>
                  <a:t>Tính</a:t>
                </a:r>
                <a:r>
                  <a:rPr lang="en-US" dirty="0">
                    <a:latin typeface="Arial" charset="0"/>
                  </a:rPr>
                  <a:t> </a:t>
                </a:r>
              </a:p>
            </p:txBody>
          </p:sp>
          <p:graphicFrame>
            <p:nvGraphicFramePr>
              <p:cNvPr id="14343" name="Object 7"/>
              <p:cNvGraphicFramePr>
                <a:graphicFrameLocks noChangeAspect="1"/>
              </p:cNvGraphicFramePr>
              <p:nvPr/>
            </p:nvGraphicFramePr>
            <p:xfrm>
              <a:off x="1464" y="3258"/>
              <a:ext cx="67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59" name="Equation" r:id="rId5" imgW="711000" imgH="304560" progId="Equation.3">
                      <p:embed/>
                    </p:oleObj>
                  </mc:Choice>
                  <mc:Fallback>
                    <p:oleObj name="Equation" r:id="rId5" imgW="711000" imgH="304560" progId="Equation.3">
                      <p:embed/>
                      <p:pic>
                        <p:nvPicPr>
                          <p:cNvPr id="1434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4" y="3258"/>
                            <a:ext cx="672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1" name="Text Box 8"/>
              <p:cNvSpPr txBox="1">
                <a:spLocks noChangeArrowheads="1"/>
              </p:cNvSpPr>
              <p:nvPr/>
            </p:nvSpPr>
            <p:spPr bwMode="auto">
              <a:xfrm>
                <a:off x="144" y="3508"/>
                <a:ext cx="39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0099FF"/>
                    </a:solidFill>
                    <a:latin typeface="Arial" charset="0"/>
                  </a:rPr>
                  <a:t>Giải</a:t>
                </a:r>
                <a:endParaRPr lang="en-US" b="1" dirty="0">
                  <a:solidFill>
                    <a:srgbClr val="0099FF"/>
                  </a:solidFill>
                  <a:latin typeface="Arial" charset="0"/>
                </a:endParaRPr>
              </a:p>
            </p:txBody>
          </p:sp>
          <p:graphicFrame>
            <p:nvGraphicFramePr>
              <p:cNvPr id="14344" name="Object 9"/>
              <p:cNvGraphicFramePr>
                <a:graphicFrameLocks noChangeAspect="1"/>
              </p:cNvGraphicFramePr>
              <p:nvPr/>
            </p:nvGraphicFramePr>
            <p:xfrm>
              <a:off x="96" y="3738"/>
              <a:ext cx="1200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60" name="Equation" r:id="rId7" imgW="1269720" imgH="304560" progId="Equation.3">
                      <p:embed/>
                    </p:oleObj>
                  </mc:Choice>
                  <mc:Fallback>
                    <p:oleObj name="Equation" r:id="rId7" imgW="1269720" imgH="304560" progId="Equation.3">
                      <p:embed/>
                      <p:pic>
                        <p:nvPicPr>
                          <p:cNvPr id="14344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" y="3738"/>
                            <a:ext cx="1200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5" name="Object 10"/>
              <p:cNvGraphicFramePr>
                <a:graphicFrameLocks noChangeAspect="1"/>
              </p:cNvGraphicFramePr>
              <p:nvPr/>
            </p:nvGraphicFramePr>
            <p:xfrm>
              <a:off x="96" y="4032"/>
              <a:ext cx="133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61" name="Equation" r:id="rId9" imgW="1409400" imgH="304560" progId="Equation.3">
                      <p:embed/>
                    </p:oleObj>
                  </mc:Choice>
                  <mc:Fallback>
                    <p:oleObj name="Equation" r:id="rId9" imgW="1409400" imgH="304560" progId="Equation.3">
                      <p:embed/>
                      <p:pic>
                        <p:nvPicPr>
                          <p:cNvPr id="14345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" y="4032"/>
                            <a:ext cx="1332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960" y="1948"/>
              <a:ext cx="12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u="sng" dirty="0" err="1">
                  <a:solidFill>
                    <a:srgbClr val="FF00FF"/>
                  </a:solidFill>
                  <a:latin typeface="Arial" charset="0"/>
                </a:rPr>
                <a:t>Ví</a:t>
              </a:r>
              <a:r>
                <a:rPr lang="en-US" b="1" u="sng" dirty="0">
                  <a:solidFill>
                    <a:srgbClr val="FF00FF"/>
                  </a:solidFill>
                  <a:latin typeface="Arial" charset="0"/>
                </a:rPr>
                <a:t> </a:t>
              </a:r>
              <a:r>
                <a:rPr lang="en-US" b="1" u="sng" dirty="0" err="1">
                  <a:solidFill>
                    <a:srgbClr val="FF00FF"/>
                  </a:solidFill>
                  <a:latin typeface="Arial" charset="0"/>
                </a:rPr>
                <a:t>dụ</a:t>
              </a:r>
              <a:r>
                <a:rPr lang="en-US" b="1" u="sng" dirty="0">
                  <a:solidFill>
                    <a:srgbClr val="FF00FF"/>
                  </a:solidFill>
                  <a:latin typeface="Arial" charset="0"/>
                </a:rPr>
                <a:t> 3</a:t>
              </a:r>
              <a:r>
                <a:rPr lang="en-US" dirty="0">
                  <a:latin typeface="Arial" charset="0"/>
                </a:rPr>
                <a:t> : </a:t>
              </a:r>
              <a:r>
                <a:rPr lang="en-US" dirty="0" err="1">
                  <a:latin typeface="Arial" charset="0"/>
                </a:rPr>
                <a:t>Rút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gọn</a:t>
              </a:r>
              <a:r>
                <a:rPr lang="en-US" dirty="0">
                  <a:latin typeface="Arial" charset="0"/>
                </a:rPr>
                <a:t> </a:t>
              </a:r>
            </a:p>
          </p:txBody>
        </p:sp>
        <p:graphicFrame>
          <p:nvGraphicFramePr>
            <p:cNvPr id="14338" name="Object 13"/>
            <p:cNvGraphicFramePr>
              <a:graphicFrameLocks noChangeAspect="1"/>
            </p:cNvGraphicFramePr>
            <p:nvPr/>
          </p:nvGraphicFramePr>
          <p:xfrm>
            <a:off x="1056" y="2160"/>
            <a:ext cx="102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2" name="Equation" r:id="rId11" imgW="965160" imgH="317160" progId="Equation.3">
                    <p:embed/>
                  </p:oleObj>
                </mc:Choice>
                <mc:Fallback>
                  <p:oleObj name="Equation" r:id="rId11" imgW="965160" imgH="317160" progId="Equation.3">
                    <p:embed/>
                    <p:pic>
                      <p:nvPicPr>
                        <p:cNvPr id="14338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160"/>
                          <a:ext cx="1024" cy="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9" name="Object 14"/>
            <p:cNvGraphicFramePr>
              <a:graphicFrameLocks noChangeAspect="1"/>
            </p:cNvGraphicFramePr>
            <p:nvPr/>
          </p:nvGraphicFramePr>
          <p:xfrm>
            <a:off x="2648" y="2174"/>
            <a:ext cx="1008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3" name="Equation" r:id="rId13" imgW="990360" imgH="355320" progId="Equation.3">
                    <p:embed/>
                  </p:oleObj>
                </mc:Choice>
                <mc:Fallback>
                  <p:oleObj name="Equation" r:id="rId13" imgW="990360" imgH="355320" progId="Equation.3">
                    <p:embed/>
                    <p:pic>
                      <p:nvPicPr>
                        <p:cNvPr id="14339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8" y="2174"/>
                          <a:ext cx="1008" cy="3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>
              <a:off x="1094" y="2428"/>
              <a:ext cx="3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FF"/>
                  </a:solidFill>
                  <a:latin typeface="Arial" charset="0"/>
                </a:rPr>
                <a:t>Giải</a:t>
              </a:r>
            </a:p>
          </p:txBody>
        </p:sp>
        <p:graphicFrame>
          <p:nvGraphicFramePr>
            <p:cNvPr id="14340" name="Object 16"/>
            <p:cNvGraphicFramePr>
              <a:graphicFrameLocks noChangeAspect="1"/>
            </p:cNvGraphicFramePr>
            <p:nvPr/>
          </p:nvGraphicFramePr>
          <p:xfrm>
            <a:off x="1024" y="2620"/>
            <a:ext cx="2384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4" name="Equation" r:id="rId15" imgW="2247840" imgH="355320" progId="Equation.3">
                    <p:embed/>
                  </p:oleObj>
                </mc:Choice>
                <mc:Fallback>
                  <p:oleObj name="Equation" r:id="rId15" imgW="2247840" imgH="355320" progId="Equation.3">
                    <p:embed/>
                    <p:pic>
                      <p:nvPicPr>
                        <p:cNvPr id="1434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" y="2620"/>
                          <a:ext cx="2384" cy="3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17"/>
            <p:cNvGraphicFramePr>
              <a:graphicFrameLocks noChangeAspect="1"/>
            </p:cNvGraphicFramePr>
            <p:nvPr/>
          </p:nvGraphicFramePr>
          <p:xfrm>
            <a:off x="1008" y="3011"/>
            <a:ext cx="2352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5" name="Equation" r:id="rId17" imgW="2311200" imgH="380880" progId="Equation.3">
                    <p:embed/>
                  </p:oleObj>
                </mc:Choice>
                <mc:Fallback>
                  <p:oleObj name="Equation" r:id="rId17" imgW="2311200" imgH="380880" progId="Equation.3">
                    <p:embed/>
                    <p:pic>
                      <p:nvPicPr>
                        <p:cNvPr id="1434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011"/>
                          <a:ext cx="2352" cy="3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666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1409</TotalTime>
  <Words>1135</Words>
  <Application>Microsoft Office PowerPoint</Application>
  <PresentationFormat>On-screen Show (4:3)</PresentationFormat>
  <Paragraphs>256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.VnTime</vt:lpstr>
      <vt:lpstr>Arial</vt:lpstr>
      <vt:lpstr>Arial Black</vt:lpstr>
      <vt:lpstr>Times New Roman</vt:lpstr>
      <vt:lpstr>Default Design</vt:lpstr>
      <vt:lpstr>Fireworks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Hoang Cuong Co.,Ltd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89</cp:revision>
  <dcterms:created xsi:type="dcterms:W3CDTF">2000-01-01T08:37:58Z</dcterms:created>
  <dcterms:modified xsi:type="dcterms:W3CDTF">2021-09-16T02:18:29Z</dcterms:modified>
</cp:coreProperties>
</file>