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6"/>
  </p:notesMasterIdLst>
  <p:sldIdLst>
    <p:sldId id="256" r:id="rId2"/>
    <p:sldId id="265" r:id="rId3"/>
    <p:sldId id="287" r:id="rId4"/>
    <p:sldId id="289" r:id="rId5"/>
  </p:sldIdLst>
  <p:sldSz cx="9144000" cy="5143500" type="screen16x9"/>
  <p:notesSz cx="6858000" cy="9144000"/>
  <p:embeddedFontLst>
    <p:embeddedFont>
      <p:font typeface="Roboto Slab Regular" pitchFamily="2" charset="0"/>
      <p:regular r:id="rId7"/>
      <p:bold r:id="rId8"/>
    </p:embeddedFont>
    <p:embeddedFont>
      <p:font typeface="Lato Light" panose="020B0604020202020204" charset="0"/>
      <p:regular r:id="rId9"/>
      <p:bold r:id="rId10"/>
      <p:italic r:id="rId11"/>
      <p:boldItalic r:id="rId12"/>
    </p:embeddedFont>
    <p:embeddedFont>
      <p:font typeface="SimSun" panose="02010600030101010101" pitchFamily="2" charset="-12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93C0B1-C3EF-405F-B1E8-830ADC564B1F}">
  <a:tblStyle styleId="{C693C0B1-C3EF-405F-B1E8-830ADC564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/>
    <p:restoredTop sz="94712"/>
  </p:normalViewPr>
  <p:slideViewPr>
    <p:cSldViewPr snapToGrid="0" snapToObjects="1">
      <p:cViewPr varScale="1">
        <p:scale>
          <a:sx n="108" d="100"/>
          <a:sy n="108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6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300" y="112391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BÀI VĂN THUYẾT MINH MỘT QUY TẮC HOẶC MỘT LUẬT LỆ TRONG TRÒ CHƠI HAY </a:t>
            </a:r>
            <a:b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4205" y="70884"/>
            <a:ext cx="279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" name="Google Shape;532;p31">
            <a:extLst>
              <a:ext uri="{FF2B5EF4-FFF2-40B4-BE49-F238E27FC236}">
                <a16:creationId xmlns:a16="http://schemas.microsoft.com/office/drawing/2014/main" id="{A435F8D4-4E72-AE44-BA20-5DA6CF613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64302796-3997-A242-87E6-53EC3D98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19" y="30591"/>
            <a:ext cx="1556344" cy="1556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078CF1-2529-1640-A3E1-EA597DB8225C}"/>
              </a:ext>
            </a:extLst>
          </p:cNvPr>
          <p:cNvSpPr txBox="1"/>
          <p:nvPr/>
        </p:nvSpPr>
        <p:spPr>
          <a:xfrm>
            <a:off x="4384451" y="625911"/>
            <a:ext cx="481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Bám sát dàn ý khi viết bài</a:t>
            </a:r>
          </a:p>
        </p:txBody>
      </p:sp>
      <p:pic>
        <p:nvPicPr>
          <p:cNvPr id="14" name="Picture 13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86586C05-E9D5-7049-A4F7-F3BF8FCE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91" y="1311492"/>
            <a:ext cx="1556344" cy="1556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E8DF85-C975-3D4E-AF71-74D1822DC294}"/>
              </a:ext>
            </a:extLst>
          </p:cNvPr>
          <p:cNvSpPr txBox="1"/>
          <p:nvPr/>
        </p:nvSpPr>
        <p:spPr>
          <a:xfrm>
            <a:off x="3501354" y="1534888"/>
            <a:ext cx="5603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quy tắc hoặc luật lệ trong trò chơi hay hoạt động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31DFDB6B-317D-B540-ABEA-30F936DF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54" y="2819016"/>
            <a:ext cx="1556344" cy="1556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7F5861-BEEA-7844-B223-274894EADBB6}"/>
              </a:ext>
            </a:extLst>
          </p:cNvPr>
          <p:cNvSpPr txBox="1"/>
          <p:nvPr/>
        </p:nvSpPr>
        <p:spPr>
          <a:xfrm>
            <a:off x="2546129" y="3072489"/>
            <a:ext cx="5571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ra kết luận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6C59-1C64-9F42-A08F-5B4EC92DF4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EAA1E4-A201-F14C-804A-25EE0192E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51583"/>
              </p:ext>
            </p:extLst>
          </p:nvPr>
        </p:nvGraphicFramePr>
        <p:xfrm>
          <a:off x="200769" y="599915"/>
          <a:ext cx="8742461" cy="4271679"/>
        </p:xfrm>
        <a:graphic>
          <a:graphicData uri="http://schemas.openxmlformats.org/drawingml/2006/table">
            <a:tbl>
              <a:tblPr>
                <a:tableStyleId>{C693C0B1-C3EF-405F-B1E8-830ADC564B1F}</a:tableStyleId>
              </a:tblPr>
              <a:tblGrid>
                <a:gridCol w="1453019">
                  <a:extLst>
                    <a:ext uri="{9D8B030D-6E8A-4147-A177-3AD203B41FA5}">
                      <a16:colId xmlns:a16="http://schemas.microsoft.com/office/drawing/2014/main" val="1575845265"/>
                    </a:ext>
                  </a:extLst>
                </a:gridCol>
                <a:gridCol w="5786645">
                  <a:extLst>
                    <a:ext uri="{9D8B030D-6E8A-4147-A177-3AD203B41FA5}">
                      <a16:colId xmlns:a16="http://schemas.microsoft.com/office/drawing/2014/main" val="1470902406"/>
                    </a:ext>
                  </a:extLst>
                </a:gridCol>
                <a:gridCol w="628423">
                  <a:extLst>
                    <a:ext uri="{9D8B030D-6E8A-4147-A177-3AD203B41FA5}">
                      <a16:colId xmlns:a16="http://schemas.microsoft.com/office/drawing/2014/main" val="39101847"/>
                    </a:ext>
                  </a:extLst>
                </a:gridCol>
                <a:gridCol w="874374">
                  <a:extLst>
                    <a:ext uri="{9D8B030D-6E8A-4147-A177-3AD203B41FA5}">
                      <a16:colId xmlns:a16="http://schemas.microsoft.com/office/drawing/2014/main" val="3746564334"/>
                    </a:ext>
                  </a:extLst>
                </a:gridCol>
              </a:tblGrid>
              <a:tr h="469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9789"/>
                  </a:ext>
                </a:extLst>
              </a:tr>
              <a:tr h="17269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42593"/>
                  </a:ext>
                </a:extLst>
              </a:tr>
              <a:tr h="172697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5587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41703"/>
                  </a:ext>
                </a:extLst>
              </a:tr>
              <a:tr h="469187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 tả rõ ràng quy tắc, luật lệ của trò chơi hay hoạt động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17699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5373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86790"/>
                  </a:ext>
                </a:extLst>
              </a:tr>
              <a:tr h="14554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55188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văn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04308"/>
                  </a:ext>
                </a:extLst>
              </a:tr>
              <a:tr h="575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49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3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E5D30D-757B-DB4A-8ED1-F8826F46119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74EA1-FA26-0345-8C18-8E0C45A09E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C5579CA-CAD0-784C-9ADE-E4ABEA84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6" y="0"/>
            <a:ext cx="775740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850</TotalTime>
  <Words>187</Words>
  <Application>Microsoft Office PowerPoint</Application>
  <PresentationFormat>On-screen Show (16:9)</PresentationFormat>
  <Paragraphs>45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Roboto Slab Regular</vt:lpstr>
      <vt:lpstr>Times New Roman</vt:lpstr>
      <vt:lpstr>Arial</vt:lpstr>
      <vt:lpstr>Lato Light</vt:lpstr>
      <vt:lpstr>SimSun</vt:lpstr>
      <vt:lpstr>Calibri</vt:lpstr>
      <vt:lpstr>Kent template</vt:lpstr>
      <vt:lpstr>VIẾT BÀI VĂN THUYẾT MINH MỘT QUY TẮC HOẶC MỘT LUẬT LỆ TRONG TRÒ CHƠI HAY  HOẠT ĐỘNG</vt:lpstr>
      <vt:lpstr>VIẾT BÀI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kể lại một trải nghiệm của em</dc:title>
  <cp:lastModifiedBy>Thanh Bình</cp:lastModifiedBy>
  <cp:revision>15</cp:revision>
  <dcterms:modified xsi:type="dcterms:W3CDTF">2023-08-05T01:54:46Z</dcterms:modified>
</cp:coreProperties>
</file>