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72" r:id="rId4"/>
    <p:sldId id="264" r:id="rId5"/>
    <p:sldId id="273" r:id="rId6"/>
    <p:sldId id="276" r:id="rId7"/>
    <p:sldId id="275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A9E59-FB1F-444B-AC36-7A41B8E6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7C374-473F-40EF-ADF1-26917F687C1A}"/>
              </a:ext>
            </a:extLst>
          </p:cNvPr>
          <p:cNvSpPr txBox="1"/>
          <p:nvPr/>
        </p:nvSpPr>
        <p:spPr>
          <a:xfrm>
            <a:off x="2538169" y="3105834"/>
            <a:ext cx="748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194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08528"/>
              </p:ext>
            </p:extLst>
          </p:nvPr>
        </p:nvGraphicFramePr>
        <p:xfrm>
          <a:off x="6509089" y="912454"/>
          <a:ext cx="5282397" cy="56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8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2506069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215835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300724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2702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04633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DDF232-8D4D-4633-A589-4666FCE12D69}"/>
              </a:ext>
            </a:extLst>
          </p:cNvPr>
          <p:cNvSpPr txBox="1"/>
          <p:nvPr/>
        </p:nvSpPr>
        <p:spPr>
          <a:xfrm>
            <a:off x="400514" y="19184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430A3-CD95-4A69-898F-511A38BAE742}"/>
              </a:ext>
            </a:extLst>
          </p:cNvPr>
          <p:cNvSpPr txBox="1"/>
          <p:nvPr/>
        </p:nvSpPr>
        <p:spPr>
          <a:xfrm>
            <a:off x="6582193" y="1619675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Anh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9ABC13-C51C-40D6-BA7A-59B3A29A16E7}"/>
              </a:ext>
            </a:extLst>
          </p:cNvPr>
          <p:cNvSpPr txBox="1"/>
          <p:nvPr/>
        </p:nvSpPr>
        <p:spPr>
          <a:xfrm>
            <a:off x="9384008" y="1514038"/>
            <a:ext cx="263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D86371-17A1-4C46-BAD6-7D99596AC8BF}"/>
              </a:ext>
            </a:extLst>
          </p:cNvPr>
          <p:cNvSpPr txBox="1"/>
          <p:nvPr/>
        </p:nvSpPr>
        <p:spPr>
          <a:xfrm>
            <a:off x="6582193" y="2327560"/>
            <a:ext cx="2637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8D6A8-9565-44F3-9E92-AC5DF0D5D04C}"/>
              </a:ext>
            </a:extLst>
          </p:cNvPr>
          <p:cNvSpPr txBox="1"/>
          <p:nvPr/>
        </p:nvSpPr>
        <p:spPr>
          <a:xfrm>
            <a:off x="9303700" y="2292125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AD27C-D102-4D08-9C0A-E545CFB55D75}"/>
              </a:ext>
            </a:extLst>
          </p:cNvPr>
          <p:cNvSpPr txBox="1"/>
          <p:nvPr/>
        </p:nvSpPr>
        <p:spPr>
          <a:xfrm>
            <a:off x="6549148" y="2599091"/>
            <a:ext cx="305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7EC3C-E3F1-435A-9C9F-53C4D664CA7B}"/>
              </a:ext>
            </a:extLst>
          </p:cNvPr>
          <p:cNvSpPr txBox="1"/>
          <p:nvPr/>
        </p:nvSpPr>
        <p:spPr>
          <a:xfrm>
            <a:off x="9252930" y="2581780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EB2310-8B08-4971-A1D1-1D701A6A9C0B}"/>
              </a:ext>
            </a:extLst>
          </p:cNvPr>
          <p:cNvSpPr txBox="1"/>
          <p:nvPr/>
        </p:nvSpPr>
        <p:spPr>
          <a:xfrm>
            <a:off x="6549148" y="3150914"/>
            <a:ext cx="2637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DED942-4EBC-446B-AE31-B132AB33CA13}"/>
              </a:ext>
            </a:extLst>
          </p:cNvPr>
          <p:cNvSpPr txBox="1"/>
          <p:nvPr/>
        </p:nvSpPr>
        <p:spPr>
          <a:xfrm>
            <a:off x="9268901" y="3150914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D3352E-DE64-4EE4-81F8-033343F4B6EA}"/>
              </a:ext>
            </a:extLst>
          </p:cNvPr>
          <p:cNvSpPr txBox="1"/>
          <p:nvPr/>
        </p:nvSpPr>
        <p:spPr>
          <a:xfrm>
            <a:off x="6549148" y="4404517"/>
            <a:ext cx="5023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7896D5-45B5-4357-9E69-48C6A955BCF3}"/>
              </a:ext>
            </a:extLst>
          </p:cNvPr>
          <p:cNvSpPr txBox="1"/>
          <p:nvPr/>
        </p:nvSpPr>
        <p:spPr>
          <a:xfrm>
            <a:off x="6609067" y="5621363"/>
            <a:ext cx="502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5360C-615B-4CFF-B328-EDD46677B9CC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76156-45AB-4C8A-A676-8663CA39C7FE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9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382694" y="947256"/>
            <a:ext cx="45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382694" y="1224255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388D2B-54C5-4801-8E59-F9121C55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1632128"/>
            <a:ext cx="5043687" cy="37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F79CC3-24CF-4E87-9962-F234261566EF}"/>
              </a:ext>
            </a:extLst>
          </p:cNvPr>
          <p:cNvSpPr txBox="1"/>
          <p:nvPr/>
        </p:nvSpPr>
        <p:spPr>
          <a:xfrm>
            <a:off x="1664163" y="5679545"/>
            <a:ext cx="23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2" y="2507847"/>
            <a:ext cx="5248084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47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6603021" y="970988"/>
            <a:ext cx="518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6603021" y="1262796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1" y="1792036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94890-2EBA-43B5-8154-D580DF8358E4}"/>
              </a:ext>
            </a:extLst>
          </p:cNvPr>
          <p:cNvSpPr txBox="1"/>
          <p:nvPr/>
        </p:nvSpPr>
        <p:spPr>
          <a:xfrm>
            <a:off x="6603021" y="152458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1023108"/>
            <a:ext cx="4701626" cy="2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B933F-1242-4C90-A8B3-9A0EC00D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3959847"/>
            <a:ext cx="4590927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B416D-0ADF-4032-8293-A4060D859836}"/>
              </a:ext>
            </a:extLst>
          </p:cNvPr>
          <p:cNvSpPr txBox="1"/>
          <p:nvPr/>
        </p:nvSpPr>
        <p:spPr>
          <a:xfrm>
            <a:off x="6603021" y="2078190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FAA29-C0DB-4FE0-890B-B3C2BF393D91}"/>
              </a:ext>
            </a:extLst>
          </p:cNvPr>
          <p:cNvSpPr txBox="1"/>
          <p:nvPr/>
        </p:nvSpPr>
        <p:spPr>
          <a:xfrm>
            <a:off x="6603021" y="2364344"/>
            <a:ext cx="9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F80EA-88BD-415C-92E5-2A9E59455681}"/>
              </a:ext>
            </a:extLst>
          </p:cNvPr>
          <p:cNvSpPr txBox="1"/>
          <p:nvPr/>
        </p:nvSpPr>
        <p:spPr>
          <a:xfrm>
            <a:off x="7310264" y="2364344"/>
            <a:ext cx="17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B2D05-B9BE-452A-B6A6-AE1414EEFB78}"/>
              </a:ext>
            </a:extLst>
          </p:cNvPr>
          <p:cNvSpPr txBox="1"/>
          <p:nvPr/>
        </p:nvSpPr>
        <p:spPr>
          <a:xfrm>
            <a:off x="6603020" y="2633592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A360D-5932-438F-9038-0707FFC01B22}"/>
              </a:ext>
            </a:extLst>
          </p:cNvPr>
          <p:cNvSpPr txBox="1"/>
          <p:nvPr/>
        </p:nvSpPr>
        <p:spPr>
          <a:xfrm>
            <a:off x="7537594" y="2624815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61C327-F70B-4208-ABD2-2F8FAA7BFCB9}"/>
              </a:ext>
            </a:extLst>
          </p:cNvPr>
          <p:cNvSpPr txBox="1"/>
          <p:nvPr/>
        </p:nvSpPr>
        <p:spPr>
          <a:xfrm>
            <a:off x="6603020" y="2919746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79FF5-CEC5-43CA-86D3-88E2CFA9825C}"/>
              </a:ext>
            </a:extLst>
          </p:cNvPr>
          <p:cNvSpPr txBox="1"/>
          <p:nvPr/>
        </p:nvSpPr>
        <p:spPr>
          <a:xfrm>
            <a:off x="7537594" y="2910969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7E0509-87BC-46CF-A053-4D6C48B09658}"/>
              </a:ext>
            </a:extLst>
          </p:cNvPr>
          <p:cNvSpPr txBox="1"/>
          <p:nvPr/>
        </p:nvSpPr>
        <p:spPr>
          <a:xfrm>
            <a:off x="6628277" y="320590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2B398-8E73-41F6-B1C5-8B5474C47ED0}"/>
              </a:ext>
            </a:extLst>
          </p:cNvPr>
          <p:cNvSpPr txBox="1"/>
          <p:nvPr/>
        </p:nvSpPr>
        <p:spPr>
          <a:xfrm>
            <a:off x="8216090" y="3205900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83B82-90B0-43AE-9676-8600145733CA}"/>
              </a:ext>
            </a:extLst>
          </p:cNvPr>
          <p:cNvSpPr txBox="1"/>
          <p:nvPr/>
        </p:nvSpPr>
        <p:spPr>
          <a:xfrm>
            <a:off x="6660044" y="3473347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A3508-DEB4-4F1D-916D-B23F580A76E4}"/>
              </a:ext>
            </a:extLst>
          </p:cNvPr>
          <p:cNvSpPr txBox="1"/>
          <p:nvPr/>
        </p:nvSpPr>
        <p:spPr>
          <a:xfrm>
            <a:off x="7562851" y="3473347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76D58-2199-474D-9425-F5DF5D2B9627}"/>
              </a:ext>
            </a:extLst>
          </p:cNvPr>
          <p:cNvSpPr txBox="1"/>
          <p:nvPr/>
        </p:nvSpPr>
        <p:spPr>
          <a:xfrm>
            <a:off x="6691038" y="3762666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57A0D9-00B8-42D3-B507-FE49120165D1}"/>
              </a:ext>
            </a:extLst>
          </p:cNvPr>
          <p:cNvSpPr txBox="1"/>
          <p:nvPr/>
        </p:nvSpPr>
        <p:spPr>
          <a:xfrm>
            <a:off x="7453929" y="3775181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3B7568-DCE2-4F7D-A487-BCD274A1724E}"/>
              </a:ext>
            </a:extLst>
          </p:cNvPr>
          <p:cNvSpPr txBox="1"/>
          <p:nvPr/>
        </p:nvSpPr>
        <p:spPr>
          <a:xfrm>
            <a:off x="6670330" y="404053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38DCA1-AEF2-4E17-A871-A1940052CA28}"/>
              </a:ext>
            </a:extLst>
          </p:cNvPr>
          <p:cNvSpPr txBox="1"/>
          <p:nvPr/>
        </p:nvSpPr>
        <p:spPr>
          <a:xfrm>
            <a:off x="7433223" y="4042628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79E5C-FBAC-4DB9-B4B1-A3092EE0149D}"/>
              </a:ext>
            </a:extLst>
          </p:cNvPr>
          <p:cNvSpPr txBox="1"/>
          <p:nvPr/>
        </p:nvSpPr>
        <p:spPr>
          <a:xfrm>
            <a:off x="6670330" y="4653211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22DF5-E339-4019-BED6-5D4F14877985}"/>
              </a:ext>
            </a:extLst>
          </p:cNvPr>
          <p:cNvSpPr txBox="1"/>
          <p:nvPr/>
        </p:nvSpPr>
        <p:spPr>
          <a:xfrm>
            <a:off x="7433223" y="4655309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C765FA-F581-4CE1-8908-55A206A97301}"/>
              </a:ext>
            </a:extLst>
          </p:cNvPr>
          <p:cNvSpPr txBox="1"/>
          <p:nvPr/>
        </p:nvSpPr>
        <p:spPr>
          <a:xfrm>
            <a:off x="6660044" y="5287169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0A3F19-921D-4275-A181-C99BD4215133}"/>
              </a:ext>
            </a:extLst>
          </p:cNvPr>
          <p:cNvSpPr txBox="1"/>
          <p:nvPr/>
        </p:nvSpPr>
        <p:spPr>
          <a:xfrm>
            <a:off x="7422937" y="5289267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CDA2FB-6976-484E-9E47-ED01A304E420}"/>
              </a:ext>
            </a:extLst>
          </p:cNvPr>
          <p:cNvSpPr txBox="1"/>
          <p:nvPr/>
        </p:nvSpPr>
        <p:spPr>
          <a:xfrm>
            <a:off x="6457416" y="4310075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AF4FFB-74E6-45FE-9834-66E8B19A5D7B}"/>
              </a:ext>
            </a:extLst>
          </p:cNvPr>
          <p:cNvSpPr txBox="1"/>
          <p:nvPr/>
        </p:nvSpPr>
        <p:spPr>
          <a:xfrm>
            <a:off x="6457416" y="4965164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DB3EEB-E32F-46BD-A639-A1BB988E41AC}"/>
              </a:ext>
            </a:extLst>
          </p:cNvPr>
          <p:cNvSpPr txBox="1"/>
          <p:nvPr/>
        </p:nvSpPr>
        <p:spPr>
          <a:xfrm>
            <a:off x="6457415" y="5620253"/>
            <a:ext cx="554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01614-FFAC-48B4-B0D3-740A72655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486B-05BF-43F6-AA5E-3182B8EA32E0}"/>
              </a:ext>
            </a:extLst>
          </p:cNvPr>
          <p:cNvSpPr txBox="1"/>
          <p:nvPr/>
        </p:nvSpPr>
        <p:spPr>
          <a:xfrm>
            <a:off x="2989005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NGẪM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B92EF-857A-4606-B5B9-D46D3D7258CA}"/>
              </a:ext>
            </a:extLst>
          </p:cNvPr>
          <p:cNvSpPr txBox="1"/>
          <p:nvPr/>
        </p:nvSpPr>
        <p:spPr>
          <a:xfrm>
            <a:off x="5361036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PHẢN HỒI</a:t>
            </a:r>
          </a:p>
        </p:txBody>
      </p:sp>
    </p:spTree>
    <p:extLst>
      <p:ext uri="{BB962C8B-B14F-4D97-AF65-F5344CB8AC3E}">
        <p14:creationId xmlns:p14="http://schemas.microsoft.com/office/powerpoint/2010/main" val="3276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" y="2256975"/>
            <a:ext cx="4839700" cy="28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08943"/>
              </p:ext>
            </p:extLst>
          </p:nvPr>
        </p:nvGraphicFramePr>
        <p:xfrm>
          <a:off x="6509089" y="1019114"/>
          <a:ext cx="5282397" cy="54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153353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C93352-93F7-4EDC-AC47-447C7FB8E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8" y="1700105"/>
            <a:ext cx="3390741" cy="413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CE3B6F-AF73-45F3-9510-DF819EA33865}"/>
              </a:ext>
            </a:extLst>
          </p:cNvPr>
          <p:cNvSpPr txBox="1"/>
          <p:nvPr/>
        </p:nvSpPr>
        <p:spPr>
          <a:xfrm>
            <a:off x="386751" y="5416924"/>
            <a:ext cx="498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887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3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05509"/>
              </p:ext>
            </p:extLst>
          </p:nvPr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7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00514" y="977173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9" y="2452702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377249" y="1219321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4292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!!!Picture 6">
            <a:extLst>
              <a:ext uri="{FF2B5EF4-FFF2-40B4-BE49-F238E27FC236}">
                <a16:creationId xmlns:a16="http://schemas.microsoft.com/office/drawing/2014/main" id="{5083C867-A61B-4E3B-AC1D-F8C4854EDD92}"/>
              </a:ext>
            </a:extLst>
          </p:cNvPr>
          <p:cNvSpPr/>
          <p:nvPr/>
        </p:nvSpPr>
        <p:spPr>
          <a:xfrm>
            <a:off x="377249" y="1881269"/>
            <a:ext cx="5341770" cy="4162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bay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Nwhngx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[…]</a:t>
            </a:r>
          </a:p>
        </p:txBody>
      </p:sp>
    </p:spTree>
    <p:extLst>
      <p:ext uri="{BB962C8B-B14F-4D97-AF65-F5344CB8AC3E}">
        <p14:creationId xmlns:p14="http://schemas.microsoft.com/office/powerpoint/2010/main" val="555964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/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58D9A9-AFA4-4009-AAF2-082B466431D0}"/>
              </a:ext>
            </a:extLst>
          </p:cNvPr>
          <p:cNvSpPr txBox="1"/>
          <p:nvPr/>
        </p:nvSpPr>
        <p:spPr>
          <a:xfrm>
            <a:off x="7572253" y="5405080"/>
            <a:ext cx="4381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lo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33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243378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54883" y="1569487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A7E34-6EBE-4686-A0D9-E3D09DB81DB0}"/>
              </a:ext>
            </a:extLst>
          </p:cNvPr>
          <p:cNvSpPr txBox="1"/>
          <p:nvPr/>
        </p:nvSpPr>
        <p:spPr>
          <a:xfrm>
            <a:off x="454883" y="1801882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48C28-32C4-447B-BDB2-AF14EEA7D99E}"/>
              </a:ext>
            </a:extLst>
          </p:cNvPr>
          <p:cNvSpPr txBox="1"/>
          <p:nvPr/>
        </p:nvSpPr>
        <p:spPr>
          <a:xfrm>
            <a:off x="454883" y="5387189"/>
            <a:ext cx="507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E8E883-0039-4FB9-8CF5-BCDA05405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080" y="1409550"/>
            <a:ext cx="3304568" cy="4619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3247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1391</Words>
  <Application>Microsoft Office PowerPoint</Application>
  <PresentationFormat>Widescreen</PresentationFormat>
  <Paragraphs>236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#9Slide05 Claudia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Thanh Bình</cp:lastModifiedBy>
  <cp:revision>24</cp:revision>
  <dcterms:created xsi:type="dcterms:W3CDTF">2021-12-19T15:46:24Z</dcterms:created>
  <dcterms:modified xsi:type="dcterms:W3CDTF">2023-09-17T09:02:13Z</dcterms:modified>
</cp:coreProperties>
</file>