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7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0" r:id="rId22"/>
    <p:sldId id="287" r:id="rId23"/>
    <p:sldId id="267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537D-0D97-45E8-97B2-3EE063261B7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inese landscape painting style | Chinese landscape painting, Landscape  paintings, Chinese 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891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</a:t>
            </a:r>
          </a:p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VỀ DỰ GIỜ THĂM LỚP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5052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MÔN VẬT LÝ 9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Vat Ly 9 SGK hinh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6" y="189331"/>
            <a:ext cx="9041291" cy="6205859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46739" y="2740044"/>
            <a:ext cx="6450523" cy="878287"/>
            <a:chOff x="2640" y="960"/>
            <a:chExt cx="2400" cy="240"/>
          </a:xfrm>
        </p:grpSpPr>
        <p:sp>
          <p:nvSpPr>
            <p:cNvPr id="12302" name="Rectangle 17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2303" name="Rectangle 18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53612" name="Arc 12"/>
          <p:cNvSpPr>
            <a:spLocks/>
          </p:cNvSpPr>
          <p:nvPr/>
        </p:nvSpPr>
        <p:spPr bwMode="auto">
          <a:xfrm rot="10800000" flipV="1">
            <a:off x="500108" y="3176558"/>
            <a:ext cx="8238815" cy="2650638"/>
          </a:xfrm>
          <a:custGeom>
            <a:avLst/>
            <a:gdLst>
              <a:gd name="T0" fmla="*/ 2147483647 w 43200"/>
              <a:gd name="T1" fmla="*/ 2147483647 h 35397"/>
              <a:gd name="T2" fmla="*/ 2147483647 w 43200"/>
              <a:gd name="T3" fmla="*/ 0 h 35397"/>
              <a:gd name="T4" fmla="*/ 2147483647 w 43200"/>
              <a:gd name="T5" fmla="*/ 2147483647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11" name="Arc 11"/>
          <p:cNvSpPr>
            <a:spLocks/>
          </p:cNvSpPr>
          <p:nvPr/>
        </p:nvSpPr>
        <p:spPr bwMode="auto">
          <a:xfrm rot="10800000" flipV="1">
            <a:off x="813995" y="3176559"/>
            <a:ext cx="7694552" cy="1830202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0540" name="Arc 12"/>
          <p:cNvSpPr>
            <a:spLocks/>
          </p:cNvSpPr>
          <p:nvPr/>
        </p:nvSpPr>
        <p:spPr bwMode="auto">
          <a:xfrm flipV="1">
            <a:off x="701687" y="1409466"/>
            <a:ext cx="7602402" cy="1767092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53610" name="Arc 10"/>
          <p:cNvSpPr>
            <a:spLocks/>
          </p:cNvSpPr>
          <p:nvPr/>
        </p:nvSpPr>
        <p:spPr bwMode="auto">
          <a:xfrm flipV="1">
            <a:off x="655612" y="589030"/>
            <a:ext cx="8017078" cy="2587528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77847" name="Arc 14"/>
          <p:cNvSpPr>
            <a:spLocks/>
          </p:cNvSpPr>
          <p:nvPr/>
        </p:nvSpPr>
        <p:spPr bwMode="auto">
          <a:xfrm flipH="1">
            <a:off x="148785" y="3221262"/>
            <a:ext cx="1177796" cy="1091285"/>
          </a:xfrm>
          <a:custGeom>
            <a:avLst/>
            <a:gdLst>
              <a:gd name="T0" fmla="*/ 0 w 21600"/>
              <a:gd name="T1" fmla="*/ 0 h 21600"/>
              <a:gd name="T2" fmla="*/ 66001048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77848" name="Arc 18"/>
          <p:cNvSpPr>
            <a:spLocks/>
          </p:cNvSpPr>
          <p:nvPr/>
        </p:nvSpPr>
        <p:spPr bwMode="auto">
          <a:xfrm rot="10800000" flipH="1" flipV="1">
            <a:off x="7843337" y="3176558"/>
            <a:ext cx="1105804" cy="1072877"/>
          </a:xfrm>
          <a:custGeom>
            <a:avLst/>
            <a:gdLst>
              <a:gd name="T0" fmla="*/ 0 w 21600"/>
              <a:gd name="T1" fmla="*/ 0 h 21600"/>
              <a:gd name="T2" fmla="*/ 51591297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77849" name="Arc 17"/>
          <p:cNvSpPr>
            <a:spLocks/>
          </p:cNvSpPr>
          <p:nvPr/>
        </p:nvSpPr>
        <p:spPr bwMode="auto">
          <a:xfrm rot="10800000" flipH="1">
            <a:off x="7889412" y="2040570"/>
            <a:ext cx="1013654" cy="1083396"/>
          </a:xfrm>
          <a:custGeom>
            <a:avLst/>
            <a:gdLst>
              <a:gd name="T0" fmla="*/ 0 w 21600"/>
              <a:gd name="T1" fmla="*/ 0 h 21600"/>
              <a:gd name="T2" fmla="*/ 36466198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20" name="Line 20"/>
          <p:cNvSpPr>
            <a:spLocks noChangeShapeType="1"/>
          </p:cNvSpPr>
          <p:nvPr/>
        </p:nvSpPr>
        <p:spPr bwMode="auto">
          <a:xfrm>
            <a:off x="7797262" y="3176558"/>
            <a:ext cx="99061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77851" name="Arc 15"/>
          <p:cNvSpPr>
            <a:spLocks/>
          </p:cNvSpPr>
          <p:nvPr/>
        </p:nvSpPr>
        <p:spPr bwMode="auto">
          <a:xfrm flipH="1" flipV="1">
            <a:off x="287010" y="2193088"/>
            <a:ext cx="1013654" cy="920360"/>
          </a:xfrm>
          <a:custGeom>
            <a:avLst/>
            <a:gdLst>
              <a:gd name="T0" fmla="*/ 0 w 21600"/>
              <a:gd name="T1" fmla="*/ 0 h 21600"/>
              <a:gd name="T2" fmla="*/ 36466198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19" name="Line 19"/>
          <p:cNvSpPr>
            <a:spLocks noChangeShapeType="1"/>
          </p:cNvSpPr>
          <p:nvPr/>
        </p:nvSpPr>
        <p:spPr bwMode="auto">
          <a:xfrm>
            <a:off x="661371" y="3176558"/>
            <a:ext cx="68536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animBg="1"/>
      <p:bldP spid="153611" grpId="0" animBg="1"/>
      <p:bldP spid="150540" grpId="0" animBg="1"/>
      <p:bldP spid="153610" grpId="0" animBg="1"/>
      <p:bldP spid="77847" grpId="0" animBg="1"/>
      <p:bldP spid="77848" grpId="0" animBg="1"/>
      <p:bldP spid="77849" grpId="0" animBg="1"/>
      <p:bldP spid="153620" grpId="0" animBg="1"/>
      <p:bldP spid="77851" grpId="0" animBg="1"/>
      <p:bldP spid="1536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35517" y="147258"/>
            <a:ext cx="8130346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38889" y="2525733"/>
            <a:ext cx="6652102" cy="713936"/>
            <a:chOff x="2640" y="960"/>
            <a:chExt cx="2400" cy="240"/>
          </a:xfrm>
        </p:grpSpPr>
        <p:sp>
          <p:nvSpPr>
            <p:cNvPr id="13329" name="Rectangle 11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3330" name="Rectangle 12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3316" name="Arc 12"/>
          <p:cNvSpPr>
            <a:spLocks/>
          </p:cNvSpPr>
          <p:nvPr/>
        </p:nvSpPr>
        <p:spPr bwMode="auto">
          <a:xfrm rot="10800000" flipV="1">
            <a:off x="793837" y="2861006"/>
            <a:ext cx="8247454" cy="1135988"/>
          </a:xfrm>
          <a:custGeom>
            <a:avLst/>
            <a:gdLst>
              <a:gd name="T0" fmla="*/ 2147483647 w 43200"/>
              <a:gd name="T1" fmla="*/ 2147483647 h 35397"/>
              <a:gd name="T2" fmla="*/ 2147483647 w 43200"/>
              <a:gd name="T3" fmla="*/ 0 h 35397"/>
              <a:gd name="T4" fmla="*/ 2147483647 w 43200"/>
              <a:gd name="T5" fmla="*/ 2147483647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17" name="Arc 11"/>
          <p:cNvSpPr>
            <a:spLocks/>
          </p:cNvSpPr>
          <p:nvPr/>
        </p:nvSpPr>
        <p:spPr bwMode="auto">
          <a:xfrm rot="10800000" flipV="1">
            <a:off x="885987" y="2924117"/>
            <a:ext cx="7924928" cy="189331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18" name="Arc 12"/>
          <p:cNvSpPr>
            <a:spLocks/>
          </p:cNvSpPr>
          <p:nvPr/>
        </p:nvSpPr>
        <p:spPr bwMode="auto">
          <a:xfrm flipV="1">
            <a:off x="747762" y="1661908"/>
            <a:ext cx="7878853" cy="1135988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3319" name="Arc 10"/>
          <p:cNvSpPr>
            <a:spLocks/>
          </p:cNvSpPr>
          <p:nvPr/>
        </p:nvSpPr>
        <p:spPr bwMode="auto">
          <a:xfrm flipV="1">
            <a:off x="701687" y="1059730"/>
            <a:ext cx="8293529" cy="1738166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3320" name="Arc 14"/>
          <p:cNvSpPr>
            <a:spLocks/>
          </p:cNvSpPr>
          <p:nvPr/>
        </p:nvSpPr>
        <p:spPr bwMode="auto">
          <a:xfrm flipH="1">
            <a:off x="517386" y="2884673"/>
            <a:ext cx="921503" cy="757325"/>
          </a:xfrm>
          <a:custGeom>
            <a:avLst/>
            <a:gdLst>
              <a:gd name="T0" fmla="*/ 0 w 21600"/>
              <a:gd name="T1" fmla="*/ 0 h 21600"/>
              <a:gd name="T2" fmla="*/ 2493525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1" name="Arc 18"/>
          <p:cNvSpPr>
            <a:spLocks/>
          </p:cNvSpPr>
          <p:nvPr/>
        </p:nvSpPr>
        <p:spPr bwMode="auto">
          <a:xfrm rot="10800000" flipH="1" flipV="1">
            <a:off x="8119788" y="2924116"/>
            <a:ext cx="1024212" cy="820436"/>
          </a:xfrm>
          <a:custGeom>
            <a:avLst/>
            <a:gdLst>
              <a:gd name="T0" fmla="*/ 0 w 21600"/>
              <a:gd name="T1" fmla="*/ 0 h 21600"/>
              <a:gd name="T2" fmla="*/ 37617221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2" name="Arc 17"/>
          <p:cNvSpPr>
            <a:spLocks/>
          </p:cNvSpPr>
          <p:nvPr/>
        </p:nvSpPr>
        <p:spPr bwMode="auto">
          <a:xfrm rot="10800000" flipH="1">
            <a:off x="8165863" y="1977460"/>
            <a:ext cx="978137" cy="830954"/>
          </a:xfrm>
          <a:custGeom>
            <a:avLst/>
            <a:gdLst>
              <a:gd name="T0" fmla="*/ 0 w 21600"/>
              <a:gd name="T1" fmla="*/ 0 h 21600"/>
              <a:gd name="T2" fmla="*/ 3150449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3" name="Line 20"/>
          <p:cNvSpPr>
            <a:spLocks noChangeShapeType="1"/>
          </p:cNvSpPr>
          <p:nvPr/>
        </p:nvSpPr>
        <p:spPr bwMode="auto">
          <a:xfrm>
            <a:off x="8093870" y="2861006"/>
            <a:ext cx="99061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4" name="Arc 15"/>
          <p:cNvSpPr>
            <a:spLocks/>
          </p:cNvSpPr>
          <p:nvPr/>
        </p:nvSpPr>
        <p:spPr bwMode="auto">
          <a:xfrm flipH="1" flipV="1">
            <a:off x="546183" y="1877535"/>
            <a:ext cx="800556" cy="920360"/>
          </a:xfrm>
          <a:custGeom>
            <a:avLst/>
            <a:gdLst>
              <a:gd name="T0" fmla="*/ 0 w 21600"/>
              <a:gd name="T1" fmla="*/ 0 h 21600"/>
              <a:gd name="T2" fmla="*/ 14047803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5" name="Line 19"/>
          <p:cNvSpPr>
            <a:spLocks noChangeShapeType="1"/>
          </p:cNvSpPr>
          <p:nvPr/>
        </p:nvSpPr>
        <p:spPr bwMode="auto">
          <a:xfrm>
            <a:off x="750642" y="2846544"/>
            <a:ext cx="68632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886633" y="5486663"/>
            <a:ext cx="4647832" cy="6617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 flipV="1">
            <a:off x="5867865" y="3996994"/>
            <a:ext cx="685368" cy="148967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V="1">
            <a:off x="7543849" y="2545454"/>
            <a:ext cx="1128841" cy="294120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3" grpId="0" animBg="1"/>
      <p:bldP spid="81944" grpId="0" animBg="1"/>
      <p:bldP spid="819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rc 10"/>
          <p:cNvSpPr>
            <a:spLocks/>
          </p:cNvSpPr>
          <p:nvPr/>
        </p:nvSpPr>
        <p:spPr bwMode="auto">
          <a:xfrm flipV="1">
            <a:off x="471311" y="531179"/>
            <a:ext cx="8339604" cy="1962998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08514" y="2219383"/>
            <a:ext cx="6634823" cy="646882"/>
            <a:chOff x="2640" y="960"/>
            <a:chExt cx="2400" cy="240"/>
          </a:xfrm>
        </p:grpSpPr>
        <p:sp>
          <p:nvSpPr>
            <p:cNvPr id="14369" name="Rectangle 26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4370" name="Rectangle 27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 rot="-311248">
            <a:off x="5730599" y="448348"/>
            <a:ext cx="712245" cy="243238"/>
            <a:chOff x="4544" y="1777"/>
            <a:chExt cx="449" cy="153"/>
          </a:xfrm>
        </p:grpSpPr>
        <p:sp>
          <p:nvSpPr>
            <p:cNvPr id="14367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8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rot="-577852">
            <a:off x="4489449" y="397070"/>
            <a:ext cx="713205" cy="243239"/>
            <a:chOff x="4544" y="1777"/>
            <a:chExt cx="449" cy="153"/>
          </a:xfrm>
        </p:grpSpPr>
        <p:sp>
          <p:nvSpPr>
            <p:cNvPr id="14365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6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-988341">
            <a:off x="3430680" y="406274"/>
            <a:ext cx="713205" cy="243238"/>
            <a:chOff x="4544" y="1777"/>
            <a:chExt cx="449" cy="153"/>
          </a:xfrm>
        </p:grpSpPr>
        <p:sp>
          <p:nvSpPr>
            <p:cNvPr id="14363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4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 rot="-1581766">
            <a:off x="2039786" y="589031"/>
            <a:ext cx="713205" cy="241923"/>
            <a:chOff x="4544" y="1777"/>
            <a:chExt cx="449" cy="153"/>
          </a:xfrm>
        </p:grpSpPr>
        <p:sp>
          <p:nvSpPr>
            <p:cNvPr id="14361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2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 rot="-2475656">
            <a:off x="894626" y="886176"/>
            <a:ext cx="712245" cy="241923"/>
            <a:chOff x="4544" y="1777"/>
            <a:chExt cx="449" cy="153"/>
          </a:xfrm>
        </p:grpSpPr>
        <p:sp>
          <p:nvSpPr>
            <p:cNvPr id="14359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0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-7835488">
            <a:off x="237690" y="1860636"/>
            <a:ext cx="713937" cy="242854"/>
            <a:chOff x="4544" y="1777"/>
            <a:chExt cx="449" cy="153"/>
          </a:xfrm>
        </p:grpSpPr>
        <p:sp>
          <p:nvSpPr>
            <p:cNvPr id="14357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 dirty="0"/>
            </a:p>
          </p:txBody>
        </p:sp>
        <p:sp>
          <p:nvSpPr>
            <p:cNvPr id="14358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 rot="489912">
            <a:off x="6930473" y="662660"/>
            <a:ext cx="713205" cy="241923"/>
            <a:chOff x="4544" y="1777"/>
            <a:chExt cx="449" cy="153"/>
          </a:xfrm>
        </p:grpSpPr>
        <p:sp>
          <p:nvSpPr>
            <p:cNvPr id="14355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56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 rot="1767919">
            <a:off x="8029557" y="1072877"/>
            <a:ext cx="713205" cy="243239"/>
            <a:chOff x="4544" y="1777"/>
            <a:chExt cx="449" cy="153"/>
          </a:xfrm>
        </p:grpSpPr>
        <p:sp>
          <p:nvSpPr>
            <p:cNvPr id="14353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54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 rot="6718903">
            <a:off x="8128776" y="2029942"/>
            <a:ext cx="804658" cy="244775"/>
            <a:chOff x="4544" y="1777"/>
            <a:chExt cx="449" cy="153"/>
          </a:xfrm>
        </p:grpSpPr>
        <p:sp>
          <p:nvSpPr>
            <p:cNvPr id="14351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14352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 dirty="0"/>
            </a:p>
          </p:txBody>
        </p:sp>
      </p:grpSp>
      <p:sp>
        <p:nvSpPr>
          <p:cNvPr id="79927" name="Text Box 55"/>
          <p:cNvSpPr txBox="1">
            <a:spLocks noChangeArrowheads="1"/>
          </p:cNvSpPr>
          <p:nvPr/>
        </p:nvSpPr>
        <p:spPr bwMode="auto">
          <a:xfrm>
            <a:off x="152624" y="3050338"/>
            <a:ext cx="8888667" cy="15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48785" y="4564988"/>
            <a:ext cx="8846431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7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rc 10"/>
          <p:cNvSpPr>
            <a:spLocks/>
          </p:cNvSpPr>
          <p:nvPr/>
        </p:nvSpPr>
        <p:spPr bwMode="auto">
          <a:xfrm flipV="1">
            <a:off x="445393" y="657400"/>
            <a:ext cx="8339604" cy="1962998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08514" y="2320623"/>
            <a:ext cx="6634823" cy="646882"/>
            <a:chOff x="2640" y="960"/>
            <a:chExt cx="2400" cy="240"/>
          </a:xfrm>
        </p:grpSpPr>
        <p:sp>
          <p:nvSpPr>
            <p:cNvPr id="15399" name="Rectangle 26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5400" name="Rectangle 27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 rot="-311248">
            <a:off x="5703722" y="574569"/>
            <a:ext cx="713205" cy="243238"/>
            <a:chOff x="4544" y="1777"/>
            <a:chExt cx="449" cy="153"/>
          </a:xfrm>
        </p:grpSpPr>
        <p:sp>
          <p:nvSpPr>
            <p:cNvPr id="15397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8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rot="-577852">
            <a:off x="4463532" y="523290"/>
            <a:ext cx="712245" cy="243239"/>
            <a:chOff x="4544" y="1777"/>
            <a:chExt cx="449" cy="153"/>
          </a:xfrm>
        </p:grpSpPr>
        <p:sp>
          <p:nvSpPr>
            <p:cNvPr id="15395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6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-988341">
            <a:off x="3404763" y="532495"/>
            <a:ext cx="712245" cy="243238"/>
            <a:chOff x="4544" y="1777"/>
            <a:chExt cx="449" cy="153"/>
          </a:xfrm>
        </p:grpSpPr>
        <p:sp>
          <p:nvSpPr>
            <p:cNvPr id="15393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4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 rot="-1581766">
            <a:off x="2013869" y="715252"/>
            <a:ext cx="713205" cy="241923"/>
            <a:chOff x="4544" y="1777"/>
            <a:chExt cx="449" cy="153"/>
          </a:xfrm>
        </p:grpSpPr>
        <p:sp>
          <p:nvSpPr>
            <p:cNvPr id="15391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2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 rot="-2475656">
            <a:off x="867749" y="1012397"/>
            <a:ext cx="713205" cy="241923"/>
            <a:chOff x="4544" y="1777"/>
            <a:chExt cx="449" cy="153"/>
          </a:xfrm>
        </p:grpSpPr>
        <p:sp>
          <p:nvSpPr>
            <p:cNvPr id="15389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0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-7835488">
            <a:off x="211292" y="1986376"/>
            <a:ext cx="713937" cy="243814"/>
            <a:chOff x="4544" y="1777"/>
            <a:chExt cx="449" cy="153"/>
          </a:xfrm>
        </p:grpSpPr>
        <p:sp>
          <p:nvSpPr>
            <p:cNvPr id="15387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 dirty="0"/>
            </a:p>
          </p:txBody>
        </p:sp>
        <p:sp>
          <p:nvSpPr>
            <p:cNvPr id="15388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 rot="489912">
            <a:off x="6904556" y="788881"/>
            <a:ext cx="712245" cy="241923"/>
            <a:chOff x="4544" y="1777"/>
            <a:chExt cx="449" cy="153"/>
          </a:xfrm>
        </p:grpSpPr>
        <p:sp>
          <p:nvSpPr>
            <p:cNvPr id="15385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86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 rot="1767919">
            <a:off x="8003640" y="1199098"/>
            <a:ext cx="712245" cy="243239"/>
            <a:chOff x="4544" y="1777"/>
            <a:chExt cx="449" cy="153"/>
          </a:xfrm>
        </p:grpSpPr>
        <p:sp>
          <p:nvSpPr>
            <p:cNvPr id="15383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84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 rot="6718903">
            <a:off x="8102379" y="2156643"/>
            <a:ext cx="804658" cy="243814"/>
            <a:chOff x="4544" y="1777"/>
            <a:chExt cx="449" cy="153"/>
          </a:xfrm>
        </p:grpSpPr>
        <p:sp>
          <p:nvSpPr>
            <p:cNvPr id="15381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15382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 dirty="0"/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563461" y="1220135"/>
            <a:ext cx="506827" cy="631104"/>
            <a:chOff x="2592" y="642"/>
            <a:chExt cx="271" cy="318"/>
          </a:xfrm>
        </p:grpSpPr>
        <p:sp>
          <p:nvSpPr>
            <p:cNvPr id="15379" name="Line 45"/>
            <p:cNvSpPr>
              <a:spLocks noChangeShapeType="1"/>
            </p:cNvSpPr>
            <p:nvPr/>
          </p:nvSpPr>
          <p:spPr bwMode="auto">
            <a:xfrm>
              <a:off x="2592" y="642"/>
              <a:ext cx="271" cy="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46"/>
            <p:cNvSpPr>
              <a:spLocks noChangeShapeType="1"/>
            </p:cNvSpPr>
            <p:nvPr/>
          </p:nvSpPr>
          <p:spPr bwMode="auto">
            <a:xfrm flipH="1">
              <a:off x="2784" y="672"/>
              <a:ext cx="75" cy="28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 rot="4157814">
            <a:off x="7482942" y="798581"/>
            <a:ext cx="429940" cy="457872"/>
            <a:chOff x="2592" y="642"/>
            <a:chExt cx="271" cy="318"/>
          </a:xfrm>
        </p:grpSpPr>
        <p:sp>
          <p:nvSpPr>
            <p:cNvPr id="15377" name="Line 49"/>
            <p:cNvSpPr>
              <a:spLocks noChangeShapeType="1"/>
            </p:cNvSpPr>
            <p:nvPr/>
          </p:nvSpPr>
          <p:spPr bwMode="auto">
            <a:xfrm>
              <a:off x="2592" y="642"/>
              <a:ext cx="271" cy="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50"/>
            <p:cNvSpPr>
              <a:spLocks noChangeShapeType="1"/>
            </p:cNvSpPr>
            <p:nvPr/>
          </p:nvSpPr>
          <p:spPr bwMode="auto">
            <a:xfrm flipH="1">
              <a:off x="2784" y="672"/>
              <a:ext cx="75" cy="28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Line 41"/>
          <p:cNvSpPr>
            <a:spLocks noChangeShapeType="1"/>
          </p:cNvSpPr>
          <p:nvPr/>
        </p:nvSpPr>
        <p:spPr bwMode="auto">
          <a:xfrm flipH="1">
            <a:off x="3281896" y="2671675"/>
            <a:ext cx="2590768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4" name="Text Box 42"/>
          <p:cNvSpPr txBox="1">
            <a:spLocks noChangeArrowheads="1"/>
          </p:cNvSpPr>
          <p:nvPr/>
        </p:nvSpPr>
        <p:spPr bwMode="auto">
          <a:xfrm>
            <a:off x="148785" y="3623590"/>
            <a:ext cx="8892506" cy="17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3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6752" y="2210180"/>
            <a:ext cx="3962464" cy="456235"/>
            <a:chOff x="2640" y="960"/>
            <a:chExt cx="2400" cy="240"/>
          </a:xfrm>
        </p:grpSpPr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6399" name="Rectangle 11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6387" name="Arc 12"/>
          <p:cNvSpPr>
            <a:spLocks/>
          </p:cNvSpPr>
          <p:nvPr/>
        </p:nvSpPr>
        <p:spPr bwMode="auto">
          <a:xfrm rot="10800000" flipV="1">
            <a:off x="3809840" y="2438956"/>
            <a:ext cx="4877248" cy="1447595"/>
          </a:xfrm>
          <a:custGeom>
            <a:avLst/>
            <a:gdLst>
              <a:gd name="T0" fmla="*/ 2147483647 w 43200"/>
              <a:gd name="T1" fmla="*/ 2147483647 h 35397"/>
              <a:gd name="T2" fmla="*/ 2147483647 w 43200"/>
              <a:gd name="T3" fmla="*/ 0 h 35397"/>
              <a:gd name="T4" fmla="*/ 2147483647 w 43200"/>
              <a:gd name="T5" fmla="*/ 2147483647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88" name="Arc 11"/>
          <p:cNvSpPr>
            <a:spLocks/>
          </p:cNvSpPr>
          <p:nvPr/>
        </p:nvSpPr>
        <p:spPr bwMode="auto">
          <a:xfrm rot="10800000" flipV="1">
            <a:off x="4038296" y="2515215"/>
            <a:ext cx="4496168" cy="93219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89" name="Arc 12"/>
          <p:cNvSpPr>
            <a:spLocks/>
          </p:cNvSpPr>
          <p:nvPr/>
        </p:nvSpPr>
        <p:spPr bwMode="auto">
          <a:xfrm flipV="1">
            <a:off x="3962464" y="1295079"/>
            <a:ext cx="4462572" cy="112941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6390" name="Arc 10"/>
          <p:cNvSpPr>
            <a:spLocks/>
          </p:cNvSpPr>
          <p:nvPr/>
        </p:nvSpPr>
        <p:spPr bwMode="auto">
          <a:xfrm flipV="1">
            <a:off x="3809840" y="762585"/>
            <a:ext cx="4877248" cy="1738166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6391" name="Arc 14"/>
          <p:cNvSpPr>
            <a:spLocks/>
          </p:cNvSpPr>
          <p:nvPr/>
        </p:nvSpPr>
        <p:spPr bwMode="auto">
          <a:xfrm flipH="1">
            <a:off x="3505552" y="2438956"/>
            <a:ext cx="809195" cy="1142561"/>
          </a:xfrm>
          <a:custGeom>
            <a:avLst/>
            <a:gdLst>
              <a:gd name="T0" fmla="*/ 0 w 21600"/>
              <a:gd name="T1" fmla="*/ 0 h 21600"/>
              <a:gd name="T2" fmla="*/ 14744125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2" name="Arc 18"/>
          <p:cNvSpPr>
            <a:spLocks/>
          </p:cNvSpPr>
          <p:nvPr/>
        </p:nvSpPr>
        <p:spPr bwMode="auto">
          <a:xfrm rot="10800000" flipH="1" flipV="1">
            <a:off x="8306008" y="2438956"/>
            <a:ext cx="837992" cy="837528"/>
          </a:xfrm>
          <a:custGeom>
            <a:avLst/>
            <a:gdLst>
              <a:gd name="T0" fmla="*/ 0 w 21600"/>
              <a:gd name="T1" fmla="*/ 0 h 21600"/>
              <a:gd name="T2" fmla="*/ 1690314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3" name="Arc 17"/>
          <p:cNvSpPr>
            <a:spLocks/>
          </p:cNvSpPr>
          <p:nvPr/>
        </p:nvSpPr>
        <p:spPr bwMode="auto">
          <a:xfrm rot="10800000" flipH="1">
            <a:off x="8229217" y="1371338"/>
            <a:ext cx="762160" cy="1021600"/>
          </a:xfrm>
          <a:custGeom>
            <a:avLst/>
            <a:gdLst>
              <a:gd name="T0" fmla="*/ 0 w 21600"/>
              <a:gd name="T1" fmla="*/ 0 h 21600"/>
              <a:gd name="T2" fmla="*/ 11527102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4" name="Line 20"/>
          <p:cNvSpPr>
            <a:spLocks noChangeShapeType="1"/>
          </p:cNvSpPr>
          <p:nvPr/>
        </p:nvSpPr>
        <p:spPr bwMode="auto">
          <a:xfrm>
            <a:off x="8153384" y="2438956"/>
            <a:ext cx="99061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5" name="Arc 15"/>
          <p:cNvSpPr>
            <a:spLocks/>
          </p:cNvSpPr>
          <p:nvPr/>
        </p:nvSpPr>
        <p:spPr bwMode="auto">
          <a:xfrm flipH="1" flipV="1">
            <a:off x="3505552" y="1523855"/>
            <a:ext cx="799596" cy="920360"/>
          </a:xfrm>
          <a:custGeom>
            <a:avLst/>
            <a:gdLst>
              <a:gd name="T0" fmla="*/ 0 w 21600"/>
              <a:gd name="T1" fmla="*/ 0 h 21600"/>
              <a:gd name="T2" fmla="*/ 13999129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6" name="Line 19"/>
          <p:cNvSpPr>
            <a:spLocks noChangeShapeType="1"/>
          </p:cNvSpPr>
          <p:nvPr/>
        </p:nvSpPr>
        <p:spPr bwMode="auto">
          <a:xfrm>
            <a:off x="3505552" y="2466566"/>
            <a:ext cx="68536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517386" y="4309917"/>
            <a:ext cx="8550782" cy="12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6752" y="2210180"/>
            <a:ext cx="3962464" cy="456235"/>
            <a:chOff x="2640" y="960"/>
            <a:chExt cx="2400" cy="240"/>
          </a:xfrm>
        </p:grpSpPr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7425" name="Rectangle 11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53612" name="Arc 12"/>
          <p:cNvSpPr>
            <a:spLocks/>
          </p:cNvSpPr>
          <p:nvPr/>
        </p:nvSpPr>
        <p:spPr bwMode="auto">
          <a:xfrm rot="10800000" flipV="1">
            <a:off x="3809840" y="2438956"/>
            <a:ext cx="4877248" cy="1447595"/>
          </a:xfrm>
          <a:custGeom>
            <a:avLst/>
            <a:gdLst>
              <a:gd name="T0" fmla="*/ 2147483647 w 43200"/>
              <a:gd name="T1" fmla="*/ 2147483647 h 35397"/>
              <a:gd name="T2" fmla="*/ 2147483647 w 43200"/>
              <a:gd name="T3" fmla="*/ 0 h 35397"/>
              <a:gd name="T4" fmla="*/ 2147483647 w 43200"/>
              <a:gd name="T5" fmla="*/ 2147483647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11" name="Arc 11"/>
          <p:cNvSpPr>
            <a:spLocks/>
          </p:cNvSpPr>
          <p:nvPr/>
        </p:nvSpPr>
        <p:spPr bwMode="auto">
          <a:xfrm rot="10800000" flipV="1">
            <a:off x="4038296" y="2515215"/>
            <a:ext cx="4496168" cy="93219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0540" name="Arc 12"/>
          <p:cNvSpPr>
            <a:spLocks/>
          </p:cNvSpPr>
          <p:nvPr/>
        </p:nvSpPr>
        <p:spPr bwMode="auto">
          <a:xfrm flipV="1">
            <a:off x="3962464" y="1295079"/>
            <a:ext cx="4462572" cy="112941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53610" name="Arc 10"/>
          <p:cNvSpPr>
            <a:spLocks/>
          </p:cNvSpPr>
          <p:nvPr/>
        </p:nvSpPr>
        <p:spPr bwMode="auto">
          <a:xfrm flipV="1">
            <a:off x="3809840" y="762585"/>
            <a:ext cx="4877248" cy="1738166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83984" name="Arc 14"/>
          <p:cNvSpPr>
            <a:spLocks/>
          </p:cNvSpPr>
          <p:nvPr/>
        </p:nvSpPr>
        <p:spPr bwMode="auto">
          <a:xfrm flipH="1">
            <a:off x="3505552" y="2438956"/>
            <a:ext cx="809195" cy="1142561"/>
          </a:xfrm>
          <a:custGeom>
            <a:avLst/>
            <a:gdLst>
              <a:gd name="T0" fmla="*/ 0 w 21600"/>
              <a:gd name="T1" fmla="*/ 0 h 21600"/>
              <a:gd name="T2" fmla="*/ 14744125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3985" name="Arc 18"/>
          <p:cNvSpPr>
            <a:spLocks/>
          </p:cNvSpPr>
          <p:nvPr/>
        </p:nvSpPr>
        <p:spPr bwMode="auto">
          <a:xfrm rot="10800000" flipH="1" flipV="1">
            <a:off x="8306008" y="2481029"/>
            <a:ext cx="837992" cy="838843"/>
          </a:xfrm>
          <a:custGeom>
            <a:avLst/>
            <a:gdLst>
              <a:gd name="T0" fmla="*/ 0 w 21600"/>
              <a:gd name="T1" fmla="*/ 0 h 21600"/>
              <a:gd name="T2" fmla="*/ 1690314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3986" name="Arc 17"/>
          <p:cNvSpPr>
            <a:spLocks/>
          </p:cNvSpPr>
          <p:nvPr/>
        </p:nvSpPr>
        <p:spPr bwMode="auto">
          <a:xfrm rot="10800000" flipH="1">
            <a:off x="8339605" y="1342412"/>
            <a:ext cx="761200" cy="1021600"/>
          </a:xfrm>
          <a:custGeom>
            <a:avLst/>
            <a:gdLst>
              <a:gd name="T0" fmla="*/ 0 w 21600"/>
              <a:gd name="T1" fmla="*/ 0 h 21600"/>
              <a:gd name="T2" fmla="*/ 11481116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20" name="Line 20"/>
          <p:cNvSpPr>
            <a:spLocks noChangeShapeType="1"/>
          </p:cNvSpPr>
          <p:nvPr/>
        </p:nvSpPr>
        <p:spPr bwMode="auto">
          <a:xfrm>
            <a:off x="8153384" y="2438956"/>
            <a:ext cx="99061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3988" name="Arc 15"/>
          <p:cNvSpPr>
            <a:spLocks/>
          </p:cNvSpPr>
          <p:nvPr/>
        </p:nvSpPr>
        <p:spPr bwMode="auto">
          <a:xfrm flipH="1" flipV="1">
            <a:off x="3505552" y="1523855"/>
            <a:ext cx="799596" cy="920360"/>
          </a:xfrm>
          <a:custGeom>
            <a:avLst/>
            <a:gdLst>
              <a:gd name="T0" fmla="*/ 0 w 21600"/>
              <a:gd name="T1" fmla="*/ 0 h 21600"/>
              <a:gd name="T2" fmla="*/ 13999129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19" name="Line 19"/>
          <p:cNvSpPr>
            <a:spLocks noChangeShapeType="1"/>
          </p:cNvSpPr>
          <p:nvPr/>
        </p:nvSpPr>
        <p:spPr bwMode="auto">
          <a:xfrm>
            <a:off x="3505552" y="2438956"/>
            <a:ext cx="68536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7421" name="Text Box 25"/>
          <p:cNvSpPr txBox="1">
            <a:spLocks noChangeArrowheads="1"/>
          </p:cNvSpPr>
          <p:nvPr/>
        </p:nvSpPr>
        <p:spPr bwMode="auto">
          <a:xfrm>
            <a:off x="4038296" y="5791697"/>
            <a:ext cx="91478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148785" y="4115326"/>
            <a:ext cx="8892506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0" y="5302592"/>
            <a:ext cx="8991376" cy="15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animBg="1"/>
      <p:bldP spid="153611" grpId="0" animBg="1"/>
      <p:bldP spid="150540" grpId="0" animBg="1"/>
      <p:bldP spid="153610" grpId="0" animBg="1"/>
      <p:bldP spid="83984" grpId="0" animBg="1"/>
      <p:bldP spid="83985" grpId="0" animBg="1"/>
      <p:bldP spid="83986" grpId="0" animBg="1"/>
      <p:bldP spid="153620" grpId="0" animBg="1"/>
      <p:bldP spid="83988" grpId="0" animBg="1"/>
      <p:bldP spid="153619" grpId="0" animBg="1"/>
      <p:bldP spid="83996" grpId="0"/>
      <p:bldP spid="83996" grpId="1"/>
      <p:bldP spid="839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2"/>
          <p:cNvSpPr txBox="1">
            <a:spLocks noChangeArrowheads="1"/>
          </p:cNvSpPr>
          <p:nvPr/>
        </p:nvSpPr>
        <p:spPr bwMode="auto">
          <a:xfrm>
            <a:off x="4038296" y="5791697"/>
            <a:ext cx="91478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5" name="Text Box 26"/>
          <p:cNvSpPr txBox="1">
            <a:spLocks noChangeArrowheads="1"/>
          </p:cNvSpPr>
          <p:nvPr/>
        </p:nvSpPr>
        <p:spPr bwMode="auto">
          <a:xfrm>
            <a:off x="0" y="0"/>
            <a:ext cx="4114800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148785" y="5516903"/>
            <a:ext cx="8842592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/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148785" y="841472"/>
            <a:ext cx="3686013" cy="403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C4.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U.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8006" name="Picture 6" descr="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5389" r="9581" b="61829"/>
          <a:stretch>
            <a:fillRect/>
          </a:stretch>
        </p:blipFill>
        <p:spPr bwMode="auto">
          <a:xfrm>
            <a:off x="4038296" y="336589"/>
            <a:ext cx="4864769" cy="511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477185" y="1295079"/>
            <a:ext cx="1905400" cy="1676370"/>
            <a:chOff x="3840" y="1104"/>
            <a:chExt cx="1200" cy="1056"/>
          </a:xfrm>
        </p:grpSpPr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 flipH="1">
              <a:off x="4224" y="1632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 flipH="1">
              <a:off x="4224" y="2160"/>
              <a:ext cx="4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0"/>
            <p:cNvSpPr>
              <a:spLocks noChangeShapeType="1"/>
            </p:cNvSpPr>
            <p:nvPr/>
          </p:nvSpPr>
          <p:spPr bwMode="auto">
            <a:xfrm flipH="1">
              <a:off x="4224" y="1824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 flipH="1">
              <a:off x="4224" y="1968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936" y="1208"/>
              <a:ext cx="1008" cy="3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1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6" y="15622"/>
                  </a:moveTo>
                  <a:cubicBezTo>
                    <a:pt x="389" y="14125"/>
                    <a:pt x="0" y="12473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473"/>
                    <a:pt x="21210" y="14125"/>
                    <a:pt x="20463" y="15622"/>
                  </a:cubicBezTo>
                  <a:cubicBezTo>
                    <a:pt x="21210" y="14125"/>
                    <a:pt x="21600" y="1247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473"/>
                    <a:pt x="389" y="14125"/>
                    <a:pt x="1136" y="15622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>
              <a:off x="3840" y="1104"/>
              <a:ext cx="1200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2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51" y="13865"/>
                  </a:moveTo>
                  <a:cubicBezTo>
                    <a:pt x="642" y="12873"/>
                    <a:pt x="485" y="11839"/>
                    <a:pt x="485" y="10800"/>
                  </a:cubicBezTo>
                  <a:cubicBezTo>
                    <a:pt x="485" y="5103"/>
                    <a:pt x="5103" y="485"/>
                    <a:pt x="10800" y="485"/>
                  </a:cubicBezTo>
                  <a:cubicBezTo>
                    <a:pt x="16496" y="485"/>
                    <a:pt x="21115" y="5103"/>
                    <a:pt x="21115" y="10800"/>
                  </a:cubicBezTo>
                  <a:cubicBezTo>
                    <a:pt x="21115" y="11839"/>
                    <a:pt x="20957" y="12873"/>
                    <a:pt x="20648" y="13865"/>
                  </a:cubicBezTo>
                  <a:lnTo>
                    <a:pt x="21111" y="14010"/>
                  </a:lnTo>
                  <a:cubicBezTo>
                    <a:pt x="21435" y="12970"/>
                    <a:pt x="21600" y="1188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888"/>
                    <a:pt x="164" y="12970"/>
                    <a:pt x="488" y="1401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>
              <a:off x="4080" y="1347"/>
              <a:ext cx="754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59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048" y="17624"/>
                  </a:moveTo>
                  <a:cubicBezTo>
                    <a:pt x="1387" y="15738"/>
                    <a:pt x="472" y="13312"/>
                    <a:pt x="472" y="10800"/>
                  </a:cubicBezTo>
                  <a:cubicBezTo>
                    <a:pt x="472" y="5096"/>
                    <a:pt x="5096" y="472"/>
                    <a:pt x="10800" y="472"/>
                  </a:cubicBezTo>
                  <a:cubicBezTo>
                    <a:pt x="16503" y="472"/>
                    <a:pt x="21128" y="5096"/>
                    <a:pt x="21128" y="10800"/>
                  </a:cubicBezTo>
                  <a:cubicBezTo>
                    <a:pt x="21128" y="13312"/>
                    <a:pt x="20212" y="15738"/>
                    <a:pt x="18551" y="17624"/>
                  </a:cubicBezTo>
                  <a:lnTo>
                    <a:pt x="18906" y="17936"/>
                  </a:lnTo>
                  <a:cubicBezTo>
                    <a:pt x="20642" y="15964"/>
                    <a:pt x="21600" y="1342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427"/>
                    <a:pt x="957" y="15964"/>
                    <a:pt x="2693" y="1793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54" name="Line 18"/>
          <p:cNvSpPr>
            <a:spLocks noChangeShapeType="1"/>
          </p:cNvSpPr>
          <p:nvPr/>
        </p:nvSpPr>
        <p:spPr bwMode="auto">
          <a:xfrm>
            <a:off x="6225906" y="1309541"/>
            <a:ext cx="3273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6055" name="Line 18"/>
          <p:cNvSpPr>
            <a:spLocks noChangeShapeType="1"/>
          </p:cNvSpPr>
          <p:nvPr/>
        </p:nvSpPr>
        <p:spPr bwMode="auto">
          <a:xfrm>
            <a:off x="6225906" y="1462058"/>
            <a:ext cx="3273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6056" name="Line 18"/>
          <p:cNvSpPr>
            <a:spLocks noChangeShapeType="1"/>
          </p:cNvSpPr>
          <p:nvPr/>
        </p:nvSpPr>
        <p:spPr bwMode="auto">
          <a:xfrm>
            <a:off x="6271981" y="1690834"/>
            <a:ext cx="3273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3" grpId="0"/>
      <p:bldP spid="86044" grpId="0"/>
      <p:bldP spid="86044" grpId="1"/>
      <p:bldP spid="86054" grpId="0" animBg="1"/>
      <p:bldP spid="86055" grpId="0" animBg="1"/>
      <p:bldP spid="860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4038296" y="5791697"/>
            <a:ext cx="91478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194860" y="4267843"/>
            <a:ext cx="8708206" cy="15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C5.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0" name="Line 18"/>
          <p:cNvSpPr>
            <a:spLocks noChangeShapeType="1"/>
          </p:cNvSpPr>
          <p:nvPr/>
        </p:nvSpPr>
        <p:spPr bwMode="auto">
          <a:xfrm>
            <a:off x="5006834" y="1999812"/>
            <a:ext cx="32732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9461" name="Line 18"/>
          <p:cNvSpPr>
            <a:spLocks noChangeShapeType="1"/>
          </p:cNvSpPr>
          <p:nvPr/>
        </p:nvSpPr>
        <p:spPr bwMode="auto">
          <a:xfrm>
            <a:off x="5014514" y="2172051"/>
            <a:ext cx="32732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9462" name="Line 18"/>
          <p:cNvSpPr>
            <a:spLocks noChangeShapeType="1"/>
          </p:cNvSpPr>
          <p:nvPr/>
        </p:nvSpPr>
        <p:spPr bwMode="auto">
          <a:xfrm>
            <a:off x="5014514" y="2381104"/>
            <a:ext cx="32732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63461" y="1093914"/>
            <a:ext cx="7832778" cy="2524417"/>
            <a:chOff x="3480" y="1152"/>
            <a:chExt cx="2219" cy="1056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722" y="1152"/>
              <a:ext cx="1666" cy="649"/>
              <a:chOff x="3722" y="1152"/>
              <a:chExt cx="1666" cy="649"/>
            </a:xfrm>
          </p:grpSpPr>
          <p:sp>
            <p:nvSpPr>
              <p:cNvPr id="19483" name="Arc 32"/>
              <p:cNvSpPr>
                <a:spLocks/>
              </p:cNvSpPr>
              <p:nvPr/>
            </p:nvSpPr>
            <p:spPr bwMode="auto">
              <a:xfrm rot="5400000" flipH="1" flipV="1">
                <a:off x="4230" y="644"/>
                <a:ext cx="649" cy="1666"/>
              </a:xfrm>
              <a:custGeom>
                <a:avLst/>
                <a:gdLst>
                  <a:gd name="T0" fmla="*/ 0 w 36512"/>
                  <a:gd name="T1" fmla="*/ 0 h 43200"/>
                  <a:gd name="T2" fmla="*/ 0 w 36512"/>
                  <a:gd name="T3" fmla="*/ 0 h 43200"/>
                  <a:gd name="T4" fmla="*/ 0 w 3651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6512"/>
                  <a:gd name="T10" fmla="*/ 0 h 43200"/>
                  <a:gd name="T11" fmla="*/ 36512 w 3651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512" h="43200" fill="none" extrusionOk="0">
                    <a:moveTo>
                      <a:pt x="0" y="5973"/>
                    </a:moveTo>
                    <a:cubicBezTo>
                      <a:pt x="4018" y="2139"/>
                      <a:pt x="9358" y="-1"/>
                      <a:pt x="14912" y="0"/>
                    </a:cubicBezTo>
                    <a:cubicBezTo>
                      <a:pt x="26841" y="0"/>
                      <a:pt x="36512" y="9670"/>
                      <a:pt x="36512" y="21600"/>
                    </a:cubicBezTo>
                    <a:cubicBezTo>
                      <a:pt x="36512" y="33529"/>
                      <a:pt x="26841" y="43200"/>
                      <a:pt x="14912" y="43200"/>
                    </a:cubicBezTo>
                    <a:cubicBezTo>
                      <a:pt x="10325" y="43200"/>
                      <a:pt x="5858" y="41740"/>
                      <a:pt x="2157" y="39031"/>
                    </a:cubicBezTo>
                  </a:path>
                  <a:path w="36512" h="43200" stroke="0" extrusionOk="0">
                    <a:moveTo>
                      <a:pt x="0" y="5973"/>
                    </a:moveTo>
                    <a:cubicBezTo>
                      <a:pt x="4018" y="2139"/>
                      <a:pt x="9358" y="-1"/>
                      <a:pt x="14912" y="0"/>
                    </a:cubicBezTo>
                    <a:cubicBezTo>
                      <a:pt x="26841" y="0"/>
                      <a:pt x="36512" y="9670"/>
                      <a:pt x="36512" y="21600"/>
                    </a:cubicBezTo>
                    <a:cubicBezTo>
                      <a:pt x="36512" y="33529"/>
                      <a:pt x="26841" y="43200"/>
                      <a:pt x="14912" y="43200"/>
                    </a:cubicBezTo>
                    <a:cubicBezTo>
                      <a:pt x="10325" y="43200"/>
                      <a:pt x="5858" y="41740"/>
                      <a:pt x="2157" y="39031"/>
                    </a:cubicBezTo>
                    <a:lnTo>
                      <a:pt x="149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Line 33"/>
              <p:cNvSpPr>
                <a:spLocks noChangeShapeType="1"/>
              </p:cNvSpPr>
              <p:nvPr/>
            </p:nvSpPr>
            <p:spPr bwMode="auto">
              <a:xfrm>
                <a:off x="4538" y="115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5241" y="1824"/>
              <a:ext cx="458" cy="0"/>
              <a:chOff x="5376" y="1824"/>
              <a:chExt cx="458" cy="0"/>
            </a:xfrm>
          </p:grpSpPr>
          <p:sp>
            <p:nvSpPr>
              <p:cNvPr id="19481" name="Line 35"/>
              <p:cNvSpPr>
                <a:spLocks noChangeShapeType="1"/>
              </p:cNvSpPr>
              <p:nvPr/>
            </p:nvSpPr>
            <p:spPr bwMode="auto">
              <a:xfrm flipH="1">
                <a:off x="5376" y="1824"/>
                <a:ext cx="45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36"/>
              <p:cNvSpPr>
                <a:spLocks noChangeShapeType="1"/>
              </p:cNvSpPr>
              <p:nvPr/>
            </p:nvSpPr>
            <p:spPr bwMode="auto">
              <a:xfrm flipH="1">
                <a:off x="5507" y="1824"/>
                <a:ext cx="26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3480" y="1824"/>
              <a:ext cx="386" cy="0"/>
              <a:chOff x="3480" y="1824"/>
              <a:chExt cx="386" cy="0"/>
            </a:xfrm>
          </p:grpSpPr>
          <p:sp>
            <p:nvSpPr>
              <p:cNvPr id="19479" name="Line 38"/>
              <p:cNvSpPr>
                <a:spLocks noChangeShapeType="1"/>
              </p:cNvSpPr>
              <p:nvPr/>
            </p:nvSpPr>
            <p:spPr bwMode="auto">
              <a:xfrm>
                <a:off x="3480" y="1824"/>
                <a:ext cx="3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39"/>
              <p:cNvSpPr>
                <a:spLocks noChangeShapeType="1"/>
              </p:cNvSpPr>
              <p:nvPr/>
            </p:nvSpPr>
            <p:spPr bwMode="auto">
              <a:xfrm flipH="1" flipV="1">
                <a:off x="3674" y="182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1" name="Rectangle 40"/>
            <p:cNvSpPr>
              <a:spLocks noChangeArrowheads="1"/>
            </p:cNvSpPr>
            <p:nvPr/>
          </p:nvSpPr>
          <p:spPr bwMode="auto">
            <a:xfrm>
              <a:off x="3818" y="1680"/>
              <a:ext cx="72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41"/>
            <p:cNvSpPr>
              <a:spLocks noChangeArrowheads="1"/>
            </p:cNvSpPr>
            <p:nvPr/>
          </p:nvSpPr>
          <p:spPr bwMode="auto">
            <a:xfrm>
              <a:off x="4538" y="1680"/>
              <a:ext cx="72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600" y="1920"/>
              <a:ext cx="217" cy="288"/>
              <a:chOff x="3600" y="1920"/>
              <a:chExt cx="217" cy="288"/>
            </a:xfrm>
          </p:grpSpPr>
          <p:sp>
            <p:nvSpPr>
              <p:cNvPr id="19477" name="Arc 43"/>
              <p:cNvSpPr>
                <a:spLocks/>
              </p:cNvSpPr>
              <p:nvPr/>
            </p:nvSpPr>
            <p:spPr bwMode="auto">
              <a:xfrm flipH="1">
                <a:off x="3600" y="1920"/>
                <a:ext cx="217" cy="288"/>
              </a:xfrm>
              <a:custGeom>
                <a:avLst/>
                <a:gdLst>
                  <a:gd name="T0" fmla="*/ 0 w 19506"/>
                  <a:gd name="T1" fmla="*/ 0 h 21600"/>
                  <a:gd name="T2" fmla="*/ 0 w 19506"/>
                  <a:gd name="T3" fmla="*/ 0 h 21600"/>
                  <a:gd name="T4" fmla="*/ 0 w 1950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506"/>
                  <a:gd name="T10" fmla="*/ 0 h 21600"/>
                  <a:gd name="T11" fmla="*/ 19506 w 1950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06" h="21600" fill="none" extrusionOk="0">
                    <a:moveTo>
                      <a:pt x="-1" y="0"/>
                    </a:moveTo>
                    <a:cubicBezTo>
                      <a:pt x="8334" y="0"/>
                      <a:pt x="15925" y="4794"/>
                      <a:pt x="19505" y="12321"/>
                    </a:cubicBezTo>
                  </a:path>
                  <a:path w="19506" h="21600" stroke="0" extrusionOk="0">
                    <a:moveTo>
                      <a:pt x="-1" y="0"/>
                    </a:moveTo>
                    <a:cubicBezTo>
                      <a:pt x="8334" y="0"/>
                      <a:pt x="15925" y="4794"/>
                      <a:pt x="19505" y="123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Line 44"/>
              <p:cNvSpPr>
                <a:spLocks noChangeShapeType="1"/>
              </p:cNvSpPr>
              <p:nvPr/>
            </p:nvSpPr>
            <p:spPr bwMode="auto">
              <a:xfrm flipH="1">
                <a:off x="3626" y="1920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5258" y="1872"/>
              <a:ext cx="183" cy="288"/>
              <a:chOff x="5258" y="1872"/>
              <a:chExt cx="183" cy="288"/>
            </a:xfrm>
          </p:grpSpPr>
          <p:sp>
            <p:nvSpPr>
              <p:cNvPr id="19475" name="Arc 46"/>
              <p:cNvSpPr>
                <a:spLocks/>
              </p:cNvSpPr>
              <p:nvPr/>
            </p:nvSpPr>
            <p:spPr bwMode="auto">
              <a:xfrm>
                <a:off x="5258" y="1872"/>
                <a:ext cx="183" cy="288"/>
              </a:xfrm>
              <a:custGeom>
                <a:avLst/>
                <a:gdLst>
                  <a:gd name="T0" fmla="*/ 0 w 20596"/>
                  <a:gd name="T1" fmla="*/ 0 h 21600"/>
                  <a:gd name="T2" fmla="*/ 0 w 20596"/>
                  <a:gd name="T3" fmla="*/ 0 h 21600"/>
                  <a:gd name="T4" fmla="*/ 0 w 205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596"/>
                  <a:gd name="T10" fmla="*/ 0 h 21600"/>
                  <a:gd name="T11" fmla="*/ 20596 w 205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96" h="21600" fill="none" extrusionOk="0">
                    <a:moveTo>
                      <a:pt x="-1" y="0"/>
                    </a:moveTo>
                    <a:cubicBezTo>
                      <a:pt x="9422" y="0"/>
                      <a:pt x="17757" y="6107"/>
                      <a:pt x="20596" y="15091"/>
                    </a:cubicBezTo>
                  </a:path>
                  <a:path w="20596" h="21600" stroke="0" extrusionOk="0">
                    <a:moveTo>
                      <a:pt x="-1" y="0"/>
                    </a:moveTo>
                    <a:cubicBezTo>
                      <a:pt x="9422" y="0"/>
                      <a:pt x="17757" y="6107"/>
                      <a:pt x="20596" y="150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Line 47"/>
              <p:cNvSpPr>
                <a:spLocks noChangeShapeType="1"/>
              </p:cNvSpPr>
              <p:nvPr/>
            </p:nvSpPr>
            <p:spPr bwMode="auto">
              <a:xfrm flipH="1" flipV="1">
                <a:off x="5357" y="1887"/>
                <a:ext cx="7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4" name="Text Box 48"/>
          <p:cNvSpPr txBox="1">
            <a:spLocks noChangeArrowheads="1"/>
          </p:cNvSpPr>
          <p:nvPr/>
        </p:nvSpPr>
        <p:spPr bwMode="auto">
          <a:xfrm>
            <a:off x="1807491" y="1676371"/>
            <a:ext cx="53370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9465" name="Text Box 49"/>
          <p:cNvSpPr txBox="1">
            <a:spLocks noChangeArrowheads="1"/>
          </p:cNvSpPr>
          <p:nvPr/>
        </p:nvSpPr>
        <p:spPr bwMode="auto">
          <a:xfrm>
            <a:off x="6368932" y="1676371"/>
            <a:ext cx="53370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1753736" y="2356123"/>
            <a:ext cx="2541813" cy="69421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>
              <a:defRPr/>
            </a:pPr>
            <a:r>
              <a:rPr lang="en-US" sz="25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87091" name="Rectangle 51"/>
          <p:cNvSpPr>
            <a:spLocks noChangeArrowheads="1"/>
          </p:cNvSpPr>
          <p:nvPr/>
        </p:nvSpPr>
        <p:spPr bwMode="auto">
          <a:xfrm>
            <a:off x="4295549" y="2367956"/>
            <a:ext cx="2534134" cy="682381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>
              <a:defRPr/>
            </a:pPr>
            <a:r>
              <a:rPr lang="en-US" sz="2500" b="1" dirty="0">
                <a:solidFill>
                  <a:schemeClr val="bg1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90" grpId="0" animBg="1"/>
      <p:bldP spid="870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8" descr="4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 l="5650" t="69048" r="8475" b="5919"/>
          <a:stretch>
            <a:fillRect/>
          </a:stretch>
        </p:blipFill>
        <p:spPr bwMode="auto">
          <a:xfrm>
            <a:off x="3880873" y="715251"/>
            <a:ext cx="4976118" cy="41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03" name="AutoShape 39"/>
          <p:cNvSpPr>
            <a:spLocks noChangeArrowheads="1"/>
          </p:cNvSpPr>
          <p:nvPr/>
        </p:nvSpPr>
        <p:spPr bwMode="auto">
          <a:xfrm>
            <a:off x="5548218" y="2103681"/>
            <a:ext cx="1788293" cy="757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32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77" y="15704"/>
                </a:moveTo>
                <a:cubicBezTo>
                  <a:pt x="403" y="14185"/>
                  <a:pt x="0" y="1250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504"/>
                  <a:pt x="21196" y="14185"/>
                  <a:pt x="20422" y="15704"/>
                </a:cubicBezTo>
                <a:cubicBezTo>
                  <a:pt x="21196" y="14185"/>
                  <a:pt x="21600" y="1250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504"/>
                  <a:pt x="403" y="14185"/>
                  <a:pt x="1177" y="15704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88104" name="AutoShape 40"/>
          <p:cNvSpPr>
            <a:spLocks noChangeArrowheads="1"/>
          </p:cNvSpPr>
          <p:nvPr/>
        </p:nvSpPr>
        <p:spPr bwMode="auto">
          <a:xfrm>
            <a:off x="5409993" y="1725018"/>
            <a:ext cx="2018668" cy="109391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60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753" y="18003"/>
                </a:moveTo>
                <a:cubicBezTo>
                  <a:pt x="980" y="16022"/>
                  <a:pt x="0" y="1345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458"/>
                  <a:pt x="20619" y="16022"/>
                  <a:pt x="18846" y="18003"/>
                </a:cubicBezTo>
                <a:cubicBezTo>
                  <a:pt x="20619" y="16022"/>
                  <a:pt x="21600" y="134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3458"/>
                  <a:pt x="980" y="16022"/>
                  <a:pt x="2753" y="18003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88105" name="Line 41"/>
          <p:cNvSpPr>
            <a:spLocks noChangeShapeType="1"/>
          </p:cNvSpPr>
          <p:nvPr/>
        </p:nvSpPr>
        <p:spPr bwMode="auto">
          <a:xfrm>
            <a:off x="6276782" y="1725018"/>
            <a:ext cx="29852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 flipV="1">
            <a:off x="5355278" y="2579639"/>
            <a:ext cx="2165533" cy="1164913"/>
            <a:chOff x="2832" y="1920"/>
            <a:chExt cx="1872" cy="672"/>
          </a:xfrm>
        </p:grpSpPr>
        <p:sp>
          <p:nvSpPr>
            <p:cNvPr id="20499" name="AutoShape 43"/>
            <p:cNvSpPr>
              <a:spLocks noChangeArrowheads="1"/>
            </p:cNvSpPr>
            <p:nvPr/>
          </p:nvSpPr>
          <p:spPr bwMode="auto">
            <a:xfrm>
              <a:off x="3024" y="2112"/>
              <a:ext cx="1536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77" y="15704"/>
                  </a:moveTo>
                  <a:cubicBezTo>
                    <a:pt x="403" y="14185"/>
                    <a:pt x="0" y="1250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504"/>
                    <a:pt x="21196" y="14185"/>
                    <a:pt x="20422" y="15704"/>
                  </a:cubicBezTo>
                  <a:cubicBezTo>
                    <a:pt x="21196" y="14185"/>
                    <a:pt x="21600" y="1250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504"/>
                    <a:pt x="403" y="14185"/>
                    <a:pt x="1177" y="15704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44"/>
            <p:cNvSpPr>
              <a:spLocks noChangeArrowheads="1"/>
            </p:cNvSpPr>
            <p:nvPr/>
          </p:nvSpPr>
          <p:spPr bwMode="auto">
            <a:xfrm>
              <a:off x="2832" y="1920"/>
              <a:ext cx="1872" cy="62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60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53" y="18003"/>
                  </a:moveTo>
                  <a:cubicBezTo>
                    <a:pt x="980" y="16022"/>
                    <a:pt x="0" y="1345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58"/>
                    <a:pt x="20619" y="16022"/>
                    <a:pt x="18846" y="18003"/>
                  </a:cubicBezTo>
                  <a:cubicBezTo>
                    <a:pt x="20619" y="16022"/>
                    <a:pt x="21600" y="1345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458"/>
                    <a:pt x="980" y="16022"/>
                    <a:pt x="2753" y="18003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09" name="Line 45"/>
          <p:cNvSpPr>
            <a:spLocks noChangeShapeType="1"/>
          </p:cNvSpPr>
          <p:nvPr/>
        </p:nvSpPr>
        <p:spPr bwMode="auto">
          <a:xfrm>
            <a:off x="6276781" y="3744552"/>
            <a:ext cx="29660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0" name="Line 46"/>
          <p:cNvSpPr>
            <a:spLocks noChangeShapeType="1"/>
          </p:cNvSpPr>
          <p:nvPr/>
        </p:nvSpPr>
        <p:spPr bwMode="auto">
          <a:xfrm>
            <a:off x="5908180" y="2608564"/>
            <a:ext cx="9906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1" name="Line 47"/>
          <p:cNvSpPr>
            <a:spLocks noChangeShapeType="1"/>
          </p:cNvSpPr>
          <p:nvPr/>
        </p:nvSpPr>
        <p:spPr bwMode="auto">
          <a:xfrm>
            <a:off x="5931218" y="2797896"/>
            <a:ext cx="9906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2" name="Line 48"/>
          <p:cNvSpPr>
            <a:spLocks noChangeShapeType="1"/>
          </p:cNvSpPr>
          <p:nvPr/>
        </p:nvSpPr>
        <p:spPr bwMode="auto">
          <a:xfrm>
            <a:off x="5931218" y="2987227"/>
            <a:ext cx="9906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3" name="Line 49"/>
          <p:cNvSpPr>
            <a:spLocks noChangeShapeType="1"/>
          </p:cNvSpPr>
          <p:nvPr/>
        </p:nvSpPr>
        <p:spPr bwMode="auto">
          <a:xfrm>
            <a:off x="6300779" y="2103681"/>
            <a:ext cx="29852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4" name="Line 50"/>
          <p:cNvSpPr>
            <a:spLocks noChangeShapeType="1"/>
          </p:cNvSpPr>
          <p:nvPr/>
        </p:nvSpPr>
        <p:spPr bwMode="auto">
          <a:xfrm>
            <a:off x="6254704" y="2608564"/>
            <a:ext cx="29852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5" name="Line 51"/>
          <p:cNvSpPr>
            <a:spLocks noChangeShapeType="1"/>
          </p:cNvSpPr>
          <p:nvPr/>
        </p:nvSpPr>
        <p:spPr bwMode="auto">
          <a:xfrm>
            <a:off x="6230706" y="2797896"/>
            <a:ext cx="29852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6" name="Line 52"/>
          <p:cNvSpPr>
            <a:spLocks noChangeShapeType="1"/>
          </p:cNvSpPr>
          <p:nvPr/>
        </p:nvSpPr>
        <p:spPr bwMode="auto">
          <a:xfrm>
            <a:off x="6208628" y="2987227"/>
            <a:ext cx="29852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7" name="Line 53"/>
          <p:cNvSpPr>
            <a:spLocks noChangeShapeType="1"/>
          </p:cNvSpPr>
          <p:nvPr/>
        </p:nvSpPr>
        <p:spPr bwMode="auto">
          <a:xfrm>
            <a:off x="6439004" y="3429000"/>
            <a:ext cx="29852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9" name="Text Box 55"/>
          <p:cNvSpPr txBox="1">
            <a:spLocks noChangeArrowheads="1"/>
          </p:cNvSpPr>
          <p:nvPr/>
        </p:nvSpPr>
        <p:spPr bwMode="auto">
          <a:xfrm>
            <a:off x="102709" y="838843"/>
            <a:ext cx="3593863" cy="304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4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C6.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8120" name="Rectangle 56"/>
          <p:cNvSpPr>
            <a:spLocks noChangeArrowheads="1"/>
          </p:cNvSpPr>
          <p:nvPr/>
        </p:nvSpPr>
        <p:spPr bwMode="auto">
          <a:xfrm>
            <a:off x="148785" y="4953000"/>
            <a:ext cx="8995215" cy="156965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91432" tIns="45716" rIns="91432" bIns="45716" anchor="ctr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sym typeface="Wingdings 3" pitchFamily="18" charset="2"/>
              </a:rPr>
              <a:t>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498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136" y="6171674"/>
            <a:ext cx="1295864" cy="686326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3" grpId="0" animBg="1"/>
      <p:bldP spid="88104" grpId="0" animBg="1"/>
      <p:bldP spid="88105" grpId="0" animBg="1"/>
      <p:bldP spid="88109" grpId="0" animBg="1"/>
      <p:bldP spid="88110" grpId="0" animBg="1"/>
      <p:bldP spid="88111" grpId="0" animBg="1"/>
      <p:bldP spid="88112" grpId="0" animBg="1"/>
      <p:bldP spid="88113" grpId="0" animBg="1"/>
      <p:bldP spid="88114" grpId="0" animBg="1"/>
      <p:bldP spid="88115" grpId="0" animBg="1"/>
      <p:bldP spid="88116" grpId="0" animBg="1"/>
      <p:bldP spid="88117" grpId="0" animBg="1"/>
      <p:bldP spid="88119" grpId="0"/>
      <p:bldP spid="881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025" y="788880"/>
            <a:ext cx="8772519" cy="1142562"/>
          </a:xfrm>
          <a:ln>
            <a:solidFill>
              <a:schemeClr val="tx1"/>
            </a:solidFill>
          </a:ln>
        </p:spPr>
        <p:txBody>
          <a:bodyPr anchor="t"/>
          <a:lstStyle/>
          <a:p>
            <a:pPr algn="l" eaLnBrk="1" hangingPunct="1"/>
            <a:r>
              <a:rPr lang="en-US" sz="3000" dirty="0">
                <a:solidFill>
                  <a:srgbClr val="FF0000"/>
                </a:solidFill>
              </a:rPr>
              <a:t>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 rot="10800000">
            <a:off x="837032" y="3886551"/>
            <a:ext cx="73912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69777" y="3748498"/>
            <a:ext cx="1141320" cy="228775"/>
            <a:chOff x="1824" y="3936"/>
            <a:chExt cx="672" cy="96"/>
          </a:xfrm>
        </p:grpSpPr>
        <p:sp>
          <p:nvSpPr>
            <p:cNvPr id="21529" name="AutoShape 5"/>
            <p:cNvSpPr>
              <a:spLocks noChangeArrowheads="1"/>
            </p:cNvSpPr>
            <p:nvPr/>
          </p:nvSpPr>
          <p:spPr bwMode="auto"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21530" name="Freeform 6"/>
            <p:cNvSpPr>
              <a:spLocks/>
            </p:cNvSpPr>
            <p:nvPr/>
          </p:nvSpPr>
          <p:spPr bwMode="auto">
            <a:xfrm>
              <a:off x="2160" y="3936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96 h 96"/>
                <a:gd name="T4" fmla="*/ 288 w 288"/>
                <a:gd name="T5" fmla="*/ 48 h 96"/>
                <a:gd name="T6" fmla="*/ 0 w 28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122552" y="3505259"/>
            <a:ext cx="1524320" cy="762584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eaLnBrk="0" hangingPunct="0"/>
            <a:r>
              <a:rPr lang="en-US" sz="36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4646872" y="3505259"/>
            <a:ext cx="1523360" cy="762584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419376" y="5029113"/>
            <a:ext cx="91478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371696" y="3429000"/>
            <a:ext cx="91478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3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2057064" y="2742674"/>
            <a:ext cx="91478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2</a:t>
            </a:r>
          </a:p>
        </p:txBody>
      </p:sp>
      <p:sp>
        <p:nvSpPr>
          <p:cNvPr id="124940" name="Arc 12"/>
          <p:cNvSpPr>
            <a:spLocks/>
          </p:cNvSpPr>
          <p:nvPr/>
        </p:nvSpPr>
        <p:spPr bwMode="auto">
          <a:xfrm rot="10800000" flipH="1" flipV="1">
            <a:off x="1675984" y="4039068"/>
            <a:ext cx="5792032" cy="1523854"/>
          </a:xfrm>
          <a:custGeom>
            <a:avLst/>
            <a:gdLst>
              <a:gd name="T0" fmla="*/ 2147483647 w 43200"/>
              <a:gd name="T1" fmla="*/ 2147483647 h 40119"/>
              <a:gd name="T2" fmla="*/ 2147483647 w 43200"/>
              <a:gd name="T3" fmla="*/ 0 h 40119"/>
              <a:gd name="T4" fmla="*/ 2147483647 w 43200"/>
              <a:gd name="T5" fmla="*/ 2147483647 h 40119"/>
              <a:gd name="T6" fmla="*/ 0 60000 65536"/>
              <a:gd name="T7" fmla="*/ 0 60000 65536"/>
              <a:gd name="T8" fmla="*/ 0 60000 65536"/>
              <a:gd name="T9" fmla="*/ 0 w 43200"/>
              <a:gd name="T10" fmla="*/ 0 h 40119"/>
              <a:gd name="T11" fmla="*/ 43200 w 43200"/>
              <a:gd name="T12" fmla="*/ 40119 h 40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0119" fill="none" extrusionOk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</a:path>
              <a:path w="43200" h="40119" stroke="0" extrusionOk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  <a:lnTo>
                  <a:pt x="21600" y="185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4941" name="Arc 13"/>
          <p:cNvSpPr>
            <a:spLocks/>
          </p:cNvSpPr>
          <p:nvPr/>
        </p:nvSpPr>
        <p:spPr bwMode="auto">
          <a:xfrm flipH="1" flipV="1">
            <a:off x="1828608" y="2210180"/>
            <a:ext cx="5791072" cy="1523853"/>
          </a:xfrm>
          <a:custGeom>
            <a:avLst/>
            <a:gdLst>
              <a:gd name="T0" fmla="*/ 2147483647 w 43200"/>
              <a:gd name="T1" fmla="*/ 2147483647 h 40119"/>
              <a:gd name="T2" fmla="*/ 2147483647 w 43200"/>
              <a:gd name="T3" fmla="*/ 0 h 40119"/>
              <a:gd name="T4" fmla="*/ 2147483647 w 43200"/>
              <a:gd name="T5" fmla="*/ 2147483647 h 40119"/>
              <a:gd name="T6" fmla="*/ 0 60000 65536"/>
              <a:gd name="T7" fmla="*/ 0 60000 65536"/>
              <a:gd name="T8" fmla="*/ 0 60000 65536"/>
              <a:gd name="T9" fmla="*/ 0 w 43200"/>
              <a:gd name="T10" fmla="*/ 0 h 40119"/>
              <a:gd name="T11" fmla="*/ 43200 w 43200"/>
              <a:gd name="T12" fmla="*/ 40119 h 40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0119" fill="none" extrusionOk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</a:path>
              <a:path w="43200" h="40119" stroke="0" extrusionOk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  <a:lnTo>
                  <a:pt x="21600" y="185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2394309">
            <a:off x="1441769" y="3083208"/>
            <a:ext cx="1219072" cy="305034"/>
            <a:chOff x="1824" y="3936"/>
            <a:chExt cx="672" cy="96"/>
          </a:xfrm>
        </p:grpSpPr>
        <p:sp>
          <p:nvSpPr>
            <p:cNvPr id="21527" name="AutoShape 15"/>
            <p:cNvSpPr>
              <a:spLocks noChangeArrowheads="1"/>
            </p:cNvSpPr>
            <p:nvPr/>
          </p:nvSpPr>
          <p:spPr bwMode="auto"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21528" name="Freeform 16"/>
            <p:cNvSpPr>
              <a:spLocks/>
            </p:cNvSpPr>
            <p:nvPr/>
          </p:nvSpPr>
          <p:spPr bwMode="auto">
            <a:xfrm>
              <a:off x="2160" y="3936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96 h 96"/>
                <a:gd name="T4" fmla="*/ 288 w 288"/>
                <a:gd name="T5" fmla="*/ 48 h 96"/>
                <a:gd name="T6" fmla="*/ 0 w 28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10800000">
            <a:off x="4037337" y="2133922"/>
            <a:ext cx="1296824" cy="228775"/>
            <a:chOff x="1824" y="3936"/>
            <a:chExt cx="672" cy="96"/>
          </a:xfrm>
        </p:grpSpPr>
        <p:sp>
          <p:nvSpPr>
            <p:cNvPr id="21525" name="AutoShape 18"/>
            <p:cNvSpPr>
              <a:spLocks noChangeArrowheads="1"/>
            </p:cNvSpPr>
            <p:nvPr/>
          </p:nvSpPr>
          <p:spPr bwMode="auto"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21526" name="Freeform 19"/>
            <p:cNvSpPr>
              <a:spLocks/>
            </p:cNvSpPr>
            <p:nvPr/>
          </p:nvSpPr>
          <p:spPr bwMode="auto">
            <a:xfrm>
              <a:off x="2160" y="3936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96 h 96"/>
                <a:gd name="T4" fmla="*/ 288 w 288"/>
                <a:gd name="T5" fmla="*/ 48 h 96"/>
                <a:gd name="T6" fmla="*/ 0 w 28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4038296" y="1828888"/>
            <a:ext cx="3429720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1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86632" y="5424868"/>
            <a:ext cx="1523360" cy="228775"/>
            <a:chOff x="1824" y="3936"/>
            <a:chExt cx="672" cy="96"/>
          </a:xfrm>
        </p:grpSpPr>
        <p:sp>
          <p:nvSpPr>
            <p:cNvPr id="21523" name="AutoShape 22"/>
            <p:cNvSpPr>
              <a:spLocks noChangeArrowheads="1"/>
            </p:cNvSpPr>
            <p:nvPr/>
          </p:nvSpPr>
          <p:spPr bwMode="auto"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21524" name="Freeform 23"/>
            <p:cNvSpPr>
              <a:spLocks/>
            </p:cNvSpPr>
            <p:nvPr/>
          </p:nvSpPr>
          <p:spPr bwMode="auto">
            <a:xfrm>
              <a:off x="2160" y="3936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96 h 96"/>
                <a:gd name="T4" fmla="*/ 288 w 288"/>
                <a:gd name="T5" fmla="*/ 48 h 96"/>
                <a:gd name="T6" fmla="*/ 0 w 28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0" name="Text Box 24"/>
          <p:cNvSpPr txBox="1">
            <a:spLocks noChangeArrowheads="1"/>
          </p:cNvSpPr>
          <p:nvPr/>
        </p:nvSpPr>
        <p:spPr bwMode="auto">
          <a:xfrm>
            <a:off x="3643778" y="143314"/>
            <a:ext cx="2680822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21521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384" y="5944214"/>
            <a:ext cx="762160" cy="60875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21522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384" y="5944214"/>
            <a:ext cx="762160" cy="60875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40" grpId="0" animBg="1"/>
      <p:bldP spid="1249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37993" y="610068"/>
            <a:ext cx="7239560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990600"/>
            <a:ext cx="8991600" cy="19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 anchor="ctr">
            <a:spAutoFit/>
          </a:bodyPr>
          <a:lstStyle/>
          <a:p>
            <a:pPr marL="342869" indent="-342869" algn="just">
              <a:spcBef>
                <a:spcPct val="5000"/>
              </a:spcBef>
              <a:spcAft>
                <a:spcPct val="5000"/>
              </a:spcAft>
              <a:buFontTx/>
              <a:buAutoNum type="arabicPeriod"/>
              <a:defRPr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869" indent="-342869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   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869" indent="-342869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             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" y="2962246"/>
            <a:ext cx="8995216" cy="12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 anchor="ctr">
            <a:spAutoFit/>
          </a:bodyPr>
          <a:lstStyle/>
          <a:p>
            <a:pPr algn="just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D.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685800" y="1981200"/>
            <a:ext cx="456912" cy="457551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0" y="3810000"/>
            <a:ext cx="456912" cy="457551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4495800"/>
            <a:ext cx="8995215" cy="147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just">
              <a:spcBef>
                <a:spcPct val="5000"/>
              </a:spcBef>
              <a:spcAft>
                <a:spcPct val="50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vônkế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quay.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3048000" y="5486400"/>
            <a:ext cx="456912" cy="457551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pic>
        <p:nvPicPr>
          <p:cNvPr id="10" name="Picture 5" descr="kiem tra bai cu"/>
          <p:cNvPicPr>
            <a:picLocks noChangeAspect="1" noChangeArrowheads="1" noCrop="1"/>
          </p:cNvPicPr>
          <p:nvPr/>
        </p:nvPicPr>
        <p:blipFill>
          <a:blip r:embed="rId2">
            <a:lum bright="38000" contrast="52000"/>
          </a:blip>
          <a:srcRect/>
          <a:stretch>
            <a:fillRect/>
          </a:stretch>
        </p:blipFill>
        <p:spPr bwMode="auto">
          <a:xfrm>
            <a:off x="838200" y="152400"/>
            <a:ext cx="7467600" cy="7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build="p"/>
      <p:bldP spid="44042" grpId="0" build="p"/>
      <p:bldP spid="44043" grpId="0" animBg="1"/>
      <p:bldP spid="44044" grpId="0" animBg="1"/>
      <p:bldP spid="44045" grpId="0" build="p"/>
      <p:bldP spid="440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2729320" y="3086350"/>
            <a:ext cx="4190269" cy="2132896"/>
            <a:chOff x="2784" y="1008"/>
            <a:chExt cx="2640" cy="1344"/>
          </a:xfrm>
        </p:grpSpPr>
        <p:sp>
          <p:nvSpPr>
            <p:cNvPr id="22536" name="Line 3"/>
            <p:cNvSpPr>
              <a:spLocks noChangeShapeType="1"/>
            </p:cNvSpPr>
            <p:nvPr/>
          </p:nvSpPr>
          <p:spPr bwMode="auto">
            <a:xfrm>
              <a:off x="2784" y="1685"/>
              <a:ext cx="8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Rectangle 4"/>
            <p:cNvSpPr>
              <a:spLocks noChangeArrowheads="1"/>
            </p:cNvSpPr>
            <p:nvPr/>
          </p:nvSpPr>
          <p:spPr bwMode="auto">
            <a:xfrm>
              <a:off x="3647" y="1512"/>
              <a:ext cx="950" cy="325"/>
            </a:xfrm>
            <a:prstGeom prst="rect">
              <a:avLst/>
            </a:prstGeom>
            <a:solidFill>
              <a:srgbClr val="0000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 dirty="0">
                  <a:solidFill>
                    <a:schemeClr val="bg1"/>
                  </a:solidFill>
                </a:rPr>
                <a:t>             S</a:t>
              </a:r>
            </a:p>
          </p:txBody>
        </p:sp>
        <p:sp>
          <p:nvSpPr>
            <p:cNvPr id="22538" name="Rectangle 5"/>
            <p:cNvSpPr>
              <a:spLocks noChangeArrowheads="1"/>
            </p:cNvSpPr>
            <p:nvPr/>
          </p:nvSpPr>
          <p:spPr bwMode="auto">
            <a:xfrm>
              <a:off x="3626" y="1507"/>
              <a:ext cx="497" cy="32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 dirty="0">
                  <a:solidFill>
                    <a:schemeClr val="bg1"/>
                  </a:solidFill>
                </a:rPr>
                <a:t>N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141" y="1008"/>
              <a:ext cx="1933" cy="1344"/>
              <a:chOff x="3416" y="4580"/>
              <a:chExt cx="3121" cy="1488"/>
            </a:xfrm>
          </p:grpSpPr>
          <p:sp>
            <p:nvSpPr>
              <p:cNvPr id="22553" name="Arc 7"/>
              <p:cNvSpPr>
                <a:spLocks/>
              </p:cNvSpPr>
              <p:nvPr/>
            </p:nvSpPr>
            <p:spPr bwMode="auto">
              <a:xfrm flipH="1" flipV="1">
                <a:off x="3464" y="4580"/>
                <a:ext cx="3073" cy="679"/>
              </a:xfrm>
              <a:custGeom>
                <a:avLst/>
                <a:gdLst>
                  <a:gd name="T0" fmla="*/ 0 w 43200"/>
                  <a:gd name="T1" fmla="*/ 0 h 40119"/>
                  <a:gd name="T2" fmla="*/ 0 w 43200"/>
                  <a:gd name="T3" fmla="*/ 0 h 40119"/>
                  <a:gd name="T4" fmla="*/ 0 w 43200"/>
                  <a:gd name="T5" fmla="*/ 0 h 401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0119"/>
                  <a:gd name="T11" fmla="*/ 43200 w 43200"/>
                  <a:gd name="T12" fmla="*/ 40119 h 4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0119" fill="none" extrusionOk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</a:path>
                  <a:path w="43200" h="40119" stroke="0" extrusionOk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  <a:lnTo>
                      <a:pt x="21600" y="18519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8"/>
              <p:cNvSpPr>
                <a:spLocks noChangeShapeType="1"/>
              </p:cNvSpPr>
              <p:nvPr/>
            </p:nvSpPr>
            <p:spPr bwMode="auto">
              <a:xfrm>
                <a:off x="5760" y="5339"/>
                <a:ext cx="73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Arc 9"/>
              <p:cNvSpPr>
                <a:spLocks/>
              </p:cNvSpPr>
              <p:nvPr/>
            </p:nvSpPr>
            <p:spPr bwMode="auto">
              <a:xfrm rot="10800000" flipH="1" flipV="1">
                <a:off x="3416" y="5389"/>
                <a:ext cx="3073" cy="679"/>
              </a:xfrm>
              <a:custGeom>
                <a:avLst/>
                <a:gdLst>
                  <a:gd name="T0" fmla="*/ 0 w 43200"/>
                  <a:gd name="T1" fmla="*/ 0 h 40119"/>
                  <a:gd name="T2" fmla="*/ 0 w 43200"/>
                  <a:gd name="T3" fmla="*/ 0 h 40119"/>
                  <a:gd name="T4" fmla="*/ 0 w 43200"/>
                  <a:gd name="T5" fmla="*/ 0 h 401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0119"/>
                  <a:gd name="T11" fmla="*/ 43200 w 43200"/>
                  <a:gd name="T12" fmla="*/ 40119 h 4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0119" fill="none" extrusionOk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</a:path>
                  <a:path w="43200" h="40119" stroke="0" extrusionOk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  <a:lnTo>
                      <a:pt x="21600" y="18519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0" name="Arc 10"/>
            <p:cNvSpPr>
              <a:spLocks/>
            </p:cNvSpPr>
            <p:nvPr/>
          </p:nvSpPr>
          <p:spPr bwMode="auto">
            <a:xfrm flipV="1">
              <a:off x="4532" y="1249"/>
              <a:ext cx="839" cy="409"/>
            </a:xfrm>
            <a:custGeom>
              <a:avLst/>
              <a:gdLst>
                <a:gd name="T0" fmla="*/ 0 w 21600"/>
                <a:gd name="T1" fmla="*/ 0 h 21525"/>
                <a:gd name="T2" fmla="*/ 0 w 21600"/>
                <a:gd name="T3" fmla="*/ 0 h 21525"/>
                <a:gd name="T4" fmla="*/ 0 w 21600"/>
                <a:gd name="T5" fmla="*/ 0 h 215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25"/>
                <a:gd name="T11" fmla="*/ 21600 w 21600"/>
                <a:gd name="T12" fmla="*/ 21525 h 21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25" fill="none" extrusionOk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</a:path>
                <a:path w="21600" h="21525" stroke="0" extrusionOk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  <a:lnTo>
                    <a:pt x="0" y="2152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Arc 11"/>
            <p:cNvSpPr>
              <a:spLocks/>
            </p:cNvSpPr>
            <p:nvPr/>
          </p:nvSpPr>
          <p:spPr bwMode="auto">
            <a:xfrm rot="10598013" flipV="1">
              <a:off x="2852" y="1735"/>
              <a:ext cx="839" cy="409"/>
            </a:xfrm>
            <a:custGeom>
              <a:avLst/>
              <a:gdLst>
                <a:gd name="T0" fmla="*/ 0 w 21600"/>
                <a:gd name="T1" fmla="*/ 0 h 21525"/>
                <a:gd name="T2" fmla="*/ 0 w 21600"/>
                <a:gd name="T3" fmla="*/ 0 h 21525"/>
                <a:gd name="T4" fmla="*/ 0 w 21600"/>
                <a:gd name="T5" fmla="*/ 0 h 215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25"/>
                <a:gd name="T11" fmla="*/ 21600 w 21600"/>
                <a:gd name="T12" fmla="*/ 21525 h 21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25" fill="none" extrusionOk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</a:path>
                <a:path w="21600" h="21525" stroke="0" extrusionOk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  <a:lnTo>
                    <a:pt x="0" y="2152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Arc 12"/>
            <p:cNvSpPr>
              <a:spLocks/>
            </p:cNvSpPr>
            <p:nvPr/>
          </p:nvSpPr>
          <p:spPr bwMode="auto">
            <a:xfrm>
              <a:off x="4602" y="1713"/>
              <a:ext cx="699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Arc 13"/>
            <p:cNvSpPr>
              <a:spLocks/>
            </p:cNvSpPr>
            <p:nvPr/>
          </p:nvSpPr>
          <p:spPr bwMode="auto">
            <a:xfrm rot="10800000">
              <a:off x="2919" y="1244"/>
              <a:ext cx="700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4"/>
            <p:cNvSpPr>
              <a:spLocks noChangeShapeType="1"/>
            </p:cNvSpPr>
            <p:nvPr/>
          </p:nvSpPr>
          <p:spPr bwMode="auto">
            <a:xfrm>
              <a:off x="5004" y="1687"/>
              <a:ext cx="4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545" name="AutoShape 15"/>
            <p:cNvCxnSpPr>
              <a:cxnSpLocks noChangeShapeType="1"/>
            </p:cNvCxnSpPr>
            <p:nvPr/>
          </p:nvCxnSpPr>
          <p:spPr bwMode="auto">
            <a:xfrm>
              <a:off x="3973" y="1008"/>
              <a:ext cx="233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2546" name="AutoShape 16"/>
            <p:cNvCxnSpPr>
              <a:cxnSpLocks noChangeShapeType="1"/>
            </p:cNvCxnSpPr>
            <p:nvPr/>
          </p:nvCxnSpPr>
          <p:spPr bwMode="auto">
            <a:xfrm>
              <a:off x="3036" y="1685"/>
              <a:ext cx="233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47" name="AutoShape 17"/>
            <p:cNvCxnSpPr>
              <a:cxnSpLocks noChangeShapeType="1"/>
            </p:cNvCxnSpPr>
            <p:nvPr/>
          </p:nvCxnSpPr>
          <p:spPr bwMode="auto">
            <a:xfrm flipV="1">
              <a:off x="2940" y="1907"/>
              <a:ext cx="67" cy="9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48" name="AutoShape 18"/>
            <p:cNvCxnSpPr>
              <a:cxnSpLocks noChangeShapeType="1"/>
            </p:cNvCxnSpPr>
            <p:nvPr/>
          </p:nvCxnSpPr>
          <p:spPr bwMode="auto">
            <a:xfrm>
              <a:off x="2954" y="1348"/>
              <a:ext cx="78" cy="13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49" name="AutoShape 19"/>
            <p:cNvCxnSpPr>
              <a:cxnSpLocks noChangeShapeType="1"/>
            </p:cNvCxnSpPr>
            <p:nvPr/>
          </p:nvCxnSpPr>
          <p:spPr bwMode="auto">
            <a:xfrm>
              <a:off x="3951" y="2352"/>
              <a:ext cx="233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2550" name="AutoShape 20"/>
            <p:cNvCxnSpPr>
              <a:cxnSpLocks noChangeShapeType="1"/>
            </p:cNvCxnSpPr>
            <p:nvPr/>
          </p:nvCxnSpPr>
          <p:spPr bwMode="auto">
            <a:xfrm>
              <a:off x="5001" y="1690"/>
              <a:ext cx="233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51" name="AutoShape 21"/>
            <p:cNvCxnSpPr>
              <a:cxnSpLocks noChangeShapeType="1"/>
            </p:cNvCxnSpPr>
            <p:nvPr/>
          </p:nvCxnSpPr>
          <p:spPr bwMode="auto">
            <a:xfrm flipV="1">
              <a:off x="5199" y="1425"/>
              <a:ext cx="83" cy="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52" name="AutoShape 22"/>
            <p:cNvCxnSpPr>
              <a:cxnSpLocks noChangeShapeType="1"/>
            </p:cNvCxnSpPr>
            <p:nvPr/>
          </p:nvCxnSpPr>
          <p:spPr bwMode="auto">
            <a:xfrm>
              <a:off x="5116" y="1850"/>
              <a:ext cx="125" cy="10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</p:grpSp>
      <p:sp>
        <p:nvSpPr>
          <p:cNvPr id="22531" name="Rectangle 63"/>
          <p:cNvSpPr>
            <a:spLocks noGrp="1" noChangeArrowheads="1"/>
          </p:cNvSpPr>
          <p:nvPr>
            <p:ph type="title" idx="4294967295"/>
          </p:nvPr>
        </p:nvSpPr>
        <p:spPr>
          <a:xfrm>
            <a:off x="240935" y="273478"/>
            <a:ext cx="8754281" cy="820436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581600" y="3372464"/>
            <a:ext cx="520265" cy="1625094"/>
            <a:chOff x="2592" y="2976"/>
            <a:chExt cx="328" cy="1024"/>
          </a:xfrm>
        </p:grpSpPr>
        <p:sp>
          <p:nvSpPr>
            <p:cNvPr id="22534" name="Rectangle 62"/>
            <p:cNvSpPr>
              <a:spLocks noChangeArrowheads="1"/>
            </p:cNvSpPr>
            <p:nvPr/>
          </p:nvSpPr>
          <p:spPr bwMode="auto">
            <a:xfrm>
              <a:off x="2592" y="2976"/>
              <a:ext cx="328" cy="102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/>
                <a:t>C</a:t>
              </a:r>
            </a:p>
            <a:p>
              <a:pPr algn="ctr" eaLnBrk="0" hangingPunct="0"/>
              <a:endParaRPr lang="en-US" sz="2400" dirty="0"/>
            </a:p>
            <a:p>
              <a:pPr algn="ctr" eaLnBrk="0" hangingPunct="0"/>
              <a:endParaRPr lang="en-US" sz="2400" dirty="0"/>
            </a:p>
            <a:p>
              <a:pPr algn="ctr" eaLnBrk="0" hangingPunct="0"/>
              <a:r>
                <a:rPr lang="en-US" sz="2400" dirty="0"/>
                <a:t>D</a:t>
              </a:r>
            </a:p>
          </p:txBody>
        </p:sp>
        <p:sp>
          <p:nvSpPr>
            <p:cNvPr id="22535" name="Line 69"/>
            <p:cNvSpPr>
              <a:spLocks noChangeShapeType="1"/>
            </p:cNvSpPr>
            <p:nvPr/>
          </p:nvSpPr>
          <p:spPr bwMode="auto">
            <a:xfrm>
              <a:off x="2613" y="35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3" name="AutoShape 7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305" y="5867956"/>
            <a:ext cx="762160" cy="60875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] 101+ Background màu xanh lá đẹp - In Ấn Nhất Việt -  Công ty In Số #1 TP Hồ Chí M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9850" y="0"/>
            <a:ext cx="9074150" cy="6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31" tIns="66866" rIns="133731" bIns="6686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dirty="0"/>
              <a:t>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TỪ TRƯỜNG CỦA TRÁI ĐẤT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1152" y="816"/>
            <a:chExt cx="3552" cy="3120"/>
          </a:xfrm>
        </p:grpSpPr>
        <p:pic>
          <p:nvPicPr>
            <p:cNvPr id="5" name="Picture 3" descr="Tu%20truong%201"/>
            <p:cNvPicPr>
              <a:picLocks noChangeAspect="1" noChangeArrowheads="1"/>
            </p:cNvPicPr>
            <p:nvPr/>
          </p:nvPicPr>
          <p:blipFill>
            <a:blip r:embed="rId3">
              <a:lum bright="-18000"/>
            </a:blip>
            <a:srcRect/>
            <a:stretch>
              <a:fillRect/>
            </a:stretch>
          </p:blipFill>
          <p:spPr bwMode="auto">
            <a:xfrm>
              <a:off x="1152" y="816"/>
              <a:ext cx="3552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496858">
              <a:off x="2869" y="1948"/>
              <a:ext cx="33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642508">
              <a:off x="2785" y="2524"/>
              <a:ext cx="3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5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0" y="1981406"/>
            <a:ext cx="2133856" cy="11425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 PHỔ - </a:t>
            </a:r>
          </a:p>
          <a:p>
            <a:pPr algn="ctr">
              <a:defRPr/>
            </a:pP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 SỨC TỪ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124472" y="1828888"/>
            <a:ext cx="2285520" cy="2240420"/>
            <a:chOff x="1968" y="1152"/>
            <a:chExt cx="1440" cy="1411"/>
          </a:xfrm>
        </p:grpSpPr>
        <p:sp>
          <p:nvSpPr>
            <p:cNvPr id="17436" name="Rectangle 3"/>
            <p:cNvSpPr>
              <a:spLocks noChangeArrowheads="1"/>
            </p:cNvSpPr>
            <p:nvPr/>
          </p:nvSpPr>
          <p:spPr bwMode="auto">
            <a:xfrm>
              <a:off x="1968" y="1152"/>
              <a:ext cx="1440" cy="53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605" name="AutoShape 4"/>
            <p:cNvCxnSpPr>
              <a:cxnSpLocks noChangeShapeType="1"/>
              <a:stCxn id="17426" idx="3"/>
              <a:endCxn id="17436" idx="1"/>
            </p:cNvCxnSpPr>
            <p:nvPr/>
          </p:nvCxnSpPr>
          <p:spPr bwMode="auto">
            <a:xfrm flipH="1" flipV="1">
              <a:off x="1968" y="1417"/>
              <a:ext cx="512" cy="1146"/>
            </a:xfrm>
            <a:prstGeom prst="curvedConnector5">
              <a:avLst>
                <a:gd name="adj1" fmla="val -16991"/>
                <a:gd name="adj2" fmla="val 45769"/>
                <a:gd name="adj3" fmla="val 11699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</p:cxn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971848" y="4069309"/>
            <a:ext cx="2590768" cy="1722389"/>
            <a:chOff x="1872" y="2563"/>
            <a:chExt cx="1632" cy="1085"/>
          </a:xfrm>
        </p:grpSpPr>
        <p:sp>
          <p:nvSpPr>
            <p:cNvPr id="17434" name="Rectangle 5"/>
            <p:cNvSpPr>
              <a:spLocks noChangeArrowheads="1"/>
            </p:cNvSpPr>
            <p:nvPr/>
          </p:nvSpPr>
          <p:spPr bwMode="auto">
            <a:xfrm>
              <a:off x="1872" y="3120"/>
              <a:ext cx="1632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Mật</a:t>
              </a:r>
              <a:r>
                <a:rPr lang="en-US" altLang="en-US" sz="2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altLang="en-US" sz="2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2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sz="2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603" name="AutoShape 6"/>
            <p:cNvCxnSpPr>
              <a:cxnSpLocks noChangeShapeType="1"/>
              <a:stCxn id="17426" idx="3"/>
              <a:endCxn id="17434" idx="1"/>
            </p:cNvCxnSpPr>
            <p:nvPr/>
          </p:nvCxnSpPr>
          <p:spPr bwMode="auto">
            <a:xfrm flipH="1">
              <a:off x="1872" y="2563"/>
              <a:ext cx="608" cy="821"/>
            </a:xfrm>
            <a:prstGeom prst="curvedConnector5">
              <a:avLst>
                <a:gd name="adj1" fmla="val -14310"/>
                <a:gd name="adj2" fmla="val 44148"/>
                <a:gd name="adj3" fmla="val 114310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</p:cxn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410103" y="762585"/>
            <a:ext cx="3962104" cy="1487040"/>
            <a:chOff x="3408" y="480"/>
            <a:chExt cx="2496" cy="937"/>
          </a:xfrm>
        </p:grpSpPr>
        <p:sp>
          <p:nvSpPr>
            <p:cNvPr id="17432" name="Rectangle 7"/>
            <p:cNvSpPr>
              <a:spLocks noChangeArrowheads="1"/>
            </p:cNvSpPr>
            <p:nvPr/>
          </p:nvSpPr>
          <p:spPr bwMode="auto">
            <a:xfrm>
              <a:off x="3618" y="480"/>
              <a:ext cx="2286" cy="86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cong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khép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kín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endPara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defRPr/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601" name="AutoShape 8"/>
            <p:cNvCxnSpPr>
              <a:cxnSpLocks noChangeShapeType="1"/>
              <a:stCxn id="17436" idx="3"/>
              <a:endCxn id="17432" idx="1"/>
            </p:cNvCxnSpPr>
            <p:nvPr/>
          </p:nvCxnSpPr>
          <p:spPr bwMode="auto">
            <a:xfrm flipV="1">
              <a:off x="3408" y="912"/>
              <a:ext cx="210" cy="50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</p:spPr>
        </p:cxn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424391" y="2249624"/>
            <a:ext cx="3643777" cy="1502817"/>
            <a:chOff x="3417" y="1417"/>
            <a:chExt cx="2295" cy="947"/>
          </a:xfrm>
        </p:grpSpPr>
        <p:sp>
          <p:nvSpPr>
            <p:cNvPr id="17430" name="Rectangle 9"/>
            <p:cNvSpPr>
              <a:spLocks noChangeArrowheads="1"/>
            </p:cNvSpPr>
            <p:nvPr/>
          </p:nvSpPr>
          <p:spPr bwMode="auto">
            <a:xfrm>
              <a:off x="3600" y="1596"/>
              <a:ext cx="2112" cy="7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  <p:cxnSp>
          <p:nvCxnSpPr>
            <p:cNvPr id="24599" name="AutoShape 10"/>
            <p:cNvCxnSpPr>
              <a:cxnSpLocks noChangeShapeType="1"/>
              <a:stCxn id="17436" idx="3"/>
              <a:endCxn id="17430" idx="1"/>
            </p:cNvCxnSpPr>
            <p:nvPr/>
          </p:nvCxnSpPr>
          <p:spPr bwMode="auto">
            <a:xfrm>
              <a:off x="3417" y="1417"/>
              <a:ext cx="174" cy="563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</p:spPr>
        </p:cxn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511527" y="56537"/>
            <a:ext cx="4518246" cy="665289"/>
            <a:chOff x="2842" y="36"/>
            <a:chExt cx="2846" cy="419"/>
          </a:xfrm>
        </p:grpSpPr>
        <p:sp>
          <p:nvSpPr>
            <p:cNvPr id="17428" name="Rectangle 11"/>
            <p:cNvSpPr>
              <a:spLocks noChangeArrowheads="1"/>
            </p:cNvSpPr>
            <p:nvPr/>
          </p:nvSpPr>
          <p:spPr bwMode="auto">
            <a:xfrm>
              <a:off x="3216" y="36"/>
              <a:ext cx="2472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597" name="AutoShape 12"/>
            <p:cNvCxnSpPr>
              <a:cxnSpLocks noChangeShapeType="1"/>
              <a:stCxn id="17424" idx="3"/>
              <a:endCxn id="17428" idx="1"/>
            </p:cNvCxnSpPr>
            <p:nvPr/>
          </p:nvCxnSpPr>
          <p:spPr bwMode="auto">
            <a:xfrm flipV="1">
              <a:off x="2842" y="156"/>
              <a:ext cx="365" cy="299"/>
            </a:xfrm>
            <a:prstGeom prst="curvedConnector3">
              <a:avLst>
                <a:gd name="adj1" fmla="val 49861"/>
              </a:avLst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</p:spPr>
        </p:cxn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484965" y="2545455"/>
            <a:ext cx="2452542" cy="1790758"/>
            <a:chOff x="951" y="1608"/>
            <a:chExt cx="1545" cy="1128"/>
          </a:xfrm>
        </p:grpSpPr>
        <p:sp>
          <p:nvSpPr>
            <p:cNvPr id="17426" name="Rectangle 13"/>
            <p:cNvSpPr>
              <a:spLocks noChangeArrowheads="1"/>
            </p:cNvSpPr>
            <p:nvPr/>
          </p:nvSpPr>
          <p:spPr bwMode="auto">
            <a:xfrm>
              <a:off x="960" y="2400"/>
              <a:ext cx="1536" cy="33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595" name="AutoShape 14"/>
            <p:cNvCxnSpPr>
              <a:cxnSpLocks noChangeShapeType="1"/>
              <a:stCxn id="17426" idx="1"/>
              <a:endCxn id="116738" idx="3"/>
            </p:cNvCxnSpPr>
            <p:nvPr/>
          </p:nvCxnSpPr>
          <p:spPr bwMode="auto">
            <a:xfrm rot="10800000" flipH="1">
              <a:off x="951" y="1608"/>
              <a:ext cx="411" cy="960"/>
            </a:xfrm>
            <a:prstGeom prst="curvedConnector5">
              <a:avLst>
                <a:gd name="adj1" fmla="val -32847"/>
                <a:gd name="adj2" fmla="val 40000"/>
                <a:gd name="adj3" fmla="val 13065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042665" y="457551"/>
            <a:ext cx="2454463" cy="2095792"/>
            <a:chOff x="1287" y="288"/>
            <a:chExt cx="1546" cy="1320"/>
          </a:xfrm>
        </p:grpSpPr>
        <p:sp>
          <p:nvSpPr>
            <p:cNvPr id="17424" name="Rectangle 15"/>
            <p:cNvSpPr>
              <a:spLocks noChangeArrowheads="1"/>
            </p:cNvSpPr>
            <p:nvPr/>
          </p:nvSpPr>
          <p:spPr bwMode="auto">
            <a:xfrm>
              <a:off x="1296" y="288"/>
              <a:ext cx="1537" cy="33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phổ</a:t>
              </a:r>
              <a:endPara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593" name="AutoShape 16"/>
            <p:cNvCxnSpPr>
              <a:cxnSpLocks noChangeShapeType="1"/>
              <a:stCxn id="116738" idx="3"/>
              <a:endCxn id="17424" idx="1"/>
            </p:cNvCxnSpPr>
            <p:nvPr/>
          </p:nvCxnSpPr>
          <p:spPr bwMode="auto">
            <a:xfrm flipH="1" flipV="1">
              <a:off x="1287" y="455"/>
              <a:ext cx="75" cy="1153"/>
            </a:xfrm>
            <a:prstGeom prst="curvedConnector5">
              <a:avLst>
                <a:gd name="adj1" fmla="val -168000"/>
                <a:gd name="adj2" fmla="val 58370"/>
                <a:gd name="adj3" fmla="val 28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562727" y="4039068"/>
            <a:ext cx="3581097" cy="1333208"/>
            <a:chOff x="3504" y="2544"/>
            <a:chExt cx="2256" cy="840"/>
          </a:xfrm>
        </p:grpSpPr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816" y="2544"/>
              <a:ext cx="1944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xa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alt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thưa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24591" name="AutoShape 19"/>
            <p:cNvCxnSpPr>
              <a:cxnSpLocks noChangeShapeType="1"/>
              <a:stCxn id="17434" idx="3"/>
              <a:endCxn id="17422" idx="1"/>
            </p:cNvCxnSpPr>
            <p:nvPr/>
          </p:nvCxnSpPr>
          <p:spPr bwMode="auto">
            <a:xfrm flipV="1">
              <a:off x="3504" y="2928"/>
              <a:ext cx="312" cy="456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</p:cxn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562728" y="5372275"/>
            <a:ext cx="3733819" cy="1314801"/>
            <a:chOff x="3504" y="3384"/>
            <a:chExt cx="2352" cy="828"/>
          </a:xfrm>
        </p:grpSpPr>
        <p:sp>
          <p:nvSpPr>
            <p:cNvPr id="17420" name="Rectangle 17"/>
            <p:cNvSpPr>
              <a:spLocks noChangeArrowheads="1"/>
            </p:cNvSpPr>
            <p:nvPr/>
          </p:nvSpPr>
          <p:spPr bwMode="auto">
            <a:xfrm>
              <a:off x="3744" y="3444"/>
              <a:ext cx="2112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alt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lượngđường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dày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24589" name="AutoShape 20"/>
            <p:cNvCxnSpPr>
              <a:cxnSpLocks noChangeShapeType="1"/>
              <a:stCxn id="17434" idx="3"/>
              <a:endCxn id="17420" idx="1"/>
            </p:cNvCxnSpPr>
            <p:nvPr/>
          </p:nvCxnSpPr>
          <p:spPr bwMode="auto">
            <a:xfrm>
              <a:off x="3504" y="3384"/>
              <a:ext cx="240" cy="44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n on nirvana gard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77" y="0"/>
            <a:ext cx="9075123" cy="6858000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143000" y="0"/>
            <a:ext cx="63007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3731" tIns="66866" rIns="133731" bIns="66866" anchor="ctr"/>
          <a:lstStyle/>
          <a:p>
            <a:pPr algn="ctr" eaLnBrk="0" hangingPunct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1371600"/>
            <a:ext cx="9144000" cy="456702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133731" tIns="66866" rIns="133731" bIns="6686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23.1 – 23.9 SBT.</a:t>
            </a:r>
            <a:r>
              <a:rPr lang="vi-VN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qua”.</a:t>
            </a:r>
            <a:r>
              <a:rPr lang="vi-VN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So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vi-VN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ọn bộ 11 chủ đề hình nền powerpoint đẹp, chuyên nghiệp mọi lĩnh vự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29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561263" cy="1789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53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ea typeface="+mj-lt"/>
                <a:cs typeface="Times New Roman" pitchFamily="18" charset="0"/>
              </a:rPr>
              <a:t>GIỜ HỌC KẾT THÚC </a:t>
            </a:r>
          </a:p>
        </p:txBody>
      </p:sp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610600" cy="281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>
                    <a:alpha val="94901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ea typeface="+mj-lt"/>
                <a:cs typeface="Times New Roman" pitchFamily="18" charset="0"/>
              </a:rPr>
              <a:t>KÍNH CHÚC QUÝ THẦY CÔ SỨC KHOẺ</a:t>
            </a:r>
          </a:p>
          <a:p>
            <a:pPr algn="ctr"/>
            <a:r>
              <a:rPr lang="en-US" sz="5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>
                    <a:alpha val="94901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ea typeface="+mj-lt"/>
                <a:cs typeface="Times New Roman" pitchFamily="18" charset="0"/>
              </a:rPr>
              <a:t>CÁC EM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lIns="91432" tIns="45716" rIns="91432" bIns="45716" anchor="ctr"/>
          <a:lstStyle/>
          <a:p>
            <a:pPr algn="ctr">
              <a:defRPr/>
            </a:pPr>
            <a:endParaRPr lang="en-US" alt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2160" y="4873966"/>
            <a:ext cx="8153384" cy="10386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>
              <a:rot lat="24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705856" y="4647821"/>
            <a:ext cx="1371696" cy="76258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52650" y="4721450"/>
            <a:ext cx="762160" cy="76258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057494" y="4006198"/>
            <a:ext cx="990616" cy="381292"/>
          </a:xfrm>
          <a:prstGeom prst="ellipse">
            <a:avLst/>
          </a:prstGeom>
          <a:solidFill>
            <a:srgbClr val="66FF33"/>
          </a:solidFill>
          <a:ln w="9525">
            <a:round/>
            <a:headEnd/>
            <a:tailEnd/>
          </a:ln>
          <a:scene3d>
            <a:camera prst="legacyObliqueTopLeft">
              <a:rot lat="16499992" lon="0" rev="0"/>
            </a:camera>
            <a:lightRig rig="legacyFlat3" dir="t"/>
          </a:scene3d>
          <a:sp3d extrusionH="2634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39282" y="3527611"/>
            <a:ext cx="913824" cy="990044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28398" dir="12393903">
              <a:schemeClr val="bg2">
                <a:alpha val="50000"/>
              </a:schemeClr>
            </a:prstShdw>
          </a:effectLst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29" name="Arc 9"/>
          <p:cNvSpPr>
            <a:spLocks/>
          </p:cNvSpPr>
          <p:nvPr/>
        </p:nvSpPr>
        <p:spPr bwMode="auto">
          <a:xfrm rot="-2700000">
            <a:off x="7046620" y="3527611"/>
            <a:ext cx="533704" cy="533809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939112" y="3794514"/>
            <a:ext cx="42236" cy="42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7638878" y="3798460"/>
            <a:ext cx="47995" cy="48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276996" y="3680128"/>
            <a:ext cx="921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>
                <a:latin typeface="Verdana" pitchFamily="34" charset="0"/>
              </a:rPr>
              <a:t>0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839282" y="4099549"/>
            <a:ext cx="913824" cy="423366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7267397" y="4170547"/>
            <a:ext cx="95030" cy="9466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953510" y="4365138"/>
            <a:ext cx="95030" cy="95981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7543848" y="4365138"/>
            <a:ext cx="95030" cy="95981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 rot="20010864" flipV="1">
            <a:off x="7283715" y="4117956"/>
            <a:ext cx="136306" cy="138054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 rot="20010864" flipV="1">
            <a:off x="6820084" y="3649886"/>
            <a:ext cx="1063568" cy="1074193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896016" y="4211307"/>
            <a:ext cx="332126" cy="3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600" b="1" dirty="0">
                <a:latin typeface="Arial" charset="0"/>
              </a:rPr>
              <a:t>K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 rot="-1759037">
            <a:off x="2600367" y="4142937"/>
            <a:ext cx="971418" cy="971637"/>
            <a:chOff x="1008" y="2304"/>
            <a:chExt cx="612" cy="612"/>
          </a:xfrm>
        </p:grpSpPr>
        <p:sp>
          <p:nvSpPr>
            <p:cNvPr id="5343" name="Rectangle 21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44" name="Oval 22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41" name="Oval 23"/>
          <p:cNvSpPr>
            <a:spLocks noChangeArrowheads="1"/>
          </p:cNvSpPr>
          <p:nvPr/>
        </p:nvSpPr>
        <p:spPr bwMode="auto">
          <a:xfrm>
            <a:off x="3087996" y="4608376"/>
            <a:ext cx="46075" cy="4601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42" name="Oval 24"/>
          <p:cNvSpPr>
            <a:spLocks noChangeArrowheads="1"/>
          </p:cNvSpPr>
          <p:nvPr/>
        </p:nvSpPr>
        <p:spPr bwMode="auto">
          <a:xfrm>
            <a:off x="7869254" y="1200413"/>
            <a:ext cx="914784" cy="91378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43" name="Oval 25"/>
          <p:cNvSpPr>
            <a:spLocks noChangeArrowheads="1"/>
          </p:cNvSpPr>
          <p:nvPr/>
        </p:nvSpPr>
        <p:spPr bwMode="auto">
          <a:xfrm>
            <a:off x="7696472" y="1142562"/>
            <a:ext cx="1142280" cy="114387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 rot="1463102">
            <a:off x="6845042" y="3811607"/>
            <a:ext cx="971418" cy="887490"/>
            <a:chOff x="3108" y="2208"/>
            <a:chExt cx="636" cy="636"/>
          </a:xfrm>
        </p:grpSpPr>
        <p:sp>
          <p:nvSpPr>
            <p:cNvPr id="5341" name="Line 27"/>
            <p:cNvSpPr>
              <a:spLocks noChangeShapeType="1"/>
            </p:cNvSpPr>
            <p:nvPr/>
          </p:nvSpPr>
          <p:spPr bwMode="auto">
            <a:xfrm rot="20010864" flipV="1">
              <a:off x="3360" y="2208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" name="Oval 28"/>
            <p:cNvSpPr>
              <a:spLocks noChangeArrowheads="1"/>
            </p:cNvSpPr>
            <p:nvPr/>
          </p:nvSpPr>
          <p:spPr bwMode="auto">
            <a:xfrm>
              <a:off x="3108" y="2208"/>
              <a:ext cx="636" cy="6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45" name="Rectangle 29"/>
          <p:cNvSpPr>
            <a:spLocks noChangeArrowheads="1"/>
          </p:cNvSpPr>
          <p:nvPr/>
        </p:nvSpPr>
        <p:spPr bwMode="auto">
          <a:xfrm>
            <a:off x="1143240" y="1905147"/>
            <a:ext cx="75832" cy="30477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46" name="Rectangle 30"/>
          <p:cNvSpPr>
            <a:spLocks noChangeArrowheads="1"/>
          </p:cNvSpPr>
          <p:nvPr/>
        </p:nvSpPr>
        <p:spPr bwMode="auto">
          <a:xfrm>
            <a:off x="8039157" y="1885424"/>
            <a:ext cx="74872" cy="30674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009814" y="1905146"/>
            <a:ext cx="304288" cy="457551"/>
            <a:chOff x="636" y="996"/>
            <a:chExt cx="192" cy="288"/>
          </a:xfrm>
        </p:grpSpPr>
        <p:sp>
          <p:nvSpPr>
            <p:cNvPr id="123936" name="AutoShape 32"/>
            <p:cNvSpPr>
              <a:spLocks noChangeArrowheads="1"/>
            </p:cNvSpPr>
            <p:nvPr/>
          </p:nvSpPr>
          <p:spPr bwMode="auto">
            <a:xfrm>
              <a:off x="696" y="996"/>
              <a:ext cx="9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37" name="Rectangle 33"/>
            <p:cNvSpPr>
              <a:spLocks noChangeArrowheads="1"/>
            </p:cNvSpPr>
            <p:nvPr/>
          </p:nvSpPr>
          <p:spPr bwMode="auto">
            <a:xfrm>
              <a:off x="636" y="1104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0" name="Oval 34"/>
            <p:cNvSpPr>
              <a:spLocks noChangeArrowheads="1"/>
            </p:cNvSpPr>
            <p:nvPr/>
          </p:nvSpPr>
          <p:spPr bwMode="auto">
            <a:xfrm>
              <a:off x="684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48" name="Line 35"/>
          <p:cNvSpPr>
            <a:spLocks noChangeShapeType="1"/>
          </p:cNvSpPr>
          <p:nvPr/>
        </p:nvSpPr>
        <p:spPr bwMode="auto">
          <a:xfrm>
            <a:off x="1295864" y="2152329"/>
            <a:ext cx="6704896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3940" name="AutoShape 36"/>
          <p:cNvSpPr>
            <a:spLocks noChangeArrowheads="1"/>
          </p:cNvSpPr>
          <p:nvPr/>
        </p:nvSpPr>
        <p:spPr bwMode="auto">
          <a:xfrm flipV="1">
            <a:off x="4524006" y="2587528"/>
            <a:ext cx="105589" cy="160931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5150" name="Freeform 37"/>
          <p:cNvSpPr>
            <a:spLocks/>
          </p:cNvSpPr>
          <p:nvPr/>
        </p:nvSpPr>
        <p:spPr bwMode="auto">
          <a:xfrm>
            <a:off x="7810700" y="2149700"/>
            <a:ext cx="928222" cy="2736100"/>
          </a:xfrm>
          <a:custGeom>
            <a:avLst/>
            <a:gdLst>
              <a:gd name="T0" fmla="*/ 0 w 585"/>
              <a:gd name="T1" fmla="*/ 2147483647 h 1724"/>
              <a:gd name="T2" fmla="*/ 2147483647 w 585"/>
              <a:gd name="T3" fmla="*/ 2147483647 h 1724"/>
              <a:gd name="T4" fmla="*/ 2147483647 w 585"/>
              <a:gd name="T5" fmla="*/ 2147483647 h 1724"/>
              <a:gd name="T6" fmla="*/ 2147483647 w 585"/>
              <a:gd name="T7" fmla="*/ 2147483647 h 1724"/>
              <a:gd name="T8" fmla="*/ 2147483647 w 585"/>
              <a:gd name="T9" fmla="*/ 2147483647 h 1724"/>
              <a:gd name="T10" fmla="*/ 2147483647 w 585"/>
              <a:gd name="T11" fmla="*/ 2147483647 h 1724"/>
              <a:gd name="T12" fmla="*/ 2147483647 w 585"/>
              <a:gd name="T13" fmla="*/ 0 h 17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5"/>
              <a:gd name="T22" fmla="*/ 0 h 1724"/>
              <a:gd name="T23" fmla="*/ 585 w 585"/>
              <a:gd name="T24" fmla="*/ 1724 h 17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5" h="1724">
                <a:moveTo>
                  <a:pt x="0" y="1530"/>
                </a:moveTo>
                <a:cubicBezTo>
                  <a:pt x="23" y="1552"/>
                  <a:pt x="69" y="1632"/>
                  <a:pt x="138" y="1662"/>
                </a:cubicBezTo>
                <a:cubicBezTo>
                  <a:pt x="207" y="1692"/>
                  <a:pt x="341" y="1724"/>
                  <a:pt x="414" y="1710"/>
                </a:cubicBezTo>
                <a:cubicBezTo>
                  <a:pt x="487" y="1696"/>
                  <a:pt x="585" y="1650"/>
                  <a:pt x="576" y="1578"/>
                </a:cubicBezTo>
                <a:cubicBezTo>
                  <a:pt x="567" y="1506"/>
                  <a:pt x="392" y="1427"/>
                  <a:pt x="360" y="1278"/>
                </a:cubicBezTo>
                <a:cubicBezTo>
                  <a:pt x="328" y="1129"/>
                  <a:pt x="414" y="899"/>
                  <a:pt x="384" y="686"/>
                </a:cubicBezTo>
                <a:cubicBezTo>
                  <a:pt x="354" y="473"/>
                  <a:pt x="223" y="143"/>
                  <a:pt x="180" y="0"/>
                </a:cubicBez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51" name="Freeform 38"/>
          <p:cNvSpPr>
            <a:spLocks/>
          </p:cNvSpPr>
          <p:nvPr/>
        </p:nvSpPr>
        <p:spPr bwMode="auto">
          <a:xfrm>
            <a:off x="5416712" y="4578136"/>
            <a:ext cx="1498402" cy="386551"/>
          </a:xfrm>
          <a:custGeom>
            <a:avLst/>
            <a:gdLst>
              <a:gd name="T0" fmla="*/ 0 w 944"/>
              <a:gd name="T1" fmla="*/ 2147483647 h 243"/>
              <a:gd name="T2" fmla="*/ 2147483647 w 944"/>
              <a:gd name="T3" fmla="*/ 2147483647 h 243"/>
              <a:gd name="T4" fmla="*/ 2147483647 w 944"/>
              <a:gd name="T5" fmla="*/ 2147483647 h 243"/>
              <a:gd name="T6" fmla="*/ 2147483647 w 944"/>
              <a:gd name="T7" fmla="*/ 2147483647 h 243"/>
              <a:gd name="T8" fmla="*/ 2147483647 w 944"/>
              <a:gd name="T9" fmla="*/ 2147483647 h 243"/>
              <a:gd name="T10" fmla="*/ 2147483647 w 944"/>
              <a:gd name="T11" fmla="*/ 0 h 2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4"/>
              <a:gd name="T19" fmla="*/ 0 h 243"/>
              <a:gd name="T20" fmla="*/ 944 w 944"/>
              <a:gd name="T21" fmla="*/ 243 h 2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4" h="243">
                <a:moveTo>
                  <a:pt x="0" y="50"/>
                </a:moveTo>
                <a:cubicBezTo>
                  <a:pt x="16" y="56"/>
                  <a:pt x="68" y="62"/>
                  <a:pt x="96" y="86"/>
                </a:cubicBezTo>
                <a:cubicBezTo>
                  <a:pt x="124" y="110"/>
                  <a:pt x="87" y="169"/>
                  <a:pt x="168" y="194"/>
                </a:cubicBezTo>
                <a:cubicBezTo>
                  <a:pt x="249" y="219"/>
                  <a:pt x="467" y="243"/>
                  <a:pt x="584" y="234"/>
                </a:cubicBezTo>
                <a:cubicBezTo>
                  <a:pt x="701" y="225"/>
                  <a:pt x="812" y="177"/>
                  <a:pt x="872" y="138"/>
                </a:cubicBezTo>
                <a:cubicBezTo>
                  <a:pt x="932" y="99"/>
                  <a:pt x="929" y="29"/>
                  <a:pt x="944" y="0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 rot="1552997">
            <a:off x="3895271" y="1867017"/>
            <a:ext cx="1390894" cy="1391059"/>
            <a:chOff x="2436" y="1920"/>
            <a:chExt cx="876" cy="876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5336" name="AutoShape 41"/>
              <p:cNvSpPr>
                <a:spLocks noChangeArrowheads="1"/>
              </p:cNvSpPr>
              <p:nvPr/>
            </p:nvSpPr>
            <p:spPr bwMode="auto"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337" name="AutoShape 42"/>
              <p:cNvSpPr>
                <a:spLocks noChangeArrowheads="1"/>
              </p:cNvSpPr>
              <p:nvPr/>
            </p:nvSpPr>
            <p:spPr bwMode="auto"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5335" name="Oval 43"/>
            <p:cNvSpPr>
              <a:spLocks noChangeArrowheads="1"/>
            </p:cNvSpPr>
            <p:nvPr/>
          </p:nvSpPr>
          <p:spPr bwMode="auto"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53" name="AutoShape 44"/>
          <p:cNvSpPr>
            <a:spLocks noChangeArrowheads="1"/>
          </p:cNvSpPr>
          <p:nvPr/>
        </p:nvSpPr>
        <p:spPr bwMode="auto">
          <a:xfrm>
            <a:off x="2933452" y="4540007"/>
            <a:ext cx="7679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54" name="AutoShape 45"/>
          <p:cNvSpPr>
            <a:spLocks noChangeArrowheads="1"/>
          </p:cNvSpPr>
          <p:nvPr/>
        </p:nvSpPr>
        <p:spPr bwMode="auto">
          <a:xfrm>
            <a:off x="6876718" y="4445341"/>
            <a:ext cx="7679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55" name="AutoShape 46"/>
          <p:cNvSpPr>
            <a:spLocks noChangeArrowheads="1"/>
          </p:cNvSpPr>
          <p:nvPr/>
        </p:nvSpPr>
        <p:spPr bwMode="auto">
          <a:xfrm>
            <a:off x="7772304" y="4445341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905730" y="1905146"/>
            <a:ext cx="305248" cy="457551"/>
            <a:chOff x="636" y="996"/>
            <a:chExt cx="192" cy="288"/>
          </a:xfrm>
        </p:grpSpPr>
        <p:sp>
          <p:nvSpPr>
            <p:cNvPr id="123952" name="AutoShape 48"/>
            <p:cNvSpPr>
              <a:spLocks noChangeArrowheads="1"/>
            </p:cNvSpPr>
            <p:nvPr/>
          </p:nvSpPr>
          <p:spPr bwMode="auto">
            <a:xfrm>
              <a:off x="696" y="996"/>
              <a:ext cx="9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53" name="Rectangle 49"/>
            <p:cNvSpPr>
              <a:spLocks noChangeArrowheads="1"/>
            </p:cNvSpPr>
            <p:nvPr/>
          </p:nvSpPr>
          <p:spPr bwMode="auto">
            <a:xfrm>
              <a:off x="636" y="1104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3" name="Oval 50"/>
            <p:cNvSpPr>
              <a:spLocks noChangeArrowheads="1"/>
            </p:cNvSpPr>
            <p:nvPr/>
          </p:nvSpPr>
          <p:spPr bwMode="auto">
            <a:xfrm>
              <a:off x="684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57" name="AutoShape 51"/>
          <p:cNvSpPr>
            <a:spLocks noChangeArrowheads="1"/>
          </p:cNvSpPr>
          <p:nvPr/>
        </p:nvSpPr>
        <p:spPr bwMode="auto">
          <a:xfrm>
            <a:off x="3581384" y="4530803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58" name="Rectangle 52"/>
          <p:cNvSpPr>
            <a:spLocks noChangeArrowheads="1"/>
          </p:cNvSpPr>
          <p:nvPr/>
        </p:nvSpPr>
        <p:spPr bwMode="auto">
          <a:xfrm>
            <a:off x="1505122" y="4712246"/>
            <a:ext cx="762160" cy="76258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Left">
              <a:rot lat="420000" lon="0" rev="0"/>
            </a:camera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59" name="Freeform 53"/>
          <p:cNvSpPr>
            <a:spLocks/>
          </p:cNvSpPr>
          <p:nvPr/>
        </p:nvSpPr>
        <p:spPr bwMode="auto">
          <a:xfrm>
            <a:off x="566341" y="2187829"/>
            <a:ext cx="938781" cy="2991172"/>
          </a:xfrm>
          <a:custGeom>
            <a:avLst/>
            <a:gdLst>
              <a:gd name="T0" fmla="*/ 2147483647 w 591"/>
              <a:gd name="T1" fmla="*/ 0 h 1884"/>
              <a:gd name="T2" fmla="*/ 2147483647 w 591"/>
              <a:gd name="T3" fmla="*/ 2147483647 h 1884"/>
              <a:gd name="T4" fmla="*/ 2147483647 w 591"/>
              <a:gd name="T5" fmla="*/ 2147483647 h 1884"/>
              <a:gd name="T6" fmla="*/ 2147483647 w 591"/>
              <a:gd name="T7" fmla="*/ 2147483647 h 1884"/>
              <a:gd name="T8" fmla="*/ 2147483647 w 591"/>
              <a:gd name="T9" fmla="*/ 2147483647 h 1884"/>
              <a:gd name="T10" fmla="*/ 2147483647 w 591"/>
              <a:gd name="T11" fmla="*/ 2147483647 h 1884"/>
              <a:gd name="T12" fmla="*/ 2147483647 w 591"/>
              <a:gd name="T13" fmla="*/ 2147483647 h 1884"/>
              <a:gd name="T14" fmla="*/ 2147483647 w 591"/>
              <a:gd name="T15" fmla="*/ 2147483647 h 1884"/>
              <a:gd name="T16" fmla="*/ 2147483647 w 591"/>
              <a:gd name="T17" fmla="*/ 2147483647 h 1884"/>
              <a:gd name="T18" fmla="*/ 2147483647 w 591"/>
              <a:gd name="T19" fmla="*/ 2147483647 h 18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1"/>
              <a:gd name="T31" fmla="*/ 0 h 1884"/>
              <a:gd name="T32" fmla="*/ 591 w 591"/>
              <a:gd name="T33" fmla="*/ 1884 h 18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1" h="1884">
                <a:moveTo>
                  <a:pt x="339" y="0"/>
                </a:moveTo>
                <a:cubicBezTo>
                  <a:pt x="350" y="102"/>
                  <a:pt x="418" y="427"/>
                  <a:pt x="405" y="612"/>
                </a:cubicBezTo>
                <a:cubicBezTo>
                  <a:pt x="392" y="797"/>
                  <a:pt x="323" y="1000"/>
                  <a:pt x="261" y="1110"/>
                </a:cubicBezTo>
                <a:cubicBezTo>
                  <a:pt x="199" y="1220"/>
                  <a:pt x="66" y="1182"/>
                  <a:pt x="33" y="1272"/>
                </a:cubicBezTo>
                <a:cubicBezTo>
                  <a:pt x="0" y="1362"/>
                  <a:pt x="45" y="1566"/>
                  <a:pt x="63" y="1650"/>
                </a:cubicBezTo>
                <a:cubicBezTo>
                  <a:pt x="81" y="1734"/>
                  <a:pt x="114" y="1739"/>
                  <a:pt x="141" y="1776"/>
                </a:cubicBezTo>
                <a:cubicBezTo>
                  <a:pt x="168" y="1813"/>
                  <a:pt x="183" y="1860"/>
                  <a:pt x="225" y="1872"/>
                </a:cubicBezTo>
                <a:cubicBezTo>
                  <a:pt x="267" y="1884"/>
                  <a:pt x="350" y="1883"/>
                  <a:pt x="393" y="1848"/>
                </a:cubicBezTo>
                <a:cubicBezTo>
                  <a:pt x="436" y="1813"/>
                  <a:pt x="450" y="1712"/>
                  <a:pt x="483" y="1662"/>
                </a:cubicBezTo>
                <a:cubicBezTo>
                  <a:pt x="516" y="1612"/>
                  <a:pt x="569" y="1572"/>
                  <a:pt x="591" y="154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60" name="AutoShape 54"/>
          <p:cNvSpPr>
            <a:spLocks noChangeArrowheads="1"/>
          </p:cNvSpPr>
          <p:nvPr/>
        </p:nvSpPr>
        <p:spPr bwMode="auto">
          <a:xfrm>
            <a:off x="1485924" y="4492674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485924" y="4416416"/>
            <a:ext cx="667130" cy="295830"/>
            <a:chOff x="960" y="3456"/>
            <a:chExt cx="420" cy="186"/>
          </a:xfrm>
        </p:grpSpPr>
        <p:sp>
          <p:nvSpPr>
            <p:cNvPr id="5325" name="Oval 56"/>
            <p:cNvSpPr>
              <a:spLocks noChangeArrowheads="1"/>
            </p:cNvSpPr>
            <p:nvPr/>
          </p:nvSpPr>
          <p:spPr bwMode="auto">
            <a:xfrm flipH="1">
              <a:off x="1260" y="3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26" name="AutoShape 57"/>
            <p:cNvSpPr>
              <a:spLocks noChangeArrowheads="1"/>
            </p:cNvSpPr>
            <p:nvPr/>
          </p:nvSpPr>
          <p:spPr bwMode="auto">
            <a:xfrm rot="16200000" flipH="1">
              <a:off x="1080" y="3336"/>
              <a:ext cx="96" cy="336"/>
            </a:xfrm>
            <a:prstGeom prst="can">
              <a:avLst>
                <a:gd name="adj" fmla="val 38889"/>
              </a:avLst>
            </a:prstGeom>
            <a:solidFill>
              <a:srgbClr val="C0163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27" name="Oval 58"/>
            <p:cNvSpPr>
              <a:spLocks noChangeArrowheads="1"/>
            </p:cNvSpPr>
            <p:nvPr/>
          </p:nvSpPr>
          <p:spPr bwMode="auto">
            <a:xfrm flipH="1">
              <a:off x="1296" y="352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28" name="AutoShape 59"/>
            <p:cNvSpPr>
              <a:spLocks noChangeArrowheads="1"/>
            </p:cNvSpPr>
            <p:nvPr/>
          </p:nvSpPr>
          <p:spPr bwMode="auto">
            <a:xfrm rot="16200000" flipH="1">
              <a:off x="1116" y="3378"/>
              <a:ext cx="96" cy="336"/>
            </a:xfrm>
            <a:prstGeom prst="can">
              <a:avLst>
                <a:gd name="adj" fmla="val 38889"/>
              </a:avLst>
            </a:prstGeom>
            <a:solidFill>
              <a:srgbClr val="C0163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29" name="Oval 60"/>
            <p:cNvSpPr>
              <a:spLocks noChangeArrowheads="1"/>
            </p:cNvSpPr>
            <p:nvPr/>
          </p:nvSpPr>
          <p:spPr bwMode="auto">
            <a:xfrm flipH="1">
              <a:off x="1332" y="357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30" name="AutoShape 61"/>
            <p:cNvSpPr>
              <a:spLocks noChangeArrowheads="1"/>
            </p:cNvSpPr>
            <p:nvPr/>
          </p:nvSpPr>
          <p:spPr bwMode="auto">
            <a:xfrm rot="16200000" flipH="1">
              <a:off x="1152" y="3426"/>
              <a:ext cx="96" cy="336"/>
            </a:xfrm>
            <a:prstGeom prst="can">
              <a:avLst>
                <a:gd name="adj" fmla="val 38889"/>
              </a:avLst>
            </a:prstGeom>
            <a:solidFill>
              <a:srgbClr val="C0163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62" name="Freeform 62"/>
          <p:cNvSpPr>
            <a:spLocks/>
          </p:cNvSpPr>
          <p:nvPr/>
        </p:nvSpPr>
        <p:spPr bwMode="auto">
          <a:xfrm>
            <a:off x="2162653" y="4635987"/>
            <a:ext cx="813995" cy="261646"/>
          </a:xfrm>
          <a:custGeom>
            <a:avLst/>
            <a:gdLst>
              <a:gd name="T0" fmla="*/ 0 w 513"/>
              <a:gd name="T1" fmla="*/ 0 h 165"/>
              <a:gd name="T2" fmla="*/ 2147483647 w 513"/>
              <a:gd name="T3" fmla="*/ 2147483647 h 165"/>
              <a:gd name="T4" fmla="*/ 2147483647 w 513"/>
              <a:gd name="T5" fmla="*/ 2147483647 h 165"/>
              <a:gd name="T6" fmla="*/ 2147483647 w 513"/>
              <a:gd name="T7" fmla="*/ 2147483647 h 165"/>
              <a:gd name="T8" fmla="*/ 2147483647 w 513"/>
              <a:gd name="T9" fmla="*/ 2147483647 h 165"/>
              <a:gd name="T10" fmla="*/ 2147483647 w 513"/>
              <a:gd name="T11" fmla="*/ 2147483647 h 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3"/>
              <a:gd name="T19" fmla="*/ 0 h 165"/>
              <a:gd name="T20" fmla="*/ 513 w 513"/>
              <a:gd name="T21" fmla="*/ 165 h 1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3" h="165">
                <a:moveTo>
                  <a:pt x="0" y="0"/>
                </a:moveTo>
                <a:cubicBezTo>
                  <a:pt x="20" y="18"/>
                  <a:pt x="79" y="91"/>
                  <a:pt x="120" y="108"/>
                </a:cubicBezTo>
                <a:cubicBezTo>
                  <a:pt x="161" y="125"/>
                  <a:pt x="196" y="93"/>
                  <a:pt x="246" y="102"/>
                </a:cubicBezTo>
                <a:cubicBezTo>
                  <a:pt x="296" y="111"/>
                  <a:pt x="378" y="159"/>
                  <a:pt x="420" y="162"/>
                </a:cubicBezTo>
                <a:cubicBezTo>
                  <a:pt x="462" y="165"/>
                  <a:pt x="483" y="146"/>
                  <a:pt x="498" y="120"/>
                </a:cubicBezTo>
                <a:cubicBezTo>
                  <a:pt x="513" y="94"/>
                  <a:pt x="508" y="30"/>
                  <a:pt x="510" y="6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63" name="AutoShape 63"/>
          <p:cNvSpPr>
            <a:spLocks noChangeArrowheads="1"/>
          </p:cNvSpPr>
          <p:nvPr/>
        </p:nvSpPr>
        <p:spPr bwMode="auto">
          <a:xfrm>
            <a:off x="2114658" y="4483470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64" name="AutoShape 64"/>
          <p:cNvSpPr>
            <a:spLocks noChangeArrowheads="1"/>
          </p:cNvSpPr>
          <p:nvPr/>
        </p:nvSpPr>
        <p:spPr bwMode="auto">
          <a:xfrm>
            <a:off x="1457127" y="4511081"/>
            <a:ext cx="7679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65" name="Oval 65"/>
          <p:cNvSpPr>
            <a:spLocks noChangeArrowheads="1"/>
          </p:cNvSpPr>
          <p:nvPr/>
        </p:nvSpPr>
        <p:spPr bwMode="auto">
          <a:xfrm>
            <a:off x="3421081" y="4637302"/>
            <a:ext cx="46075" cy="4601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66" name="Rectangle 66"/>
          <p:cNvSpPr>
            <a:spLocks noChangeArrowheads="1"/>
          </p:cNvSpPr>
          <p:nvPr/>
        </p:nvSpPr>
        <p:spPr bwMode="auto">
          <a:xfrm>
            <a:off x="4216838" y="4708302"/>
            <a:ext cx="1294904" cy="74943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67" name="Line 67"/>
          <p:cNvSpPr>
            <a:spLocks noChangeShapeType="1"/>
          </p:cNvSpPr>
          <p:nvPr/>
        </p:nvSpPr>
        <p:spPr bwMode="auto">
          <a:xfrm>
            <a:off x="4241795" y="4245492"/>
            <a:ext cx="0" cy="323441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68" name="Line 68"/>
          <p:cNvSpPr>
            <a:spLocks noChangeShapeType="1"/>
          </p:cNvSpPr>
          <p:nvPr/>
        </p:nvSpPr>
        <p:spPr bwMode="auto">
          <a:xfrm>
            <a:off x="4222597" y="4250751"/>
            <a:ext cx="61913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69" name="Rectangle 69"/>
          <p:cNvSpPr>
            <a:spLocks noChangeArrowheads="1"/>
          </p:cNvSpPr>
          <p:nvPr/>
        </p:nvSpPr>
        <p:spPr bwMode="auto">
          <a:xfrm>
            <a:off x="4273471" y="4465063"/>
            <a:ext cx="1149000" cy="8151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309948" y="4419045"/>
            <a:ext cx="1075087" cy="226146"/>
            <a:chOff x="3084" y="3566"/>
            <a:chExt cx="481" cy="142"/>
          </a:xfrm>
        </p:grpSpPr>
        <p:sp>
          <p:nvSpPr>
            <p:cNvPr id="5186" name="Arc 71"/>
            <p:cNvSpPr>
              <a:spLocks/>
            </p:cNvSpPr>
            <p:nvPr/>
          </p:nvSpPr>
          <p:spPr bwMode="auto">
            <a:xfrm>
              <a:off x="3091" y="3566"/>
              <a:ext cx="2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Arc 72"/>
            <p:cNvSpPr>
              <a:spLocks/>
            </p:cNvSpPr>
            <p:nvPr/>
          </p:nvSpPr>
          <p:spPr bwMode="auto">
            <a:xfrm flipH="1">
              <a:off x="3084" y="3567"/>
              <a:ext cx="6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73"/>
            <p:cNvSpPr>
              <a:spLocks noChangeShapeType="1"/>
            </p:cNvSpPr>
            <p:nvPr/>
          </p:nvSpPr>
          <p:spPr bwMode="auto">
            <a:xfrm>
              <a:off x="3085" y="3614"/>
              <a:ext cx="1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3097" y="3566"/>
              <a:ext cx="91" cy="111"/>
              <a:chOff x="3448" y="4896"/>
              <a:chExt cx="2030" cy="3254"/>
            </a:xfrm>
          </p:grpSpPr>
          <p:grpSp>
            <p:nvGrpSpPr>
              <p:cNvPr id="11" name="Group 75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12" name="Group 76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320" name="Arc 77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1" name="Arc 78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2" name="Arc 79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3" name="Arc 80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4" name="Arc 81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82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315" name="Arc 83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6" name="Arc 84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7" name="Arc 85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8" name="Arc 86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9" name="Arc 87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oup 88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15" name="Group 89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308" name="Arc 90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9" name="Arc 91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0" name="Arc 92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1" name="Arc 93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2" name="Arc 94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95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303" name="Arc 96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4" name="Arc 97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5" name="Arc 98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6" name="Arc 99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7" name="Arc 100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" name="Group 101"/>
            <p:cNvGrpSpPr>
              <a:grpSpLocks/>
            </p:cNvGrpSpPr>
            <p:nvPr/>
          </p:nvGrpSpPr>
          <p:grpSpPr bwMode="auto">
            <a:xfrm>
              <a:off x="3190" y="3566"/>
              <a:ext cx="91" cy="111"/>
              <a:chOff x="3448" y="4896"/>
              <a:chExt cx="2030" cy="3254"/>
            </a:xfrm>
          </p:grpSpPr>
          <p:grpSp>
            <p:nvGrpSpPr>
              <p:cNvPr id="18" name="Group 102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19" name="Group 103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94" name="Arc 104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5" name="Arc 105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6" name="Arc 106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7" name="Arc 107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8" name="Arc 108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09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89" name="Arc 110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0" name="Arc 111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1" name="Arc 112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2" name="Arc 113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3" name="Arc 114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" name="Group 115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22" name="Group 116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82" name="Arc 117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3" name="Arc 118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4" name="Arc 119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5" name="Arc 120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6" name="Arc 121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122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77" name="Arc 123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8" name="Arc 124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9" name="Arc 125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0" name="Arc 126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1" name="Arc 127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" name="Group 128"/>
            <p:cNvGrpSpPr>
              <a:grpSpLocks/>
            </p:cNvGrpSpPr>
            <p:nvPr/>
          </p:nvGrpSpPr>
          <p:grpSpPr bwMode="auto">
            <a:xfrm>
              <a:off x="3284" y="3567"/>
              <a:ext cx="91" cy="110"/>
              <a:chOff x="3448" y="4896"/>
              <a:chExt cx="2030" cy="3254"/>
            </a:xfrm>
          </p:grpSpPr>
          <p:grpSp>
            <p:nvGrpSpPr>
              <p:cNvPr id="25" name="Group 129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26" name="Group 130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68" name="Arc 131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9" name="Arc 132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0" name="Arc 133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1" name="Arc 134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2" name="Arc 135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36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63" name="Arc 137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4" name="Arc 138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5" name="Arc 139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6" name="Arc 140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7" name="Arc 141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142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29" name="Group 143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56" name="Arc 144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7" name="Arc 145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8" name="Arc 146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9" name="Arc 147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0" name="Arc 148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49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51" name="Arc 150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2" name="Arc 151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3" name="Arc 152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4" name="Arc 153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5" name="Arc 154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192" name="Line 155"/>
            <p:cNvSpPr>
              <a:spLocks noChangeShapeType="1"/>
            </p:cNvSpPr>
            <p:nvPr/>
          </p:nvSpPr>
          <p:spPr bwMode="auto">
            <a:xfrm>
              <a:off x="3565" y="3578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156"/>
            <p:cNvGrpSpPr>
              <a:grpSpLocks/>
            </p:cNvGrpSpPr>
            <p:nvPr/>
          </p:nvGrpSpPr>
          <p:grpSpPr bwMode="auto">
            <a:xfrm>
              <a:off x="3377" y="3566"/>
              <a:ext cx="91" cy="111"/>
              <a:chOff x="3448" y="4896"/>
              <a:chExt cx="2030" cy="3254"/>
            </a:xfrm>
          </p:grpSpPr>
          <p:grpSp>
            <p:nvGrpSpPr>
              <p:cNvPr id="5152" name="Group 157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5156" name="Group 158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42" name="Arc 159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3" name="Arc 160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4" name="Arc 161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5" name="Arc 162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6" name="Arc 163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61" name="Group 164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37" name="Arc 165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" name="Arc 166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9" name="Arc 167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0" name="Arc 168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1" name="Arc 169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70" name="Group 170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5171" name="Group 171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30" name="Arc 172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1" name="Arc 173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2" name="Arc 174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3" name="Arc 175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4" name="Arc 176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81" name="Group 177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25" name="Arc 178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6" name="Arc 179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7" name="Arc 180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8" name="Arc 181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9" name="Arc 182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82" name="Group 183"/>
            <p:cNvGrpSpPr>
              <a:grpSpLocks/>
            </p:cNvGrpSpPr>
            <p:nvPr/>
          </p:nvGrpSpPr>
          <p:grpSpPr bwMode="auto">
            <a:xfrm>
              <a:off x="3469" y="3567"/>
              <a:ext cx="91" cy="110"/>
              <a:chOff x="3448" y="4896"/>
              <a:chExt cx="2030" cy="3254"/>
            </a:xfrm>
          </p:grpSpPr>
          <p:grpSp>
            <p:nvGrpSpPr>
              <p:cNvPr id="5183" name="Group 184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5189" name="Group 185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16" name="Arc 186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7" name="Arc 187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8" name="Arc 188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9" name="Arc 189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0" name="Arc 190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0" name="Group 191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11" name="Arc 192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2" name="Arc 193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3" name="Arc 194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4" name="Arc 195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5" name="Arc 196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91" name="Group 197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5193" name="Group 198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04" name="Arc 199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5" name="Arc 200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6" name="Arc 201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7" name="Arc 202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8" name="Arc 203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4" name="Group 204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199" name="Arc 205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0" name="Arc 206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1" name="Arc 207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2" name="Arc 208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3" name="Arc 209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195" name="Group 210"/>
          <p:cNvGrpSpPr>
            <a:grpSpLocks/>
          </p:cNvGrpSpPr>
          <p:nvPr/>
        </p:nvGrpSpPr>
        <p:grpSpPr bwMode="auto">
          <a:xfrm>
            <a:off x="4241795" y="4250751"/>
            <a:ext cx="619135" cy="152517"/>
            <a:chOff x="2304" y="3792"/>
            <a:chExt cx="390" cy="96"/>
          </a:xfrm>
        </p:grpSpPr>
        <p:sp>
          <p:nvSpPr>
            <p:cNvPr id="5184" name="Line 211"/>
            <p:cNvSpPr>
              <a:spLocks noChangeShapeType="1"/>
            </p:cNvSpPr>
            <p:nvPr/>
          </p:nvSpPr>
          <p:spPr bwMode="auto">
            <a:xfrm>
              <a:off x="2304" y="3792"/>
              <a:ext cx="39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212"/>
            <p:cNvSpPr>
              <a:spLocks noChangeShapeType="1"/>
            </p:cNvSpPr>
            <p:nvPr/>
          </p:nvSpPr>
          <p:spPr bwMode="auto">
            <a:xfrm>
              <a:off x="2688" y="3792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2" name="AutoShape 213"/>
          <p:cNvSpPr>
            <a:spLocks noChangeArrowheads="1"/>
          </p:cNvSpPr>
          <p:nvPr/>
        </p:nvSpPr>
        <p:spPr bwMode="auto">
          <a:xfrm>
            <a:off x="5404233" y="4524229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73" name="Freeform 214"/>
          <p:cNvSpPr>
            <a:spLocks/>
          </p:cNvSpPr>
          <p:nvPr/>
        </p:nvSpPr>
        <p:spPr bwMode="auto">
          <a:xfrm>
            <a:off x="3625540" y="4645192"/>
            <a:ext cx="641213" cy="311607"/>
          </a:xfrm>
          <a:custGeom>
            <a:avLst/>
            <a:gdLst>
              <a:gd name="T0" fmla="*/ 0 w 404"/>
              <a:gd name="T1" fmla="*/ 2147483647 h 196"/>
              <a:gd name="T2" fmla="*/ 2147483647 w 404"/>
              <a:gd name="T3" fmla="*/ 2147483647 h 196"/>
              <a:gd name="T4" fmla="*/ 2147483647 w 404"/>
              <a:gd name="T5" fmla="*/ 2147483647 h 196"/>
              <a:gd name="T6" fmla="*/ 2147483647 w 404"/>
              <a:gd name="T7" fmla="*/ 2147483647 h 196"/>
              <a:gd name="T8" fmla="*/ 2147483647 w 404"/>
              <a:gd name="T9" fmla="*/ 2147483647 h 196"/>
              <a:gd name="T10" fmla="*/ 2147483647 w 404"/>
              <a:gd name="T11" fmla="*/ 2147483647 h 196"/>
              <a:gd name="T12" fmla="*/ 2147483647 w 404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96"/>
              <a:gd name="T23" fmla="*/ 404 w 404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96">
                <a:moveTo>
                  <a:pt x="0" y="20"/>
                </a:moveTo>
                <a:cubicBezTo>
                  <a:pt x="14" y="33"/>
                  <a:pt x="61" y="75"/>
                  <a:pt x="84" y="100"/>
                </a:cubicBezTo>
                <a:cubicBezTo>
                  <a:pt x="107" y="125"/>
                  <a:pt x="107" y="153"/>
                  <a:pt x="136" y="168"/>
                </a:cubicBezTo>
                <a:cubicBezTo>
                  <a:pt x="165" y="183"/>
                  <a:pt x="223" y="196"/>
                  <a:pt x="260" y="192"/>
                </a:cubicBezTo>
                <a:cubicBezTo>
                  <a:pt x="297" y="188"/>
                  <a:pt x="340" y="169"/>
                  <a:pt x="356" y="144"/>
                </a:cubicBezTo>
                <a:cubicBezTo>
                  <a:pt x="372" y="119"/>
                  <a:pt x="348" y="64"/>
                  <a:pt x="356" y="40"/>
                </a:cubicBezTo>
                <a:cubicBezTo>
                  <a:pt x="364" y="16"/>
                  <a:pt x="394" y="8"/>
                  <a:pt x="404" y="0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74" name="Text Box 215"/>
          <p:cNvSpPr txBox="1">
            <a:spLocks noChangeArrowheads="1"/>
          </p:cNvSpPr>
          <p:nvPr/>
        </p:nvSpPr>
        <p:spPr bwMode="auto">
          <a:xfrm>
            <a:off x="7201164" y="4263899"/>
            <a:ext cx="35136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5175" name="AutoShape 216"/>
          <p:cNvSpPr>
            <a:spLocks noChangeArrowheads="1"/>
          </p:cNvSpPr>
          <p:nvPr/>
        </p:nvSpPr>
        <p:spPr bwMode="auto">
          <a:xfrm>
            <a:off x="4216837" y="4530803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76" name="Line 217"/>
          <p:cNvSpPr>
            <a:spLocks noChangeShapeType="1"/>
          </p:cNvSpPr>
          <p:nvPr/>
        </p:nvSpPr>
        <p:spPr bwMode="auto">
          <a:xfrm>
            <a:off x="3809840" y="2573065"/>
            <a:ext cx="144752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77" name="Text Box 218"/>
          <p:cNvSpPr txBox="1">
            <a:spLocks noChangeArrowheads="1"/>
          </p:cNvSpPr>
          <p:nvPr/>
        </p:nvSpPr>
        <p:spPr bwMode="auto">
          <a:xfrm flipV="1">
            <a:off x="5105704" y="2362697"/>
            <a:ext cx="609536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FF00"/>
                </a:solidFill>
              </a:rPr>
              <a:t>s</a:t>
            </a:r>
          </a:p>
        </p:txBody>
      </p:sp>
      <p:sp>
        <p:nvSpPr>
          <p:cNvPr id="5178" name="Text Box 219"/>
          <p:cNvSpPr txBox="1">
            <a:spLocks noChangeArrowheads="1"/>
          </p:cNvSpPr>
          <p:nvPr/>
        </p:nvSpPr>
        <p:spPr bwMode="auto">
          <a:xfrm>
            <a:off x="3428760" y="2362698"/>
            <a:ext cx="53370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5179" name="Rectangle 220"/>
          <p:cNvSpPr>
            <a:spLocks noChangeArrowheads="1"/>
          </p:cNvSpPr>
          <p:nvPr/>
        </p:nvSpPr>
        <p:spPr bwMode="auto">
          <a:xfrm>
            <a:off x="762160" y="1717129"/>
            <a:ext cx="407468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2400" b="1" dirty="0">
                <a:solidFill>
                  <a:srgbClr val="00FF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5180" name="Rectangle 221"/>
          <p:cNvSpPr>
            <a:spLocks noChangeArrowheads="1"/>
          </p:cNvSpPr>
          <p:nvPr/>
        </p:nvSpPr>
        <p:spPr bwMode="auto">
          <a:xfrm>
            <a:off x="8102509" y="1714500"/>
            <a:ext cx="38983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2400" b="1" dirty="0">
                <a:solidFill>
                  <a:srgbClr val="00FF00"/>
                </a:solidFill>
                <a:latin typeface=".VnTime" pitchFamily="34" charset="0"/>
              </a:rPr>
              <a:t>B</a:t>
            </a:r>
          </a:p>
        </p:txBody>
      </p:sp>
      <p:pic>
        <p:nvPicPr>
          <p:cNvPr id="124126" name="Picture 222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56" y="913787"/>
            <a:ext cx="650812" cy="99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128" name="Rectangle 224"/>
          <p:cNvSpPr>
            <a:spLocks noChangeArrowheads="1"/>
          </p:cNvSpPr>
          <p:nvPr/>
        </p:nvSpPr>
        <p:spPr bwMode="auto">
          <a:xfrm>
            <a:off x="762160" y="794140"/>
            <a:ext cx="8000760" cy="461657"/>
          </a:xfrm>
          <a:prstGeom prst="rect">
            <a:avLst/>
          </a:prstGeom>
          <a:noFill/>
          <a:ln>
            <a:noFill/>
          </a:ln>
          <a:effectLst/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</a:t>
            </a:r>
            <a:endParaRPr lang="en-US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24129" name="AutoShape 225"/>
          <p:cNvSpPr>
            <a:spLocks noChangeArrowheads="1"/>
          </p:cNvSpPr>
          <p:nvPr/>
        </p:nvSpPr>
        <p:spPr bwMode="auto">
          <a:xfrm>
            <a:off x="685800" y="1143000"/>
            <a:ext cx="8458200" cy="4114800"/>
          </a:xfrm>
          <a:prstGeom prst="cloudCallout">
            <a:avLst>
              <a:gd name="adj1" fmla="val -56273"/>
              <a:gd name="adj2" fmla="val 82019"/>
            </a:avLst>
          </a:prstGeom>
          <a:solidFill>
            <a:srgbClr val="FFCC66"/>
          </a:solidFill>
          <a:ln w="9525">
            <a:solidFill>
              <a:srgbClr val="3333FF"/>
            </a:solidFill>
            <a:round/>
            <a:headEnd/>
            <a:tailEnd/>
          </a:ln>
          <a:effectLst/>
        </p:spPr>
        <p:txBody>
          <a:bodyPr lIns="91432" tIns="45716" rIns="91432" bIns="45716"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28" grpId="0"/>
      <p:bldP spid="124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 Tuyển tập hình nền PowerPoint đẹp nhất, background PowerPoint đẹp -  ThuThuat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68611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3731" tIns="66866" rIns="133731" bIns="6686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23</a:t>
            </a:r>
            <a:endParaRPr lang="en-US" sz="79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0" y="2819400"/>
            <a:ext cx="9144000" cy="1093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3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TỪ PHỔ - ĐƯỜNG SỨC TỪ</a:t>
            </a:r>
            <a:endParaRPr lang="en-US" sz="5300" b="1" kern="10" dirty="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2" cy="6858001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4573695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TỪ PHỔ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33400"/>
            <a:ext cx="5715000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066800"/>
            <a:ext cx="8892506" cy="206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/>
            <a:r>
              <a:rPr lang="en-US" sz="2400" dirty="0"/>
              <a:t> 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0" y="3352800"/>
            <a:ext cx="9144000" cy="25545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7095" y="210368"/>
            <a:ext cx="8619895" cy="4354620"/>
            <a:chOff x="2160" y="435"/>
            <a:chExt cx="3456" cy="1440"/>
          </a:xfrm>
        </p:grpSpPr>
        <p:pic>
          <p:nvPicPr>
            <p:cNvPr id="8197" name="Picture 9" descr="250px-Magnet087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8199" name="Rectangle 11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8200" name="Rectangle 12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94860" y="4759578"/>
            <a:ext cx="8800356" cy="954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CC3300"/>
                </a:solidFill>
                <a:sym typeface="Wingdings 3" pitchFamily="18" charset="2"/>
              </a:rPr>
              <a:t>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0" y="5943600"/>
            <a:ext cx="9144000" cy="52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CC3300"/>
                </a:solidFill>
                <a:sym typeface="Wingdings 3" pitchFamily="18" charset="2"/>
              </a:rPr>
              <a:t>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5" grpId="0" animBg="1"/>
      <p:bldP spid="747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8785" y="827010"/>
            <a:ext cx="8766759" cy="3363990"/>
            <a:chOff x="2160" y="435"/>
            <a:chExt cx="3456" cy="1440"/>
          </a:xfrm>
        </p:grpSpPr>
        <p:pic>
          <p:nvPicPr>
            <p:cNvPr id="9223" name="Picture 7" descr="250px-Magnet087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9225" name="Rectangle 9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9226" name="Rectangle 10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0316" y="210369"/>
            <a:ext cx="3693484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0" y="4267200"/>
            <a:ext cx="8949141" cy="9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0" y="5181600"/>
            <a:ext cx="8915544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5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97910" y="5715000"/>
            <a:ext cx="9046090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/>
      <p:bldP spid="75790" grpId="0"/>
      <p:bldP spid="75791" grpId="0"/>
      <p:bldP spid="757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52776" y="0"/>
            <a:ext cx="5715240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 SỐ HÌNH ẢNH VỀ TỪ PHỔ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2709" y="533809"/>
            <a:ext cx="4698485" cy="3495254"/>
            <a:chOff x="144" y="326"/>
            <a:chExt cx="2624" cy="2202"/>
          </a:xfrm>
        </p:grpSpPr>
        <p:pic>
          <p:nvPicPr>
            <p:cNvPr id="1025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326"/>
              <a:ext cx="2436" cy="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Text Box 8"/>
            <p:cNvSpPr txBox="1">
              <a:spLocks noChangeArrowheads="1"/>
            </p:cNvSpPr>
            <p:nvPr/>
          </p:nvSpPr>
          <p:spPr bwMode="auto">
            <a:xfrm>
              <a:off x="144" y="2004"/>
              <a:ext cx="2624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Vành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mũ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ngoại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64151" y="533809"/>
            <a:ext cx="4343544" cy="3087315"/>
            <a:chOff x="2928" y="336"/>
            <a:chExt cx="2496" cy="1945"/>
          </a:xfrm>
        </p:grpSpPr>
        <p:pic>
          <p:nvPicPr>
            <p:cNvPr id="10251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336"/>
              <a:ext cx="2496" cy="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Text Box 14"/>
            <p:cNvSpPr txBox="1">
              <a:spLocks noChangeArrowheads="1"/>
            </p:cNvSpPr>
            <p:nvPr/>
          </p:nvSpPr>
          <p:spPr bwMode="auto">
            <a:xfrm>
              <a:off x="3072" y="1990"/>
              <a:ext cx="22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48784" y="3734034"/>
            <a:ext cx="4423216" cy="3042450"/>
            <a:chOff x="240" y="2589"/>
            <a:chExt cx="2256" cy="1811"/>
          </a:xfrm>
        </p:grpSpPr>
        <p:pic>
          <p:nvPicPr>
            <p:cNvPr id="10249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2589"/>
              <a:ext cx="2256" cy="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17"/>
            <p:cNvSpPr txBox="1">
              <a:spLocks noChangeArrowheads="1"/>
            </p:cNvSpPr>
            <p:nvPr/>
          </p:nvSpPr>
          <p:spPr bwMode="auto">
            <a:xfrm>
              <a:off x="784" y="4125"/>
              <a:ext cx="1518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phổ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hoả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664151" y="3734034"/>
            <a:ext cx="4422255" cy="3042616"/>
            <a:chOff x="3024" y="2352"/>
            <a:chExt cx="2527" cy="1917"/>
          </a:xfrm>
        </p:grpSpPr>
        <p:pic>
          <p:nvPicPr>
            <p:cNvPr id="10247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4" y="2352"/>
              <a:ext cx="2496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Text Box 20"/>
            <p:cNvSpPr txBox="1">
              <a:spLocks noChangeArrowheads="1"/>
            </p:cNvSpPr>
            <p:nvPr/>
          </p:nvSpPr>
          <p:spPr bwMode="auto">
            <a:xfrm>
              <a:off x="3050" y="3978"/>
              <a:ext cx="25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nhẫn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thổ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5"/>
          <p:cNvSpPr txBox="1">
            <a:spLocks noChangeArrowheads="1"/>
          </p:cNvSpPr>
          <p:nvPr/>
        </p:nvSpPr>
        <p:spPr bwMode="auto">
          <a:xfrm>
            <a:off x="65274" y="84148"/>
            <a:ext cx="6106926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ĐƯỜNG SỨC TỪ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0" y="649512"/>
            <a:ext cx="8995216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8784" y="1409466"/>
            <a:ext cx="8758121" cy="4228399"/>
            <a:chOff x="2160" y="435"/>
            <a:chExt cx="3456" cy="1440"/>
          </a:xfrm>
        </p:grpSpPr>
        <p:pic>
          <p:nvPicPr>
            <p:cNvPr id="11270" name="Picture 18" descr="250px-Magnet087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11272" name="Rectangle 20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273" name="Rectangle 21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102709" y="5706235"/>
            <a:ext cx="8888667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i="1" dirty="0"/>
              <a:t>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6816" grpId="0"/>
      <p:bldP spid="768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1014</Words>
  <Application>Microsoft Office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.VnTime</vt:lpstr>
      <vt:lpstr>.VnTimeH</vt:lpstr>
      <vt:lpstr>Arial</vt:lpstr>
      <vt:lpstr>Arial Black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Bài tập 1: Hãy cho biết kim nam châm nào nằm sai hướng trong từ trường của nam châm</vt:lpstr>
      <vt:lpstr>  Bài tập 2: Xác định tên của các từ cực trong hình vẽ sau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47</cp:revision>
  <dcterms:created xsi:type="dcterms:W3CDTF">2022-07-17T03:56:34Z</dcterms:created>
  <dcterms:modified xsi:type="dcterms:W3CDTF">2023-08-04T08:58:41Z</dcterms:modified>
</cp:coreProperties>
</file>