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5"/>
  </p:notesMasterIdLst>
  <p:sldIdLst>
    <p:sldId id="256" r:id="rId5"/>
    <p:sldId id="257" r:id="rId6"/>
    <p:sldId id="285" r:id="rId7"/>
    <p:sldId id="258" r:id="rId8"/>
    <p:sldId id="284" r:id="rId9"/>
    <p:sldId id="286" r:id="rId10"/>
    <p:sldId id="287" r:id="rId11"/>
    <p:sldId id="289" r:id="rId12"/>
    <p:sldId id="279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1BE5"/>
    <a:srgbClr val="F90797"/>
    <a:srgbClr val="15142A"/>
    <a:srgbClr val="FAED3B"/>
    <a:srgbClr val="70AD47"/>
    <a:srgbClr val="A7FDFF"/>
    <a:srgbClr val="3CDFE6"/>
    <a:srgbClr val="0C0D0E"/>
    <a:srgbClr val="1F4E79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6" autoAdjust="0"/>
    <p:restoredTop sz="84954" autoAdjust="0"/>
  </p:normalViewPr>
  <p:slideViewPr>
    <p:cSldViewPr snapToGrid="0">
      <p:cViewPr>
        <p:scale>
          <a:sx n="51" d="100"/>
          <a:sy n="51" d="100"/>
        </p:scale>
        <p:origin x="84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9B0E6-B9BF-4E2D-AE08-8C7EBB196A2E}" type="datetimeFigureOut">
              <a:rPr lang="en-US" smtClean="0"/>
              <a:t>6/5/2022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3816F-A1CF-4485-B308-1B9F14B36E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39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53816F-A1CF-4485-B308-1B9F14B36EA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024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0C5E7-B1A1-4648-89D2-17B0F1E7F5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140298-3E00-4E73-B947-697E692828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BB99EB-0E86-4FEA-A9C4-501D4E755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F536-58DF-4935-AE3B-7A08C031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95127-BE30-42B7-9BE5-B83CC6A2E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7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AE108-9C7F-4CDC-AD71-B576580A1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103746-779A-435F-995A-5BF82C86C2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4E866-B322-455F-AC32-8C164B8CD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D61E0-F80F-48E7-A817-F1CECBEE9A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4AFC-4299-43F1-A312-79EF0102C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6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E1D3E-E4B6-4EAA-BFB4-25A0557A6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7E0856-45A8-4EAD-A9D6-8A993968A1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0EEBE1-2BAF-4C94-8403-6E8454F9B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358F46-E931-4D79-94A5-037AFD073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130D95-EF5F-4A0A-93BD-73AEE2C2F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56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ABEC0-6253-4360-B586-B9D20933D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6E20B-8661-4C60-84FB-4892E8B486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32BE45-79E4-479B-BD2F-46CCB0BEE6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89105E-DF25-4F38-BDE2-9B00C2C44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D9C4A8-7467-4BAD-98A2-0B63CAC19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5C5C0-08E4-4F7B-9E80-8925539D2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07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7FF641-A5CC-4263-A394-2112D623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4D6865-C632-473C-AEC8-8D3F71562B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DBD19-4D33-4F6A-9938-6A04B3888E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697E46-CE4D-480E-A997-2B53B2DF55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8B7E36-823F-4FD4-B826-E450A12480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BB3B14-C886-4F84-9FD5-11C8320E1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9AF591-4BBF-4BF2-9EF7-F8B114DF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2B1A04-B244-4AE3-8997-9B075B105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44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408F1-BB29-4C6F-91C9-653A730BE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4FEF9-8D09-4091-BE99-B6264EBD3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F49AA-83D5-4063-9CDE-AA7763048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A2B27C-3C99-4208-B425-775413C53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0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2A62B2-A6D1-4A6F-8B20-80606F478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2E4958-7A46-4331-B2D8-2C31D8FC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C8548B-339B-46B2-BF01-1EE3DDC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66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F408F-8083-4F07-9628-074C7AFE4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477E0-A333-439D-A531-30B39A8134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D59501-D187-414C-AACE-F838720036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35F890-BB8A-49E1-880A-924FD6FE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CA38FE-429A-41E7-942D-ECCE639D3C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01D9BC-0038-4041-AE2C-657BF99D4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56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956CFD-7F35-482C-A50F-B3D43ACB0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D7F3EF-0FE9-46C4-A116-5DA6E26B0D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10B4041-0F17-42D8-AF16-AB099A39FF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AF67FF-F8F1-4B22-A471-9317ED3A2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D6993-98F8-4234-B24A-02D4DB41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A34037-0E7D-4379-ACA0-98611B2F7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9197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645B175-C851-453B-B2A0-9A5CFCADC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5F4A2-0E4F-4E49-A0BF-BEEC722033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28AA27-3F13-4BFD-B949-21CF319108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33F5E9-5DAC-4C4A-9DF5-C2B87276BCC8}" type="datetimeFigureOut">
              <a:rPr lang="en-US" smtClean="0"/>
              <a:t>6/5/2022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EE99A2-0FED-42D4-9FBD-08CC1C3F81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468D4-5440-4CE2-BAB3-61D83F628C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EC5C30-0B3A-4B13-ADDD-7C63C8AA921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617D0E3-7879-4E51-9843-14E11D752E40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9411307" y="5438588"/>
            <a:ext cx="2086303" cy="165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94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!!2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9628" y="2323835"/>
            <a:ext cx="11952372" cy="1417123"/>
          </a:xfrm>
        </p:spPr>
        <p:txBody>
          <a:bodyPr>
            <a:noAutofit/>
          </a:bodyPr>
          <a:lstStyle/>
          <a:p>
            <a:b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5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0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5000" b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4747910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5177912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Giáo viên:……………………………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1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634327" y="3883012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CF2EB805-B981-47B9-9661-CF05DB551677}"/>
              </a:ext>
            </a:extLst>
          </p:cNvPr>
          <p:cNvSpPr txBox="1">
            <a:spLocks/>
          </p:cNvSpPr>
          <p:nvPr/>
        </p:nvSpPr>
        <p:spPr>
          <a:xfrm>
            <a:off x="262360" y="160893"/>
            <a:ext cx="9144000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   PHÒNG GD&amp;ĐT………..</a:t>
            </a:r>
          </a:p>
          <a:p>
            <a:pPr algn="l"/>
            <a:r>
              <a:rPr lang="en-US" sz="280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THCS ………….……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!!1">
            <a:extLst>
              <a:ext uri="{FF2B5EF4-FFF2-40B4-BE49-F238E27FC236}">
                <a16:creationId xmlns:a16="http://schemas.microsoft.com/office/drawing/2014/main" id="{0E246211-C9C9-4B3E-9DDF-914AB989AE93}"/>
              </a:ext>
            </a:extLst>
          </p:cNvPr>
          <p:cNvSpPr txBox="1"/>
          <p:nvPr/>
        </p:nvSpPr>
        <p:spPr>
          <a:xfrm>
            <a:off x="4397104" y="2138683"/>
            <a:ext cx="676275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800" b="1" dirty="0" err="1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Đ7-C2-T1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9063970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5F415-7490-4054-85B4-10F7AE6D3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52207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Remember…</a:t>
            </a:r>
            <a:b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8000" dirty="0">
                <a:solidFill>
                  <a:schemeClr val="bg1"/>
                </a:solidFill>
                <a:latin typeface="Rockwell" panose="02060603020205020403" pitchFamily="18" charset="0"/>
              </a:rPr>
              <a:t>Safety First!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A65E432-C1E6-4C36-BF8E-2DA25E65DC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3579677" y="3278339"/>
            <a:ext cx="491490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D05F6415-1E7C-453D-B6B7-DBF76BDA69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65127" y="3620366"/>
            <a:ext cx="9144000" cy="1655762"/>
          </a:xfrm>
        </p:spPr>
        <p:txBody>
          <a:bodyPr>
            <a:normAutofit/>
          </a:bodyPr>
          <a:lstStyle/>
          <a:p>
            <a:r>
              <a:rPr lang="en-US" sz="20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Thank you!</a:t>
            </a:r>
            <a:endParaRPr lang="en-US" sz="2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5" name="Graphic 14" descr="Clipboard">
            <a:extLst>
              <a:ext uri="{FF2B5EF4-FFF2-40B4-BE49-F238E27FC236}">
                <a16:creationId xmlns:a16="http://schemas.microsoft.com/office/drawing/2014/main" id="{2A123BD8-A09C-49C0-98E8-54B55610A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631394">
            <a:off x="-514584" y="4127150"/>
            <a:ext cx="3194131" cy="3194131"/>
          </a:xfrm>
          <a:prstGeom prst="rect">
            <a:avLst/>
          </a:prstGeom>
        </p:spPr>
      </p:pic>
      <p:pic>
        <p:nvPicPr>
          <p:cNvPr id="19" name="Graphic 18" descr="Ruler">
            <a:extLst>
              <a:ext uri="{FF2B5EF4-FFF2-40B4-BE49-F238E27FC236}">
                <a16:creationId xmlns:a16="http://schemas.microsoft.com/office/drawing/2014/main" id="{39130E3C-1E93-4315-AE76-13C55147DCF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8889495">
            <a:off x="10171718" y="145767"/>
            <a:ext cx="1574403" cy="1574403"/>
          </a:xfrm>
          <a:prstGeom prst="rect">
            <a:avLst/>
          </a:prstGeom>
        </p:spPr>
      </p:pic>
      <p:pic>
        <p:nvPicPr>
          <p:cNvPr id="21" name="Graphic 20" descr="Pencil">
            <a:extLst>
              <a:ext uri="{FF2B5EF4-FFF2-40B4-BE49-F238E27FC236}">
                <a16:creationId xmlns:a16="http://schemas.microsoft.com/office/drawing/2014/main" id="{FFEC1660-205F-490E-800A-0D57D250BA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rot="20520790">
            <a:off x="10917677" y="783939"/>
            <a:ext cx="1488402" cy="148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3135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p14:dur="10">
        <p159:morph option="byObject"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189224" cy="653685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35" name="!!1">
            <a:extLst>
              <a:ext uri="{FF2B5EF4-FFF2-40B4-BE49-F238E27FC236}">
                <a16:creationId xmlns:a16="http://schemas.microsoft.com/office/drawing/2014/main" id="{4D3CFCA8-27ED-41FB-92A9-BA8CC0500364}"/>
              </a:ext>
            </a:extLst>
          </p:cNvPr>
          <p:cNvSpPr txBox="1"/>
          <p:nvPr/>
        </p:nvSpPr>
        <p:spPr>
          <a:xfrm>
            <a:off x="244204" y="107270"/>
            <a:ext cx="402853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b="1">
                <a:solidFill>
                  <a:srgbClr val="C55A1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 ĐỘNG MỞ ĐẦU</a:t>
            </a:r>
            <a:endParaRPr lang="en-US" sz="2800">
              <a:solidFill>
                <a:srgbClr val="C55A1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D074A4F-3CA4-9AFA-E772-2EAB3BDB12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67167" y="2920594"/>
            <a:ext cx="4283094" cy="4283094"/>
          </a:xfrm>
          <a:prstGeom prst="rect">
            <a:avLst/>
          </a:prstGeom>
        </p:spPr>
      </p:pic>
      <p:sp>
        <p:nvSpPr>
          <p:cNvPr id="10" name="Flowchart: Sequential Access Storage 9">
            <a:extLst>
              <a:ext uri="{FF2B5EF4-FFF2-40B4-BE49-F238E27FC236}">
                <a16:creationId xmlns:a16="http://schemas.microsoft.com/office/drawing/2014/main" id="{BE1BC818-0AA6-7BD1-0C96-07AF9FCC9B3F}"/>
              </a:ext>
            </a:extLst>
          </p:cNvPr>
          <p:cNvSpPr/>
          <p:nvPr/>
        </p:nvSpPr>
        <p:spPr>
          <a:xfrm>
            <a:off x="1686551" y="816711"/>
            <a:ext cx="4446621" cy="3345366"/>
          </a:xfrm>
          <a:prstGeom prst="flowChartMagneticTap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br>
              <a:rPr lang="en-US" dirty="0"/>
            </a:b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2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88D5E05-3B75-41ED-38D5-18421B6C6C4B}"/>
                  </a:ext>
                </a:extLst>
              </p:cNvPr>
              <p:cNvSpPr txBox="1"/>
              <p:nvPr/>
            </p:nvSpPr>
            <p:spPr>
              <a:xfrm>
                <a:off x="1739590" y="1639229"/>
                <a:ext cx="7404410" cy="2712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;……..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  <m:r>
                      <a:rPr lang="en-US" sz="3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</m:oMath>
                </a14:m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………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588D5E05-3B75-41ED-38D5-18421B6C6C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9590" y="1639229"/>
                <a:ext cx="7404410" cy="2712089"/>
              </a:xfrm>
              <a:prstGeom prst="rect">
                <a:avLst/>
              </a:prstGeom>
              <a:blipFill>
                <a:blip r:embed="rId4"/>
                <a:stretch>
                  <a:fillRect l="-2469" b="-6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04991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466180" cy="7960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07B4D58-D584-A231-CDAE-62DD7C1967F3}"/>
              </a:ext>
            </a:extLst>
          </p:cNvPr>
          <p:cNvSpPr txBox="1"/>
          <p:nvPr/>
        </p:nvSpPr>
        <p:spPr>
          <a:xfrm>
            <a:off x="83518" y="876758"/>
            <a:ext cx="39866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13505A-B1EE-E99E-4E2A-FA31E6BE5982}"/>
                  </a:ext>
                </a:extLst>
              </p:cNvPr>
              <p:cNvSpPr txBox="1"/>
              <p:nvPr/>
            </p:nvSpPr>
            <p:spPr>
              <a:xfrm>
                <a:off x="1299663" y="1415973"/>
                <a:ext cx="7384648" cy="27120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lnSpc>
                    <a:spcPct val="20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1;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;……..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 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về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vô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  <m:r>
                      <a:rPr lang="en-US" sz="3600" b="0" i="1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;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solidFill>
                              <a:schemeClr val="tx1">
                                <a:lumMod val="95000"/>
                                <a:lumOff val="5000"/>
                              </a:schemeClr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e>
                    </m:rad>
                  </m:oMath>
                </a14:m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;………</a:t>
                </a:r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2513505A-B1EE-E99E-4E2A-FA31E6BE59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663" y="1415973"/>
                <a:ext cx="7384648" cy="2712089"/>
              </a:xfrm>
              <a:prstGeom prst="rect">
                <a:avLst/>
              </a:prstGeom>
              <a:blipFill>
                <a:blip r:embed="rId2"/>
                <a:stretch>
                  <a:fillRect l="-2475" b="-62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F95BD60-1AB2-4FAE-0D18-506E8B89836A}"/>
              </a:ext>
            </a:extLst>
          </p:cNvPr>
          <p:cNvSpPr txBox="1"/>
          <p:nvPr/>
        </p:nvSpPr>
        <p:spPr>
          <a:xfrm>
            <a:off x="1369064" y="4284608"/>
            <a:ext cx="83994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7E91929-F448-643C-A463-B5E515C026FD}"/>
              </a:ext>
            </a:extLst>
          </p:cNvPr>
          <p:cNvSpPr txBox="1"/>
          <p:nvPr/>
        </p:nvSpPr>
        <p:spPr>
          <a:xfrm>
            <a:off x="1382752" y="5114266"/>
            <a:ext cx="77301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R.</a:t>
            </a:r>
          </a:p>
        </p:txBody>
      </p:sp>
    </p:spTree>
    <p:extLst>
      <p:ext uri="{BB962C8B-B14F-4D97-AF65-F5344CB8AC3E}">
        <p14:creationId xmlns:p14="http://schemas.microsoft.com/office/powerpoint/2010/main" val="38105504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4EF09CF-3362-453A-9463-F6669A9D3E01}"/>
              </a:ext>
            </a:extLst>
          </p:cNvPr>
          <p:cNvGrpSpPr/>
          <p:nvPr/>
        </p:nvGrpSpPr>
        <p:grpSpPr>
          <a:xfrm rot="8757556">
            <a:off x="-1052601" y="4821382"/>
            <a:ext cx="3136324" cy="6858000"/>
            <a:chOff x="9055676" y="0"/>
            <a:chExt cx="3136324" cy="68580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03AE892-EBD6-40F1-851B-FEADBD59429F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54318653-1A38-442C-BA0F-F2C51149BCFF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5D63D1-E9CE-42BF-BD4D-374FD0293155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BA4EE865-9F0D-4531-A737-E13A557C0277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6A1183CB-C5B0-498A-A49C-4180134C74B0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ED5D934-1005-42E7-B9E8-65E9CE12B957}"/>
              </a:ext>
            </a:extLst>
          </p:cNvPr>
          <p:cNvGrpSpPr/>
          <p:nvPr/>
        </p:nvGrpSpPr>
        <p:grpSpPr>
          <a:xfrm rot="5400000">
            <a:off x="8383393" y="3218530"/>
            <a:ext cx="6891246" cy="653685"/>
            <a:chOff x="4871257" y="83128"/>
            <a:chExt cx="7501721" cy="653685"/>
          </a:xfrm>
        </p:grpSpPr>
        <p:sp>
          <p:nvSpPr>
            <p:cNvPr id="40" name="Rectangle: Rounded Corners 39">
              <a:extLst>
                <a:ext uri="{FF2B5EF4-FFF2-40B4-BE49-F238E27FC236}">
                  <a16:creationId xmlns:a16="http://schemas.microsoft.com/office/drawing/2014/main" id="{E77C13A5-0834-400F-A56E-4C74E35B6AEF}"/>
                </a:ext>
              </a:extLst>
            </p:cNvPr>
            <p:cNvSpPr/>
            <p:nvPr/>
          </p:nvSpPr>
          <p:spPr>
            <a:xfrm>
              <a:off x="4871257" y="83128"/>
              <a:ext cx="7232072" cy="653685"/>
            </a:xfrm>
            <a:prstGeom prst="roundRect">
              <a:avLst/>
            </a:prstGeom>
            <a:solidFill>
              <a:srgbClr val="70AD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512712A-CFC7-4140-8BF0-0E597115E512}"/>
                </a:ext>
              </a:extLst>
            </p:cNvPr>
            <p:cNvSpPr txBox="1"/>
            <p:nvPr/>
          </p:nvSpPr>
          <p:spPr>
            <a:xfrm>
              <a:off x="5268730" y="213658"/>
              <a:ext cx="7104248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US" sz="2400" b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HOẠT ĐỘNG HÌNH THÀNH KIẾN THỨC</a:t>
              </a:r>
              <a:endParaRPr lang="en-US" sz="2400">
                <a:solidFill>
                  <a:srgbClr val="FFFF00"/>
                </a:solidFill>
              </a:endParaRP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B740FD70-1276-2C03-494E-5A8DBBB550E6}"/>
              </a:ext>
            </a:extLst>
          </p:cNvPr>
          <p:cNvSpPr txBox="1"/>
          <p:nvPr/>
        </p:nvSpPr>
        <p:spPr>
          <a:xfrm>
            <a:off x="0" y="99749"/>
            <a:ext cx="3311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1: (</a:t>
            </a:r>
            <a:r>
              <a:rPr lang="en-US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sgk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42)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991F230-B8C6-F2FF-3DEA-E00D2B152F4A}"/>
              </a:ext>
            </a:extLst>
          </p:cNvPr>
          <p:cNvSpPr txBox="1"/>
          <p:nvPr/>
        </p:nvSpPr>
        <p:spPr>
          <a:xfrm>
            <a:off x="-78058" y="869795"/>
            <a:ext cx="119206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7016B7-C741-59F3-3D9D-2629511FC1A6}"/>
                  </a:ext>
                </a:extLst>
              </p:cNvPr>
              <p:cNvSpPr txBox="1"/>
              <p:nvPr/>
            </p:nvSpPr>
            <p:spPr>
              <a:xfrm>
                <a:off x="89209" y="1674272"/>
                <a:ext cx="474670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a)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a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D7016B7-C741-59F3-3D9D-2629511FC1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09" y="1674272"/>
                <a:ext cx="4746705" cy="646331"/>
              </a:xfrm>
              <a:prstGeom prst="rect">
                <a:avLst/>
              </a:prstGeom>
              <a:blipFill>
                <a:blip r:embed="rId2"/>
                <a:stretch>
                  <a:fillRect l="-3985" t="-1603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732826-2FA0-C75E-6BB1-8BB6A3CA1C28}"/>
                  </a:ext>
                </a:extLst>
              </p:cNvPr>
              <p:cNvSpPr txBox="1"/>
              <p:nvPr/>
            </p:nvSpPr>
            <p:spPr>
              <a:xfrm>
                <a:off x="44605" y="2404944"/>
                <a:ext cx="47913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c)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a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E732826-2FA0-C75E-6BB1-8BB6A3CA1C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05" y="2404944"/>
                <a:ext cx="4791310" cy="646331"/>
              </a:xfrm>
              <a:prstGeom prst="rect">
                <a:avLst/>
              </a:prstGeom>
              <a:blipFill>
                <a:blip r:embed="rId3"/>
                <a:stretch>
                  <a:fillRect l="-3817" t="-1603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8784BD-55AB-9CEF-348D-76EDE99A5C51}"/>
                  </a:ext>
                </a:extLst>
              </p:cNvPr>
              <p:cNvSpPr txBox="1"/>
              <p:nvPr/>
            </p:nvSpPr>
            <p:spPr>
              <a:xfrm>
                <a:off x="6122012" y="2412379"/>
                <a:ext cx="479131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d)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𝑍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∉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398784BD-55AB-9CEF-348D-76EDE99A5C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2012" y="2412379"/>
                <a:ext cx="4791310" cy="646331"/>
              </a:xfrm>
              <a:prstGeom prst="rect">
                <a:avLst/>
              </a:prstGeom>
              <a:blipFill>
                <a:blip r:embed="rId4"/>
                <a:stretch>
                  <a:fillRect l="-3817" t="-1603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DC0E4D-2137-5CF7-D958-0D98E89011EC}"/>
                  </a:ext>
                </a:extLst>
              </p:cNvPr>
              <p:cNvSpPr txBox="1"/>
              <p:nvPr/>
            </p:nvSpPr>
            <p:spPr>
              <a:xfrm>
                <a:off x="6142457" y="1650379"/>
                <a:ext cx="4750420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b)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Nếu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𝑄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thì a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𝜖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𝑅</m:t>
                    </m:r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28DC0E4D-2137-5CF7-D958-0D98E89011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2457" y="1650379"/>
                <a:ext cx="4750420" cy="646331"/>
              </a:xfrm>
              <a:prstGeom prst="rect">
                <a:avLst/>
              </a:prstGeom>
              <a:blipFill>
                <a:blip r:embed="rId5"/>
                <a:stretch>
                  <a:fillRect l="-3979" t="-16038" b="-339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D3457ED-6B67-B549-0CF4-A27DD6E0777F}"/>
              </a:ext>
            </a:extLst>
          </p:cNvPr>
          <p:cNvSpPr txBox="1"/>
          <p:nvPr/>
        </p:nvSpPr>
        <p:spPr>
          <a:xfrm>
            <a:off x="3519814" y="3289610"/>
            <a:ext cx="319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9461B86-BE33-4221-5128-D0003B47FA7E}"/>
              </a:ext>
            </a:extLst>
          </p:cNvPr>
          <p:cNvSpPr txBox="1"/>
          <p:nvPr/>
        </p:nvSpPr>
        <p:spPr>
          <a:xfrm>
            <a:off x="2126163" y="4157275"/>
            <a:ext cx="47913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a; b.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338E4EB-7A94-F6F0-9CA2-326BC3B63FDF}"/>
              </a:ext>
            </a:extLst>
          </p:cNvPr>
          <p:cNvSpPr txBox="1"/>
          <p:nvPr/>
        </p:nvSpPr>
        <p:spPr>
          <a:xfrm>
            <a:off x="2133595" y="4978746"/>
            <a:ext cx="4720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c; d.</a:t>
            </a:r>
          </a:p>
        </p:txBody>
      </p:sp>
    </p:spTree>
    <p:extLst>
      <p:ext uri="{BB962C8B-B14F-4D97-AF65-F5344CB8AC3E}">
        <p14:creationId xmlns:p14="http://schemas.microsoft.com/office/powerpoint/2010/main" val="22289912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83518" y="49875"/>
            <a:ext cx="4466180" cy="7960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407B4D58-D584-A231-CDAE-62DD7C1967F3}"/>
              </a:ext>
            </a:extLst>
          </p:cNvPr>
          <p:cNvSpPr txBox="1"/>
          <p:nvPr/>
        </p:nvSpPr>
        <p:spPr>
          <a:xfrm>
            <a:off x="139273" y="848523"/>
            <a:ext cx="696405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F95BD60-1AB2-4FAE-0D18-506E8B89836A}"/>
              </a:ext>
            </a:extLst>
          </p:cNvPr>
          <p:cNvSpPr txBox="1"/>
          <p:nvPr/>
        </p:nvSpPr>
        <p:spPr>
          <a:xfrm>
            <a:off x="4538547" y="1767568"/>
            <a:ext cx="1855413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ADF71CF-084D-CF30-2AA8-4BC6F00DC7AF}"/>
              </a:ext>
            </a:extLst>
          </p:cNvPr>
          <p:cNvSpPr txBox="1"/>
          <p:nvPr/>
        </p:nvSpPr>
        <p:spPr>
          <a:xfrm>
            <a:off x="1628384" y="3244362"/>
            <a:ext cx="2066793" cy="584775"/>
          </a:xfrm>
          <a:prstGeom prst="rect">
            <a:avLst/>
          </a:prstGeom>
          <a:solidFill>
            <a:srgbClr val="F90797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0435554-8009-971E-BE4A-1B8DFDDFC7BE}"/>
              </a:ext>
            </a:extLst>
          </p:cNvPr>
          <p:cNvSpPr txBox="1"/>
          <p:nvPr/>
        </p:nvSpPr>
        <p:spPr>
          <a:xfrm>
            <a:off x="6880289" y="3203063"/>
            <a:ext cx="2107579" cy="646331"/>
          </a:xfrm>
          <a:prstGeom prst="rect">
            <a:avLst/>
          </a:prstGeom>
          <a:solidFill>
            <a:srgbClr val="E51BE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D1133E0-8E5D-A2DF-1B0B-5C361BE6C1A9}"/>
              </a:ext>
            </a:extLst>
          </p:cNvPr>
          <p:cNvSpPr txBox="1"/>
          <p:nvPr/>
        </p:nvSpPr>
        <p:spPr>
          <a:xfrm>
            <a:off x="0" y="4499050"/>
            <a:ext cx="5328580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53CED51-92B7-DB42-307B-6DD9AB5D15EE}"/>
              </a:ext>
            </a:extLst>
          </p:cNvPr>
          <p:cNvSpPr txBox="1"/>
          <p:nvPr/>
        </p:nvSpPr>
        <p:spPr>
          <a:xfrm>
            <a:off x="5674292" y="4509369"/>
            <a:ext cx="4960306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vô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hạn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tuần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hoàn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5D1F0F-C756-98AC-3D29-AA3C4467BFC4}"/>
              </a:ext>
            </a:extLst>
          </p:cNvPr>
          <p:cNvSpPr/>
          <p:nvPr/>
        </p:nvSpPr>
        <p:spPr>
          <a:xfrm>
            <a:off x="-49689" y="423379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A0745B11-C112-7FBE-1745-8D8CDBA80663}"/>
              </a:ext>
            </a:extLst>
          </p:cNvPr>
          <p:cNvCxnSpPr>
            <a:stCxn id="4" idx="2"/>
          </p:cNvCxnSpPr>
          <p:nvPr/>
        </p:nvCxnSpPr>
        <p:spPr>
          <a:xfrm flipH="1">
            <a:off x="2993721" y="2352343"/>
            <a:ext cx="2472533" cy="850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455BC21-1E57-33E0-D4D9-F62F48CB74CB}"/>
              </a:ext>
            </a:extLst>
          </p:cNvPr>
          <p:cNvCxnSpPr>
            <a:stCxn id="4" idx="2"/>
            <a:endCxn id="19" idx="0"/>
          </p:cNvCxnSpPr>
          <p:nvPr/>
        </p:nvCxnSpPr>
        <p:spPr>
          <a:xfrm>
            <a:off x="5466254" y="2352343"/>
            <a:ext cx="2467825" cy="8507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24AF2C12-2667-F006-56FA-72B5576EFB3C}"/>
              </a:ext>
            </a:extLst>
          </p:cNvPr>
          <p:cNvCxnSpPr>
            <a:cxnSpLocks/>
          </p:cNvCxnSpPr>
          <p:nvPr/>
        </p:nvCxnSpPr>
        <p:spPr>
          <a:xfrm>
            <a:off x="2749463" y="3829137"/>
            <a:ext cx="2509" cy="669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1D3C1AF6-C312-F6EE-7194-3DBF8A4CC56D}"/>
              </a:ext>
            </a:extLst>
          </p:cNvPr>
          <p:cNvCxnSpPr>
            <a:cxnSpLocks/>
          </p:cNvCxnSpPr>
          <p:nvPr/>
        </p:nvCxnSpPr>
        <p:spPr>
          <a:xfrm flipH="1">
            <a:off x="8034286" y="3849394"/>
            <a:ext cx="1" cy="659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228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 animBg="1"/>
      <p:bldP spid="19" grpId="0"/>
      <p:bldP spid="21" grpId="0" animBg="1"/>
      <p:bldP spid="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175364" y="49875"/>
            <a:ext cx="8294948" cy="7960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7B4D58-D584-A231-CDAE-62DD7C1967F3}"/>
                  </a:ext>
                </a:extLst>
              </p:cNvPr>
              <p:cNvSpPr txBox="1"/>
              <p:nvPr/>
            </p:nvSpPr>
            <p:spPr>
              <a:xfrm>
                <a:off x="252006" y="848523"/>
                <a:ext cx="9944180" cy="17312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Hoạt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động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3: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hữu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tỉ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;1;1,25;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3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407B4D58-D584-A231-CDAE-62DD7C1967F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006" y="848523"/>
                <a:ext cx="9944180" cy="1731243"/>
              </a:xfrm>
              <a:prstGeom prst="rect">
                <a:avLst/>
              </a:prstGeom>
              <a:blipFill>
                <a:blip r:embed="rId2"/>
                <a:stretch>
                  <a:fillRect l="-1838" t="-56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>
            <a:extLst>
              <a:ext uri="{FF2B5EF4-FFF2-40B4-BE49-F238E27FC236}">
                <a16:creationId xmlns:a16="http://schemas.microsoft.com/office/drawing/2014/main" id="{535D1F0F-C756-98AC-3D29-AA3C4467BFC4}"/>
              </a:ext>
            </a:extLst>
          </p:cNvPr>
          <p:cNvSpPr/>
          <p:nvPr/>
        </p:nvSpPr>
        <p:spPr>
          <a:xfrm>
            <a:off x="-49689" y="423379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68EE81A-57CF-E9B5-E7F4-D8FCCB39C18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5935" b="15905"/>
          <a:stretch/>
        </p:blipFill>
        <p:spPr>
          <a:xfrm>
            <a:off x="705900" y="3941873"/>
            <a:ext cx="9036392" cy="86704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3A765B8F-077A-E3D3-EEF2-EFCCF1D1D8B8}"/>
              </a:ext>
            </a:extLst>
          </p:cNvPr>
          <p:cNvSpPr txBox="1"/>
          <p:nvPr/>
        </p:nvSpPr>
        <p:spPr>
          <a:xfrm>
            <a:off x="5135670" y="4484317"/>
            <a:ext cx="626303" cy="653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136A3915-7F95-4FC0-8B76-3D399302E906}"/>
              </a:ext>
            </a:extLst>
          </p:cNvPr>
          <p:cNvSpPr txBox="1"/>
          <p:nvPr/>
        </p:nvSpPr>
        <p:spPr>
          <a:xfrm>
            <a:off x="3657600" y="2512998"/>
            <a:ext cx="31932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532EC89-8DD8-CAD5-32D4-92B20DF2A900}"/>
              </a:ext>
            </a:extLst>
          </p:cNvPr>
          <p:cNvSpPr txBox="1"/>
          <p:nvPr/>
        </p:nvSpPr>
        <p:spPr>
          <a:xfrm>
            <a:off x="6327728" y="4486405"/>
            <a:ext cx="626303" cy="653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B66F9D-7E7A-EEAB-5978-F24C8500BB13}"/>
                  </a:ext>
                </a:extLst>
              </p:cNvPr>
              <p:cNvSpPr txBox="1"/>
              <p:nvPr/>
            </p:nvSpPr>
            <p:spPr>
              <a:xfrm>
                <a:off x="4365847" y="3180539"/>
                <a:ext cx="626303" cy="11294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/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79B66F9D-7E7A-EEAB-5978-F24C8500B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65847" y="3180539"/>
                <a:ext cx="626303" cy="1129476"/>
              </a:xfrm>
              <a:prstGeom prst="rect">
                <a:avLst/>
              </a:prstGeom>
              <a:blipFill>
                <a:blip r:embed="rId4"/>
                <a:stretch>
                  <a:fillRect r="-97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02E691B-283B-E90D-1E02-EE032ED567F8}"/>
              </a:ext>
            </a:extLst>
          </p:cNvPr>
          <p:cNvCxnSpPr/>
          <p:nvPr/>
        </p:nvCxnSpPr>
        <p:spPr>
          <a:xfrm>
            <a:off x="4722312" y="4321479"/>
            <a:ext cx="0" cy="21980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984CD53-8FBC-3F60-C171-B04BCF454710}"/>
              </a:ext>
            </a:extLst>
          </p:cNvPr>
          <p:cNvCxnSpPr/>
          <p:nvPr/>
        </p:nvCxnSpPr>
        <p:spPr>
          <a:xfrm>
            <a:off x="6878872" y="4336093"/>
            <a:ext cx="0" cy="21980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5E54C0A7-A579-F010-24C1-1C48CE6DAEA2}"/>
              </a:ext>
            </a:extLst>
          </p:cNvPr>
          <p:cNvCxnSpPr/>
          <p:nvPr/>
        </p:nvCxnSpPr>
        <p:spPr>
          <a:xfrm>
            <a:off x="7394526" y="4325655"/>
            <a:ext cx="0" cy="219802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A4968A0C-A7E1-C702-91EC-6BC27ACC5896}"/>
              </a:ext>
            </a:extLst>
          </p:cNvPr>
          <p:cNvSpPr txBox="1"/>
          <p:nvPr/>
        </p:nvSpPr>
        <p:spPr>
          <a:xfrm>
            <a:off x="6350697" y="3620022"/>
            <a:ext cx="1359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7377B73-7D69-3677-F8F5-3EA3CA1FEFE2}"/>
                  </a:ext>
                </a:extLst>
              </p:cNvPr>
              <p:cNvSpPr txBox="1"/>
              <p:nvPr/>
            </p:nvSpPr>
            <p:spPr>
              <a:xfrm>
                <a:off x="7027100" y="3181615"/>
                <a:ext cx="795505" cy="1125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en-US" sz="3600" b="0" i="1" smtClean="0">
                              <a:solidFill>
                                <a:srgbClr val="C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360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97377B73-7D69-3677-F8F5-3EA3CA1FEF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27100" y="3181615"/>
                <a:ext cx="795505" cy="1125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DEB73FDD-E5D7-34BA-0412-E7A3100C2C7C}"/>
              </a:ext>
            </a:extLst>
          </p:cNvPr>
          <p:cNvSpPr txBox="1"/>
          <p:nvPr/>
        </p:nvSpPr>
        <p:spPr>
          <a:xfrm>
            <a:off x="-1" y="4935519"/>
            <a:ext cx="106596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hữu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tỉ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x.</a:t>
            </a:r>
          </a:p>
        </p:txBody>
      </p:sp>
    </p:spTree>
    <p:extLst>
      <p:ext uri="{BB962C8B-B14F-4D97-AF65-F5344CB8AC3E}">
        <p14:creationId xmlns:p14="http://schemas.microsoft.com/office/powerpoint/2010/main" val="18041770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" grpId="0"/>
      <p:bldP spid="8" grpId="0"/>
      <p:bldP spid="24" grpId="0"/>
      <p:bldP spid="26" grpId="0"/>
      <p:bldP spid="9" grpId="0"/>
      <p:bldP spid="13" grpId="0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175364" y="49875"/>
            <a:ext cx="8294948" cy="7960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535D1F0F-C756-98AC-3D29-AA3C4467BFC4}"/>
              </a:ext>
            </a:extLst>
          </p:cNvPr>
          <p:cNvSpPr/>
          <p:nvPr/>
        </p:nvSpPr>
        <p:spPr>
          <a:xfrm>
            <a:off x="-49689" y="423379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58253B-2DCA-8679-AA28-AAA5B2D805E8}"/>
                  </a:ext>
                </a:extLst>
              </p:cNvPr>
              <p:cNvSpPr txBox="1"/>
              <p:nvPr/>
            </p:nvSpPr>
            <p:spPr>
              <a:xfrm>
                <a:off x="363254" y="845956"/>
                <a:ext cx="8107057" cy="7242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Ví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dụ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1: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Biểu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diễn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trên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trục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358253B-2DCA-8679-AA28-AAA5B2D805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254" y="845956"/>
                <a:ext cx="8107057" cy="724237"/>
              </a:xfrm>
              <a:prstGeom prst="rect">
                <a:avLst/>
              </a:prstGeom>
              <a:blipFill>
                <a:blip r:embed="rId2"/>
                <a:stretch>
                  <a:fillRect l="-2333" t="-6723" b="-26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0605397-5B2E-A86B-40F0-B2B9573B797B}"/>
              </a:ext>
            </a:extLst>
          </p:cNvPr>
          <p:cNvSpPr txBox="1"/>
          <p:nvPr/>
        </p:nvSpPr>
        <p:spPr>
          <a:xfrm>
            <a:off x="2931090" y="1753644"/>
            <a:ext cx="29811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07CED0-A2AF-9218-6800-9701DD94F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2782" y="3208007"/>
            <a:ext cx="8077575" cy="1807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4157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F0B9D66F-5601-40B8-86B8-4B94AB7C2B0B}"/>
              </a:ext>
            </a:extLst>
          </p:cNvPr>
          <p:cNvSpPr/>
          <p:nvPr/>
        </p:nvSpPr>
        <p:spPr>
          <a:xfrm>
            <a:off x="175364" y="49875"/>
            <a:ext cx="8294948" cy="796081"/>
          </a:xfrm>
          <a:prstGeom prst="roundRect">
            <a:avLst/>
          </a:pr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B41947A2-8C4E-460E-A29C-30BD4B5DB041}"/>
              </a:ext>
            </a:extLst>
          </p:cNvPr>
          <p:cNvGrpSpPr/>
          <p:nvPr/>
        </p:nvGrpSpPr>
        <p:grpSpPr>
          <a:xfrm rot="19823548">
            <a:off x="10380265" y="-1758946"/>
            <a:ext cx="3136324" cy="8030311"/>
            <a:chOff x="9055676" y="0"/>
            <a:chExt cx="3136324" cy="685800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EA5BD8AB-C5E3-48B8-8244-650D432A9D70}"/>
                </a:ext>
              </a:extLst>
            </p:cNvPr>
            <p:cNvSpPr/>
            <p:nvPr/>
          </p:nvSpPr>
          <p:spPr>
            <a:xfrm>
              <a:off x="9221932" y="0"/>
              <a:ext cx="2970068" cy="6858000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A2DC627-8030-44BB-AF58-DA2E1D7FE52E}"/>
                </a:ext>
              </a:extLst>
            </p:cNvPr>
            <p:cNvSpPr/>
            <p:nvPr/>
          </p:nvSpPr>
          <p:spPr>
            <a:xfrm>
              <a:off x="9055676" y="0"/>
              <a:ext cx="166255" cy="6858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7E7C356-12CC-418B-92DE-C3D776E2F383}"/>
                </a:ext>
              </a:extLst>
            </p:cNvPr>
            <p:cNvSpPr/>
            <p:nvPr/>
          </p:nvSpPr>
          <p:spPr>
            <a:xfrm>
              <a:off x="9221932" y="0"/>
              <a:ext cx="114301" cy="6858000"/>
            </a:xfrm>
            <a:prstGeom prst="rect">
              <a:avLst/>
            </a:prstGeom>
            <a:solidFill>
              <a:srgbClr val="FFD3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E126EC2-82B8-4C28-8457-E91069573314}"/>
                </a:ext>
              </a:extLst>
            </p:cNvPr>
            <p:cNvSpPr/>
            <p:nvPr/>
          </p:nvSpPr>
          <p:spPr>
            <a:xfrm>
              <a:off x="9336233" y="0"/>
              <a:ext cx="150667" cy="685800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612BE79-8E59-4846-9676-1838738481B9}"/>
                </a:ext>
              </a:extLst>
            </p:cNvPr>
            <p:cNvSpPr/>
            <p:nvPr/>
          </p:nvSpPr>
          <p:spPr>
            <a:xfrm>
              <a:off x="9336233" y="0"/>
              <a:ext cx="5715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535D1F0F-C756-98AC-3D29-AA3C4467BFC4}"/>
              </a:ext>
            </a:extLst>
          </p:cNvPr>
          <p:cNvSpPr/>
          <p:nvPr/>
        </p:nvSpPr>
        <p:spPr>
          <a:xfrm>
            <a:off x="-49689" y="4233797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FE0746-6033-A501-0FE2-EE766B81E2EA}"/>
              </a:ext>
            </a:extLst>
          </p:cNvPr>
          <p:cNvSpPr txBox="1"/>
          <p:nvPr/>
        </p:nvSpPr>
        <p:spPr>
          <a:xfrm>
            <a:off x="236177" y="1037085"/>
            <a:ext cx="84633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lại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102F6C7-E72E-7481-38B3-A5DAAFCE8702}"/>
              </a:ext>
            </a:extLst>
          </p:cNvPr>
          <p:cNvSpPr txBox="1"/>
          <p:nvPr/>
        </p:nvSpPr>
        <p:spPr>
          <a:xfrm>
            <a:off x="175364" y="2832975"/>
            <a:ext cx="85405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trục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9D4D9B-A302-763B-513F-0CB62746F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578" y="3698651"/>
            <a:ext cx="10653181" cy="1767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72514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12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5D60562-028E-4B92-BB2B-E55173015A53}"/>
              </a:ext>
            </a:extLst>
          </p:cNvPr>
          <p:cNvSpPr/>
          <p:nvPr/>
        </p:nvSpPr>
        <p:spPr>
          <a:xfrm>
            <a:off x="112542" y="99607"/>
            <a:ext cx="11943219" cy="6658786"/>
          </a:xfrm>
          <a:custGeom>
            <a:avLst/>
            <a:gdLst>
              <a:gd name="connsiteX0" fmla="*/ 0 w 11943219"/>
              <a:gd name="connsiteY0" fmla="*/ 0 h 6658786"/>
              <a:gd name="connsiteX1" fmla="*/ 11943219 w 11943219"/>
              <a:gd name="connsiteY1" fmla="*/ 0 h 6658786"/>
              <a:gd name="connsiteX2" fmla="*/ 11943219 w 11943219"/>
              <a:gd name="connsiteY2" fmla="*/ 6658786 h 6658786"/>
              <a:gd name="connsiteX3" fmla="*/ 0 w 11943219"/>
              <a:gd name="connsiteY3" fmla="*/ 6658786 h 6658786"/>
              <a:gd name="connsiteX4" fmla="*/ 0 w 11943219"/>
              <a:gd name="connsiteY4" fmla="*/ 0 h 66587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943219" h="6658786" extrusionOk="0">
                <a:moveTo>
                  <a:pt x="0" y="0"/>
                </a:moveTo>
                <a:cubicBezTo>
                  <a:pt x="4310450" y="118645"/>
                  <a:pt x="8658619" y="116012"/>
                  <a:pt x="11943219" y="0"/>
                </a:cubicBezTo>
                <a:cubicBezTo>
                  <a:pt x="11810337" y="1360470"/>
                  <a:pt x="12028170" y="5310941"/>
                  <a:pt x="11943219" y="6658786"/>
                </a:cubicBezTo>
                <a:cubicBezTo>
                  <a:pt x="10454998" y="6793386"/>
                  <a:pt x="2886094" y="6501590"/>
                  <a:pt x="0" y="6658786"/>
                </a:cubicBezTo>
                <a:cubicBezTo>
                  <a:pt x="-20187" y="5944707"/>
                  <a:pt x="-152480" y="740150"/>
                  <a:pt x="0" y="0"/>
                </a:cubicBezTo>
                <a:close/>
              </a:path>
            </a:pathLst>
          </a:custGeom>
          <a:noFill/>
          <a:ln w="69850">
            <a:solidFill>
              <a:srgbClr val="1F4E79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!!4">
            <a:extLst>
              <a:ext uri="{FF2B5EF4-FFF2-40B4-BE49-F238E27FC236}">
                <a16:creationId xmlns:a16="http://schemas.microsoft.com/office/drawing/2014/main" id="{58E6D429-DC53-47C4-8036-1E9D12B8E28B}"/>
              </a:ext>
            </a:extLst>
          </p:cNvPr>
          <p:cNvSpPr/>
          <p:nvPr/>
        </p:nvSpPr>
        <p:spPr>
          <a:xfrm>
            <a:off x="3225504" y="328207"/>
            <a:ext cx="5717294" cy="956117"/>
          </a:xfrm>
          <a:prstGeom prst="roundRect">
            <a:avLst>
              <a:gd name="adj" fmla="val 50000"/>
            </a:avLst>
          </a:prstGeom>
          <a:solidFill>
            <a:srgbClr val="70AD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TỰ HỌC Ở NHÀ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E530CE9-79B6-4A34-9DE8-7F769B44A120}"/>
              </a:ext>
            </a:extLst>
          </p:cNvPr>
          <p:cNvSpPr txBox="1"/>
          <p:nvPr/>
        </p:nvSpPr>
        <p:spPr>
          <a:xfrm>
            <a:off x="2070100" y="1690724"/>
            <a:ext cx="96012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Học bài theo SGK và vở ghi.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r>
              <a:rPr lang="nl-NL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Làm bài tập SBT.</a:t>
            </a:r>
          </a:p>
          <a:p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-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Đọc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trước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 III, IV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sgk</a:t>
            </a:r>
            <a:r>
              <a:rPr lang="en-US" sz="3200" b="1">
                <a:solidFill>
                  <a:srgbClr val="0070C0"/>
                </a:solidFill>
                <a:latin typeface="Times New Roman" panose="02020603050405020304" pitchFamily="18" charset="0"/>
              </a:rPr>
              <a:t>.</a:t>
            </a:r>
            <a:endParaRPr lang="en-US" sz="32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2759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33787325_Lab safety_AAS_v3" id="{898BC5E2-691B-4B41-A97D-F35AD4FFF20D}" vid="{295F60D3-032D-43CA-A300-E4752067AD5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4BA817-A03C-4EA3-86C4-6E42BD37F5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0096A91-93C8-4C7A-BF68-944591874A6D}">
  <ds:schemaRefs>
    <ds:schemaRef ds:uri="http://schemas.microsoft.com/office/2006/metadata/properties"/>
    <ds:schemaRef ds:uri="http://www.w3.org/XML/1998/namespace"/>
    <ds:schemaRef ds:uri="http://purl.org/dc/terms/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6c05727-aa75-4e4a-9b5f-8a80a1165891"/>
    <ds:schemaRef ds:uri="71af3243-3dd4-4a8d-8c0d-dd76da1f02a5"/>
  </ds:schemaRefs>
</ds:datastoreItem>
</file>

<file path=customXml/itemProps3.xml><?xml version="1.0" encoding="utf-8"?>
<ds:datastoreItem xmlns:ds="http://schemas.openxmlformats.org/officeDocument/2006/customXml" ds:itemID="{19E59094-1E6F-42D5-A62B-D0344AFFFA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Lab safety</Template>
  <TotalTime>922</TotalTime>
  <Words>432</Words>
  <Application>Microsoft Office PowerPoint</Application>
  <PresentationFormat>Widescreen</PresentationFormat>
  <Paragraphs>55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Rockwell</vt:lpstr>
      <vt:lpstr>Tahoma</vt:lpstr>
      <vt:lpstr>Times New Roman</vt:lpstr>
      <vt:lpstr>Office Theme</vt:lpstr>
      <vt:lpstr> TẬP HỢP R CÁC SỐ THỰC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Remember… Safety First!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 Safety</dc:title>
  <dc:creator>Lê Hải</dc:creator>
  <cp:lastModifiedBy>Nga Nguyen</cp:lastModifiedBy>
  <cp:revision>7</cp:revision>
  <dcterms:created xsi:type="dcterms:W3CDTF">2021-06-07T13:44:30Z</dcterms:created>
  <dcterms:modified xsi:type="dcterms:W3CDTF">2022-06-05T10:27:00Z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