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272" r:id="rId3"/>
    <p:sldId id="257" r:id="rId4"/>
    <p:sldId id="264" r:id="rId5"/>
    <p:sldId id="258" r:id="rId6"/>
    <p:sldId id="260" r:id="rId7"/>
    <p:sldId id="269" r:id="rId8"/>
    <p:sldId id="261" r:id="rId9"/>
    <p:sldId id="270" r:id="rId10"/>
    <p:sldId id="273" r:id="rId11"/>
    <p:sldId id="274" r:id="rId12"/>
    <p:sldId id="262" r:id="rId13"/>
    <p:sldId id="275" r:id="rId14"/>
    <p:sldId id="263" r:id="rId15"/>
    <p:sldId id="27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B0F0"/>
    <a:srgbClr val="B7ECFF"/>
    <a:srgbClr val="97E4FF"/>
    <a:srgbClr val="61D6FF"/>
    <a:srgbClr val="00A1DA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43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4EA77-6C77-4C5F-A0D6-617294330320}"/>
              </a:ext>
            </a:extLst>
          </p:cNvPr>
          <p:cNvSpPr txBox="1"/>
          <p:nvPr/>
        </p:nvSpPr>
        <p:spPr>
          <a:xfrm>
            <a:off x="1233382" y="5585225"/>
            <a:ext cx="274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cat is in the wardrobe.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 front of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D830D-F67A-4E7C-B615-D6A0242170BA}"/>
              </a:ext>
            </a:extLst>
          </p:cNvPr>
          <p:cNvSpPr txBox="1"/>
          <p:nvPr/>
        </p:nvSpPr>
        <p:spPr>
          <a:xfrm>
            <a:off x="4588225" y="558522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dog is in front of the doghouse.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29" grpId="0"/>
      <p:bldP spid="30" grpId="0"/>
      <p:bldP spid="30" grpId="1"/>
      <p:bldP spid="30" grpId="2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under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4FC365-C90D-4C8C-9362-D8A32C5E8D95}"/>
              </a:ext>
            </a:extLst>
          </p:cNvPr>
          <p:cNvSpPr txBox="1"/>
          <p:nvPr/>
        </p:nvSpPr>
        <p:spPr>
          <a:xfrm>
            <a:off x="527350" y="5608853"/>
            <a:ext cx="4219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cat is between </a:t>
            </a:r>
          </a:p>
          <a:p>
            <a:pPr algn="ctr"/>
            <a:r>
              <a:rPr lang="en-US" sz="2800" b="0" i="0" dirty="0">
                <a:effectLst/>
              </a:rPr>
              <a:t>the lamp and the armchair.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704948-63F1-4A10-998E-B03DD5D3C176}"/>
              </a:ext>
            </a:extLst>
          </p:cNvPr>
          <p:cNvSpPr txBox="1"/>
          <p:nvPr/>
        </p:nvSpPr>
        <p:spPr>
          <a:xfrm>
            <a:off x="5048867" y="57293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</a:rPr>
              <a:t>The cat is under the 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333031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77256" y="4174044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239897" y="50177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572000" y="4756160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books are on the table.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A2206-5756-4EB4-B53C-3EF4A241A2C8}"/>
              </a:ext>
            </a:extLst>
          </p:cNvPr>
          <p:cNvSpPr txBox="1"/>
          <p:nvPr/>
        </p:nvSpPr>
        <p:spPr>
          <a:xfrm>
            <a:off x="8717280" y="4174044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92EAA-CB0E-4B32-AF7D-44C87E44DC1F}"/>
              </a:ext>
            </a:extLst>
          </p:cNvPr>
          <p:cNvCxnSpPr/>
          <p:nvPr/>
        </p:nvCxnSpPr>
        <p:spPr>
          <a:xfrm>
            <a:off x="6289040" y="4612640"/>
            <a:ext cx="833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8757" y="1"/>
            <a:ext cx="9172757" cy="6954006"/>
            <a:chOff x="193701" y="1590291"/>
            <a:chExt cx="8653859" cy="5137079"/>
          </a:xfrm>
        </p:grpSpPr>
        <p:sp>
          <p:nvSpPr>
            <p:cNvPr id="41" name="Rounded Rectangle 4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5205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511886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cap is under the pillow.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157164-0186-4B21-9EFB-20882E496B38}"/>
              </a:ext>
            </a:extLst>
          </p:cNvPr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494D3-B85A-4722-BE39-2B3BB1A24F1A}"/>
              </a:ext>
            </a:extLst>
          </p:cNvPr>
          <p:cNvSpPr txBox="1"/>
          <p:nvPr/>
        </p:nvSpPr>
        <p:spPr>
          <a:xfrm>
            <a:off x="7811284" y="54546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B8ECBB-EC1C-4906-B12A-CCEBF9454FEC}"/>
              </a:ext>
            </a:extLst>
          </p:cNvPr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77F0E4-4610-401F-BE46-F4B47C9787BA}"/>
              </a:ext>
            </a:extLst>
          </p:cNvPr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D5EA6D-4678-4FE4-BD55-1AA07E86C8BF}"/>
              </a:ext>
            </a:extLst>
          </p:cNvPr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school bag is under the table.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clock is between the two pictures.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7B1683D-647B-4E01-A49C-731597611630}"/>
              </a:ext>
            </a:extLst>
          </p:cNvPr>
          <p:cNvSpPr txBox="1"/>
          <p:nvPr/>
        </p:nvSpPr>
        <p:spPr>
          <a:xfrm>
            <a:off x="4175860" y="58770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cap is on the pillow.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843A20-4ACB-4E8F-AAB3-2FDA2CB99187}"/>
              </a:ext>
            </a:extLst>
          </p:cNvPr>
          <p:cNvCxnSpPr/>
          <p:nvPr/>
        </p:nvCxnSpPr>
        <p:spPr>
          <a:xfrm>
            <a:off x="5656258" y="5887174"/>
            <a:ext cx="822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3234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6243" y="183774"/>
            <a:ext cx="3650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916227"/>
            <a:ext cx="8273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7403" y="3418464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3938" y="4077092"/>
            <a:ext cx="5042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Where are the books?</a:t>
            </a:r>
          </a:p>
          <a:p>
            <a:r>
              <a:rPr lang="en-US" sz="2800" b="1" i="1"/>
              <a:t>B: </a:t>
            </a:r>
            <a:r>
              <a:rPr lang="en-US" sz="2800"/>
              <a:t>They’re on the 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56" y="247200"/>
            <a:ext cx="5792008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88762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9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51399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621725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31885"/>
            <a:ext cx="3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4875893"/>
            <a:ext cx="3288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037" y="4026356"/>
            <a:ext cx="389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6237" y="5112642"/>
            <a:ext cx="421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184" y="6187498"/>
            <a:ext cx="22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19920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case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69145" y="3387833"/>
            <a:ext cx="26325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Prepositions of place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57" y="6198928"/>
            <a:ext cx="1145944" cy="3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6329240" cy="25597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3207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Possessive case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143250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/>
              <a:t>We use </a:t>
            </a:r>
            <a:r>
              <a:rPr lang="en-US" sz="2400" b="1"/>
              <a:t>’s</a:t>
            </a:r>
            <a:r>
              <a:rPr lang="en-US" sz="2400"/>
              <a:t> after a proper name.</a:t>
            </a:r>
          </a:p>
          <a:p>
            <a:r>
              <a:rPr lang="en-US" sz="2400">
                <a:solidFill>
                  <a:srgbClr val="0070C0"/>
                </a:solidFill>
              </a:rPr>
              <a:t>Example: </a:t>
            </a:r>
            <a:r>
              <a:rPr lang="en-US" sz="2400"/>
              <a:t>This is </a:t>
            </a:r>
            <a:r>
              <a:rPr lang="en-US" sz="2400" b="1"/>
              <a:t>Elena’s</a:t>
            </a:r>
            <a:r>
              <a:rPr lang="en-US" sz="240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2120" y="420222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/>
              <a:t>We use</a:t>
            </a:r>
            <a:r>
              <a:rPr lang="en-US" sz="2400" b="1"/>
              <a:t> ’s </a:t>
            </a:r>
            <a:r>
              <a:rPr lang="en-US" sz="2400"/>
              <a:t>after a singular noun.</a:t>
            </a:r>
          </a:p>
          <a:p>
            <a:r>
              <a:rPr lang="en-US" sz="2400">
                <a:solidFill>
                  <a:srgbClr val="0070C0"/>
                </a:solidFill>
              </a:rPr>
              <a:t>Example: </a:t>
            </a:r>
            <a:r>
              <a:rPr lang="en-US" sz="2400"/>
              <a:t>This is my </a:t>
            </a:r>
            <a:r>
              <a:rPr lang="en-US" sz="2400" b="1"/>
              <a:t>mum’s</a:t>
            </a:r>
            <a:r>
              <a:rPr lang="en-US" sz="2400"/>
              <a:t> book.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8496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8431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(grandmothers / grandmother’s) house is in Ha Noi.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920516" y="27563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7373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6174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6087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44747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44660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53146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23027" y="5306019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are two bedrooms in (Ans / An’s) flat.</a:t>
            </a: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D06F7C-FB05-4928-9F35-2D60AEDF0A17}"/>
              </a:ext>
            </a:extLst>
          </p:cNvPr>
          <p:cNvSpPr/>
          <p:nvPr/>
        </p:nvSpPr>
        <p:spPr>
          <a:xfrm>
            <a:off x="2829806" y="2775292"/>
            <a:ext cx="935949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AE096A-6551-4461-8DB6-374780D4C812}"/>
              </a:ext>
            </a:extLst>
          </p:cNvPr>
          <p:cNvSpPr/>
          <p:nvPr/>
        </p:nvSpPr>
        <p:spPr>
          <a:xfrm>
            <a:off x="3999845" y="1922569"/>
            <a:ext cx="1909342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6CDE8E-A759-4EC2-A2A6-2804475549A2}"/>
              </a:ext>
            </a:extLst>
          </p:cNvPr>
          <p:cNvSpPr/>
          <p:nvPr/>
        </p:nvSpPr>
        <p:spPr>
          <a:xfrm>
            <a:off x="2043225" y="3651617"/>
            <a:ext cx="1044104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8FB08B-4F89-42A0-B106-2F3609E85CC7}"/>
              </a:ext>
            </a:extLst>
          </p:cNvPr>
          <p:cNvSpPr/>
          <p:nvPr/>
        </p:nvSpPr>
        <p:spPr>
          <a:xfrm>
            <a:off x="1590941" y="4504094"/>
            <a:ext cx="822960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A0474E-9245-4E25-8A09-9814BD1313BD}"/>
              </a:ext>
            </a:extLst>
          </p:cNvPr>
          <p:cNvSpPr/>
          <p:nvPr/>
        </p:nvSpPr>
        <p:spPr>
          <a:xfrm>
            <a:off x="5710657" y="5350854"/>
            <a:ext cx="548640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37D52D-3D4E-4E79-BE59-C0F93CBF8816}"/>
              </a:ext>
            </a:extLst>
          </p:cNvPr>
          <p:cNvSpPr txBox="1"/>
          <p:nvPr/>
        </p:nvSpPr>
        <p:spPr>
          <a:xfrm>
            <a:off x="2418390" y="3325126"/>
            <a:ext cx="968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425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28" y="1257300"/>
            <a:ext cx="8872771" cy="560070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2899" y="1457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Prepositions of 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52" y="740122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333" y="1610259"/>
            <a:ext cx="80980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/>
              <a:t>Prepositions of place describe where people or things are. These are some prepositions of place.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87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in the box under each picture. Say a sentence to describe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834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976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2411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964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2404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2402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958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7930" y="196462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95" y="3216250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2267" y="32905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6767" y="39811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11598" y="3971279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0991" y="4577700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dog is on the chair.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4F51F-AFB7-4C7F-86D6-85235743A2DF}"/>
              </a:ext>
            </a:extLst>
          </p:cNvPr>
          <p:cNvSpPr txBox="1"/>
          <p:nvPr/>
        </p:nvSpPr>
        <p:spPr>
          <a:xfrm>
            <a:off x="3127986" y="1958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0" grpId="0"/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next 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F63E07-E1AB-45D4-9B42-256928EB4445}"/>
              </a:ext>
            </a:extLst>
          </p:cNvPr>
          <p:cNvSpPr txBox="1"/>
          <p:nvPr/>
        </p:nvSpPr>
        <p:spPr>
          <a:xfrm>
            <a:off x="507166" y="5604196"/>
            <a:ext cx="4245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dog is next to the armchair.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behind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FAA0F6-5930-4823-8FD5-2C8A6B4CE767}"/>
              </a:ext>
            </a:extLst>
          </p:cNvPr>
          <p:cNvSpPr txBox="1"/>
          <p:nvPr/>
        </p:nvSpPr>
        <p:spPr>
          <a:xfrm>
            <a:off x="4898903" y="5776040"/>
            <a:ext cx="424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cat is behind the TV.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589</Words>
  <Application>Microsoft Office PowerPoint</Application>
  <PresentationFormat>On-screen Show (4:3)</PresentationFormat>
  <Paragraphs>144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69</cp:revision>
  <dcterms:created xsi:type="dcterms:W3CDTF">2020-12-09T02:04:09Z</dcterms:created>
  <dcterms:modified xsi:type="dcterms:W3CDTF">2021-07-24T19:45:08Z</dcterms:modified>
</cp:coreProperties>
</file>