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2" r:id="rId3"/>
    <p:sldId id="261" r:id="rId4"/>
    <p:sldId id="260" r:id="rId5"/>
    <p:sldId id="264" r:id="rId6"/>
    <p:sldId id="268" r:id="rId7"/>
    <p:sldId id="269" r:id="rId8"/>
    <p:sldId id="267" r:id="rId9"/>
    <p:sldId id="266" r:id="rId10"/>
    <p:sldId id="271" r:id="rId11"/>
    <p:sldId id="270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6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C1659-68EC-49FF-B936-48A910D09A4C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9773A-C317-4E28-8FB9-992C1B3054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44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35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1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086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96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64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196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32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09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139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85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993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64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ình ảnh Sách Dọc Sách Học Sách Hoạt Hình Minh Họa đồ Dùng Học Tập PNG ,  Sách Hoạt Hình Minh Họa, Họa, Minh PNG miễn phí tải tập tin PSDComment và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690" t="10021" r="14362" b="10582"/>
          <a:stretch/>
        </p:blipFill>
        <p:spPr bwMode="auto">
          <a:xfrm>
            <a:off x="2918207" y="3534616"/>
            <a:ext cx="2473600" cy="2668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Đồ họa mạng di động Clip art Đồ họa trẻ em Vector Hình ảnh - đọc sách part  clipart png tải về - Miễn phí trong suốt Phim Hoạt Hình png Tải về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204" t="5518" r="5337" b="9793"/>
          <a:stretch/>
        </p:blipFill>
        <p:spPr bwMode="auto">
          <a:xfrm>
            <a:off x="6227653" y="3683548"/>
            <a:ext cx="3184633" cy="21598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853543" y="564776"/>
            <a:ext cx="12192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LỜI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SÔNG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Đêm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đêm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rầm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đất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Những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buổi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xưa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vọng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Nguyễn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Đình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8038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1.png" descr="A picture containing text, screenshot, font, receipt&#10;&#10;Description automatically generated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461658" y="1358537"/>
            <a:ext cx="6439988" cy="390579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xmlns="" val="30820716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10142" y="248579"/>
            <a:ext cx="81547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diễn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nạp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song song,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phối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2149" y="1041023"/>
            <a:ext cx="1097933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song song,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song song: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1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hững Hình Ảnh Tạm Biệt Powerpoint, Ảnh Động Tạm Biệt Cho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6484" y="110359"/>
            <a:ext cx="12428484" cy="674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87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14800" y="1854926"/>
            <a:ext cx="3997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TRI </a:t>
            </a:r>
            <a:r>
              <a:rPr lang="en-US" sz="3600" b="1" dirty="0" err="1" smtClean="0">
                <a:solidFill>
                  <a:srgbClr val="FF0000"/>
                </a:solidFill>
              </a:rPr>
              <a:t>THỨC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NGỮ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2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3358957" y="1162595"/>
            <a:ext cx="5265682" cy="2779234"/>
          </a:xfrm>
          <a:prstGeom prst="cloudCallout">
            <a:avLst>
              <a:gd name="adj1" fmla="val -62141"/>
              <a:gd name="adj2" fmla="val 365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logic,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068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53543" y="1554480"/>
            <a:ext cx="3246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056708" y="2272937"/>
            <a:ext cx="65836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học: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Lời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sông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núi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4603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20298" y="2077457"/>
            <a:ext cx="58227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 </a:t>
            </a:r>
            <a:endParaRPr lang="en-US" sz="2800" dirty="0" smtClean="0"/>
          </a:p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II.Tri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965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007" y="1113863"/>
            <a:ext cx="839941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 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trùm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8785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55806" y="1921923"/>
            <a:ext cx="72206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800" b="1" dirty="0" smtClean="0"/>
              <a:t>- </a:t>
            </a:r>
            <a:r>
              <a:rPr lang="en-US" sz="2800" b="1" dirty="0" err="1" smtClean="0"/>
              <a:t>Luận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ý </a:t>
            </a:r>
            <a:r>
              <a:rPr lang="en-US" sz="2800" dirty="0" err="1" smtClean="0"/>
              <a:t>triển</a:t>
            </a:r>
            <a:r>
              <a:rPr lang="en-US" sz="2800" dirty="0" smtClean="0"/>
              <a:t> </a:t>
            </a:r>
            <a:r>
              <a:rPr lang="en-US" sz="2800" dirty="0" err="1" smtClean="0"/>
              <a:t>khai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khía</a:t>
            </a:r>
            <a:r>
              <a:rPr lang="en-US" sz="2800" dirty="0" smtClean="0"/>
              <a:t> </a:t>
            </a:r>
            <a:r>
              <a:rPr lang="en-US" sz="2800" dirty="0" err="1" smtClean="0"/>
              <a:t>cạnh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nghị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. Qua </a:t>
            </a:r>
            <a:r>
              <a:rPr lang="en-US" sz="2800" dirty="0" err="1" smtClean="0"/>
              <a:t>luận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bàycó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thấy</a:t>
            </a:r>
            <a:r>
              <a:rPr lang="en-US" sz="2800" dirty="0" smtClean="0"/>
              <a:t> ý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715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89889" y="1659285"/>
            <a:ext cx="658473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 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5915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926081" y="1121102"/>
            <a:ext cx="774627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chặt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tầng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bậc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muốn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minh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679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427</Words>
  <Application>Microsoft Office PowerPoint</Application>
  <PresentationFormat>Custom</PresentationFormat>
  <Paragraphs>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 Lưu Thị</dc:creator>
  <cp:lastModifiedBy>andongnhi</cp:lastModifiedBy>
  <cp:revision>16</cp:revision>
  <dcterms:created xsi:type="dcterms:W3CDTF">2023-06-26T02:45:21Z</dcterms:created>
  <dcterms:modified xsi:type="dcterms:W3CDTF">2023-08-05T14:50:45Z</dcterms:modified>
</cp:coreProperties>
</file>