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9"/>
  </p:notesMasterIdLst>
  <p:sldIdLst>
    <p:sldId id="259" r:id="rId2"/>
    <p:sldId id="337" r:id="rId3"/>
    <p:sldId id="338" r:id="rId4"/>
    <p:sldId id="258" r:id="rId5"/>
    <p:sldId id="260" r:id="rId6"/>
    <p:sldId id="261" r:id="rId7"/>
    <p:sldId id="316" r:id="rId8"/>
    <p:sldId id="315" r:id="rId9"/>
    <p:sldId id="323" r:id="rId10"/>
    <p:sldId id="318" r:id="rId11"/>
    <p:sldId id="313" r:id="rId12"/>
    <p:sldId id="320" r:id="rId13"/>
    <p:sldId id="321" r:id="rId14"/>
    <p:sldId id="314" r:id="rId15"/>
    <p:sldId id="322" r:id="rId16"/>
    <p:sldId id="285" r:id="rId17"/>
    <p:sldId id="324" r:id="rId18"/>
    <p:sldId id="329" r:id="rId19"/>
    <p:sldId id="330" r:id="rId20"/>
    <p:sldId id="331" r:id="rId21"/>
    <p:sldId id="332" r:id="rId22"/>
    <p:sldId id="335" r:id="rId23"/>
    <p:sldId id="334" r:id="rId24"/>
    <p:sldId id="339" r:id="rId25"/>
    <p:sldId id="336" r:id="rId26"/>
    <p:sldId id="262" r:id="rId27"/>
    <p:sldId id="267" r:id="rId28"/>
  </p:sldIdLst>
  <p:sldSz cx="9144000" cy="5143500" type="screen16x9"/>
  <p:notesSz cx="6858000" cy="9144000"/>
  <p:embeddedFontLst>
    <p:embeddedFont>
      <p:font typeface="Anaheim" panose="020B0604020202020204" charset="0"/>
      <p:regular r:id="rId30"/>
    </p:embeddedFont>
    <p:embeddedFont>
      <p:font typeface="Bebas Neue" panose="020B0606020202050201" pitchFamily="34" charset="0"/>
      <p:regular r:id="rId31"/>
    </p:embeddedFont>
    <p:embeddedFont>
      <p:font typeface="Changa One" panose="020B0604020202020204" charset="0"/>
      <p:regular r:id="rId32"/>
      <p:italic r:id="rId33"/>
    </p:embeddedFont>
    <p:embeddedFont>
      <p:font typeface="Nunito" pitchFamily="2" charset="0"/>
      <p:regular r:id="rId34"/>
      <p:bold r:id="rId35"/>
      <p:italic r:id="rId36"/>
      <p:boldItalic r:id="rId37"/>
    </p:embeddedFont>
    <p:embeddedFont>
      <p:font typeface="Nunito Light"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7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756239-7BEC-4A10-8365-1AB0839AF312}">
  <a:tblStyle styleId="{2D756239-7BEC-4A10-8365-1AB0839AF3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5F81C6-0273-43F1-90C5-DE3CA8FA56E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24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0afe177b6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40afe177b6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40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13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18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17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26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40b688db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40b688db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697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789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59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0afe177b6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40afe177b6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934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6786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069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150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739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40b688db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40b688db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674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664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40afe177b6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40afe177b6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40afe177b6_1_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40afe177b6_1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0afe177b6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40afe177b6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74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53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63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849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0" y="9525"/>
            <a:ext cx="9144000" cy="5143500"/>
          </a:xfrm>
          <a:prstGeom prst="rect">
            <a:avLst/>
          </a:prstGeom>
          <a:noFill/>
          <a:ln>
            <a:noFill/>
          </a:ln>
        </p:spPr>
      </p:pic>
      <p:sp>
        <p:nvSpPr>
          <p:cNvPr id="18" name="Google Shape;18;p3"/>
          <p:cNvSpPr txBox="1">
            <a:spLocks noGrp="1"/>
          </p:cNvSpPr>
          <p:nvPr>
            <p:ph type="title"/>
          </p:nvPr>
        </p:nvSpPr>
        <p:spPr>
          <a:xfrm>
            <a:off x="713225" y="2598825"/>
            <a:ext cx="5067600" cy="9069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535275" y="1388438"/>
            <a:ext cx="1423500" cy="873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961025" y="3505725"/>
            <a:ext cx="4572000" cy="3750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21" name="Google Shape;21;p3"/>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22;p3"/>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6"/>
        <p:cNvGrpSpPr/>
        <p:nvPr/>
      </p:nvGrpSpPr>
      <p:grpSpPr>
        <a:xfrm>
          <a:off x="0" y="0"/>
          <a:ext cx="0" cy="0"/>
          <a:chOff x="0" y="0"/>
          <a:chExt cx="0" cy="0"/>
        </a:xfrm>
      </p:grpSpPr>
      <p:pic>
        <p:nvPicPr>
          <p:cNvPr id="267" name="Google Shape;267;p32"/>
          <p:cNvPicPr preferRelativeResize="0"/>
          <p:nvPr/>
        </p:nvPicPr>
        <p:blipFill rotWithShape="1">
          <a:blip r:embed="rId2">
            <a:alphaModFix/>
          </a:blip>
          <a:srcRect/>
          <a:stretch/>
        </p:blipFill>
        <p:spPr>
          <a:xfrm>
            <a:off x="0" y="0"/>
            <a:ext cx="9144000" cy="5143500"/>
          </a:xfrm>
          <a:prstGeom prst="rect">
            <a:avLst/>
          </a:prstGeom>
          <a:noFill/>
          <a:ln>
            <a:noFill/>
          </a:ln>
        </p:spPr>
      </p:pic>
      <p:cxnSp>
        <p:nvCxnSpPr>
          <p:cNvPr id="268" name="Google Shape;268;p32"/>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69" name="Google Shape;269;p32"/>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
        <p:nvSpPr>
          <p:cNvPr id="270" name="Google Shape;270;p32"/>
          <p:cNvSpPr/>
          <p:nvPr/>
        </p:nvSpPr>
        <p:spPr>
          <a:xfrm>
            <a:off x="217607" y="175812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32"/>
          <p:cNvGrpSpPr/>
          <p:nvPr/>
        </p:nvGrpSpPr>
        <p:grpSpPr>
          <a:xfrm rot="906718">
            <a:off x="8013233" y="3805671"/>
            <a:ext cx="1130477" cy="874320"/>
            <a:chOff x="7203375" y="855525"/>
            <a:chExt cx="1283074" cy="992340"/>
          </a:xfrm>
        </p:grpSpPr>
        <p:sp>
          <p:nvSpPr>
            <p:cNvPr id="272" name="Google Shape;272;p32"/>
            <p:cNvSpPr/>
            <p:nvPr/>
          </p:nvSpPr>
          <p:spPr>
            <a:xfrm>
              <a:off x="7203375" y="855525"/>
              <a:ext cx="1283074" cy="992340"/>
            </a:xfrm>
            <a:custGeom>
              <a:avLst/>
              <a:gdLst/>
              <a:ahLst/>
              <a:cxnLst/>
              <a:rect l="l" t="t" r="r" b="b"/>
              <a:pathLst>
                <a:path w="25888" h="20022" extrusionOk="0">
                  <a:moveTo>
                    <a:pt x="14817" y="1"/>
                  </a:moveTo>
                  <a:cubicBezTo>
                    <a:pt x="8500" y="1"/>
                    <a:pt x="1191" y="3647"/>
                    <a:pt x="666" y="5472"/>
                  </a:cubicBezTo>
                  <a:cubicBezTo>
                    <a:pt x="0" y="7784"/>
                    <a:pt x="1449" y="16121"/>
                    <a:pt x="3318" y="19024"/>
                  </a:cubicBezTo>
                  <a:cubicBezTo>
                    <a:pt x="3775" y="19734"/>
                    <a:pt x="4115" y="20022"/>
                    <a:pt x="4436" y="20022"/>
                  </a:cubicBezTo>
                  <a:cubicBezTo>
                    <a:pt x="5225" y="20022"/>
                    <a:pt x="5894" y="18280"/>
                    <a:pt x="7884" y="16814"/>
                  </a:cubicBezTo>
                  <a:cubicBezTo>
                    <a:pt x="10683" y="14752"/>
                    <a:pt x="13040" y="10333"/>
                    <a:pt x="13040" y="10333"/>
                  </a:cubicBezTo>
                  <a:cubicBezTo>
                    <a:pt x="13186" y="10356"/>
                    <a:pt x="13341" y="10367"/>
                    <a:pt x="13504" y="10367"/>
                  </a:cubicBezTo>
                  <a:cubicBezTo>
                    <a:pt x="17445" y="10367"/>
                    <a:pt x="25887" y="3733"/>
                    <a:pt x="19521" y="886"/>
                  </a:cubicBezTo>
                  <a:cubicBezTo>
                    <a:pt x="18123" y="261"/>
                    <a:pt x="16505" y="1"/>
                    <a:pt x="14817" y="1"/>
                  </a:cubicBezTo>
                  <a:close/>
                </a:path>
              </a:pathLst>
            </a:custGeom>
            <a:solidFill>
              <a:schemeClr val="accent2"/>
            </a:solidFill>
            <a:ln w="152400" cap="flat" cmpd="sng">
              <a:solidFill>
                <a:schemeClr val="accent2"/>
              </a:solidFill>
              <a:prstDash val="solid"/>
              <a:round/>
              <a:headEnd type="none" w="sm" len="sm"/>
              <a:tailEnd type="none" w="sm" len="sm"/>
            </a:ln>
            <a:effectLst>
              <a:outerShdw dist="47625" dir="37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7203375" y="855525"/>
              <a:ext cx="1283074" cy="992340"/>
            </a:xfrm>
            <a:custGeom>
              <a:avLst/>
              <a:gdLst/>
              <a:ahLst/>
              <a:cxnLst/>
              <a:rect l="l" t="t" r="r" b="b"/>
              <a:pathLst>
                <a:path w="25888" h="20022" extrusionOk="0">
                  <a:moveTo>
                    <a:pt x="14817" y="1"/>
                  </a:moveTo>
                  <a:cubicBezTo>
                    <a:pt x="8500" y="1"/>
                    <a:pt x="1191" y="3647"/>
                    <a:pt x="666" y="5472"/>
                  </a:cubicBezTo>
                  <a:cubicBezTo>
                    <a:pt x="0" y="7784"/>
                    <a:pt x="1449" y="16121"/>
                    <a:pt x="3318" y="19024"/>
                  </a:cubicBezTo>
                  <a:cubicBezTo>
                    <a:pt x="3775" y="19734"/>
                    <a:pt x="4115" y="20022"/>
                    <a:pt x="4436" y="20022"/>
                  </a:cubicBezTo>
                  <a:cubicBezTo>
                    <a:pt x="5225" y="20022"/>
                    <a:pt x="5894" y="18280"/>
                    <a:pt x="7884" y="16814"/>
                  </a:cubicBezTo>
                  <a:cubicBezTo>
                    <a:pt x="10683" y="14752"/>
                    <a:pt x="13040" y="10333"/>
                    <a:pt x="13040" y="10333"/>
                  </a:cubicBezTo>
                  <a:cubicBezTo>
                    <a:pt x="13186" y="10356"/>
                    <a:pt x="13341" y="10367"/>
                    <a:pt x="13504" y="10367"/>
                  </a:cubicBezTo>
                  <a:cubicBezTo>
                    <a:pt x="17445" y="10367"/>
                    <a:pt x="25887" y="3733"/>
                    <a:pt x="19521" y="886"/>
                  </a:cubicBezTo>
                  <a:cubicBezTo>
                    <a:pt x="18123" y="261"/>
                    <a:pt x="16505" y="1"/>
                    <a:pt x="1481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32"/>
          <p:cNvSpPr/>
          <p:nvPr/>
        </p:nvSpPr>
        <p:spPr>
          <a:xfrm flipH="1">
            <a:off x="8106400" y="8894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19660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542700" y="1317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8621100" y="13633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884880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8521050" y="15670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6" name="Google Shape;46;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7" name="Google Shape;47;p7"/>
          <p:cNvSpPr txBox="1">
            <a:spLocks noGrp="1"/>
          </p:cNvSpPr>
          <p:nvPr>
            <p:ph type="subTitle" idx="1"/>
          </p:nvPr>
        </p:nvSpPr>
        <p:spPr>
          <a:xfrm>
            <a:off x="720000" y="1677675"/>
            <a:ext cx="4294800" cy="192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cxnSp>
        <p:nvCxnSpPr>
          <p:cNvPr id="48" name="Google Shape;48;p7"/>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49" name="Google Shape;49;p7"/>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
        <p:nvSpPr>
          <p:cNvPr id="50" name="Google Shape;50;p7"/>
          <p:cNvSpPr/>
          <p:nvPr/>
        </p:nvSpPr>
        <p:spPr>
          <a:xfrm>
            <a:off x="409250" y="388395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3" name="Google Shape;53;p8"/>
          <p:cNvSpPr txBox="1">
            <a:spLocks noGrp="1"/>
          </p:cNvSpPr>
          <p:nvPr>
            <p:ph type="title"/>
          </p:nvPr>
        </p:nvSpPr>
        <p:spPr>
          <a:xfrm>
            <a:off x="1403950" y="1383300"/>
            <a:ext cx="6336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cxnSp>
        <p:nvCxnSpPr>
          <p:cNvPr id="54" name="Google Shape;54;p8"/>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55" name="Google Shape;55;p8"/>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pic>
        <p:nvPicPr>
          <p:cNvPr id="57" name="Google Shape;57;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8" name="Google Shape;58;p9"/>
          <p:cNvSpPr txBox="1">
            <a:spLocks noGrp="1"/>
          </p:cNvSpPr>
          <p:nvPr>
            <p:ph type="title"/>
          </p:nvPr>
        </p:nvSpPr>
        <p:spPr>
          <a:xfrm>
            <a:off x="2135550" y="1404050"/>
            <a:ext cx="4872900" cy="17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400"/>
              <a:buNone/>
              <a:defRPr sz="11000"/>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59" name="Google Shape;59;p9"/>
          <p:cNvSpPr txBox="1">
            <a:spLocks noGrp="1"/>
          </p:cNvSpPr>
          <p:nvPr>
            <p:ph type="subTitle" idx="1"/>
          </p:nvPr>
        </p:nvSpPr>
        <p:spPr>
          <a:xfrm>
            <a:off x="2135550" y="3153500"/>
            <a:ext cx="4872900" cy="5760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60" name="Google Shape;60;p9"/>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61" name="Google Shape;61;p9"/>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5" name="Google Shape;75;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6" name="Google Shape;76;p13"/>
          <p:cNvSpPr txBox="1">
            <a:spLocks noGrp="1"/>
          </p:cNvSpPr>
          <p:nvPr>
            <p:ph type="subTitle" idx="1"/>
          </p:nvPr>
        </p:nvSpPr>
        <p:spPr>
          <a:xfrm>
            <a:off x="1867563" y="2272275"/>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3"/>
          <p:cNvSpPr txBox="1">
            <a:spLocks noGrp="1"/>
          </p:cNvSpPr>
          <p:nvPr>
            <p:ph type="subTitle" idx="2"/>
          </p:nvPr>
        </p:nvSpPr>
        <p:spPr>
          <a:xfrm>
            <a:off x="5654887" y="2272275"/>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13"/>
          <p:cNvSpPr txBox="1">
            <a:spLocks noGrp="1"/>
          </p:cNvSpPr>
          <p:nvPr>
            <p:ph type="subTitle" idx="3"/>
          </p:nvPr>
        </p:nvSpPr>
        <p:spPr>
          <a:xfrm>
            <a:off x="5654888" y="3632375"/>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3"/>
          <p:cNvSpPr txBox="1">
            <a:spLocks noGrp="1"/>
          </p:cNvSpPr>
          <p:nvPr>
            <p:ph type="subTitle" idx="4"/>
          </p:nvPr>
        </p:nvSpPr>
        <p:spPr>
          <a:xfrm>
            <a:off x="1867563" y="3632450"/>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title" idx="5" hasCustomPrompt="1"/>
          </p:nvPr>
        </p:nvSpPr>
        <p:spPr>
          <a:xfrm>
            <a:off x="1104992" y="1846517"/>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title" idx="6" hasCustomPrompt="1"/>
          </p:nvPr>
        </p:nvSpPr>
        <p:spPr>
          <a:xfrm>
            <a:off x="4895082" y="3207979"/>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title" idx="7" hasCustomPrompt="1"/>
          </p:nvPr>
        </p:nvSpPr>
        <p:spPr>
          <a:xfrm flipH="1">
            <a:off x="4895082" y="1846517"/>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title" idx="8" hasCustomPrompt="1"/>
          </p:nvPr>
        </p:nvSpPr>
        <p:spPr>
          <a:xfrm>
            <a:off x="1104992" y="3207979"/>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subTitle" idx="9"/>
          </p:nvPr>
        </p:nvSpPr>
        <p:spPr>
          <a:xfrm>
            <a:off x="1867563" y="1821488"/>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 name="Google Shape;85;p13"/>
          <p:cNvSpPr txBox="1">
            <a:spLocks noGrp="1"/>
          </p:cNvSpPr>
          <p:nvPr>
            <p:ph type="subTitle" idx="13"/>
          </p:nvPr>
        </p:nvSpPr>
        <p:spPr>
          <a:xfrm>
            <a:off x="5654913" y="1821488"/>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6" name="Google Shape;86;p13"/>
          <p:cNvSpPr txBox="1">
            <a:spLocks noGrp="1"/>
          </p:cNvSpPr>
          <p:nvPr>
            <p:ph type="subTitle" idx="14"/>
          </p:nvPr>
        </p:nvSpPr>
        <p:spPr>
          <a:xfrm>
            <a:off x="1867563" y="3182950"/>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7" name="Google Shape;87;p13"/>
          <p:cNvSpPr txBox="1">
            <a:spLocks noGrp="1"/>
          </p:cNvSpPr>
          <p:nvPr>
            <p:ph type="subTitle" idx="15"/>
          </p:nvPr>
        </p:nvSpPr>
        <p:spPr>
          <a:xfrm>
            <a:off x="5654913" y="3182950"/>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88" name="Google Shape;88;p13"/>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13"/>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4"/>
        <p:cNvGrpSpPr/>
        <p:nvPr/>
      </p:nvGrpSpPr>
      <p:grpSpPr>
        <a:xfrm>
          <a:off x="0" y="0"/>
          <a:ext cx="0" cy="0"/>
          <a:chOff x="0" y="0"/>
          <a:chExt cx="0" cy="0"/>
        </a:xfrm>
      </p:grpSpPr>
      <p:pic>
        <p:nvPicPr>
          <p:cNvPr id="125" name="Google Shape;125;p1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6" name="Google Shape;126;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127" name="Google Shape;127;p19"/>
          <p:cNvSpPr txBox="1">
            <a:spLocks noGrp="1"/>
          </p:cNvSpPr>
          <p:nvPr>
            <p:ph type="subTitle" idx="1"/>
          </p:nvPr>
        </p:nvSpPr>
        <p:spPr>
          <a:xfrm>
            <a:off x="4985239" y="1502382"/>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9"/>
          <p:cNvSpPr txBox="1">
            <a:spLocks noGrp="1"/>
          </p:cNvSpPr>
          <p:nvPr>
            <p:ph type="subTitle" idx="2"/>
          </p:nvPr>
        </p:nvSpPr>
        <p:spPr>
          <a:xfrm>
            <a:off x="1211050" y="1502382"/>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29" name="Google Shape;129;p19"/>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130" name="Google Shape;130;p19"/>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
        <p:nvSpPr>
          <p:cNvPr id="131" name="Google Shape;131;p19"/>
          <p:cNvSpPr/>
          <p:nvPr/>
        </p:nvSpPr>
        <p:spPr>
          <a:xfrm>
            <a:off x="395150" y="38175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5">
    <p:spTree>
      <p:nvGrpSpPr>
        <p:cNvPr id="1" name="Shape 234"/>
        <p:cNvGrpSpPr/>
        <p:nvPr/>
      </p:nvGrpSpPr>
      <p:grpSpPr>
        <a:xfrm>
          <a:off x="0" y="0"/>
          <a:ext cx="0" cy="0"/>
          <a:chOff x="0" y="0"/>
          <a:chExt cx="0" cy="0"/>
        </a:xfrm>
      </p:grpSpPr>
      <p:pic>
        <p:nvPicPr>
          <p:cNvPr id="235" name="Google Shape;235;p29"/>
          <p:cNvPicPr preferRelativeResize="0"/>
          <p:nvPr/>
        </p:nvPicPr>
        <p:blipFill rotWithShape="1">
          <a:blip r:embed="rId2">
            <a:alphaModFix/>
          </a:blip>
          <a:srcRect/>
          <a:stretch/>
        </p:blipFill>
        <p:spPr>
          <a:xfrm>
            <a:off x="0" y="9525"/>
            <a:ext cx="9144000" cy="5143500"/>
          </a:xfrm>
          <a:prstGeom prst="rect">
            <a:avLst/>
          </a:prstGeom>
          <a:noFill/>
          <a:ln>
            <a:noFill/>
          </a:ln>
        </p:spPr>
      </p:pic>
      <p:sp>
        <p:nvSpPr>
          <p:cNvPr id="236" name="Google Shape;236;p29"/>
          <p:cNvSpPr txBox="1">
            <a:spLocks noGrp="1"/>
          </p:cNvSpPr>
          <p:nvPr>
            <p:ph type="title"/>
          </p:nvPr>
        </p:nvSpPr>
        <p:spPr>
          <a:xfrm>
            <a:off x="3839575" y="2598825"/>
            <a:ext cx="4572000" cy="90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7" name="Google Shape;237;p29"/>
          <p:cNvSpPr txBox="1">
            <a:spLocks noGrp="1"/>
          </p:cNvSpPr>
          <p:nvPr>
            <p:ph type="title" idx="2" hasCustomPrompt="1"/>
          </p:nvPr>
        </p:nvSpPr>
        <p:spPr>
          <a:xfrm>
            <a:off x="5413825" y="1388438"/>
            <a:ext cx="1423500" cy="873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8" name="Google Shape;238;p29"/>
          <p:cNvSpPr txBox="1">
            <a:spLocks noGrp="1"/>
          </p:cNvSpPr>
          <p:nvPr>
            <p:ph type="subTitle" idx="1"/>
          </p:nvPr>
        </p:nvSpPr>
        <p:spPr>
          <a:xfrm>
            <a:off x="3839575" y="3505725"/>
            <a:ext cx="4572000" cy="3750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239" name="Google Shape;239;p29"/>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40" name="Google Shape;240;p29"/>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8"/>
        <p:cNvGrpSpPr/>
        <p:nvPr/>
      </p:nvGrpSpPr>
      <p:grpSpPr>
        <a:xfrm>
          <a:off x="0" y="0"/>
          <a:ext cx="0" cy="0"/>
          <a:chOff x="0" y="0"/>
          <a:chExt cx="0" cy="0"/>
        </a:xfrm>
      </p:grpSpPr>
      <p:pic>
        <p:nvPicPr>
          <p:cNvPr id="249" name="Google Shape;249;p31"/>
          <p:cNvPicPr preferRelativeResize="0"/>
          <p:nvPr/>
        </p:nvPicPr>
        <p:blipFill rotWithShape="1">
          <a:blip r:embed="rId2">
            <a:alphaModFix/>
          </a:blip>
          <a:srcRect/>
          <a:stretch/>
        </p:blipFill>
        <p:spPr>
          <a:xfrm>
            <a:off x="0" y="0"/>
            <a:ext cx="9144000" cy="5143500"/>
          </a:xfrm>
          <a:prstGeom prst="rect">
            <a:avLst/>
          </a:prstGeom>
          <a:noFill/>
          <a:ln>
            <a:noFill/>
          </a:ln>
        </p:spPr>
      </p:pic>
      <p:cxnSp>
        <p:nvCxnSpPr>
          <p:cNvPr id="250" name="Google Shape;250;p31"/>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51" name="Google Shape;251;p31"/>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grpSp>
        <p:nvGrpSpPr>
          <p:cNvPr id="252" name="Google Shape;252;p31"/>
          <p:cNvGrpSpPr/>
          <p:nvPr/>
        </p:nvGrpSpPr>
        <p:grpSpPr>
          <a:xfrm rot="551272">
            <a:off x="197614" y="3527490"/>
            <a:ext cx="969823" cy="1049281"/>
            <a:chOff x="9395410" y="1954984"/>
            <a:chExt cx="1614741" cy="1747038"/>
          </a:xfrm>
        </p:grpSpPr>
        <p:sp>
          <p:nvSpPr>
            <p:cNvPr id="253" name="Google Shape;253;p31"/>
            <p:cNvSpPr/>
            <p:nvPr/>
          </p:nvSpPr>
          <p:spPr>
            <a:xfrm rot="1160224">
              <a:off x="9597462" y="2115179"/>
              <a:ext cx="1210638" cy="1426647"/>
            </a:xfrm>
            <a:custGeom>
              <a:avLst/>
              <a:gdLst/>
              <a:ahLst/>
              <a:cxnLst/>
              <a:rect l="l" t="t" r="r" b="b"/>
              <a:pathLst>
                <a:path w="38453" h="45314" extrusionOk="0">
                  <a:moveTo>
                    <a:pt x="2945" y="1"/>
                  </a:moveTo>
                  <a:cubicBezTo>
                    <a:pt x="2644" y="1"/>
                    <a:pt x="2298" y="44"/>
                    <a:pt x="1901" y="152"/>
                  </a:cubicBezTo>
                  <a:cubicBezTo>
                    <a:pt x="0" y="672"/>
                    <a:pt x="1353" y="2735"/>
                    <a:pt x="1438" y="3705"/>
                  </a:cubicBezTo>
                  <a:cubicBezTo>
                    <a:pt x="1523" y="4671"/>
                    <a:pt x="2096" y="6231"/>
                    <a:pt x="2096" y="6231"/>
                  </a:cubicBezTo>
                  <a:cubicBezTo>
                    <a:pt x="1821" y="7508"/>
                    <a:pt x="3051" y="9273"/>
                    <a:pt x="3051" y="9273"/>
                  </a:cubicBezTo>
                  <a:cubicBezTo>
                    <a:pt x="2436" y="10859"/>
                    <a:pt x="3184" y="11587"/>
                    <a:pt x="3184" y="11587"/>
                  </a:cubicBezTo>
                  <a:cubicBezTo>
                    <a:pt x="2545" y="12613"/>
                    <a:pt x="3217" y="14473"/>
                    <a:pt x="3217" y="14473"/>
                  </a:cubicBezTo>
                  <a:cubicBezTo>
                    <a:pt x="2006" y="16824"/>
                    <a:pt x="3042" y="18348"/>
                    <a:pt x="3042" y="18348"/>
                  </a:cubicBezTo>
                  <a:cubicBezTo>
                    <a:pt x="2171" y="19520"/>
                    <a:pt x="2611" y="21603"/>
                    <a:pt x="2611" y="21603"/>
                  </a:cubicBezTo>
                  <a:cubicBezTo>
                    <a:pt x="1249" y="23765"/>
                    <a:pt x="2417" y="26243"/>
                    <a:pt x="2417" y="26243"/>
                  </a:cubicBezTo>
                  <a:cubicBezTo>
                    <a:pt x="1973" y="27970"/>
                    <a:pt x="2308" y="29687"/>
                    <a:pt x="2308" y="29687"/>
                  </a:cubicBezTo>
                  <a:cubicBezTo>
                    <a:pt x="1864" y="32238"/>
                    <a:pt x="2947" y="33132"/>
                    <a:pt x="2947" y="33132"/>
                  </a:cubicBezTo>
                  <a:cubicBezTo>
                    <a:pt x="3136" y="36608"/>
                    <a:pt x="6561" y="37087"/>
                    <a:pt x="6561" y="37087"/>
                  </a:cubicBezTo>
                  <a:cubicBezTo>
                    <a:pt x="7166" y="38322"/>
                    <a:pt x="8135" y="38693"/>
                    <a:pt x="9080" y="38693"/>
                  </a:cubicBezTo>
                  <a:cubicBezTo>
                    <a:pt x="10504" y="38693"/>
                    <a:pt x="11875" y="37853"/>
                    <a:pt x="11875" y="37853"/>
                  </a:cubicBezTo>
                  <a:cubicBezTo>
                    <a:pt x="12457" y="38036"/>
                    <a:pt x="12913" y="38109"/>
                    <a:pt x="13283" y="38109"/>
                  </a:cubicBezTo>
                  <a:cubicBezTo>
                    <a:pt x="14453" y="38109"/>
                    <a:pt x="14765" y="37378"/>
                    <a:pt x="15527" y="37087"/>
                  </a:cubicBezTo>
                  <a:cubicBezTo>
                    <a:pt x="15857" y="36961"/>
                    <a:pt x="16165" y="36890"/>
                    <a:pt x="16440" y="36890"/>
                  </a:cubicBezTo>
                  <a:cubicBezTo>
                    <a:pt x="17002" y="36890"/>
                    <a:pt x="17426" y="37187"/>
                    <a:pt x="17622" y="37914"/>
                  </a:cubicBezTo>
                  <a:cubicBezTo>
                    <a:pt x="17920" y="38998"/>
                    <a:pt x="17395" y="40659"/>
                    <a:pt x="17169" y="42314"/>
                  </a:cubicBezTo>
                  <a:cubicBezTo>
                    <a:pt x="16946" y="43974"/>
                    <a:pt x="18001" y="45313"/>
                    <a:pt x="18001" y="45313"/>
                  </a:cubicBezTo>
                  <a:lnTo>
                    <a:pt x="20496" y="45313"/>
                  </a:lnTo>
                  <a:cubicBezTo>
                    <a:pt x="20466" y="45311"/>
                    <a:pt x="20259" y="45249"/>
                    <a:pt x="21124" y="43785"/>
                  </a:cubicBezTo>
                  <a:cubicBezTo>
                    <a:pt x="22051" y="42220"/>
                    <a:pt x="20773" y="40719"/>
                    <a:pt x="21971" y="38809"/>
                  </a:cubicBezTo>
                  <a:cubicBezTo>
                    <a:pt x="23167" y="36893"/>
                    <a:pt x="23106" y="34471"/>
                    <a:pt x="23106" y="34471"/>
                  </a:cubicBezTo>
                  <a:cubicBezTo>
                    <a:pt x="23698" y="31249"/>
                    <a:pt x="22178" y="31140"/>
                    <a:pt x="20935" y="29782"/>
                  </a:cubicBezTo>
                  <a:cubicBezTo>
                    <a:pt x="20413" y="29215"/>
                    <a:pt x="19594" y="29050"/>
                    <a:pt x="18819" y="29050"/>
                  </a:cubicBezTo>
                  <a:cubicBezTo>
                    <a:pt x="17746" y="29050"/>
                    <a:pt x="16757" y="29366"/>
                    <a:pt x="16757" y="29366"/>
                  </a:cubicBezTo>
                  <a:cubicBezTo>
                    <a:pt x="16416" y="29241"/>
                    <a:pt x="16125" y="29191"/>
                    <a:pt x="15877" y="29191"/>
                  </a:cubicBezTo>
                  <a:cubicBezTo>
                    <a:pt x="14826" y="29191"/>
                    <a:pt x="14556" y="30099"/>
                    <a:pt x="14556" y="30099"/>
                  </a:cubicBezTo>
                  <a:cubicBezTo>
                    <a:pt x="14357" y="30027"/>
                    <a:pt x="14159" y="29997"/>
                    <a:pt x="13966" y="29997"/>
                  </a:cubicBezTo>
                  <a:cubicBezTo>
                    <a:pt x="12970" y="29997"/>
                    <a:pt x="12130" y="30804"/>
                    <a:pt x="12130" y="30804"/>
                  </a:cubicBezTo>
                  <a:cubicBezTo>
                    <a:pt x="12061" y="30303"/>
                    <a:pt x="11656" y="30163"/>
                    <a:pt x="11225" y="30163"/>
                  </a:cubicBezTo>
                  <a:cubicBezTo>
                    <a:pt x="10679" y="30163"/>
                    <a:pt x="10091" y="30387"/>
                    <a:pt x="10091" y="30387"/>
                  </a:cubicBezTo>
                  <a:cubicBezTo>
                    <a:pt x="10171" y="29237"/>
                    <a:pt x="9135" y="28827"/>
                    <a:pt x="9135" y="28827"/>
                  </a:cubicBezTo>
                  <a:cubicBezTo>
                    <a:pt x="9997" y="27151"/>
                    <a:pt x="8752" y="26049"/>
                    <a:pt x="8752" y="26049"/>
                  </a:cubicBezTo>
                  <a:cubicBezTo>
                    <a:pt x="10200" y="23963"/>
                    <a:pt x="9324" y="21583"/>
                    <a:pt x="9324" y="21583"/>
                  </a:cubicBezTo>
                  <a:cubicBezTo>
                    <a:pt x="9930" y="19099"/>
                    <a:pt x="8558" y="17728"/>
                    <a:pt x="8558" y="17728"/>
                  </a:cubicBezTo>
                  <a:cubicBezTo>
                    <a:pt x="10024" y="15778"/>
                    <a:pt x="8303" y="13962"/>
                    <a:pt x="8303" y="13962"/>
                  </a:cubicBezTo>
                  <a:cubicBezTo>
                    <a:pt x="8831" y="13438"/>
                    <a:pt x="8672" y="12321"/>
                    <a:pt x="8611" y="11984"/>
                  </a:cubicBezTo>
                  <a:lnTo>
                    <a:pt x="8611" y="11984"/>
                  </a:lnTo>
                  <a:cubicBezTo>
                    <a:pt x="8854" y="13236"/>
                    <a:pt x="10257" y="13325"/>
                    <a:pt x="10654" y="13325"/>
                  </a:cubicBezTo>
                  <a:cubicBezTo>
                    <a:pt x="10720" y="13325"/>
                    <a:pt x="10758" y="13323"/>
                    <a:pt x="10758" y="13323"/>
                  </a:cubicBezTo>
                  <a:cubicBezTo>
                    <a:pt x="10879" y="14444"/>
                    <a:pt x="12327" y="14582"/>
                    <a:pt x="13030" y="14582"/>
                  </a:cubicBezTo>
                  <a:cubicBezTo>
                    <a:pt x="13258" y="14582"/>
                    <a:pt x="13408" y="14567"/>
                    <a:pt x="13408" y="14567"/>
                  </a:cubicBezTo>
                  <a:cubicBezTo>
                    <a:pt x="13639" y="15563"/>
                    <a:pt x="14251" y="15820"/>
                    <a:pt x="14821" y="15820"/>
                  </a:cubicBezTo>
                  <a:cubicBezTo>
                    <a:pt x="15430" y="15820"/>
                    <a:pt x="15991" y="15527"/>
                    <a:pt x="15991" y="15527"/>
                  </a:cubicBezTo>
                  <a:cubicBezTo>
                    <a:pt x="16549" y="16067"/>
                    <a:pt x="17260" y="16239"/>
                    <a:pt x="17937" y="16239"/>
                  </a:cubicBezTo>
                  <a:cubicBezTo>
                    <a:pt x="19119" y="16239"/>
                    <a:pt x="20200" y="15717"/>
                    <a:pt x="20200" y="15717"/>
                  </a:cubicBezTo>
                  <a:cubicBezTo>
                    <a:pt x="20511" y="16028"/>
                    <a:pt x="20907" y="16142"/>
                    <a:pt x="21324" y="16142"/>
                  </a:cubicBezTo>
                  <a:cubicBezTo>
                    <a:pt x="22513" y="16142"/>
                    <a:pt x="23867" y="15206"/>
                    <a:pt x="23867" y="15206"/>
                  </a:cubicBezTo>
                  <a:cubicBezTo>
                    <a:pt x="24161" y="15298"/>
                    <a:pt x="24425" y="15338"/>
                    <a:pt x="24660" y="15338"/>
                  </a:cubicBezTo>
                  <a:cubicBezTo>
                    <a:pt x="26137" y="15338"/>
                    <a:pt x="26517" y="13773"/>
                    <a:pt x="26517" y="13773"/>
                  </a:cubicBezTo>
                  <a:cubicBezTo>
                    <a:pt x="26528" y="13773"/>
                    <a:pt x="26538" y="13773"/>
                    <a:pt x="26549" y="13773"/>
                  </a:cubicBezTo>
                  <a:cubicBezTo>
                    <a:pt x="28673" y="13773"/>
                    <a:pt x="29100" y="12334"/>
                    <a:pt x="29100" y="12334"/>
                  </a:cubicBezTo>
                  <a:cubicBezTo>
                    <a:pt x="29429" y="12434"/>
                    <a:pt x="29688" y="12473"/>
                    <a:pt x="29893" y="12473"/>
                  </a:cubicBezTo>
                  <a:cubicBezTo>
                    <a:pt x="30450" y="12473"/>
                    <a:pt x="30605" y="12182"/>
                    <a:pt x="30647" y="12013"/>
                  </a:cubicBezTo>
                  <a:lnTo>
                    <a:pt x="30647" y="12013"/>
                  </a:lnTo>
                  <a:cubicBezTo>
                    <a:pt x="30410" y="13753"/>
                    <a:pt x="31522" y="14028"/>
                    <a:pt x="31522" y="14028"/>
                  </a:cubicBezTo>
                  <a:cubicBezTo>
                    <a:pt x="31030" y="15845"/>
                    <a:pt x="31125" y="17278"/>
                    <a:pt x="31125" y="17278"/>
                  </a:cubicBezTo>
                  <a:cubicBezTo>
                    <a:pt x="29933" y="20311"/>
                    <a:pt x="31872" y="21489"/>
                    <a:pt x="31872" y="21489"/>
                  </a:cubicBezTo>
                  <a:cubicBezTo>
                    <a:pt x="30439" y="23305"/>
                    <a:pt x="31512" y="25084"/>
                    <a:pt x="31512" y="25084"/>
                  </a:cubicBezTo>
                  <a:cubicBezTo>
                    <a:pt x="30973" y="25884"/>
                    <a:pt x="31233" y="28357"/>
                    <a:pt x="31233" y="28357"/>
                  </a:cubicBezTo>
                  <a:cubicBezTo>
                    <a:pt x="30514" y="29148"/>
                    <a:pt x="30140" y="30856"/>
                    <a:pt x="30140" y="30856"/>
                  </a:cubicBezTo>
                  <a:cubicBezTo>
                    <a:pt x="27718" y="31878"/>
                    <a:pt x="27846" y="34039"/>
                    <a:pt x="27846" y="34039"/>
                  </a:cubicBezTo>
                  <a:cubicBezTo>
                    <a:pt x="27978" y="34077"/>
                    <a:pt x="28087" y="34172"/>
                    <a:pt x="28206" y="34342"/>
                  </a:cubicBezTo>
                  <a:cubicBezTo>
                    <a:pt x="28556" y="34854"/>
                    <a:pt x="29417" y="35426"/>
                    <a:pt x="29417" y="35426"/>
                  </a:cubicBezTo>
                  <a:cubicBezTo>
                    <a:pt x="28461" y="35875"/>
                    <a:pt x="27600" y="38998"/>
                    <a:pt x="27335" y="39765"/>
                  </a:cubicBezTo>
                  <a:cubicBezTo>
                    <a:pt x="27263" y="39974"/>
                    <a:pt x="27343" y="40072"/>
                    <a:pt x="27506" y="40072"/>
                  </a:cubicBezTo>
                  <a:cubicBezTo>
                    <a:pt x="27938" y="40072"/>
                    <a:pt x="28949" y="39387"/>
                    <a:pt x="29228" y="38297"/>
                  </a:cubicBezTo>
                  <a:cubicBezTo>
                    <a:pt x="29611" y="36798"/>
                    <a:pt x="30694" y="36258"/>
                    <a:pt x="30694" y="36258"/>
                  </a:cubicBezTo>
                  <a:cubicBezTo>
                    <a:pt x="31204" y="37403"/>
                    <a:pt x="32037" y="37760"/>
                    <a:pt x="32904" y="37760"/>
                  </a:cubicBezTo>
                  <a:cubicBezTo>
                    <a:pt x="33847" y="37760"/>
                    <a:pt x="34829" y="37337"/>
                    <a:pt x="35477" y="37044"/>
                  </a:cubicBezTo>
                  <a:cubicBezTo>
                    <a:pt x="36721" y="36481"/>
                    <a:pt x="36603" y="33642"/>
                    <a:pt x="36603" y="33642"/>
                  </a:cubicBezTo>
                  <a:cubicBezTo>
                    <a:pt x="36603" y="33642"/>
                    <a:pt x="37010" y="33473"/>
                    <a:pt x="37734" y="31495"/>
                  </a:cubicBezTo>
                  <a:cubicBezTo>
                    <a:pt x="38453" y="29518"/>
                    <a:pt x="37435" y="28070"/>
                    <a:pt x="37435" y="28070"/>
                  </a:cubicBezTo>
                  <a:cubicBezTo>
                    <a:pt x="38297" y="25425"/>
                    <a:pt x="36882" y="23883"/>
                    <a:pt x="36882" y="23883"/>
                  </a:cubicBezTo>
                  <a:cubicBezTo>
                    <a:pt x="38112" y="21786"/>
                    <a:pt x="36858" y="19946"/>
                    <a:pt x="36858" y="19946"/>
                  </a:cubicBezTo>
                  <a:cubicBezTo>
                    <a:pt x="37899" y="18181"/>
                    <a:pt x="36755" y="16460"/>
                    <a:pt x="36755" y="16460"/>
                  </a:cubicBezTo>
                  <a:cubicBezTo>
                    <a:pt x="37805" y="14950"/>
                    <a:pt x="37052" y="12954"/>
                    <a:pt x="37052" y="12954"/>
                  </a:cubicBezTo>
                  <a:cubicBezTo>
                    <a:pt x="38391" y="11004"/>
                    <a:pt x="37114" y="9742"/>
                    <a:pt x="37114" y="9742"/>
                  </a:cubicBezTo>
                  <a:cubicBezTo>
                    <a:pt x="37114" y="9742"/>
                    <a:pt x="37942" y="9496"/>
                    <a:pt x="37856" y="6828"/>
                  </a:cubicBezTo>
                  <a:cubicBezTo>
                    <a:pt x="37787" y="4512"/>
                    <a:pt x="35661" y="4359"/>
                    <a:pt x="35101" y="4359"/>
                  </a:cubicBezTo>
                  <a:cubicBezTo>
                    <a:pt x="35015" y="4359"/>
                    <a:pt x="34966" y="4362"/>
                    <a:pt x="34966" y="4362"/>
                  </a:cubicBezTo>
                  <a:cubicBezTo>
                    <a:pt x="34466" y="3834"/>
                    <a:pt x="33987" y="3649"/>
                    <a:pt x="33560" y="3649"/>
                  </a:cubicBezTo>
                  <a:cubicBezTo>
                    <a:pt x="32555" y="3649"/>
                    <a:pt x="31844" y="4680"/>
                    <a:pt x="31844" y="4680"/>
                  </a:cubicBezTo>
                  <a:cubicBezTo>
                    <a:pt x="31711" y="4646"/>
                    <a:pt x="31580" y="4630"/>
                    <a:pt x="31451" y="4630"/>
                  </a:cubicBezTo>
                  <a:cubicBezTo>
                    <a:pt x="29997" y="4630"/>
                    <a:pt x="28863" y="6638"/>
                    <a:pt x="28863" y="6638"/>
                  </a:cubicBezTo>
                  <a:cubicBezTo>
                    <a:pt x="28833" y="6637"/>
                    <a:pt x="28804" y="6637"/>
                    <a:pt x="28775" y="6637"/>
                  </a:cubicBezTo>
                  <a:cubicBezTo>
                    <a:pt x="27243" y="6637"/>
                    <a:pt x="27335" y="7722"/>
                    <a:pt x="27335" y="7722"/>
                  </a:cubicBezTo>
                  <a:cubicBezTo>
                    <a:pt x="27039" y="7650"/>
                    <a:pt x="26767" y="7619"/>
                    <a:pt x="26520" y="7619"/>
                  </a:cubicBezTo>
                  <a:cubicBezTo>
                    <a:pt x="24952" y="7619"/>
                    <a:pt x="24344" y="8871"/>
                    <a:pt x="24344" y="8871"/>
                  </a:cubicBezTo>
                  <a:cubicBezTo>
                    <a:pt x="23977" y="8687"/>
                    <a:pt x="23634" y="8614"/>
                    <a:pt x="23322" y="8614"/>
                  </a:cubicBezTo>
                  <a:cubicBezTo>
                    <a:pt x="22121" y="8614"/>
                    <a:pt x="21365" y="9689"/>
                    <a:pt x="21365" y="9689"/>
                  </a:cubicBezTo>
                  <a:cubicBezTo>
                    <a:pt x="21019" y="9600"/>
                    <a:pt x="20701" y="9563"/>
                    <a:pt x="20411" y="9563"/>
                  </a:cubicBezTo>
                  <a:cubicBezTo>
                    <a:pt x="19051" y="9563"/>
                    <a:pt x="18317" y="10376"/>
                    <a:pt x="18317" y="10376"/>
                  </a:cubicBezTo>
                  <a:cubicBezTo>
                    <a:pt x="17645" y="9489"/>
                    <a:pt x="16861" y="9233"/>
                    <a:pt x="16180" y="9233"/>
                  </a:cubicBezTo>
                  <a:cubicBezTo>
                    <a:pt x="15256" y="9233"/>
                    <a:pt x="14524" y="9704"/>
                    <a:pt x="14524" y="9704"/>
                  </a:cubicBezTo>
                  <a:cubicBezTo>
                    <a:pt x="14475" y="8463"/>
                    <a:pt x="13504" y="8266"/>
                    <a:pt x="12893" y="8266"/>
                  </a:cubicBezTo>
                  <a:cubicBezTo>
                    <a:pt x="12610" y="8266"/>
                    <a:pt x="12404" y="8308"/>
                    <a:pt x="12404" y="8308"/>
                  </a:cubicBezTo>
                  <a:cubicBezTo>
                    <a:pt x="12187" y="6922"/>
                    <a:pt x="10067" y="6681"/>
                    <a:pt x="10067" y="6681"/>
                  </a:cubicBezTo>
                  <a:cubicBezTo>
                    <a:pt x="10729" y="4992"/>
                    <a:pt x="8856" y="4406"/>
                    <a:pt x="8856" y="4406"/>
                  </a:cubicBezTo>
                  <a:cubicBezTo>
                    <a:pt x="8941" y="2887"/>
                    <a:pt x="7412" y="2385"/>
                    <a:pt x="7412" y="2385"/>
                  </a:cubicBezTo>
                  <a:cubicBezTo>
                    <a:pt x="7182" y="751"/>
                    <a:pt x="6328" y="388"/>
                    <a:pt x="5614" y="388"/>
                  </a:cubicBezTo>
                  <a:cubicBezTo>
                    <a:pt x="5042" y="388"/>
                    <a:pt x="4560" y="621"/>
                    <a:pt x="4560" y="621"/>
                  </a:cubicBezTo>
                  <a:cubicBezTo>
                    <a:pt x="4560" y="621"/>
                    <a:pt x="4088" y="1"/>
                    <a:pt x="2945" y="1"/>
                  </a:cubicBezTo>
                  <a:close/>
                </a:path>
              </a:pathLst>
            </a:custGeom>
            <a:solidFill>
              <a:schemeClr val="dk2"/>
            </a:solidFill>
            <a:ln w="152400" cap="flat" cmpd="sng">
              <a:solidFill>
                <a:schemeClr val="accent2"/>
              </a:solidFill>
              <a:prstDash val="solid"/>
              <a:round/>
              <a:headEnd type="none" w="sm" len="sm"/>
              <a:tailEnd type="none" w="sm" len="sm"/>
            </a:ln>
            <a:effectLst>
              <a:outerShdw dist="38100" dir="35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rot="1160224">
              <a:off x="9597462" y="2115179"/>
              <a:ext cx="1210638" cy="1426647"/>
            </a:xfrm>
            <a:custGeom>
              <a:avLst/>
              <a:gdLst/>
              <a:ahLst/>
              <a:cxnLst/>
              <a:rect l="l" t="t" r="r" b="b"/>
              <a:pathLst>
                <a:path w="38453" h="45314" extrusionOk="0">
                  <a:moveTo>
                    <a:pt x="2945" y="1"/>
                  </a:moveTo>
                  <a:cubicBezTo>
                    <a:pt x="2644" y="1"/>
                    <a:pt x="2298" y="44"/>
                    <a:pt x="1901" y="152"/>
                  </a:cubicBezTo>
                  <a:cubicBezTo>
                    <a:pt x="0" y="672"/>
                    <a:pt x="1353" y="2735"/>
                    <a:pt x="1438" y="3705"/>
                  </a:cubicBezTo>
                  <a:cubicBezTo>
                    <a:pt x="1523" y="4671"/>
                    <a:pt x="2096" y="6231"/>
                    <a:pt x="2096" y="6231"/>
                  </a:cubicBezTo>
                  <a:cubicBezTo>
                    <a:pt x="1821" y="7508"/>
                    <a:pt x="3051" y="9273"/>
                    <a:pt x="3051" y="9273"/>
                  </a:cubicBezTo>
                  <a:cubicBezTo>
                    <a:pt x="2436" y="10859"/>
                    <a:pt x="3184" y="11587"/>
                    <a:pt x="3184" y="11587"/>
                  </a:cubicBezTo>
                  <a:cubicBezTo>
                    <a:pt x="2545" y="12613"/>
                    <a:pt x="3217" y="14473"/>
                    <a:pt x="3217" y="14473"/>
                  </a:cubicBezTo>
                  <a:cubicBezTo>
                    <a:pt x="2006" y="16824"/>
                    <a:pt x="3042" y="18348"/>
                    <a:pt x="3042" y="18348"/>
                  </a:cubicBezTo>
                  <a:cubicBezTo>
                    <a:pt x="2171" y="19520"/>
                    <a:pt x="2611" y="21603"/>
                    <a:pt x="2611" y="21603"/>
                  </a:cubicBezTo>
                  <a:cubicBezTo>
                    <a:pt x="1249" y="23765"/>
                    <a:pt x="2417" y="26243"/>
                    <a:pt x="2417" y="26243"/>
                  </a:cubicBezTo>
                  <a:cubicBezTo>
                    <a:pt x="1973" y="27970"/>
                    <a:pt x="2308" y="29687"/>
                    <a:pt x="2308" y="29687"/>
                  </a:cubicBezTo>
                  <a:cubicBezTo>
                    <a:pt x="1864" y="32238"/>
                    <a:pt x="2947" y="33132"/>
                    <a:pt x="2947" y="33132"/>
                  </a:cubicBezTo>
                  <a:cubicBezTo>
                    <a:pt x="3136" y="36608"/>
                    <a:pt x="6561" y="37087"/>
                    <a:pt x="6561" y="37087"/>
                  </a:cubicBezTo>
                  <a:cubicBezTo>
                    <a:pt x="7166" y="38322"/>
                    <a:pt x="8135" y="38693"/>
                    <a:pt x="9080" y="38693"/>
                  </a:cubicBezTo>
                  <a:cubicBezTo>
                    <a:pt x="10504" y="38693"/>
                    <a:pt x="11875" y="37853"/>
                    <a:pt x="11875" y="37853"/>
                  </a:cubicBezTo>
                  <a:cubicBezTo>
                    <a:pt x="12457" y="38036"/>
                    <a:pt x="12913" y="38109"/>
                    <a:pt x="13283" y="38109"/>
                  </a:cubicBezTo>
                  <a:cubicBezTo>
                    <a:pt x="14453" y="38109"/>
                    <a:pt x="14765" y="37378"/>
                    <a:pt x="15527" y="37087"/>
                  </a:cubicBezTo>
                  <a:cubicBezTo>
                    <a:pt x="15857" y="36961"/>
                    <a:pt x="16165" y="36890"/>
                    <a:pt x="16440" y="36890"/>
                  </a:cubicBezTo>
                  <a:cubicBezTo>
                    <a:pt x="17002" y="36890"/>
                    <a:pt x="17426" y="37187"/>
                    <a:pt x="17622" y="37914"/>
                  </a:cubicBezTo>
                  <a:cubicBezTo>
                    <a:pt x="17920" y="38998"/>
                    <a:pt x="17395" y="40659"/>
                    <a:pt x="17169" y="42314"/>
                  </a:cubicBezTo>
                  <a:cubicBezTo>
                    <a:pt x="16946" y="43974"/>
                    <a:pt x="18001" y="45313"/>
                    <a:pt x="18001" y="45313"/>
                  </a:cubicBezTo>
                  <a:lnTo>
                    <a:pt x="20496" y="45313"/>
                  </a:lnTo>
                  <a:cubicBezTo>
                    <a:pt x="20466" y="45311"/>
                    <a:pt x="20259" y="45249"/>
                    <a:pt x="21124" y="43785"/>
                  </a:cubicBezTo>
                  <a:cubicBezTo>
                    <a:pt x="22051" y="42220"/>
                    <a:pt x="20773" y="40719"/>
                    <a:pt x="21971" y="38809"/>
                  </a:cubicBezTo>
                  <a:cubicBezTo>
                    <a:pt x="23167" y="36893"/>
                    <a:pt x="23106" y="34471"/>
                    <a:pt x="23106" y="34471"/>
                  </a:cubicBezTo>
                  <a:cubicBezTo>
                    <a:pt x="23698" y="31249"/>
                    <a:pt x="22178" y="31140"/>
                    <a:pt x="20935" y="29782"/>
                  </a:cubicBezTo>
                  <a:cubicBezTo>
                    <a:pt x="20413" y="29215"/>
                    <a:pt x="19594" y="29050"/>
                    <a:pt x="18819" y="29050"/>
                  </a:cubicBezTo>
                  <a:cubicBezTo>
                    <a:pt x="17746" y="29050"/>
                    <a:pt x="16757" y="29366"/>
                    <a:pt x="16757" y="29366"/>
                  </a:cubicBezTo>
                  <a:cubicBezTo>
                    <a:pt x="16416" y="29241"/>
                    <a:pt x="16125" y="29191"/>
                    <a:pt x="15877" y="29191"/>
                  </a:cubicBezTo>
                  <a:cubicBezTo>
                    <a:pt x="14826" y="29191"/>
                    <a:pt x="14556" y="30099"/>
                    <a:pt x="14556" y="30099"/>
                  </a:cubicBezTo>
                  <a:cubicBezTo>
                    <a:pt x="14357" y="30027"/>
                    <a:pt x="14159" y="29997"/>
                    <a:pt x="13966" y="29997"/>
                  </a:cubicBezTo>
                  <a:cubicBezTo>
                    <a:pt x="12970" y="29997"/>
                    <a:pt x="12130" y="30804"/>
                    <a:pt x="12130" y="30804"/>
                  </a:cubicBezTo>
                  <a:cubicBezTo>
                    <a:pt x="12061" y="30303"/>
                    <a:pt x="11656" y="30163"/>
                    <a:pt x="11225" y="30163"/>
                  </a:cubicBezTo>
                  <a:cubicBezTo>
                    <a:pt x="10679" y="30163"/>
                    <a:pt x="10091" y="30387"/>
                    <a:pt x="10091" y="30387"/>
                  </a:cubicBezTo>
                  <a:cubicBezTo>
                    <a:pt x="10171" y="29237"/>
                    <a:pt x="9135" y="28827"/>
                    <a:pt x="9135" y="28827"/>
                  </a:cubicBezTo>
                  <a:cubicBezTo>
                    <a:pt x="9997" y="27151"/>
                    <a:pt x="8752" y="26049"/>
                    <a:pt x="8752" y="26049"/>
                  </a:cubicBezTo>
                  <a:cubicBezTo>
                    <a:pt x="10200" y="23963"/>
                    <a:pt x="9324" y="21583"/>
                    <a:pt x="9324" y="21583"/>
                  </a:cubicBezTo>
                  <a:cubicBezTo>
                    <a:pt x="9930" y="19099"/>
                    <a:pt x="8558" y="17728"/>
                    <a:pt x="8558" y="17728"/>
                  </a:cubicBezTo>
                  <a:cubicBezTo>
                    <a:pt x="10024" y="15778"/>
                    <a:pt x="8303" y="13962"/>
                    <a:pt x="8303" y="13962"/>
                  </a:cubicBezTo>
                  <a:cubicBezTo>
                    <a:pt x="8831" y="13438"/>
                    <a:pt x="8672" y="12321"/>
                    <a:pt x="8611" y="11984"/>
                  </a:cubicBezTo>
                  <a:lnTo>
                    <a:pt x="8611" y="11984"/>
                  </a:lnTo>
                  <a:cubicBezTo>
                    <a:pt x="8854" y="13236"/>
                    <a:pt x="10257" y="13325"/>
                    <a:pt x="10654" y="13325"/>
                  </a:cubicBezTo>
                  <a:cubicBezTo>
                    <a:pt x="10720" y="13325"/>
                    <a:pt x="10758" y="13323"/>
                    <a:pt x="10758" y="13323"/>
                  </a:cubicBezTo>
                  <a:cubicBezTo>
                    <a:pt x="10879" y="14444"/>
                    <a:pt x="12327" y="14582"/>
                    <a:pt x="13030" y="14582"/>
                  </a:cubicBezTo>
                  <a:cubicBezTo>
                    <a:pt x="13258" y="14582"/>
                    <a:pt x="13408" y="14567"/>
                    <a:pt x="13408" y="14567"/>
                  </a:cubicBezTo>
                  <a:cubicBezTo>
                    <a:pt x="13639" y="15563"/>
                    <a:pt x="14251" y="15820"/>
                    <a:pt x="14821" y="15820"/>
                  </a:cubicBezTo>
                  <a:cubicBezTo>
                    <a:pt x="15430" y="15820"/>
                    <a:pt x="15991" y="15527"/>
                    <a:pt x="15991" y="15527"/>
                  </a:cubicBezTo>
                  <a:cubicBezTo>
                    <a:pt x="16549" y="16067"/>
                    <a:pt x="17260" y="16239"/>
                    <a:pt x="17937" y="16239"/>
                  </a:cubicBezTo>
                  <a:cubicBezTo>
                    <a:pt x="19119" y="16239"/>
                    <a:pt x="20200" y="15717"/>
                    <a:pt x="20200" y="15717"/>
                  </a:cubicBezTo>
                  <a:cubicBezTo>
                    <a:pt x="20511" y="16028"/>
                    <a:pt x="20907" y="16142"/>
                    <a:pt x="21324" y="16142"/>
                  </a:cubicBezTo>
                  <a:cubicBezTo>
                    <a:pt x="22513" y="16142"/>
                    <a:pt x="23867" y="15206"/>
                    <a:pt x="23867" y="15206"/>
                  </a:cubicBezTo>
                  <a:cubicBezTo>
                    <a:pt x="24161" y="15298"/>
                    <a:pt x="24425" y="15338"/>
                    <a:pt x="24660" y="15338"/>
                  </a:cubicBezTo>
                  <a:cubicBezTo>
                    <a:pt x="26137" y="15338"/>
                    <a:pt x="26517" y="13773"/>
                    <a:pt x="26517" y="13773"/>
                  </a:cubicBezTo>
                  <a:cubicBezTo>
                    <a:pt x="26528" y="13773"/>
                    <a:pt x="26538" y="13773"/>
                    <a:pt x="26549" y="13773"/>
                  </a:cubicBezTo>
                  <a:cubicBezTo>
                    <a:pt x="28673" y="13773"/>
                    <a:pt x="29100" y="12334"/>
                    <a:pt x="29100" y="12334"/>
                  </a:cubicBezTo>
                  <a:cubicBezTo>
                    <a:pt x="29429" y="12434"/>
                    <a:pt x="29688" y="12473"/>
                    <a:pt x="29893" y="12473"/>
                  </a:cubicBezTo>
                  <a:cubicBezTo>
                    <a:pt x="30450" y="12473"/>
                    <a:pt x="30605" y="12182"/>
                    <a:pt x="30647" y="12013"/>
                  </a:cubicBezTo>
                  <a:lnTo>
                    <a:pt x="30647" y="12013"/>
                  </a:lnTo>
                  <a:cubicBezTo>
                    <a:pt x="30410" y="13753"/>
                    <a:pt x="31522" y="14028"/>
                    <a:pt x="31522" y="14028"/>
                  </a:cubicBezTo>
                  <a:cubicBezTo>
                    <a:pt x="31030" y="15845"/>
                    <a:pt x="31125" y="17278"/>
                    <a:pt x="31125" y="17278"/>
                  </a:cubicBezTo>
                  <a:cubicBezTo>
                    <a:pt x="29933" y="20311"/>
                    <a:pt x="31872" y="21489"/>
                    <a:pt x="31872" y="21489"/>
                  </a:cubicBezTo>
                  <a:cubicBezTo>
                    <a:pt x="30439" y="23305"/>
                    <a:pt x="31512" y="25084"/>
                    <a:pt x="31512" y="25084"/>
                  </a:cubicBezTo>
                  <a:cubicBezTo>
                    <a:pt x="30973" y="25884"/>
                    <a:pt x="31233" y="28357"/>
                    <a:pt x="31233" y="28357"/>
                  </a:cubicBezTo>
                  <a:cubicBezTo>
                    <a:pt x="30514" y="29148"/>
                    <a:pt x="30140" y="30856"/>
                    <a:pt x="30140" y="30856"/>
                  </a:cubicBezTo>
                  <a:cubicBezTo>
                    <a:pt x="27718" y="31878"/>
                    <a:pt x="27846" y="34039"/>
                    <a:pt x="27846" y="34039"/>
                  </a:cubicBezTo>
                  <a:cubicBezTo>
                    <a:pt x="27978" y="34077"/>
                    <a:pt x="28087" y="34172"/>
                    <a:pt x="28206" y="34342"/>
                  </a:cubicBezTo>
                  <a:cubicBezTo>
                    <a:pt x="28556" y="34854"/>
                    <a:pt x="29417" y="35426"/>
                    <a:pt x="29417" y="35426"/>
                  </a:cubicBezTo>
                  <a:cubicBezTo>
                    <a:pt x="28461" y="35875"/>
                    <a:pt x="27600" y="38998"/>
                    <a:pt x="27335" y="39765"/>
                  </a:cubicBezTo>
                  <a:cubicBezTo>
                    <a:pt x="27263" y="39974"/>
                    <a:pt x="27343" y="40072"/>
                    <a:pt x="27506" y="40072"/>
                  </a:cubicBezTo>
                  <a:cubicBezTo>
                    <a:pt x="27938" y="40072"/>
                    <a:pt x="28949" y="39387"/>
                    <a:pt x="29228" y="38297"/>
                  </a:cubicBezTo>
                  <a:cubicBezTo>
                    <a:pt x="29611" y="36798"/>
                    <a:pt x="30694" y="36258"/>
                    <a:pt x="30694" y="36258"/>
                  </a:cubicBezTo>
                  <a:cubicBezTo>
                    <a:pt x="31204" y="37403"/>
                    <a:pt x="32037" y="37760"/>
                    <a:pt x="32904" y="37760"/>
                  </a:cubicBezTo>
                  <a:cubicBezTo>
                    <a:pt x="33847" y="37760"/>
                    <a:pt x="34829" y="37337"/>
                    <a:pt x="35477" y="37044"/>
                  </a:cubicBezTo>
                  <a:cubicBezTo>
                    <a:pt x="36721" y="36481"/>
                    <a:pt x="36603" y="33642"/>
                    <a:pt x="36603" y="33642"/>
                  </a:cubicBezTo>
                  <a:cubicBezTo>
                    <a:pt x="36603" y="33642"/>
                    <a:pt x="37010" y="33473"/>
                    <a:pt x="37734" y="31495"/>
                  </a:cubicBezTo>
                  <a:cubicBezTo>
                    <a:pt x="38453" y="29518"/>
                    <a:pt x="37435" y="28070"/>
                    <a:pt x="37435" y="28070"/>
                  </a:cubicBezTo>
                  <a:cubicBezTo>
                    <a:pt x="38297" y="25425"/>
                    <a:pt x="36882" y="23883"/>
                    <a:pt x="36882" y="23883"/>
                  </a:cubicBezTo>
                  <a:cubicBezTo>
                    <a:pt x="38112" y="21786"/>
                    <a:pt x="36858" y="19946"/>
                    <a:pt x="36858" y="19946"/>
                  </a:cubicBezTo>
                  <a:cubicBezTo>
                    <a:pt x="37899" y="18181"/>
                    <a:pt x="36755" y="16460"/>
                    <a:pt x="36755" y="16460"/>
                  </a:cubicBezTo>
                  <a:cubicBezTo>
                    <a:pt x="37805" y="14950"/>
                    <a:pt x="37052" y="12954"/>
                    <a:pt x="37052" y="12954"/>
                  </a:cubicBezTo>
                  <a:cubicBezTo>
                    <a:pt x="38391" y="11004"/>
                    <a:pt x="37114" y="9742"/>
                    <a:pt x="37114" y="9742"/>
                  </a:cubicBezTo>
                  <a:cubicBezTo>
                    <a:pt x="37114" y="9742"/>
                    <a:pt x="37942" y="9496"/>
                    <a:pt x="37856" y="6828"/>
                  </a:cubicBezTo>
                  <a:cubicBezTo>
                    <a:pt x="37787" y="4512"/>
                    <a:pt x="35661" y="4359"/>
                    <a:pt x="35101" y="4359"/>
                  </a:cubicBezTo>
                  <a:cubicBezTo>
                    <a:pt x="35015" y="4359"/>
                    <a:pt x="34966" y="4362"/>
                    <a:pt x="34966" y="4362"/>
                  </a:cubicBezTo>
                  <a:cubicBezTo>
                    <a:pt x="34466" y="3834"/>
                    <a:pt x="33987" y="3649"/>
                    <a:pt x="33560" y="3649"/>
                  </a:cubicBezTo>
                  <a:cubicBezTo>
                    <a:pt x="32555" y="3649"/>
                    <a:pt x="31844" y="4680"/>
                    <a:pt x="31844" y="4680"/>
                  </a:cubicBezTo>
                  <a:cubicBezTo>
                    <a:pt x="31711" y="4646"/>
                    <a:pt x="31580" y="4630"/>
                    <a:pt x="31451" y="4630"/>
                  </a:cubicBezTo>
                  <a:cubicBezTo>
                    <a:pt x="29997" y="4630"/>
                    <a:pt x="28863" y="6638"/>
                    <a:pt x="28863" y="6638"/>
                  </a:cubicBezTo>
                  <a:cubicBezTo>
                    <a:pt x="28833" y="6637"/>
                    <a:pt x="28804" y="6637"/>
                    <a:pt x="28775" y="6637"/>
                  </a:cubicBezTo>
                  <a:cubicBezTo>
                    <a:pt x="27243" y="6637"/>
                    <a:pt x="27335" y="7722"/>
                    <a:pt x="27335" y="7722"/>
                  </a:cubicBezTo>
                  <a:cubicBezTo>
                    <a:pt x="27039" y="7650"/>
                    <a:pt x="26767" y="7619"/>
                    <a:pt x="26520" y="7619"/>
                  </a:cubicBezTo>
                  <a:cubicBezTo>
                    <a:pt x="24952" y="7619"/>
                    <a:pt x="24344" y="8871"/>
                    <a:pt x="24344" y="8871"/>
                  </a:cubicBezTo>
                  <a:cubicBezTo>
                    <a:pt x="23977" y="8687"/>
                    <a:pt x="23634" y="8614"/>
                    <a:pt x="23322" y="8614"/>
                  </a:cubicBezTo>
                  <a:cubicBezTo>
                    <a:pt x="22121" y="8614"/>
                    <a:pt x="21365" y="9689"/>
                    <a:pt x="21365" y="9689"/>
                  </a:cubicBezTo>
                  <a:cubicBezTo>
                    <a:pt x="21019" y="9600"/>
                    <a:pt x="20701" y="9563"/>
                    <a:pt x="20411" y="9563"/>
                  </a:cubicBezTo>
                  <a:cubicBezTo>
                    <a:pt x="19051" y="9563"/>
                    <a:pt x="18317" y="10376"/>
                    <a:pt x="18317" y="10376"/>
                  </a:cubicBezTo>
                  <a:cubicBezTo>
                    <a:pt x="17645" y="9489"/>
                    <a:pt x="16861" y="9233"/>
                    <a:pt x="16180" y="9233"/>
                  </a:cubicBezTo>
                  <a:cubicBezTo>
                    <a:pt x="15256" y="9233"/>
                    <a:pt x="14524" y="9704"/>
                    <a:pt x="14524" y="9704"/>
                  </a:cubicBezTo>
                  <a:cubicBezTo>
                    <a:pt x="14475" y="8463"/>
                    <a:pt x="13504" y="8266"/>
                    <a:pt x="12893" y="8266"/>
                  </a:cubicBezTo>
                  <a:cubicBezTo>
                    <a:pt x="12610" y="8266"/>
                    <a:pt x="12404" y="8308"/>
                    <a:pt x="12404" y="8308"/>
                  </a:cubicBezTo>
                  <a:cubicBezTo>
                    <a:pt x="12187" y="6922"/>
                    <a:pt x="10067" y="6681"/>
                    <a:pt x="10067" y="6681"/>
                  </a:cubicBezTo>
                  <a:cubicBezTo>
                    <a:pt x="10729" y="4992"/>
                    <a:pt x="8856" y="4406"/>
                    <a:pt x="8856" y="4406"/>
                  </a:cubicBezTo>
                  <a:cubicBezTo>
                    <a:pt x="8941" y="2887"/>
                    <a:pt x="7412" y="2385"/>
                    <a:pt x="7412" y="2385"/>
                  </a:cubicBezTo>
                  <a:cubicBezTo>
                    <a:pt x="7182" y="751"/>
                    <a:pt x="6328" y="388"/>
                    <a:pt x="5614" y="388"/>
                  </a:cubicBezTo>
                  <a:cubicBezTo>
                    <a:pt x="5042" y="388"/>
                    <a:pt x="4560" y="621"/>
                    <a:pt x="4560" y="621"/>
                  </a:cubicBezTo>
                  <a:cubicBezTo>
                    <a:pt x="4560" y="621"/>
                    <a:pt x="4088" y="1"/>
                    <a:pt x="2945"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1"/>
          <p:cNvGrpSpPr/>
          <p:nvPr/>
        </p:nvGrpSpPr>
        <p:grpSpPr>
          <a:xfrm rot="-1760455">
            <a:off x="8213282" y="703664"/>
            <a:ext cx="604712" cy="1375697"/>
            <a:chOff x="7766350" y="3138480"/>
            <a:chExt cx="881356" cy="2005053"/>
          </a:xfrm>
        </p:grpSpPr>
        <p:sp>
          <p:nvSpPr>
            <p:cNvPr id="256" name="Google Shape;256;p31"/>
            <p:cNvSpPr/>
            <p:nvPr/>
          </p:nvSpPr>
          <p:spPr>
            <a:xfrm>
              <a:off x="7766350" y="3138480"/>
              <a:ext cx="881356" cy="2005053"/>
            </a:xfrm>
            <a:custGeom>
              <a:avLst/>
              <a:gdLst/>
              <a:ahLst/>
              <a:cxnLst/>
              <a:rect l="l" t="t" r="r" b="b"/>
              <a:pathLst>
                <a:path w="24927" h="56708" extrusionOk="0">
                  <a:moveTo>
                    <a:pt x="3805" y="1"/>
                  </a:moveTo>
                  <a:cubicBezTo>
                    <a:pt x="2784" y="1"/>
                    <a:pt x="1765" y="189"/>
                    <a:pt x="814" y="573"/>
                  </a:cubicBezTo>
                  <a:cubicBezTo>
                    <a:pt x="337" y="764"/>
                    <a:pt x="0" y="1209"/>
                    <a:pt x="150" y="1746"/>
                  </a:cubicBezTo>
                  <a:cubicBezTo>
                    <a:pt x="252" y="2117"/>
                    <a:pt x="654" y="2459"/>
                    <a:pt x="1061" y="2459"/>
                  </a:cubicBezTo>
                  <a:cubicBezTo>
                    <a:pt x="1096" y="2459"/>
                    <a:pt x="1132" y="2456"/>
                    <a:pt x="1167" y="2451"/>
                  </a:cubicBezTo>
                  <a:cubicBezTo>
                    <a:pt x="1221" y="2445"/>
                    <a:pt x="1272" y="2431"/>
                    <a:pt x="1323" y="2410"/>
                  </a:cubicBezTo>
                  <a:cubicBezTo>
                    <a:pt x="2129" y="2086"/>
                    <a:pt x="2992" y="1909"/>
                    <a:pt x="3855" y="1909"/>
                  </a:cubicBezTo>
                  <a:cubicBezTo>
                    <a:pt x="3907" y="1909"/>
                    <a:pt x="3958" y="1910"/>
                    <a:pt x="4010" y="1911"/>
                  </a:cubicBezTo>
                  <a:cubicBezTo>
                    <a:pt x="4820" y="1923"/>
                    <a:pt x="5627" y="2095"/>
                    <a:pt x="6383" y="2436"/>
                  </a:cubicBezTo>
                  <a:cubicBezTo>
                    <a:pt x="7804" y="3080"/>
                    <a:pt x="8943" y="4237"/>
                    <a:pt x="9576" y="5663"/>
                  </a:cubicBezTo>
                  <a:cubicBezTo>
                    <a:pt x="10339" y="7384"/>
                    <a:pt x="10227" y="9434"/>
                    <a:pt x="10218" y="11298"/>
                  </a:cubicBezTo>
                  <a:cubicBezTo>
                    <a:pt x="10211" y="13443"/>
                    <a:pt x="10224" y="15587"/>
                    <a:pt x="10192" y="17732"/>
                  </a:cubicBezTo>
                  <a:cubicBezTo>
                    <a:pt x="10173" y="18853"/>
                    <a:pt x="10113" y="19965"/>
                    <a:pt x="9872" y="21061"/>
                  </a:cubicBezTo>
                  <a:lnTo>
                    <a:pt x="8893" y="24838"/>
                  </a:lnTo>
                  <a:cubicBezTo>
                    <a:pt x="8400" y="27268"/>
                    <a:pt x="8089" y="30970"/>
                    <a:pt x="9627" y="34230"/>
                  </a:cubicBezTo>
                  <a:cubicBezTo>
                    <a:pt x="11104" y="37358"/>
                    <a:pt x="15911" y="40818"/>
                    <a:pt x="15911" y="40818"/>
                  </a:cubicBezTo>
                  <a:cubicBezTo>
                    <a:pt x="15911" y="40818"/>
                    <a:pt x="11625" y="42933"/>
                    <a:pt x="11378" y="47035"/>
                  </a:cubicBezTo>
                  <a:cubicBezTo>
                    <a:pt x="11126" y="51139"/>
                    <a:pt x="7397" y="51330"/>
                    <a:pt x="6402" y="54342"/>
                  </a:cubicBezTo>
                  <a:cubicBezTo>
                    <a:pt x="5946" y="55723"/>
                    <a:pt x="7871" y="56707"/>
                    <a:pt x="10532" y="56707"/>
                  </a:cubicBezTo>
                  <a:cubicBezTo>
                    <a:pt x="13671" y="56707"/>
                    <a:pt x="17837" y="55337"/>
                    <a:pt x="20327" y="51635"/>
                  </a:cubicBezTo>
                  <a:cubicBezTo>
                    <a:pt x="24927" y="44799"/>
                    <a:pt x="22712" y="40275"/>
                    <a:pt x="18214" y="38830"/>
                  </a:cubicBezTo>
                  <a:cubicBezTo>
                    <a:pt x="18214" y="38830"/>
                    <a:pt x="8804" y="35271"/>
                    <a:pt x="11107" y="24219"/>
                  </a:cubicBezTo>
                  <a:cubicBezTo>
                    <a:pt x="11416" y="23127"/>
                    <a:pt x="11695" y="22367"/>
                    <a:pt x="11892" y="21713"/>
                  </a:cubicBezTo>
                  <a:cubicBezTo>
                    <a:pt x="12216" y="20625"/>
                    <a:pt x="12261" y="19472"/>
                    <a:pt x="12299" y="18339"/>
                  </a:cubicBezTo>
                  <a:cubicBezTo>
                    <a:pt x="12372" y="16045"/>
                    <a:pt x="12331" y="13748"/>
                    <a:pt x="12340" y="11455"/>
                  </a:cubicBezTo>
                  <a:cubicBezTo>
                    <a:pt x="12346" y="9253"/>
                    <a:pt x="12416" y="6984"/>
                    <a:pt x="11533" y="4919"/>
                  </a:cubicBezTo>
                  <a:cubicBezTo>
                    <a:pt x="10812" y="3243"/>
                    <a:pt x="9494" y="1803"/>
                    <a:pt x="7880" y="949"/>
                  </a:cubicBezTo>
                  <a:cubicBezTo>
                    <a:pt x="6699" y="323"/>
                    <a:pt x="5370" y="2"/>
                    <a:pt x="4038" y="2"/>
                  </a:cubicBezTo>
                  <a:cubicBezTo>
                    <a:pt x="4011" y="2"/>
                    <a:pt x="3984" y="2"/>
                    <a:pt x="3957" y="2"/>
                  </a:cubicBezTo>
                  <a:cubicBezTo>
                    <a:pt x="3906" y="1"/>
                    <a:pt x="3855" y="1"/>
                    <a:pt x="3805" y="1"/>
                  </a:cubicBezTo>
                  <a:close/>
                </a:path>
              </a:pathLst>
            </a:custGeom>
            <a:solidFill>
              <a:schemeClr val="accent2"/>
            </a:solidFill>
            <a:ln w="152400" cap="flat" cmpd="sng">
              <a:solidFill>
                <a:schemeClr val="accent2"/>
              </a:solidFill>
              <a:prstDash val="solid"/>
              <a:round/>
              <a:headEnd type="none" w="sm" len="sm"/>
              <a:tailEnd type="none" w="sm" len="sm"/>
            </a:ln>
            <a:effectLst>
              <a:outerShdw dist="47625" dir="12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7766350" y="3138480"/>
              <a:ext cx="881356" cy="2005053"/>
            </a:xfrm>
            <a:custGeom>
              <a:avLst/>
              <a:gdLst/>
              <a:ahLst/>
              <a:cxnLst/>
              <a:rect l="l" t="t" r="r" b="b"/>
              <a:pathLst>
                <a:path w="24927" h="56708" extrusionOk="0">
                  <a:moveTo>
                    <a:pt x="3805" y="1"/>
                  </a:moveTo>
                  <a:cubicBezTo>
                    <a:pt x="2784" y="1"/>
                    <a:pt x="1765" y="189"/>
                    <a:pt x="814" y="573"/>
                  </a:cubicBezTo>
                  <a:cubicBezTo>
                    <a:pt x="337" y="764"/>
                    <a:pt x="0" y="1209"/>
                    <a:pt x="150" y="1746"/>
                  </a:cubicBezTo>
                  <a:cubicBezTo>
                    <a:pt x="252" y="2117"/>
                    <a:pt x="654" y="2459"/>
                    <a:pt x="1061" y="2459"/>
                  </a:cubicBezTo>
                  <a:cubicBezTo>
                    <a:pt x="1096" y="2459"/>
                    <a:pt x="1132" y="2456"/>
                    <a:pt x="1167" y="2451"/>
                  </a:cubicBezTo>
                  <a:cubicBezTo>
                    <a:pt x="1221" y="2445"/>
                    <a:pt x="1272" y="2431"/>
                    <a:pt x="1323" y="2410"/>
                  </a:cubicBezTo>
                  <a:cubicBezTo>
                    <a:pt x="2129" y="2086"/>
                    <a:pt x="2992" y="1909"/>
                    <a:pt x="3855" y="1909"/>
                  </a:cubicBezTo>
                  <a:cubicBezTo>
                    <a:pt x="3907" y="1909"/>
                    <a:pt x="3958" y="1910"/>
                    <a:pt x="4010" y="1911"/>
                  </a:cubicBezTo>
                  <a:cubicBezTo>
                    <a:pt x="4820" y="1923"/>
                    <a:pt x="5627" y="2095"/>
                    <a:pt x="6383" y="2436"/>
                  </a:cubicBezTo>
                  <a:cubicBezTo>
                    <a:pt x="7804" y="3080"/>
                    <a:pt x="8943" y="4237"/>
                    <a:pt x="9576" y="5663"/>
                  </a:cubicBezTo>
                  <a:cubicBezTo>
                    <a:pt x="10339" y="7384"/>
                    <a:pt x="10227" y="9434"/>
                    <a:pt x="10218" y="11298"/>
                  </a:cubicBezTo>
                  <a:cubicBezTo>
                    <a:pt x="10211" y="13443"/>
                    <a:pt x="10224" y="15587"/>
                    <a:pt x="10192" y="17732"/>
                  </a:cubicBezTo>
                  <a:cubicBezTo>
                    <a:pt x="10173" y="18853"/>
                    <a:pt x="10113" y="19965"/>
                    <a:pt x="9872" y="21061"/>
                  </a:cubicBezTo>
                  <a:lnTo>
                    <a:pt x="8893" y="24838"/>
                  </a:lnTo>
                  <a:cubicBezTo>
                    <a:pt x="8400" y="27268"/>
                    <a:pt x="8089" y="30970"/>
                    <a:pt x="9627" y="34230"/>
                  </a:cubicBezTo>
                  <a:cubicBezTo>
                    <a:pt x="11104" y="37358"/>
                    <a:pt x="15911" y="40818"/>
                    <a:pt x="15911" y="40818"/>
                  </a:cubicBezTo>
                  <a:cubicBezTo>
                    <a:pt x="15911" y="40818"/>
                    <a:pt x="11625" y="42933"/>
                    <a:pt x="11378" y="47035"/>
                  </a:cubicBezTo>
                  <a:cubicBezTo>
                    <a:pt x="11126" y="51139"/>
                    <a:pt x="7397" y="51330"/>
                    <a:pt x="6402" y="54342"/>
                  </a:cubicBezTo>
                  <a:cubicBezTo>
                    <a:pt x="5946" y="55723"/>
                    <a:pt x="7871" y="56707"/>
                    <a:pt x="10532" y="56707"/>
                  </a:cubicBezTo>
                  <a:cubicBezTo>
                    <a:pt x="13671" y="56707"/>
                    <a:pt x="17837" y="55337"/>
                    <a:pt x="20327" y="51635"/>
                  </a:cubicBezTo>
                  <a:cubicBezTo>
                    <a:pt x="24927" y="44799"/>
                    <a:pt x="22712" y="40275"/>
                    <a:pt x="18214" y="38830"/>
                  </a:cubicBezTo>
                  <a:cubicBezTo>
                    <a:pt x="18214" y="38830"/>
                    <a:pt x="8804" y="35271"/>
                    <a:pt x="11107" y="24219"/>
                  </a:cubicBezTo>
                  <a:cubicBezTo>
                    <a:pt x="11416" y="23127"/>
                    <a:pt x="11695" y="22367"/>
                    <a:pt x="11892" y="21713"/>
                  </a:cubicBezTo>
                  <a:cubicBezTo>
                    <a:pt x="12216" y="20625"/>
                    <a:pt x="12261" y="19472"/>
                    <a:pt x="12299" y="18339"/>
                  </a:cubicBezTo>
                  <a:cubicBezTo>
                    <a:pt x="12372" y="16045"/>
                    <a:pt x="12331" y="13748"/>
                    <a:pt x="12340" y="11455"/>
                  </a:cubicBezTo>
                  <a:cubicBezTo>
                    <a:pt x="12346" y="9253"/>
                    <a:pt x="12416" y="6984"/>
                    <a:pt x="11533" y="4919"/>
                  </a:cubicBezTo>
                  <a:cubicBezTo>
                    <a:pt x="10812" y="3243"/>
                    <a:pt x="9494" y="1803"/>
                    <a:pt x="7880" y="949"/>
                  </a:cubicBezTo>
                  <a:cubicBezTo>
                    <a:pt x="6699" y="323"/>
                    <a:pt x="5370" y="2"/>
                    <a:pt x="4038" y="2"/>
                  </a:cubicBezTo>
                  <a:cubicBezTo>
                    <a:pt x="4011" y="2"/>
                    <a:pt x="3984" y="2"/>
                    <a:pt x="3957" y="2"/>
                  </a:cubicBezTo>
                  <a:cubicBezTo>
                    <a:pt x="3906" y="1"/>
                    <a:pt x="3855" y="1"/>
                    <a:pt x="380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31"/>
          <p:cNvGrpSpPr/>
          <p:nvPr/>
        </p:nvGrpSpPr>
        <p:grpSpPr>
          <a:xfrm>
            <a:off x="7764377" y="3945787"/>
            <a:ext cx="1201224" cy="766811"/>
            <a:chOff x="7983025" y="4391025"/>
            <a:chExt cx="895500" cy="571650"/>
          </a:xfrm>
        </p:grpSpPr>
        <p:sp>
          <p:nvSpPr>
            <p:cNvPr id="259" name="Google Shape;259;p31"/>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1"/>
          <p:cNvSpPr/>
          <p:nvPr/>
        </p:nvSpPr>
        <p:spPr>
          <a:xfrm>
            <a:off x="19660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120400" y="1242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339400" y="12145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8581750" y="23802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1pPr>
            <a:lvl2pPr lvl="1"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2pPr>
            <a:lvl3pPr lvl="2"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3pPr>
            <a:lvl4pPr lvl="3"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4pPr>
            <a:lvl5pPr lvl="4"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5pPr>
            <a:lvl6pPr lvl="5"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6pPr>
            <a:lvl7pPr lvl="6"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7pPr>
            <a:lvl8pPr lvl="7"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8pPr>
            <a:lvl9pPr lvl="8"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8" r:id="rId5"/>
    <p:sldLayoutId id="2147483659" r:id="rId6"/>
    <p:sldLayoutId id="2147483665" r:id="rId7"/>
    <p:sldLayoutId id="2147483675"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2"/>
          <p:cNvSpPr txBox="1">
            <a:spLocks noGrp="1"/>
          </p:cNvSpPr>
          <p:nvPr>
            <p:ph type="title"/>
          </p:nvPr>
        </p:nvSpPr>
        <p:spPr>
          <a:xfrm>
            <a:off x="1491693" y="1940092"/>
            <a:ext cx="6281914" cy="2139483"/>
          </a:xfrm>
          <a:prstGeom prst="rect">
            <a:avLst/>
          </a:prstGeom>
        </p:spPr>
        <p:txBody>
          <a:bodyPr spcFirstLastPara="1" wrap="square" lIns="91425" tIns="91425" rIns="91425" bIns="91425" anchor="b" anchorCtr="0">
            <a:noAutofit/>
          </a:bodyPr>
          <a:lstStyle/>
          <a:p>
            <a:pPr algn="ctr">
              <a:lnSpc>
                <a:spcPct val="150000"/>
              </a:lnSpc>
            </a:pPr>
            <a:r>
              <a:rPr lang="en-US" sz="4400" b="1">
                <a:solidFill>
                  <a:schemeClr val="bg2">
                    <a:lumMod val="75000"/>
                  </a:schemeClr>
                </a:solidFill>
                <a:latin typeface="Arial" panose="020B0604020202020204" pitchFamily="34" charset="0"/>
                <a:cs typeface="Arial" panose="020B0604020202020204" pitchFamily="34" charset="0"/>
              </a:rPr>
              <a:t>CHÀO </a:t>
            </a:r>
            <a:r>
              <a:rPr lang="en-US" sz="4400" b="1" dirty="0">
                <a:solidFill>
                  <a:schemeClr val="bg2">
                    <a:lumMod val="75000"/>
                  </a:schemeClr>
                </a:solidFill>
                <a:latin typeface="Arial" panose="020B0604020202020204" pitchFamily="34" charset="0"/>
                <a:cs typeface="Arial" panose="020B0604020202020204" pitchFamily="34" charset="0"/>
              </a:rPr>
              <a:t>MỪNG CÁC EM ĐẾN </a:t>
            </a:r>
            <a:r>
              <a:rPr lang="en-US" sz="4400" b="1">
                <a:solidFill>
                  <a:schemeClr val="bg2">
                    <a:lumMod val="75000"/>
                  </a:schemeClr>
                </a:solidFill>
                <a:latin typeface="Arial" panose="020B0604020202020204" pitchFamily="34" charset="0"/>
                <a:cs typeface="Arial" panose="020B0604020202020204" pitchFamily="34" charset="0"/>
              </a:rPr>
              <a:t>VỚI BÀI </a:t>
            </a:r>
            <a:r>
              <a:rPr lang="en-US" sz="4400" b="1" dirty="0">
                <a:solidFill>
                  <a:schemeClr val="bg2">
                    <a:lumMod val="75000"/>
                  </a:schemeClr>
                </a:solidFill>
                <a:latin typeface="Arial" panose="020B0604020202020204" pitchFamily="34" charset="0"/>
                <a:cs typeface="Arial" panose="020B0604020202020204" pitchFamily="34" charset="0"/>
              </a:rPr>
              <a:t>HỌC MÔN TIN </a:t>
            </a:r>
            <a:r>
              <a:rPr lang="en-US" sz="4400" b="1">
                <a:solidFill>
                  <a:schemeClr val="bg2">
                    <a:lumMod val="75000"/>
                  </a:schemeClr>
                </a:solidFill>
                <a:latin typeface="Arial" panose="020B0604020202020204" pitchFamily="34" charset="0"/>
                <a:cs typeface="Arial" panose="020B0604020202020204" pitchFamily="34" charset="0"/>
              </a:rPr>
              <a:t>HỌC 7!</a:t>
            </a:r>
            <a:endParaRPr lang="en-US" sz="4400" b="1" dirty="0">
              <a:solidFill>
                <a:schemeClr val="bg2">
                  <a:lumMod val="75000"/>
                </a:schemeClr>
              </a:solidFill>
              <a:latin typeface="Arial" panose="020B0604020202020204" pitchFamily="34" charset="0"/>
              <a:cs typeface="Arial" panose="020B0604020202020204" pitchFamily="34" charset="0"/>
            </a:endParaRPr>
          </a:p>
        </p:txBody>
      </p:sp>
      <p:sp>
        <p:nvSpPr>
          <p:cNvPr id="372" name="Google Shape;372;p42"/>
          <p:cNvSpPr/>
          <p:nvPr/>
        </p:nvSpPr>
        <p:spPr>
          <a:xfrm>
            <a:off x="1746763" y="10639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rot="3599845" flipH="1">
            <a:off x="7244624" y="364876"/>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7200688" y="40907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7995350" y="9912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4806225" y="4349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4594550" y="10264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80525" y="3913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latin typeface="+mj-lt"/>
              </a:rPr>
              <a:t>01. </a:t>
            </a:r>
            <a:r>
              <a:rPr lang="en-US" sz="2800" b="1" dirty="0" err="1">
                <a:latin typeface="+mj-lt"/>
              </a:rPr>
              <a:t>Các</a:t>
            </a:r>
            <a:r>
              <a:rPr lang="en-US" sz="2800" b="1" dirty="0">
                <a:latin typeface="+mj-lt"/>
              </a:rPr>
              <a:t> </a:t>
            </a:r>
            <a:r>
              <a:rPr lang="en-US" sz="2800" b="1" dirty="0" err="1">
                <a:latin typeface="+mj-lt"/>
              </a:rPr>
              <a:t>thao</a:t>
            </a:r>
            <a:r>
              <a:rPr lang="en-US" sz="2800" b="1" dirty="0">
                <a:latin typeface="+mj-lt"/>
              </a:rPr>
              <a:t> </a:t>
            </a:r>
            <a:r>
              <a:rPr lang="en-US" sz="2800" b="1" dirty="0" err="1">
                <a:latin typeface="+mj-lt"/>
              </a:rPr>
              <a:t>tác</a:t>
            </a:r>
            <a:r>
              <a:rPr lang="en-US" sz="2800" b="1" dirty="0">
                <a:latin typeface="+mj-lt"/>
              </a:rPr>
              <a:t> </a:t>
            </a:r>
            <a:r>
              <a:rPr lang="en-US" sz="2800" b="1" dirty="0" err="1">
                <a:latin typeface="+mj-lt"/>
              </a:rPr>
              <a:t>hoàn</a:t>
            </a:r>
            <a:r>
              <a:rPr lang="en-US" sz="2800" b="1" dirty="0">
                <a:latin typeface="+mj-lt"/>
              </a:rPr>
              <a:t> </a:t>
            </a:r>
            <a:r>
              <a:rPr lang="en-US" sz="2800" b="1" dirty="0" err="1">
                <a:latin typeface="+mj-lt"/>
              </a:rPr>
              <a:t>thiện</a:t>
            </a:r>
            <a:r>
              <a:rPr lang="en-US" sz="2800" b="1" dirty="0">
                <a:latin typeface="+mj-lt"/>
              </a:rPr>
              <a:t> </a:t>
            </a:r>
            <a:r>
              <a:rPr lang="en-US" sz="2800" b="1" dirty="0" err="1">
                <a:latin typeface="+mj-lt"/>
              </a:rPr>
              <a:t>bảng</a:t>
            </a:r>
            <a:r>
              <a:rPr lang="en-US" sz="2800" b="1" dirty="0">
                <a:latin typeface="+mj-lt"/>
              </a:rPr>
              <a:t> </a:t>
            </a:r>
            <a:r>
              <a:rPr lang="en-US" sz="2800" b="1" dirty="0" err="1">
                <a:latin typeface="+mj-lt"/>
              </a:rPr>
              <a:t>tính</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7" name="Google Shape;417;p44"/>
          <p:cNvSpPr/>
          <p:nvPr/>
        </p:nvSpPr>
        <p:spPr>
          <a:xfrm>
            <a:off x="4494425" y="13621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616374" y="967845"/>
            <a:ext cx="7275931" cy="496996"/>
          </a:xfrm>
          <a:prstGeom prst="rect">
            <a:avLst/>
          </a:prstGeom>
          <a:noFill/>
        </p:spPr>
        <p:txBody>
          <a:bodyPr wrap="square">
            <a:spAutoFit/>
          </a:bodyPr>
          <a:lstStyle/>
          <a:p>
            <a:pPr marL="0" marR="0" algn="just">
              <a:lnSpc>
                <a:spcPct val="150000"/>
              </a:lnSpc>
              <a:spcBef>
                <a:spcPts val="0"/>
              </a:spcBef>
              <a:spcAft>
                <a:spcPts val="800"/>
              </a:spcAft>
            </a:pPr>
            <a:r>
              <a:rPr lang="en-US" sz="2000" b="1" i="1" dirty="0">
                <a:solidFill>
                  <a:srgbClr val="C00000"/>
                </a:solidFill>
                <a:effectLst/>
                <a:latin typeface="+mj-lt"/>
                <a:ea typeface="Calibri" panose="020F0502020204030204" pitchFamily="34" charset="0"/>
                <a:cs typeface="Times New Roman" panose="02020603050405020304" pitchFamily="18" charset="0"/>
              </a:rPr>
              <a:t>b) </a:t>
            </a:r>
            <a:r>
              <a:rPr lang="en-US" sz="2000" b="1" i="1" dirty="0" err="1">
                <a:solidFill>
                  <a:srgbClr val="C00000"/>
                </a:solidFill>
                <a:effectLst/>
                <a:latin typeface="+mj-lt"/>
                <a:ea typeface="Calibri" panose="020F0502020204030204" pitchFamily="34" charset="0"/>
                <a:cs typeface="Times New Roman" panose="02020603050405020304" pitchFamily="18" charset="0"/>
              </a:rPr>
              <a:t>Kẻ</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đường</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viền</a:t>
            </a:r>
            <a:r>
              <a:rPr lang="en-US" sz="2000" b="1" i="1" dirty="0">
                <a:solidFill>
                  <a:srgbClr val="C00000"/>
                </a:solidFill>
                <a:effectLst/>
                <a:latin typeface="+mj-lt"/>
                <a:ea typeface="Calibri" panose="020F0502020204030204" pitchFamily="34" charset="0"/>
                <a:cs typeface="Times New Roman" panose="02020603050405020304" pitchFamily="18" charset="0"/>
              </a:rPr>
              <a:t> ô </a:t>
            </a:r>
            <a:r>
              <a:rPr lang="en-US" sz="2000" b="1" i="1" dirty="0" err="1">
                <a:solidFill>
                  <a:srgbClr val="C00000"/>
                </a:solidFill>
                <a:effectLst/>
                <a:latin typeface="+mj-lt"/>
                <a:ea typeface="Calibri" panose="020F0502020204030204" pitchFamily="34" charset="0"/>
                <a:cs typeface="Times New Roman" panose="02020603050405020304" pitchFamily="18" charset="0"/>
              </a:rPr>
              <a:t>và</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khung</a:t>
            </a:r>
            <a:r>
              <a:rPr lang="en-US" sz="2000" b="1" i="1" dirty="0">
                <a:solidFill>
                  <a:srgbClr val="C00000"/>
                </a:solidFill>
                <a:effectLst/>
                <a:latin typeface="+mj-lt"/>
                <a:ea typeface="Calibri" panose="020F0502020204030204" pitchFamily="34" charset="0"/>
                <a:cs typeface="Times New Roman" panose="02020603050405020304" pitchFamily="18" charset="0"/>
              </a:rPr>
              <a:t> bao </a:t>
            </a:r>
            <a:r>
              <a:rPr lang="en-US" sz="2000" b="1" i="1" dirty="0" err="1">
                <a:solidFill>
                  <a:srgbClr val="C00000"/>
                </a:solidFill>
                <a:effectLst/>
                <a:latin typeface="+mj-lt"/>
                <a:ea typeface="Calibri" panose="020F0502020204030204" pitchFamily="34" charset="0"/>
                <a:cs typeface="Times New Roman" panose="02020603050405020304" pitchFamily="18" charset="0"/>
              </a:rPr>
              <a:t>quanh</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vùng</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dữ</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liệu</a:t>
            </a:r>
            <a:r>
              <a:rPr lang="en-US" sz="2000" b="1" i="1" dirty="0">
                <a:solidFill>
                  <a:srgbClr val="C00000"/>
                </a:solidFill>
                <a:effectLst/>
                <a:latin typeface="+mj-lt"/>
                <a:ea typeface="Calibri" panose="020F0502020204030204" pitchFamily="34" charset="0"/>
                <a:cs typeface="Times New Roman" panose="02020603050405020304" pitchFamily="18" charset="0"/>
              </a:rPr>
              <a:t>:</a:t>
            </a:r>
            <a:endParaRPr lang="en-US" sz="2000" dirty="0">
              <a:solidFill>
                <a:srgbClr val="C00000"/>
              </a:solidFill>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AE0668E-7FDA-447F-A45A-94A8076480EA}"/>
              </a:ext>
            </a:extLst>
          </p:cNvPr>
          <p:cNvSpPr txBox="1"/>
          <p:nvPr/>
        </p:nvSpPr>
        <p:spPr>
          <a:xfrm>
            <a:off x="1106775" y="1464841"/>
            <a:ext cx="7764933" cy="872034"/>
          </a:xfrm>
          <a:prstGeom prst="rect">
            <a:avLst/>
          </a:prstGeom>
          <a:noFill/>
        </p:spPr>
        <p:txBody>
          <a:bodyPr wrap="square">
            <a:spAutoFit/>
          </a:bodyPr>
          <a:lstStyle/>
          <a:p>
            <a:pPr marL="0" marR="0">
              <a:lnSpc>
                <a:spcPct val="150000"/>
              </a:lnSpc>
              <a:spcBef>
                <a:spcPts val="0"/>
              </a:spcBef>
              <a:spcAft>
                <a:spcPts val="800"/>
              </a:spcAft>
            </a:pPr>
            <a:r>
              <a:rPr lang="en-US" sz="1800" dirty="0" err="1">
                <a:solidFill>
                  <a:srgbClr val="000000"/>
                </a:solidFill>
                <a:effectLst/>
                <a:latin typeface="+mj-lt"/>
                <a:ea typeface="Calibri" panose="020F0502020204030204" pitchFamily="34" charset="0"/>
                <a:cs typeface="Times New Roman" panose="02020603050405020304" pitchFamily="18" charset="0"/>
              </a:rPr>
              <a:t>Em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hãy</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nêu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bước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để</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thực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hiện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lệnh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kẻ</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đường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viền</a:t>
            </a:r>
            <a:r>
              <a:rPr lang="en-US" sz="1800" dirty="0">
                <a:solidFill>
                  <a:srgbClr val="000000"/>
                </a:solidFill>
                <a:effectLst/>
                <a:latin typeface="+mj-lt"/>
                <a:ea typeface="Calibri" panose="020F0502020204030204" pitchFamily="34" charset="0"/>
                <a:cs typeface="Times New Roman" panose="02020603050405020304" pitchFamily="18" charset="0"/>
              </a:rPr>
              <a:t> ô </a:t>
            </a:r>
            <a:r>
              <a:rPr lang="en-US" sz="1800" dirty="0" err="1">
                <a:solidFill>
                  <a:srgbClr val="000000"/>
                </a:solidFill>
                <a:effectLst/>
                <a:latin typeface="+mj-lt"/>
                <a:ea typeface="Calibri" panose="020F0502020204030204" pitchFamily="34" charset="0"/>
                <a:cs typeface="Times New Roman" panose="02020603050405020304" pitchFamily="18" charset="0"/>
              </a:rPr>
              <a:t>và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khung</a:t>
            </a:r>
            <a:r>
              <a:rPr lang="en-US" sz="1800" dirty="0">
                <a:solidFill>
                  <a:srgbClr val="000000"/>
                </a:solidFill>
                <a:effectLst/>
                <a:latin typeface="+mj-lt"/>
                <a:ea typeface="Calibri" panose="020F0502020204030204" pitchFamily="34" charset="0"/>
                <a:cs typeface="Times New Roman" panose="02020603050405020304" pitchFamily="18" charset="0"/>
              </a:rPr>
              <a:t> bao </a:t>
            </a:r>
            <a:r>
              <a:rPr lang="en-US" sz="1800" dirty="0" err="1">
                <a:solidFill>
                  <a:srgbClr val="000000"/>
                </a:solidFill>
                <a:effectLst/>
                <a:latin typeface="+mj-lt"/>
                <a:ea typeface="Calibri" panose="020F0502020204030204" pitchFamily="34" charset="0"/>
                <a:cs typeface="Times New Roman" panose="02020603050405020304" pitchFamily="18" charset="0"/>
              </a:rPr>
              <a:t>quanh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dữ</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liệu</a:t>
            </a:r>
            <a:endParaRPr lang="en-US" sz="1800" dirty="0">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7020118-DAB1-1C43-90F5-1767460EF928}"/>
              </a:ext>
            </a:extLst>
          </p:cNvPr>
          <p:cNvPicPr>
            <a:picLocks noChangeAspect="1"/>
          </p:cNvPicPr>
          <p:nvPr/>
        </p:nvPicPr>
        <p:blipFill>
          <a:blip r:embed="rId3"/>
          <a:stretch>
            <a:fillRect/>
          </a:stretch>
        </p:blipFill>
        <p:spPr>
          <a:xfrm>
            <a:off x="4023644" y="2092905"/>
            <a:ext cx="4780344" cy="2630711"/>
          </a:xfrm>
          <a:prstGeom prst="rect">
            <a:avLst/>
          </a:prstGeom>
        </p:spPr>
      </p:pic>
      <p:sp>
        <p:nvSpPr>
          <p:cNvPr id="2" name="Action Button: Help 1">
            <a:hlinkClick r:id="" action="ppaction://noaction" highlightClick="1"/>
            <a:extLst>
              <a:ext uri="{FF2B5EF4-FFF2-40B4-BE49-F238E27FC236}">
                <a16:creationId xmlns:a16="http://schemas.microsoft.com/office/drawing/2014/main" id="{D05032D0-DEE2-7F87-D08D-E721F8065511}"/>
              </a:ext>
            </a:extLst>
          </p:cNvPr>
          <p:cNvSpPr/>
          <p:nvPr/>
        </p:nvSpPr>
        <p:spPr>
          <a:xfrm>
            <a:off x="394592" y="1650119"/>
            <a:ext cx="589550" cy="488403"/>
          </a:xfrm>
          <a:prstGeom prst="actionButtonHelp">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1C873F-80FA-CB77-CDFD-B0FF5981FFDB}"/>
              </a:ext>
            </a:extLst>
          </p:cNvPr>
          <p:cNvSpPr txBox="1"/>
          <p:nvPr/>
        </p:nvSpPr>
        <p:spPr>
          <a:xfrm>
            <a:off x="355591" y="2881221"/>
            <a:ext cx="3449324" cy="1893339"/>
          </a:xfrm>
          <a:prstGeom prst="rect">
            <a:avLst/>
          </a:prstGeom>
          <a:solidFill>
            <a:schemeClr val="bg2">
              <a:lumMod val="20000"/>
              <a:lumOff val="80000"/>
            </a:schemeClr>
          </a:solidFill>
        </p:spPr>
        <p:txBody>
          <a:bodyPr wrap="square">
            <a:spAutoFit/>
          </a:bodyPr>
          <a:lstStyle/>
          <a:p>
            <a:pPr marL="285750" indent="-285750">
              <a:lnSpc>
                <a:spcPct val="150000"/>
              </a:lnSpc>
              <a:buFont typeface="Wingdings" panose="05000000000000000000" pitchFamily="2" charset="2"/>
              <a:buChar char="ü"/>
            </a:pP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Người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sử</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dụng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có</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thể</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thực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hiện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thao</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đa</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dạng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trên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bảng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a:p>
            <a:pPr marL="285750" indent="-285750">
              <a:lnSpc>
                <a:spcPct val="150000"/>
              </a:lnSpc>
              <a:buFont typeface="Wingdings" panose="05000000000000000000" pitchFamily="2" charset="2"/>
              <a:buChar char="ü"/>
            </a:pP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Nên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kẻ</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khung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vùng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trước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endParaRPr lang="en-US" sz="1600" b="1" dirty="0">
              <a:solidFill>
                <a:schemeClr val="tx1">
                  <a:lumMod val="75000"/>
                  <a:lumOff val="25000"/>
                </a:schemeClr>
              </a:solidFill>
              <a:latin typeface="+mj-lt"/>
            </a:endParaRPr>
          </a:p>
        </p:txBody>
      </p:sp>
      <p:cxnSp>
        <p:nvCxnSpPr>
          <p:cNvPr id="9" name="Straight Arrow Connector 8">
            <a:extLst>
              <a:ext uri="{FF2B5EF4-FFF2-40B4-BE49-F238E27FC236}">
                <a16:creationId xmlns:a16="http://schemas.microsoft.com/office/drawing/2014/main" id="{099A1D18-4152-6CDF-A6B2-09497F6E01A6}"/>
              </a:ext>
            </a:extLst>
          </p:cNvPr>
          <p:cNvCxnSpPr>
            <a:cxnSpLocks/>
          </p:cNvCxnSpPr>
          <p:nvPr/>
        </p:nvCxnSpPr>
        <p:spPr>
          <a:xfrm>
            <a:off x="2971880" y="2478760"/>
            <a:ext cx="984143"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26118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43"/>
          <p:cNvGrpSpPr/>
          <p:nvPr/>
        </p:nvGrpSpPr>
        <p:grpSpPr>
          <a:xfrm>
            <a:off x="2583552" y="1161001"/>
            <a:ext cx="1326946" cy="1327874"/>
            <a:chOff x="4935575" y="1723025"/>
            <a:chExt cx="653700" cy="654125"/>
          </a:xfrm>
        </p:grpSpPr>
        <p:sp>
          <p:nvSpPr>
            <p:cNvPr id="388" name="Google Shape;388;p43"/>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3"/>
          <p:cNvSpPr txBox="1">
            <a:spLocks noGrp="1"/>
          </p:cNvSpPr>
          <p:nvPr>
            <p:ph type="title"/>
          </p:nvPr>
        </p:nvSpPr>
        <p:spPr>
          <a:xfrm>
            <a:off x="1621416" y="2899549"/>
            <a:ext cx="7006741" cy="2168563"/>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6000" b="1" dirty="0">
                <a:solidFill>
                  <a:srgbClr val="000000"/>
                </a:solidFill>
                <a:effectLst/>
                <a:latin typeface="+mj-lt"/>
                <a:ea typeface="Calibri" panose="020F0502020204030204" pitchFamily="34" charset="0"/>
              </a:rPr>
              <a:t>In </a:t>
            </a:r>
            <a:r>
              <a:rPr lang="en-US" sz="6000" b="1" dirty="0" err="1">
                <a:solidFill>
                  <a:srgbClr val="000000"/>
                </a:solidFill>
                <a:effectLst/>
                <a:latin typeface="+mj-lt"/>
                <a:ea typeface="Calibri" panose="020F0502020204030204" pitchFamily="34" charset="0"/>
              </a:rPr>
              <a:t>dữ</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liệu</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trong</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bảng</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tính</a:t>
            </a:r>
            <a:endParaRPr lang="en-US" dirty="0">
              <a:latin typeface="+mj-lt"/>
            </a:endParaRPr>
          </a:p>
        </p:txBody>
      </p:sp>
      <p:sp>
        <p:nvSpPr>
          <p:cNvPr id="391" name="Google Shape;391;p43"/>
          <p:cNvSpPr txBox="1">
            <a:spLocks noGrp="1"/>
          </p:cNvSpPr>
          <p:nvPr>
            <p:ph type="title" idx="2"/>
          </p:nvPr>
        </p:nvSpPr>
        <p:spPr>
          <a:xfrm>
            <a:off x="2535275" y="1388438"/>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02</a:t>
            </a:r>
          </a:p>
        </p:txBody>
      </p:sp>
      <p:sp>
        <p:nvSpPr>
          <p:cNvPr id="393" name="Google Shape;393;p43"/>
          <p:cNvSpPr/>
          <p:nvPr/>
        </p:nvSpPr>
        <p:spPr>
          <a:xfrm>
            <a:off x="5440669" y="2325547"/>
            <a:ext cx="154" cy="643"/>
          </a:xfrm>
          <a:custGeom>
            <a:avLst/>
            <a:gdLst/>
            <a:ahLst/>
            <a:cxnLst/>
            <a:rect l="l" t="t" r="r" b="b"/>
            <a:pathLst>
              <a:path w="12" h="50" fill="none" extrusionOk="0">
                <a:moveTo>
                  <a:pt x="1" y="1"/>
                </a:moveTo>
                <a:cubicBezTo>
                  <a:pt x="4" y="18"/>
                  <a:pt x="4" y="32"/>
                  <a:pt x="11" y="49"/>
                </a:cubicBezTo>
              </a:path>
            </a:pathLst>
          </a:custGeom>
          <a:noFill/>
          <a:ln w="325" cap="flat" cmpd="sng">
            <a:solidFill>
              <a:srgbClr val="FFFFFF"/>
            </a:solidFill>
            <a:prstDash val="solid"/>
            <a:miter lim="1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43"/>
          <p:cNvGrpSpPr/>
          <p:nvPr/>
        </p:nvGrpSpPr>
        <p:grpSpPr>
          <a:xfrm>
            <a:off x="877375" y="1104900"/>
            <a:ext cx="895500" cy="571650"/>
            <a:chOff x="7983025" y="4391025"/>
            <a:chExt cx="895500" cy="571650"/>
          </a:xfrm>
        </p:grpSpPr>
        <p:sp>
          <p:nvSpPr>
            <p:cNvPr id="395" name="Google Shape;395;p43"/>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43"/>
          <p:cNvSpPr/>
          <p:nvPr/>
        </p:nvSpPr>
        <p:spPr>
          <a:xfrm>
            <a:off x="5354257" y="193117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613857" y="4182500"/>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flipH="1">
            <a:off x="6512575" y="9987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47049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720000" y="465657"/>
            <a:ext cx="7704000" cy="572700"/>
          </a:xfrm>
          <a:prstGeom prst="rect">
            <a:avLst/>
          </a:prstGeom>
        </p:spPr>
        <p:txBody>
          <a:bodyPr spcFirstLastPara="1" wrap="square" lIns="91425" tIns="91425" rIns="91425" bIns="91425" anchor="t" anchorCtr="0">
            <a:noAutofit/>
          </a:bodyPr>
          <a:lstStyle/>
          <a:p>
            <a:r>
              <a:rPr lang="en-US" sz="2800" b="1" dirty="0">
                <a:solidFill>
                  <a:schemeClr val="tx1">
                    <a:lumMod val="85000"/>
                    <a:lumOff val="15000"/>
                  </a:schemeClr>
                </a:solidFill>
                <a:latin typeface="+mj-lt"/>
              </a:rPr>
              <a:t>02. </a:t>
            </a:r>
            <a:r>
              <a:rPr lang="en-US" sz="2800" b="1" dirty="0">
                <a:solidFill>
                  <a:schemeClr val="tx1">
                    <a:lumMod val="85000"/>
                    <a:lumOff val="15000"/>
                  </a:schemeClr>
                </a:solidFill>
                <a:effectLst/>
                <a:latin typeface="+mj-lt"/>
                <a:ea typeface="Calibri" panose="020F0502020204030204" pitchFamily="34" charset="0"/>
              </a:rPr>
              <a:t>In </a:t>
            </a:r>
            <a:r>
              <a:rPr lang="en-US" sz="2800" b="1" dirty="0" err="1">
                <a:solidFill>
                  <a:schemeClr val="tx1">
                    <a:lumMod val="85000"/>
                    <a:lumOff val="15000"/>
                  </a:schemeClr>
                </a:solidFill>
                <a:effectLst/>
                <a:latin typeface="+mj-lt"/>
                <a:ea typeface="Calibri" panose="020F0502020204030204" pitchFamily="34" charset="0"/>
              </a:rPr>
              <a:t>dữ</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liệu</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trong</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bảng</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tính</a:t>
            </a:r>
            <a:br>
              <a:rPr lang="en-US" sz="2800" b="1" dirty="0">
                <a:solidFill>
                  <a:schemeClr val="tx1">
                    <a:lumMod val="85000"/>
                    <a:lumOff val="15000"/>
                  </a:schemeClr>
                </a:solidFill>
                <a:latin typeface="+mj-lt"/>
              </a:rPr>
            </a:br>
            <a:endParaRPr sz="2800" b="1" dirty="0">
              <a:solidFill>
                <a:schemeClr val="tx1">
                  <a:lumMod val="85000"/>
                  <a:lumOff val="15000"/>
                </a:schemeClr>
              </a:solidFill>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 name="TextBox 3">
            <a:extLst>
              <a:ext uri="{FF2B5EF4-FFF2-40B4-BE49-F238E27FC236}">
                <a16:creationId xmlns:a16="http://schemas.microsoft.com/office/drawing/2014/main" id="{B81C057D-2572-DDC4-0042-937D03A12E27}"/>
              </a:ext>
            </a:extLst>
          </p:cNvPr>
          <p:cNvSpPr txBox="1"/>
          <p:nvPr/>
        </p:nvSpPr>
        <p:spPr>
          <a:xfrm>
            <a:off x="579224" y="1177509"/>
            <a:ext cx="1706776" cy="400110"/>
          </a:xfrm>
          <a:prstGeom prst="rect">
            <a:avLst/>
          </a:prstGeom>
          <a:solidFill>
            <a:schemeClr val="bg2">
              <a:lumMod val="40000"/>
              <a:lumOff val="60000"/>
            </a:schemeClr>
          </a:solidFill>
        </p:spPr>
        <p:txBody>
          <a:bodyPr wrap="square">
            <a:spAutoFit/>
          </a:bodyPr>
          <a:lstStyle/>
          <a:p>
            <a:pPr algn="ctr"/>
            <a:r>
              <a:rPr lang="en-US" sz="2000" b="1" dirty="0" err="1">
                <a:solidFill>
                  <a:srgbClr val="000000"/>
                </a:solidFill>
                <a:effectLst/>
                <a:latin typeface="+mj-lt"/>
                <a:ea typeface="Calibri" panose="020F0502020204030204" pitchFamily="34" charset="0"/>
                <a:cs typeface="Times New Roman" panose="02020603050405020304" pitchFamily="18" charset="0"/>
              </a:rPr>
              <a:t>Hoạt</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động</a:t>
            </a:r>
            <a:r>
              <a:rPr lang="en-US" sz="2000" b="1" dirty="0">
                <a:solidFill>
                  <a:srgbClr val="000000"/>
                </a:solidFill>
                <a:effectLst/>
                <a:latin typeface="+mj-lt"/>
                <a:ea typeface="Calibri" panose="020F0502020204030204" pitchFamily="34" charset="0"/>
                <a:cs typeface="Times New Roman" panose="02020603050405020304" pitchFamily="18" charset="0"/>
              </a:rPr>
              <a:t> 2 </a:t>
            </a:r>
            <a:endParaRPr lang="en-US" sz="2000" b="1" dirty="0">
              <a:latin typeface="+mj-lt"/>
            </a:endParaRPr>
          </a:p>
        </p:txBody>
      </p:sp>
      <p:pic>
        <p:nvPicPr>
          <p:cNvPr id="6" name="Picture 5">
            <a:extLst>
              <a:ext uri="{FF2B5EF4-FFF2-40B4-BE49-F238E27FC236}">
                <a16:creationId xmlns:a16="http://schemas.microsoft.com/office/drawing/2014/main" id="{C690E372-E764-89B0-D0BD-9F958FC53EC2}"/>
              </a:ext>
            </a:extLst>
          </p:cNvPr>
          <p:cNvPicPr>
            <a:picLocks noChangeAspect="1"/>
          </p:cNvPicPr>
          <p:nvPr/>
        </p:nvPicPr>
        <p:blipFill>
          <a:blip r:embed="rId3"/>
          <a:stretch>
            <a:fillRect/>
          </a:stretch>
        </p:blipFill>
        <p:spPr>
          <a:xfrm>
            <a:off x="4710521" y="1735321"/>
            <a:ext cx="4046022" cy="2807504"/>
          </a:xfrm>
          <a:prstGeom prst="rect">
            <a:avLst/>
          </a:prstGeom>
        </p:spPr>
      </p:pic>
      <p:sp>
        <p:nvSpPr>
          <p:cNvPr id="9" name="TextBox 8">
            <a:extLst>
              <a:ext uri="{FF2B5EF4-FFF2-40B4-BE49-F238E27FC236}">
                <a16:creationId xmlns:a16="http://schemas.microsoft.com/office/drawing/2014/main" id="{3BA9701C-7296-DD2A-4496-2D0F706C24AC}"/>
              </a:ext>
            </a:extLst>
          </p:cNvPr>
          <p:cNvSpPr txBox="1"/>
          <p:nvPr/>
        </p:nvSpPr>
        <p:spPr>
          <a:xfrm>
            <a:off x="2378988" y="1145014"/>
            <a:ext cx="7229959" cy="416011"/>
          </a:xfrm>
          <a:prstGeom prst="rect">
            <a:avLst/>
          </a:prstGeom>
          <a:noFill/>
        </p:spPr>
        <p:txBody>
          <a:bodyPr wrap="square">
            <a:spAutoFit/>
          </a:bodyPr>
          <a:lstStyle/>
          <a:p>
            <a:pPr marL="0" marR="0" algn="just">
              <a:lnSpc>
                <a:spcPct val="150000"/>
              </a:lnSpc>
              <a:spcBef>
                <a:spcPts val="0"/>
              </a:spcBef>
              <a:spcAft>
                <a:spcPts val="800"/>
              </a:spcAft>
            </a:pP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Em</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hãy</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quan</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sát</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Hình</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10.5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và</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nêu</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các</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một</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tính</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1EF9D7A-7E9E-FCED-AEB3-59C61E8CD141}"/>
              </a:ext>
            </a:extLst>
          </p:cNvPr>
          <p:cNvSpPr txBox="1"/>
          <p:nvPr/>
        </p:nvSpPr>
        <p:spPr>
          <a:xfrm>
            <a:off x="355591" y="1790934"/>
            <a:ext cx="4324502" cy="2662780"/>
          </a:xfrm>
          <a:prstGeom prst="rect">
            <a:avLst/>
          </a:prstGeom>
          <a:solidFill>
            <a:schemeClr val="bg1"/>
          </a:solidFill>
        </p:spPr>
        <p:txBody>
          <a:bodyPr wrap="square">
            <a:spAutoFit/>
          </a:bodyPr>
          <a:lstStyle/>
          <a:p>
            <a:pPr marL="0" marR="0" algn="ctr">
              <a:lnSpc>
                <a:spcPct val="150000"/>
              </a:lnSpc>
              <a:spcBef>
                <a:spcPts val="0"/>
              </a:spcBef>
              <a:spcAft>
                <a:spcPts val="800"/>
              </a:spcAft>
            </a:pP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Các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thao</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in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dữ</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liệu</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a:t>
            </a:r>
            <a:endParaRPr lang="en-US" sz="2000" b="1" dirty="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dirty="0">
                <a:solidFill>
                  <a:schemeClr val="tx1">
                    <a:lumMod val="85000"/>
                    <a:lumOff val="15000"/>
                  </a:schemeClr>
                </a:solidFill>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1: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Đánh</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dấu</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vùng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dữ</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liệu</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muốn</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a:t>
            </a: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dirty="0">
                <a:solidFill>
                  <a:schemeClr val="tx1">
                    <a:lumMod val="85000"/>
                    <a:lumOff val="15000"/>
                  </a:schemeClr>
                </a:solidFill>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2: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Thực</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hiện</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lệnh</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File/ Print</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a:t>
            </a:r>
            <a:r>
              <a:rPr lang="en-US" sz="1600" dirty="0">
                <a:solidFill>
                  <a:schemeClr val="tx1">
                    <a:lumMod val="85000"/>
                    <a:lumOff val="15000"/>
                  </a:schemeClr>
                </a:solidFill>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Trong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hộp</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thoạt</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Print,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nhập</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các</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thông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số</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trước</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khi</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a:t>
            </a:r>
          </a:p>
          <a:p>
            <a:pPr marL="285750" indent="-285750">
              <a:lnSpc>
                <a:spcPct val="150000"/>
              </a:lnSpc>
              <a:buFont typeface="Arial" panose="020B0604020202020204" pitchFamily="34" charset="0"/>
              <a:buChar char="•"/>
            </a:pPr>
            <a:r>
              <a:rPr lang="en-US" sz="1600" b="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3: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Nháy</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vào</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biểu</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tượng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Print</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để</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a:t>
            </a:r>
            <a:endParaRPr lang="en-US"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8796308"/>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852015" y="486351"/>
            <a:ext cx="7704000" cy="572700"/>
          </a:xfrm>
          <a:prstGeom prst="rect">
            <a:avLst/>
          </a:prstGeom>
        </p:spPr>
        <p:txBody>
          <a:bodyPr spcFirstLastPara="1" wrap="square" lIns="91425" tIns="91425" rIns="91425" bIns="91425" anchor="t" anchorCtr="0">
            <a:noAutofit/>
          </a:bodyPr>
          <a:lstStyle/>
          <a:p>
            <a:r>
              <a:rPr lang="en-US" sz="2800" b="1" dirty="0">
                <a:solidFill>
                  <a:srgbClr val="C00000"/>
                </a:solidFill>
                <a:latin typeface="+mj-lt"/>
              </a:rPr>
              <a:t>02. </a:t>
            </a:r>
            <a:r>
              <a:rPr lang="en-US" sz="2800" b="1" dirty="0">
                <a:solidFill>
                  <a:srgbClr val="C00000"/>
                </a:solidFill>
                <a:effectLst/>
                <a:latin typeface="+mj-lt"/>
                <a:ea typeface="Calibri" panose="020F0502020204030204" pitchFamily="34" charset="0"/>
              </a:rPr>
              <a:t>In </a:t>
            </a:r>
            <a:r>
              <a:rPr lang="en-US" sz="2800" b="1" dirty="0" err="1">
                <a:solidFill>
                  <a:srgbClr val="C00000"/>
                </a:solidFill>
                <a:effectLst/>
                <a:latin typeface="+mj-lt"/>
                <a:ea typeface="Calibri" panose="020F0502020204030204" pitchFamily="34" charset="0"/>
              </a:rPr>
              <a:t>dữ</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liệu</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trong</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bảng</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tính</a:t>
            </a:r>
            <a:br>
              <a:rPr lang="en-US" sz="2800" b="1" dirty="0">
                <a:solidFill>
                  <a:srgbClr val="C00000"/>
                </a:solidFill>
                <a:latin typeface="+mj-lt"/>
              </a:rPr>
            </a:br>
            <a:endParaRPr sz="2800" b="1" dirty="0">
              <a:solidFill>
                <a:srgbClr val="C00000"/>
              </a:solidFill>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4"/>
          <p:cNvSpPr/>
          <p:nvPr/>
        </p:nvSpPr>
        <p:spPr>
          <a:xfrm>
            <a:off x="4494425" y="13621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B81C057D-2572-DDC4-0042-937D03A12E27}"/>
              </a:ext>
            </a:extLst>
          </p:cNvPr>
          <p:cNvSpPr txBox="1"/>
          <p:nvPr/>
        </p:nvSpPr>
        <p:spPr>
          <a:xfrm>
            <a:off x="720001" y="1330575"/>
            <a:ext cx="1620244" cy="461665"/>
          </a:xfrm>
          <a:prstGeom prst="rect">
            <a:avLst/>
          </a:prstGeom>
          <a:solidFill>
            <a:schemeClr val="bg2"/>
          </a:solidFill>
        </p:spPr>
        <p:txBody>
          <a:bodyPr wrap="square">
            <a:spAutoFit/>
          </a:bodyPr>
          <a:lstStyle/>
          <a:p>
            <a:pPr marL="342900" indent="-342900" algn="ctr">
              <a:buFont typeface="Wingdings" panose="05000000000000000000" pitchFamily="2" charset="2"/>
              <a:buChar char="ü"/>
            </a:pPr>
            <a:r>
              <a:rPr lang="en-US" sz="2400" dirty="0">
                <a:solidFill>
                  <a:srgbClr val="000000"/>
                </a:solidFill>
                <a:effectLst/>
                <a:latin typeface="+mj-lt"/>
                <a:ea typeface="Calibri" panose="020F0502020204030204" pitchFamily="34" charset="0"/>
                <a:cs typeface="Times New Roman" panose="02020603050405020304" pitchFamily="18" charset="0"/>
              </a:rPr>
              <a:t>LƯU Ý </a:t>
            </a:r>
            <a:endParaRPr lang="en-US" sz="2400" dirty="0">
              <a:latin typeface="+mj-lt"/>
            </a:endParaRPr>
          </a:p>
        </p:txBody>
      </p:sp>
      <p:pic>
        <p:nvPicPr>
          <p:cNvPr id="6" name="Picture 5">
            <a:extLst>
              <a:ext uri="{FF2B5EF4-FFF2-40B4-BE49-F238E27FC236}">
                <a16:creationId xmlns:a16="http://schemas.microsoft.com/office/drawing/2014/main" id="{C690E372-E764-89B0-D0BD-9F958FC53EC2}"/>
              </a:ext>
            </a:extLst>
          </p:cNvPr>
          <p:cNvPicPr>
            <a:picLocks noChangeAspect="1"/>
          </p:cNvPicPr>
          <p:nvPr/>
        </p:nvPicPr>
        <p:blipFill>
          <a:blip r:embed="rId3"/>
          <a:stretch>
            <a:fillRect/>
          </a:stretch>
        </p:blipFill>
        <p:spPr>
          <a:xfrm>
            <a:off x="3984014" y="1656689"/>
            <a:ext cx="4572001" cy="2848036"/>
          </a:xfrm>
          <a:prstGeom prst="rect">
            <a:avLst/>
          </a:prstGeom>
        </p:spPr>
      </p:pic>
      <p:sp>
        <p:nvSpPr>
          <p:cNvPr id="3" name="TextBox 2">
            <a:extLst>
              <a:ext uri="{FF2B5EF4-FFF2-40B4-BE49-F238E27FC236}">
                <a16:creationId xmlns:a16="http://schemas.microsoft.com/office/drawing/2014/main" id="{41BF2E7B-B753-36E4-AEDD-A545B711A86E}"/>
              </a:ext>
            </a:extLst>
          </p:cNvPr>
          <p:cNvSpPr txBox="1"/>
          <p:nvPr/>
        </p:nvSpPr>
        <p:spPr>
          <a:xfrm>
            <a:off x="624449" y="1868767"/>
            <a:ext cx="3170075" cy="2805320"/>
          </a:xfrm>
          <a:prstGeom prst="rect">
            <a:avLst/>
          </a:prstGeom>
          <a:noFill/>
        </p:spPr>
        <p:txBody>
          <a:bodyPr wrap="square">
            <a:spAutoFit/>
          </a:bodyPr>
          <a:lstStyle/>
          <a:p>
            <a:pPr marL="0" marR="0" algn="just">
              <a:lnSpc>
                <a:spcPct val="150000"/>
              </a:lnSpc>
              <a:spcBef>
                <a:spcPts val="0"/>
              </a:spcBef>
              <a:spcAft>
                <a:spcPts val="800"/>
              </a:spcAft>
            </a:pPr>
            <a:r>
              <a:rPr lang="en-US" sz="2000" dirty="0" err="1">
                <a:solidFill>
                  <a:srgbClr val="000000"/>
                </a:solidFill>
                <a:effectLst/>
                <a:latin typeface="+mj-lt"/>
                <a:ea typeface="Calibri" panose="020F0502020204030204" pitchFamily="34" charset="0"/>
                <a:cs typeface="Times New Roman" panose="02020603050405020304" pitchFamily="18" charset="0"/>
              </a:rPr>
              <a:t>Tất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cả</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số</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lựa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chọn</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phần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mềm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b="1" dirty="0">
                <a:solidFill>
                  <a:srgbClr val="000000"/>
                </a:solidFill>
                <a:effectLst/>
                <a:latin typeface="+mj-lt"/>
                <a:ea typeface="Calibri" panose="020F0502020204030204" pitchFamily="34" charset="0"/>
                <a:cs typeface="Times New Roman" panose="02020603050405020304" pitchFamily="18" charset="0"/>
              </a:rPr>
              <a:t>Microsoft Excel </a:t>
            </a:r>
            <a:r>
              <a:rPr lang="en-US" sz="2000" dirty="0" err="1">
                <a:solidFill>
                  <a:srgbClr val="000000"/>
                </a:solidFill>
                <a:effectLst/>
                <a:latin typeface="+mj-lt"/>
                <a:ea typeface="Calibri" panose="020F0502020204030204" pitchFamily="34" charset="0"/>
                <a:cs typeface="Times New Roman" panose="02020603050405020304" pitchFamily="18" charset="0"/>
              </a:rPr>
              <a:t>đều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tương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tự</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lệnh</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b="1" dirty="0">
                <a:solidFill>
                  <a:srgbClr val="000000"/>
                </a:solidFill>
                <a:effectLst/>
                <a:latin typeface="+mj-lt"/>
                <a:ea typeface="Calibri" panose="020F0502020204030204" pitchFamily="34" charset="0"/>
                <a:cs typeface="Times New Roman" panose="02020603050405020304" pitchFamily="18" charset="0"/>
              </a:rPr>
              <a:t>Microsoft Word </a:t>
            </a:r>
            <a:r>
              <a:rPr lang="en-US" sz="2000" dirty="0" err="1">
                <a:solidFill>
                  <a:srgbClr val="000000"/>
                </a:solidFill>
                <a:effectLst/>
                <a:latin typeface="+mj-lt"/>
                <a:ea typeface="Calibri" panose="020F0502020204030204" pitchFamily="34" charset="0"/>
                <a:cs typeface="Times New Roman" panose="02020603050405020304" pitchFamily="18" charset="0"/>
              </a:rPr>
              <a:t>trừ</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số</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thiết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lập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in.</a:t>
            </a: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4849335"/>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43"/>
          <p:cNvGrpSpPr/>
          <p:nvPr/>
        </p:nvGrpSpPr>
        <p:grpSpPr>
          <a:xfrm>
            <a:off x="2583552" y="1161001"/>
            <a:ext cx="1326946" cy="1327874"/>
            <a:chOff x="4935575" y="1723025"/>
            <a:chExt cx="653700" cy="654125"/>
          </a:xfrm>
        </p:grpSpPr>
        <p:sp>
          <p:nvSpPr>
            <p:cNvPr id="388" name="Google Shape;388;p43"/>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3"/>
          <p:cNvSpPr txBox="1">
            <a:spLocks noGrp="1"/>
          </p:cNvSpPr>
          <p:nvPr>
            <p:ph type="title"/>
          </p:nvPr>
        </p:nvSpPr>
        <p:spPr>
          <a:xfrm>
            <a:off x="2366688" y="3006671"/>
            <a:ext cx="7215587" cy="12588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b="1" dirty="0" err="1">
                <a:solidFill>
                  <a:schemeClr val="tx1">
                    <a:lumMod val="75000"/>
                    <a:lumOff val="25000"/>
                  </a:schemeClr>
                </a:solidFill>
                <a:latin typeface="+mj-lt"/>
              </a:rPr>
              <a:t>Thực</a:t>
            </a:r>
            <a:r>
              <a:rPr lang="en-US" sz="7200" b="1" dirty="0">
                <a:solidFill>
                  <a:schemeClr val="tx1">
                    <a:lumMod val="75000"/>
                    <a:lumOff val="25000"/>
                  </a:schemeClr>
                </a:solidFill>
                <a:latin typeface="+mj-lt"/>
              </a:rPr>
              <a:t> </a:t>
            </a:r>
            <a:r>
              <a:rPr lang="en-US" sz="7200" b="1" dirty="0" err="1">
                <a:solidFill>
                  <a:schemeClr val="tx1">
                    <a:lumMod val="75000"/>
                    <a:lumOff val="25000"/>
                  </a:schemeClr>
                </a:solidFill>
                <a:latin typeface="+mj-lt"/>
              </a:rPr>
              <a:t>hành</a:t>
            </a:r>
            <a:endParaRPr lang="en-US" sz="7200" b="1" dirty="0">
              <a:solidFill>
                <a:schemeClr val="tx1">
                  <a:lumMod val="75000"/>
                  <a:lumOff val="25000"/>
                </a:schemeClr>
              </a:solidFill>
              <a:latin typeface="+mj-lt"/>
            </a:endParaRPr>
          </a:p>
        </p:txBody>
      </p:sp>
      <p:sp>
        <p:nvSpPr>
          <p:cNvPr id="391" name="Google Shape;391;p43"/>
          <p:cNvSpPr txBox="1">
            <a:spLocks noGrp="1"/>
          </p:cNvSpPr>
          <p:nvPr>
            <p:ph type="title" idx="2"/>
          </p:nvPr>
        </p:nvSpPr>
        <p:spPr>
          <a:xfrm>
            <a:off x="2535275" y="1467000"/>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03</a:t>
            </a:r>
          </a:p>
        </p:txBody>
      </p:sp>
      <p:sp>
        <p:nvSpPr>
          <p:cNvPr id="393" name="Google Shape;393;p43"/>
          <p:cNvSpPr/>
          <p:nvPr/>
        </p:nvSpPr>
        <p:spPr>
          <a:xfrm>
            <a:off x="5440669" y="2325547"/>
            <a:ext cx="154" cy="643"/>
          </a:xfrm>
          <a:custGeom>
            <a:avLst/>
            <a:gdLst/>
            <a:ahLst/>
            <a:cxnLst/>
            <a:rect l="l" t="t" r="r" b="b"/>
            <a:pathLst>
              <a:path w="12" h="50" fill="none" extrusionOk="0">
                <a:moveTo>
                  <a:pt x="1" y="1"/>
                </a:moveTo>
                <a:cubicBezTo>
                  <a:pt x="4" y="18"/>
                  <a:pt x="4" y="32"/>
                  <a:pt x="11" y="49"/>
                </a:cubicBezTo>
              </a:path>
            </a:pathLst>
          </a:custGeom>
          <a:noFill/>
          <a:ln w="325" cap="flat" cmpd="sng">
            <a:solidFill>
              <a:srgbClr val="FFFFFF"/>
            </a:solidFill>
            <a:prstDash val="solid"/>
            <a:miter lim="1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43"/>
          <p:cNvGrpSpPr/>
          <p:nvPr/>
        </p:nvGrpSpPr>
        <p:grpSpPr>
          <a:xfrm>
            <a:off x="877375" y="1104900"/>
            <a:ext cx="895500" cy="571650"/>
            <a:chOff x="7983025" y="4391025"/>
            <a:chExt cx="895500" cy="571650"/>
          </a:xfrm>
        </p:grpSpPr>
        <p:sp>
          <p:nvSpPr>
            <p:cNvPr id="395" name="Google Shape;395;p43"/>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43"/>
          <p:cNvSpPr/>
          <p:nvPr/>
        </p:nvSpPr>
        <p:spPr>
          <a:xfrm>
            <a:off x="5354257" y="193117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613857" y="4182500"/>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flipH="1">
            <a:off x="6512575" y="9987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693252"/>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720000" y="343561"/>
            <a:ext cx="7704000" cy="572700"/>
          </a:xfrm>
          <a:prstGeom prst="rect">
            <a:avLst/>
          </a:prstGeom>
        </p:spPr>
        <p:txBody>
          <a:bodyPr spcFirstLastPara="1" wrap="square" lIns="91425" tIns="91425" rIns="91425" bIns="91425" anchor="t" anchorCtr="0">
            <a:noAutofit/>
          </a:bodyPr>
          <a:lstStyle/>
          <a:p>
            <a:pPr algn="l"/>
            <a:r>
              <a:rPr lang="en-US" sz="2800" b="1" dirty="0">
                <a:solidFill>
                  <a:srgbClr val="C00000"/>
                </a:solidFill>
                <a:latin typeface="+mj-lt"/>
              </a:rPr>
              <a:t>03. </a:t>
            </a:r>
            <a:r>
              <a:rPr lang="en-US" sz="2800" b="1" dirty="0" err="1">
                <a:solidFill>
                  <a:srgbClr val="C00000"/>
                </a:solidFill>
                <a:latin typeface="+mj-lt"/>
              </a:rPr>
              <a:t>Thực</a:t>
            </a:r>
            <a:r>
              <a:rPr lang="en-US" sz="2800" b="1" dirty="0">
                <a:solidFill>
                  <a:srgbClr val="C00000"/>
                </a:solidFill>
                <a:latin typeface="+mj-lt"/>
              </a:rPr>
              <a:t> </a:t>
            </a:r>
            <a:r>
              <a:rPr lang="en-US" sz="2800" b="1" dirty="0" err="1">
                <a:solidFill>
                  <a:srgbClr val="C00000"/>
                </a:solidFill>
                <a:latin typeface="+mj-lt"/>
              </a:rPr>
              <a:t>hành</a:t>
            </a:r>
            <a:endParaRPr sz="2800" b="1" dirty="0">
              <a:solidFill>
                <a:srgbClr val="C00000"/>
              </a:solidFill>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 name="TextBox 2">
            <a:extLst>
              <a:ext uri="{FF2B5EF4-FFF2-40B4-BE49-F238E27FC236}">
                <a16:creationId xmlns:a16="http://schemas.microsoft.com/office/drawing/2014/main" id="{48D84E36-E2EB-FA44-DDBF-ADCF08D5B601}"/>
              </a:ext>
            </a:extLst>
          </p:cNvPr>
          <p:cNvSpPr txBox="1"/>
          <p:nvPr/>
        </p:nvSpPr>
        <p:spPr>
          <a:xfrm>
            <a:off x="217441" y="1705333"/>
            <a:ext cx="8803188" cy="1881990"/>
          </a:xfrm>
          <a:prstGeom prst="rect">
            <a:avLst/>
          </a:prstGeom>
          <a:noFill/>
          <a:ln w="38100">
            <a:solidFill>
              <a:schemeClr val="tx2">
                <a:lumMod val="60000"/>
                <a:lumOff val="40000"/>
              </a:schemeClr>
            </a:solidFill>
          </a:ln>
        </p:spPr>
        <p:txBody>
          <a:bodyPr wrap="square">
            <a:spAutoFit/>
          </a:bodyPr>
          <a:lstStyle/>
          <a:p>
            <a:pPr marL="342900" marR="0" indent="-342900" algn="just">
              <a:lnSpc>
                <a:spcPct val="150000"/>
              </a:lnSpc>
              <a:buFont typeface="+mj-lt"/>
              <a:buAutoNum type="arabicPeriod"/>
            </a:pP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Tạo</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để</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dự</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án</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Trường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học</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xanh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a:p>
            <a:pPr marL="342900" marR="0" indent="-342900" algn="just">
              <a:lnSpc>
                <a:spcPct val="150000"/>
              </a:lnSpc>
              <a:buFont typeface="+mj-lt"/>
              <a:buAutoNum type="arabicPeriod"/>
            </a:pP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Sử</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dụng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kiến</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thức</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đã</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biết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để</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định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dạng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bảng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a:p>
            <a:pPr marL="342900" marR="0" indent="-342900" algn="just">
              <a:lnSpc>
                <a:spcPct val="150000"/>
              </a:lnSpc>
              <a:buFont typeface="+mj-lt"/>
              <a:buAutoNum type="arabicPeriod"/>
            </a:pP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Kẻ</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đường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viền</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kẻ</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khung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A5CBD750-4C8A-C259-7E8C-F3A09B437FFA}"/>
              </a:ext>
            </a:extLst>
          </p:cNvPr>
          <p:cNvSpPr txBox="1"/>
          <p:nvPr/>
        </p:nvSpPr>
        <p:spPr>
          <a:xfrm>
            <a:off x="3446716" y="1026915"/>
            <a:ext cx="2250567" cy="523220"/>
          </a:xfrm>
          <a:prstGeom prst="rect">
            <a:avLst/>
          </a:prstGeom>
          <a:solidFill>
            <a:schemeClr val="tx2">
              <a:lumMod val="60000"/>
              <a:lumOff val="40000"/>
            </a:schemeClr>
          </a:solidFill>
        </p:spPr>
        <p:txBody>
          <a:bodyPr wrap="square">
            <a:spAutoFit/>
          </a:bodyPr>
          <a:lstStyle/>
          <a:p>
            <a:pPr marL="0" marR="0" algn="ctr">
              <a:spcBef>
                <a:spcPts val="600"/>
              </a:spcBef>
              <a:spcAft>
                <a:spcPts val="800"/>
              </a:spcAft>
            </a:pPr>
            <a:r>
              <a:rPr lang="en-US" sz="2800" b="1" dirty="0">
                <a:solidFill>
                  <a:srgbClr val="000000"/>
                </a:solidFill>
                <a:effectLst/>
                <a:latin typeface="+mj-lt"/>
                <a:ea typeface="Calibri" panose="020F0502020204030204" pitchFamily="34" charset="0"/>
                <a:cs typeface="Times New Roman" panose="02020603050405020304" pitchFamily="18" charset="0"/>
              </a:rPr>
              <a:t>NHIỆM VỤ: </a:t>
            </a:r>
            <a:endParaRPr lang="en-US" sz="2800" b="1" dirty="0">
              <a:effectLst/>
              <a:latin typeface="+mj-lt"/>
              <a:ea typeface="Calibri" panose="020F0502020204030204" pitchFamily="34" charset="0"/>
              <a:cs typeface="Times New Roman" panose="02020603050405020304" pitchFamily="18" charset="0"/>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AF64D3DE-9875-C23A-968D-64522E2BFBC7}"/>
              </a:ext>
            </a:extLst>
          </p:cNvPr>
          <p:cNvSpPr txBox="1"/>
          <p:nvPr/>
        </p:nvSpPr>
        <p:spPr>
          <a:xfrm>
            <a:off x="2143903" y="3539300"/>
            <a:ext cx="6724325" cy="128753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Tên trang tính: </a:t>
            </a:r>
            <a:r>
              <a:rPr lang="en-US" sz="1800" b="1">
                <a:solidFill>
                  <a:srgbClr val="000000"/>
                </a:solidFill>
                <a:effectLst/>
                <a:latin typeface="+mj-lt"/>
                <a:ea typeface="Calibri" panose="020F0502020204030204" pitchFamily="34" charset="0"/>
                <a:cs typeface="Times New Roman" panose="02020603050405020304" pitchFamily="18" charset="0"/>
              </a:rPr>
              <a:t>6. Hoàn thiện</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Tiêu đề của bảng dữ liệu: </a:t>
            </a:r>
            <a:r>
              <a:rPr lang="en-US" sz="1800" b="1">
                <a:solidFill>
                  <a:srgbClr val="000000"/>
                </a:solidFill>
                <a:effectLst/>
                <a:latin typeface="+mj-lt"/>
                <a:ea typeface="Calibri" panose="020F0502020204030204" pitchFamily="34" charset="0"/>
                <a:cs typeface="Times New Roman" panose="02020603050405020304" pitchFamily="18" charset="0"/>
              </a:rPr>
              <a:t>Bảng 6. Dự kiến phân bổ và chi phí dự án Trường học xanh.</a:t>
            </a:r>
            <a:endParaRPr lang="en-US" sz="1800">
              <a:effectLst/>
              <a:latin typeface="+mj-l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A61BCA7D-48A7-0996-5BB8-F11E1C3EF090}"/>
              </a:ext>
            </a:extLst>
          </p:cNvPr>
          <p:cNvSpPr/>
          <p:nvPr/>
        </p:nvSpPr>
        <p:spPr>
          <a:xfrm>
            <a:off x="405299" y="3718661"/>
            <a:ext cx="1589060" cy="885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rPr>
              <a:t>Lưu ý</a:t>
            </a:r>
          </a:p>
        </p:txBody>
      </p:sp>
    </p:spTree>
    <p:extLst>
      <p:ext uri="{BB962C8B-B14F-4D97-AF65-F5344CB8AC3E}">
        <p14:creationId xmlns:p14="http://schemas.microsoft.com/office/powerpoint/2010/main" val="369307666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grpSp>
        <p:nvGrpSpPr>
          <p:cNvPr id="1123" name="Google Shape;1123;p68"/>
          <p:cNvGrpSpPr/>
          <p:nvPr/>
        </p:nvGrpSpPr>
        <p:grpSpPr>
          <a:xfrm>
            <a:off x="5462102" y="1161001"/>
            <a:ext cx="1326946" cy="1327874"/>
            <a:chOff x="4935575" y="1723025"/>
            <a:chExt cx="653700" cy="654125"/>
          </a:xfrm>
        </p:grpSpPr>
        <p:sp>
          <p:nvSpPr>
            <p:cNvPr id="1124" name="Google Shape;1124;p68"/>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8"/>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68"/>
          <p:cNvSpPr txBox="1">
            <a:spLocks noGrp="1"/>
          </p:cNvSpPr>
          <p:nvPr>
            <p:ph type="title"/>
          </p:nvPr>
        </p:nvSpPr>
        <p:spPr>
          <a:xfrm>
            <a:off x="3485250" y="3127125"/>
            <a:ext cx="4572000" cy="90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tx1">
                    <a:lumMod val="75000"/>
                    <a:lumOff val="25000"/>
                  </a:schemeClr>
                </a:solidFill>
                <a:latin typeface="+mj-lt"/>
              </a:rPr>
              <a:t>LUYỆN TẬP</a:t>
            </a:r>
            <a:endParaRPr b="1" dirty="0">
              <a:solidFill>
                <a:schemeClr val="tx1">
                  <a:lumMod val="75000"/>
                  <a:lumOff val="25000"/>
                </a:schemeClr>
              </a:solidFill>
            </a:endParaRPr>
          </a:p>
        </p:txBody>
      </p:sp>
      <p:sp>
        <p:nvSpPr>
          <p:cNvPr id="1127" name="Google Shape;1127;p68"/>
          <p:cNvSpPr txBox="1">
            <a:spLocks noGrp="1"/>
          </p:cNvSpPr>
          <p:nvPr>
            <p:ph type="title" idx="2"/>
          </p:nvPr>
        </p:nvSpPr>
        <p:spPr>
          <a:xfrm>
            <a:off x="5413825" y="1388438"/>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04</a:t>
            </a:r>
            <a:endParaRPr b="1">
              <a:latin typeface="+mj-lt"/>
            </a:endParaRPr>
          </a:p>
        </p:txBody>
      </p:sp>
      <p:sp>
        <p:nvSpPr>
          <p:cNvPr id="1132" name="Google Shape;1132;p68"/>
          <p:cNvSpPr/>
          <p:nvPr/>
        </p:nvSpPr>
        <p:spPr>
          <a:xfrm>
            <a:off x="3657988" y="192905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8"/>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8"/>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8"/>
          <p:cNvSpPr/>
          <p:nvPr/>
        </p:nvSpPr>
        <p:spPr>
          <a:xfrm>
            <a:off x="8025413" y="42202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68"/>
          <p:cNvGrpSpPr/>
          <p:nvPr/>
        </p:nvGrpSpPr>
        <p:grpSpPr>
          <a:xfrm>
            <a:off x="2377525" y="2630200"/>
            <a:ext cx="895500" cy="571650"/>
            <a:chOff x="7983025" y="4391025"/>
            <a:chExt cx="895500" cy="571650"/>
          </a:xfrm>
        </p:grpSpPr>
        <p:sp>
          <p:nvSpPr>
            <p:cNvPr id="1137" name="Google Shape;1137;p68"/>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8"/>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8"/>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0" name="Google Shape;1140;p68"/>
          <p:cNvSpPr/>
          <p:nvPr/>
        </p:nvSpPr>
        <p:spPr>
          <a:xfrm flipH="1">
            <a:off x="7306800" y="6331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8"/>
          <p:cNvSpPr/>
          <p:nvPr/>
        </p:nvSpPr>
        <p:spPr>
          <a:xfrm>
            <a:off x="3447150" y="10848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8"/>
          <p:cNvSpPr/>
          <p:nvPr/>
        </p:nvSpPr>
        <p:spPr>
          <a:xfrm>
            <a:off x="4849475" y="43203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8"/>
          <p:cNvSpPr/>
          <p:nvPr/>
        </p:nvSpPr>
        <p:spPr>
          <a:xfrm>
            <a:off x="4925663" y="5395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b="1" dirty="0">
                <a:latin typeface="+mj-lt"/>
              </a:rPr>
              <a:t>04. </a:t>
            </a:r>
            <a:r>
              <a:rPr lang="en-US" b="1" dirty="0" err="1">
                <a:latin typeface="+mj-lt"/>
              </a:rPr>
              <a:t>Luyện</a:t>
            </a:r>
            <a:r>
              <a:rPr lang="en-US" b="1" dirty="0">
                <a:latin typeface="+mj-lt"/>
              </a:rPr>
              <a:t> </a:t>
            </a:r>
            <a:r>
              <a:rPr lang="en-US" b="1" dirty="0" err="1">
                <a:latin typeface="+mj-lt"/>
              </a:rPr>
              <a:t>tập</a:t>
            </a:r>
            <a:r>
              <a:rPr lang="en-US" b="1" dirty="0">
                <a:latin typeface="+mj-lt"/>
              </a:rPr>
              <a:t> </a:t>
            </a:r>
            <a:endParaRPr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494384" y="995329"/>
            <a:ext cx="8040281" cy="496996"/>
          </a:xfrm>
          <a:prstGeom prst="rect">
            <a:avLst/>
          </a:prstGeom>
          <a:noFill/>
        </p:spPr>
        <p:txBody>
          <a:bodyPr wrap="square">
            <a:spAutoFit/>
          </a:bodyPr>
          <a:lstStyle/>
          <a:p>
            <a:pPr marL="0" marR="0" algn="just">
              <a:lnSpc>
                <a:spcPct val="150000"/>
              </a:lnSpc>
              <a:spcBef>
                <a:spcPts val="0"/>
              </a:spcBef>
              <a:spcAft>
                <a:spcPts val="0"/>
              </a:spcAft>
            </a:pPr>
            <a:r>
              <a:rPr lang="vi-VN" sz="2000" b="1" i="1" dirty="0">
                <a:solidFill>
                  <a:schemeClr val="tx2">
                    <a:lumMod val="50000"/>
                  </a:schemeClr>
                </a:solidFill>
                <a:effectLst/>
                <a:latin typeface="+mn-lt"/>
                <a:ea typeface="Calibri" panose="020F0502020204030204" pitchFamily="34" charset="0"/>
                <a:cs typeface="Times New Roman" panose="02020603050405020304" pitchFamily="18" charset="0"/>
              </a:rPr>
              <a:t>Câu 1.</a:t>
            </a:r>
            <a:r>
              <a:rPr lang="vi-VN" sz="2000" b="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Có</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thể</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đổi</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tên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một</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trang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bằng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những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cách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nào</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endParaRPr lang="en-US" sz="16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1410777" y="1711120"/>
            <a:ext cx="6307044" cy="6674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nhập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1410777" y="2461770"/>
            <a:ext cx="6307044" cy="7724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B.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phải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Rename</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nhập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1415908" y="3317434"/>
            <a:ext cx="6301913" cy="6674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C.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đúp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nhập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1418476" y="4068084"/>
            <a:ext cx="6307043" cy="6674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D.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File/ Save As.</a:t>
            </a:r>
            <a:endParaRPr lang="en-US" b="1" dirty="0">
              <a:solidFill>
                <a:schemeClr val="bg2">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7337078"/>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3"/>
                                        </p:tgtEl>
                                        <p:attrNameLst>
                                          <p:attrName>fillcolor</p:attrName>
                                        </p:attrNameLst>
                                      </p:cBhvr>
                                      <p:to>
                                        <a:srgbClr val="B8E6EF"/>
                                      </p:to>
                                    </p:animClr>
                                    <p:set>
                                      <p:cBhvr>
                                        <p:cTn id="27" dur="500" fill="hold"/>
                                        <p:tgtEl>
                                          <p:spTgt spid="13"/>
                                        </p:tgtEl>
                                        <p:attrNameLst>
                                          <p:attrName>fill.type</p:attrName>
                                        </p:attrNameLst>
                                      </p:cBhvr>
                                      <p:to>
                                        <p:strVal val="solid"/>
                                      </p:to>
                                    </p:set>
                                    <p:set>
                                      <p:cBhvr>
                                        <p:cTn id="28" dur="500" fill="hold"/>
                                        <p:tgtEl>
                                          <p:spTgt spid="13"/>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14"/>
                                        </p:tgtEl>
                                        <p:attrNameLst>
                                          <p:attrName>fillcolor</p:attrName>
                                        </p:attrNameLst>
                                      </p:cBhvr>
                                      <p:to>
                                        <a:srgbClr val="B8E6EF"/>
                                      </p:to>
                                    </p:animClr>
                                    <p:set>
                                      <p:cBhvr>
                                        <p:cTn id="31" dur="500" fill="hold"/>
                                        <p:tgtEl>
                                          <p:spTgt spid="14"/>
                                        </p:tgtEl>
                                        <p:attrNameLst>
                                          <p:attrName>fill.type</p:attrName>
                                        </p:attrNameLst>
                                      </p:cBhvr>
                                      <p:to>
                                        <p:strVal val="solid"/>
                                      </p:to>
                                    </p:set>
                                    <p:set>
                                      <p:cBhvr>
                                        <p:cTn id="32"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b="1" dirty="0">
                <a:latin typeface="+mj-lt"/>
              </a:rPr>
              <a:t>04. </a:t>
            </a:r>
            <a:r>
              <a:rPr lang="en-US" b="1" dirty="0" err="1">
                <a:latin typeface="+mj-lt"/>
              </a:rPr>
              <a:t>Luyện</a:t>
            </a:r>
            <a:r>
              <a:rPr lang="en-US" b="1" dirty="0">
                <a:latin typeface="+mj-lt"/>
              </a:rPr>
              <a:t> </a:t>
            </a:r>
            <a:r>
              <a:rPr lang="en-US" b="1" dirty="0" err="1">
                <a:latin typeface="+mj-lt"/>
              </a:rPr>
              <a:t>tập</a:t>
            </a:r>
            <a:r>
              <a:rPr lang="en-US" b="1" dirty="0">
                <a:latin typeface="+mj-lt"/>
              </a:rPr>
              <a:t> </a:t>
            </a:r>
            <a:endParaRPr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494384" y="995329"/>
            <a:ext cx="8040281" cy="504625"/>
          </a:xfrm>
          <a:prstGeom prst="rect">
            <a:avLst/>
          </a:prstGeom>
          <a:noFill/>
        </p:spPr>
        <p:txBody>
          <a:bodyPr wrap="square">
            <a:spAutoFit/>
          </a:bodyPr>
          <a:lstStyle/>
          <a:p>
            <a:pPr marL="0" marR="0" algn="ctr">
              <a:lnSpc>
                <a:spcPct val="150000"/>
              </a:lnSpc>
              <a:spcBef>
                <a:spcPts val="0"/>
              </a:spcBef>
              <a:spcAft>
                <a:spcPts val="0"/>
              </a:spcAft>
            </a:pPr>
            <a:r>
              <a:rPr lang="vi-VN" sz="2000" b="1" i="1" dirty="0">
                <a:solidFill>
                  <a:schemeClr val="tx2">
                    <a:lumMod val="50000"/>
                  </a:schemeClr>
                </a:solidFill>
                <a:effectLst/>
                <a:latin typeface="+mn-lt"/>
                <a:ea typeface="Calibri" panose="020F0502020204030204" pitchFamily="34" charset="0"/>
                <a:cs typeface="Times New Roman" panose="02020603050405020304" pitchFamily="18" charset="0"/>
              </a:rPr>
              <a:t>Câu 2.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Phương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án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nào</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sau</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đây</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đúng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để</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xóa</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một</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trang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a:t>
            </a:r>
            <a:endParaRPr lang="en-US" sz="16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1232331" y="1613788"/>
            <a:ext cx="6679338" cy="613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A.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nhấn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phím</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a:t>
            </a:r>
            <a:endParaRPr lang="en-US" sz="1400" b="1" dirty="0">
              <a:solidFill>
                <a:schemeClr val="bg2">
                  <a:lumMod val="50000"/>
                </a:schemeClr>
              </a:solidFill>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1232331" y="2364438"/>
            <a:ext cx="6679338" cy="7097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B.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nút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phải</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n-US" sz="14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1237462" y="3220102"/>
            <a:ext cx="6673904" cy="613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C.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đúp</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nhấn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phím</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n-US" sz="14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1240030" y="3970752"/>
            <a:ext cx="6679337" cy="863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D.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Trong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thẻ</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Home</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lệnh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 Delete Sheet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trong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nhóm</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lệnh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Cells.</a:t>
            </a:r>
          </a:p>
        </p:txBody>
      </p:sp>
    </p:spTree>
    <p:extLst>
      <p:ext uri="{BB962C8B-B14F-4D97-AF65-F5344CB8AC3E}">
        <p14:creationId xmlns:p14="http://schemas.microsoft.com/office/powerpoint/2010/main" val="359139750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3"/>
                                        </p:tgtEl>
                                        <p:attrNameLst>
                                          <p:attrName>fillcolor</p:attrName>
                                        </p:attrNameLst>
                                      </p:cBhvr>
                                      <p:to>
                                        <a:srgbClr val="B8E6EF"/>
                                      </p:to>
                                    </p:animClr>
                                    <p:set>
                                      <p:cBhvr>
                                        <p:cTn id="27" dur="500" fill="hold"/>
                                        <p:tgtEl>
                                          <p:spTgt spid="13"/>
                                        </p:tgtEl>
                                        <p:attrNameLst>
                                          <p:attrName>fill.type</p:attrName>
                                        </p:attrNameLst>
                                      </p:cBhvr>
                                      <p:to>
                                        <p:strVal val="solid"/>
                                      </p:to>
                                    </p:set>
                                    <p:set>
                                      <p:cBhvr>
                                        <p:cTn id="28" dur="500" fill="hold"/>
                                        <p:tgtEl>
                                          <p:spTgt spid="13"/>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15"/>
                                        </p:tgtEl>
                                        <p:attrNameLst>
                                          <p:attrName>fillcolor</p:attrName>
                                        </p:attrNameLst>
                                      </p:cBhvr>
                                      <p:to>
                                        <a:srgbClr val="B8E6EF"/>
                                      </p:to>
                                    </p:animClr>
                                    <p:set>
                                      <p:cBhvr>
                                        <p:cTn id="31" dur="500" fill="hold"/>
                                        <p:tgtEl>
                                          <p:spTgt spid="15"/>
                                        </p:tgtEl>
                                        <p:attrNameLst>
                                          <p:attrName>fill.type</p:attrName>
                                        </p:attrNameLst>
                                      </p:cBhvr>
                                      <p:to>
                                        <p:strVal val="solid"/>
                                      </p:to>
                                    </p:set>
                                    <p:set>
                                      <p:cBhvr>
                                        <p:cTn id="32" dur="5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586325" y="252885"/>
            <a:ext cx="7704000" cy="572700"/>
          </a:xfrm>
          <a:prstGeom prst="rect">
            <a:avLst/>
          </a:prstGeom>
        </p:spPr>
        <p:txBody>
          <a:bodyPr spcFirstLastPara="1" wrap="square" lIns="91425" tIns="91425" rIns="91425" bIns="91425" anchor="t" anchorCtr="0">
            <a:noAutofit/>
          </a:bodyPr>
          <a:lstStyle/>
          <a:p>
            <a:pPr algn="l"/>
            <a:r>
              <a:rPr lang="en-US" b="1" dirty="0">
                <a:latin typeface="+mj-lt"/>
              </a:rPr>
              <a:t>04. </a:t>
            </a:r>
            <a:r>
              <a:rPr lang="en-US" b="1" dirty="0" err="1">
                <a:latin typeface="+mj-lt"/>
              </a:rPr>
              <a:t>Luyện</a:t>
            </a:r>
            <a:r>
              <a:rPr lang="en-US" b="1" dirty="0">
                <a:latin typeface="+mj-lt"/>
              </a:rPr>
              <a:t> </a:t>
            </a:r>
            <a:r>
              <a:rPr lang="en-US" b="1" dirty="0" err="1">
                <a:latin typeface="+mj-lt"/>
              </a:rPr>
              <a:t>tập</a:t>
            </a:r>
            <a:r>
              <a:rPr lang="en-US" b="1" dirty="0">
                <a:latin typeface="+mj-lt"/>
              </a:rPr>
              <a:t> </a:t>
            </a:r>
            <a:endParaRPr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493741" y="860502"/>
            <a:ext cx="8040281" cy="966290"/>
          </a:xfrm>
          <a:prstGeom prst="rect">
            <a:avLst/>
          </a:prstGeom>
          <a:noFill/>
        </p:spPr>
        <p:txBody>
          <a:bodyPr wrap="square">
            <a:spAutoFit/>
          </a:bodyPr>
          <a:lstStyle/>
          <a:p>
            <a:pPr marL="0" marR="0" algn="just">
              <a:lnSpc>
                <a:spcPct val="150000"/>
              </a:lnSpc>
              <a:spcBef>
                <a:spcPts val="0"/>
              </a:spcBef>
              <a:spcAft>
                <a:spcPts val="0"/>
              </a:spcAft>
            </a:pPr>
            <a:r>
              <a:rPr lang="vi-VN" sz="2000" b="1" i="1" dirty="0">
                <a:solidFill>
                  <a:schemeClr val="tx2">
                    <a:lumMod val="50000"/>
                  </a:schemeClr>
                </a:solidFill>
                <a:effectLst/>
                <a:latin typeface="+mn-lt"/>
                <a:ea typeface="Calibri" panose="020F0502020204030204" pitchFamily="34" charset="0"/>
                <a:cs typeface="Times New Roman" panose="02020603050405020304" pitchFamily="18" charset="0"/>
              </a:rPr>
              <a:t>Câu 3.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Chúng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ta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cần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làm</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gì</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để</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khi</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dữ</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liệu</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trong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bảng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sẽ</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không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bị</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mất</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đường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viền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ô?</a:t>
            </a:r>
            <a:endParaRPr lang="en-US" sz="16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1467531" y="1918277"/>
            <a:ext cx="6208938" cy="47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A. </a:t>
            </a:r>
            <a:r>
              <a:rPr lang="en-US" sz="1800" b="1" dirty="0" err="1">
                <a:solidFill>
                  <a:srgbClr val="000000"/>
                </a:solidFill>
                <a:effectLst/>
                <a:latin typeface="+mj-lt"/>
                <a:ea typeface="Calibri" panose="020F0502020204030204" pitchFamily="34" charset="0"/>
                <a:cs typeface="Times New Roman" panose="02020603050405020304" pitchFamily="18" charset="0"/>
              </a:rPr>
              <a:t>Kẻ</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đường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viền</a:t>
            </a:r>
            <a:r>
              <a:rPr lang="en-US" sz="1800" b="1" dirty="0">
                <a:solidFill>
                  <a:srgbClr val="000000"/>
                </a:solidFill>
                <a:effectLst/>
                <a:latin typeface="+mj-lt"/>
                <a:ea typeface="Calibri" panose="020F0502020204030204" pitchFamily="34" charset="0"/>
                <a:cs typeface="Times New Roman" panose="02020603050405020304" pitchFamily="18" charset="0"/>
              </a:rPr>
              <a:t> ô </a:t>
            </a:r>
            <a:r>
              <a:rPr lang="en-US" sz="1800" b="1" dirty="0" err="1">
                <a:solidFill>
                  <a:srgbClr val="000000"/>
                </a:solidFill>
                <a:effectLst/>
                <a:latin typeface="+mj-lt"/>
                <a:ea typeface="Calibri" panose="020F0502020204030204" pitchFamily="34" charset="0"/>
                <a:cs typeface="Times New Roman" panose="02020603050405020304" pitchFamily="18" charset="0"/>
              </a:rPr>
              <a:t>và</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khung</a:t>
            </a:r>
            <a:r>
              <a:rPr lang="en-US" sz="1800" b="1" dirty="0">
                <a:solidFill>
                  <a:srgbClr val="000000"/>
                </a:solidFill>
                <a:effectLst/>
                <a:latin typeface="+mj-lt"/>
                <a:ea typeface="Calibri" panose="020F0502020204030204" pitchFamily="34" charset="0"/>
                <a:cs typeface="Times New Roman" panose="02020603050405020304" pitchFamily="18" charset="0"/>
              </a:rPr>
              <a:t> bao </a:t>
            </a:r>
            <a:r>
              <a:rPr lang="en-US" sz="1800" b="1" dirty="0" err="1">
                <a:solidFill>
                  <a:srgbClr val="000000"/>
                </a:solidFill>
                <a:effectLst/>
                <a:latin typeface="+mj-lt"/>
                <a:ea typeface="Calibri" panose="020F0502020204030204" pitchFamily="34" charset="0"/>
                <a:cs typeface="Times New Roman" panose="02020603050405020304" pitchFamily="18" charset="0"/>
              </a:rPr>
              <a:t>quanh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vùng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1467531" y="2572334"/>
            <a:ext cx="6208938" cy="5506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B. </a:t>
            </a:r>
            <a:r>
              <a:rPr lang="en-US" sz="1800" b="1" dirty="0" err="1">
                <a:solidFill>
                  <a:srgbClr val="000000"/>
                </a:solidFill>
                <a:effectLst/>
                <a:latin typeface="+mj-lt"/>
                <a:ea typeface="Calibri" panose="020F0502020204030204" pitchFamily="34" charset="0"/>
                <a:cs typeface="Times New Roman" panose="02020603050405020304" pitchFamily="18" charset="0"/>
              </a:rPr>
              <a:t>Bôi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đen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trong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trang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tính</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1472964" y="3301241"/>
            <a:ext cx="6203887" cy="47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C. In </a:t>
            </a:r>
            <a:r>
              <a:rPr lang="en-US" sz="1800" b="1" dirty="0" err="1">
                <a:solidFill>
                  <a:srgbClr val="000000"/>
                </a:solidFill>
                <a:effectLst/>
                <a:latin typeface="+mj-lt"/>
                <a:ea typeface="Calibri" panose="020F0502020204030204" pitchFamily="34" charset="0"/>
                <a:cs typeface="Times New Roman" panose="02020603050405020304" pitchFamily="18" charset="0"/>
              </a:rPr>
              <a:t>đậm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trong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trang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tính</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1470247" y="3955298"/>
            <a:ext cx="6208937" cy="755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D. </a:t>
            </a:r>
            <a:r>
              <a:rPr lang="en-US" sz="1800" b="1" dirty="0" err="1">
                <a:solidFill>
                  <a:srgbClr val="000000"/>
                </a:solidFill>
                <a:effectLst/>
                <a:latin typeface="+mj-lt"/>
                <a:ea typeface="Calibri" panose="020F0502020204030204" pitchFamily="34" charset="0"/>
                <a:cs typeface="Times New Roman" panose="02020603050405020304" pitchFamily="18" charset="0"/>
              </a:rPr>
              <a:t>Không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cần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chỉnh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sửa</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vì</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khi</a:t>
            </a:r>
            <a:r>
              <a:rPr lang="en-US" sz="1800" b="1" dirty="0">
                <a:solidFill>
                  <a:srgbClr val="000000"/>
                </a:solidFill>
                <a:effectLst/>
                <a:latin typeface="+mj-lt"/>
                <a:ea typeface="Calibri" panose="020F0502020204030204" pitchFamily="34" charset="0"/>
                <a:cs typeface="Times New Roman" panose="02020603050405020304" pitchFamily="18" charset="0"/>
              </a:rPr>
              <a:t> in </a:t>
            </a:r>
            <a:r>
              <a:rPr lang="en-US" sz="1800" b="1" dirty="0" err="1">
                <a:solidFill>
                  <a:srgbClr val="000000"/>
                </a:solidFill>
                <a:effectLst/>
                <a:latin typeface="+mj-lt"/>
                <a:ea typeface="Calibri" panose="020F0502020204030204" pitchFamily="34" charset="0"/>
                <a:cs typeface="Times New Roman" panose="02020603050405020304" pitchFamily="18" charset="0"/>
              </a:rPr>
              <a:t>ra</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đã</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có</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đường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kẻ</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viền</a:t>
            </a:r>
            <a:r>
              <a:rPr lang="en-US" sz="1800" b="1" dirty="0">
                <a:solidFill>
                  <a:srgbClr val="000000"/>
                </a:solidFill>
                <a:effectLst/>
                <a:latin typeface="+mj-lt"/>
                <a:ea typeface="Calibri" panose="020F0502020204030204" pitchFamily="34" charset="0"/>
                <a:cs typeface="Times New Roman" panose="02020603050405020304" pitchFamily="18" charset="0"/>
              </a:rPr>
              <a:t> ô </a:t>
            </a:r>
            <a:r>
              <a:rPr lang="en-US" sz="1800" b="1" dirty="0" err="1">
                <a:solidFill>
                  <a:srgbClr val="000000"/>
                </a:solidFill>
                <a:effectLst/>
                <a:latin typeface="+mj-lt"/>
                <a:ea typeface="Calibri" panose="020F0502020204030204" pitchFamily="34" charset="0"/>
                <a:cs typeface="Times New Roman" panose="02020603050405020304" pitchFamily="18" charset="0"/>
              </a:rPr>
              <a:t>mặc</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định</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059579"/>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grpId="0" nodeType="clickEffect">
                                  <p:stCondLst>
                                    <p:cond delay="0"/>
                                  </p:stCondLst>
                                  <p:childTnLst>
                                    <p:animClr clrSpc="rgb" dir="cw">
                                      <p:cBhvr>
                                        <p:cTn id="26" dur="500" fill="hold"/>
                                        <p:tgtEl>
                                          <p:spTgt spid="10"/>
                                        </p:tgtEl>
                                        <p:attrNameLst>
                                          <p:attrName>fillcolor</p:attrName>
                                        </p:attrNameLst>
                                      </p:cBhvr>
                                      <p:to>
                                        <a:srgbClr val="95D9E7"/>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4" name="Google Shape;345;p41">
            <a:extLst>
              <a:ext uri="{FF2B5EF4-FFF2-40B4-BE49-F238E27FC236}">
                <a16:creationId xmlns:a16="http://schemas.microsoft.com/office/drawing/2014/main" id="{0F50FB85-899D-616E-52DC-6CF54730CD4E}"/>
              </a:ext>
            </a:extLst>
          </p:cNvPr>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chemeClr val="bg1">
                    <a:lumMod val="25000"/>
                  </a:schemeClr>
                </a:solidFill>
                <a:latin typeface="+mj-lt"/>
              </a:rPr>
              <a:t>KHỞI ĐỘNG</a:t>
            </a:r>
            <a:endParaRPr lang="en-US" sz="3600" b="1" dirty="0">
              <a:solidFill>
                <a:schemeClr val="bg1">
                  <a:lumMod val="25000"/>
                </a:schemeClr>
              </a:solidFill>
              <a:latin typeface="+mj-lt"/>
            </a:endParaRPr>
          </a:p>
        </p:txBody>
      </p:sp>
      <p:pic>
        <p:nvPicPr>
          <p:cNvPr id="5" name="Picture 56">
            <a:extLst>
              <a:ext uri="{FF2B5EF4-FFF2-40B4-BE49-F238E27FC236}">
                <a16:creationId xmlns:a16="http://schemas.microsoft.com/office/drawing/2014/main" id="{B09BA8D7-5FCF-86EF-8A84-07461C915297}"/>
              </a:ext>
            </a:extLst>
          </p:cNvPr>
          <p:cNvPicPr>
            <a:picLocks noChangeAspect="1"/>
          </p:cNvPicPr>
          <p:nvPr/>
        </p:nvPicPr>
        <p:blipFill>
          <a:blip r:embed="rId3"/>
          <a:srcRect/>
          <a:stretch>
            <a:fillRect/>
          </a:stretch>
        </p:blipFill>
        <p:spPr>
          <a:xfrm>
            <a:off x="597614" y="1443379"/>
            <a:ext cx="3006682" cy="2860107"/>
          </a:xfrm>
          <a:prstGeom prst="rect">
            <a:avLst/>
          </a:prstGeom>
        </p:spPr>
      </p:pic>
      <p:sp>
        <p:nvSpPr>
          <p:cNvPr id="7" name="TextBox 6">
            <a:extLst>
              <a:ext uri="{FF2B5EF4-FFF2-40B4-BE49-F238E27FC236}">
                <a16:creationId xmlns:a16="http://schemas.microsoft.com/office/drawing/2014/main" id="{BA610DAC-9112-8DF9-7896-8C7F32510786}"/>
              </a:ext>
            </a:extLst>
          </p:cNvPr>
          <p:cNvSpPr txBox="1"/>
          <p:nvPr/>
        </p:nvSpPr>
        <p:spPr>
          <a:xfrm>
            <a:off x="4126786" y="1669062"/>
            <a:ext cx="4572000" cy="2239844"/>
          </a:xfrm>
          <a:prstGeom prst="rect">
            <a:avLst/>
          </a:prstGeom>
          <a:noFill/>
        </p:spPr>
        <p:txBody>
          <a:bodyPr wrap="square">
            <a:spAutoFit/>
          </a:bodyPr>
          <a:lstStyle/>
          <a:p>
            <a:pPr algn="just">
              <a:lnSpc>
                <a:spcPct val="150000"/>
              </a:lnSpc>
              <a:spcAft>
                <a:spcPts val="800"/>
              </a:spcAft>
            </a:pPr>
            <a:r>
              <a:rPr lang="en-US" sz="2400">
                <a:solidFill>
                  <a:srgbClr val="000000"/>
                </a:solidFill>
                <a:effectLst/>
                <a:latin typeface="+mj-lt"/>
                <a:ea typeface="Calibri" panose="020F0502020204030204" pitchFamily="34" charset="0"/>
                <a:cs typeface="Times New Roman" panose="02020603050405020304" pitchFamily="18" charset="0"/>
              </a:rPr>
              <a:t>Em hãy nêu những công việc cần làm để hoàn thiện bảng dữ liệu của </a:t>
            </a:r>
            <a:r>
              <a:rPr lang="en-US" sz="2400" b="1">
                <a:solidFill>
                  <a:srgbClr val="000000"/>
                </a:solidFill>
                <a:effectLst/>
                <a:latin typeface="+mj-lt"/>
                <a:ea typeface="Calibri" panose="020F0502020204030204" pitchFamily="34" charset="0"/>
                <a:cs typeface="Times New Roman" panose="02020603050405020304" pitchFamily="18" charset="0"/>
              </a:rPr>
              <a:t>Trường học xanh</a:t>
            </a:r>
            <a:r>
              <a:rPr lang="en-US" sz="2400">
                <a:solidFill>
                  <a:srgbClr val="000000"/>
                </a:solidFill>
                <a:effectLst/>
                <a:latin typeface="+mj-lt"/>
                <a:ea typeface="Calibri" panose="020F0502020204030204" pitchFamily="34" charset="0"/>
                <a:cs typeface="Times New Roman" panose="02020603050405020304" pitchFamily="18" charset="0"/>
              </a:rPr>
              <a:t> trước khi thực hiện.</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304109"/>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sz="2800" b="1" dirty="0">
                <a:latin typeface="+mj-lt"/>
              </a:rPr>
              <a:t>04. </a:t>
            </a:r>
            <a:r>
              <a:rPr lang="en-US" sz="2800" b="1" dirty="0" err="1">
                <a:latin typeface="+mj-lt"/>
              </a:rPr>
              <a:t>Luyện</a:t>
            </a:r>
            <a:r>
              <a:rPr lang="en-US" sz="2800" b="1" dirty="0">
                <a:latin typeface="+mj-lt"/>
              </a:rPr>
              <a:t> </a:t>
            </a:r>
            <a:r>
              <a:rPr lang="en-US" sz="2800" b="1" dirty="0" err="1">
                <a:latin typeface="+mj-lt"/>
              </a:rPr>
              <a:t>tập</a:t>
            </a:r>
            <a:r>
              <a:rPr lang="en-US" sz="2800" b="1" dirty="0">
                <a:latin typeface="+mj-lt"/>
              </a:rPr>
              <a:t> </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516738" y="950067"/>
            <a:ext cx="8040281" cy="872034"/>
          </a:xfrm>
          <a:prstGeom prst="rect">
            <a:avLst/>
          </a:prstGeom>
          <a:noFill/>
        </p:spPr>
        <p:txBody>
          <a:bodyPr wrap="square">
            <a:spAutoFit/>
          </a:bodyPr>
          <a:lstStyle/>
          <a:p>
            <a:pPr marL="0" marR="0" algn="just">
              <a:lnSpc>
                <a:spcPct val="150000"/>
              </a:lnSpc>
              <a:spcBef>
                <a:spcPts val="0"/>
              </a:spcBef>
              <a:spcAft>
                <a:spcPts val="0"/>
              </a:spcAft>
            </a:pPr>
            <a:r>
              <a:rPr lang="vi-VN" sz="1800" b="1" i="1" dirty="0">
                <a:solidFill>
                  <a:schemeClr val="tx2">
                    <a:lumMod val="50000"/>
                  </a:schemeClr>
                </a:solidFill>
                <a:effectLst/>
                <a:latin typeface="+mn-lt"/>
                <a:ea typeface="Calibri" panose="020F0502020204030204" pitchFamily="34" charset="0"/>
                <a:cs typeface="Times New Roman" panose="02020603050405020304" pitchFamily="18" charset="0"/>
              </a:rPr>
              <a:t>Câu 4.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Các</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thông</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số</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lựa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chọn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của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phần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mềm</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Microsoft Excel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khác</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gì</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so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với</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các</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thông</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số</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lựa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chọn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của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phần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mềm</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Microsoft Word?</a:t>
            </a:r>
            <a:endParaRPr lang="en-US"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736125" y="2000219"/>
            <a:ext cx="3525909" cy="12776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phải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hướng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giấy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mặc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định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khổ</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giấy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ngang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2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736124" y="3466283"/>
            <a:ext cx="3597758" cy="12986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B.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phải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số</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bản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in,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không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thực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hiện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thao</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tac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4810117" y="2000219"/>
            <a:ext cx="3597758" cy="12776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C.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vùng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in,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không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thực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hiện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thao</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2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4810117" y="3452123"/>
            <a:ext cx="3597758" cy="1277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D.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không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có</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gì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nhau</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0950523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500" fill="hold"/>
                                        <p:tgtEl>
                                          <p:spTgt spid="14"/>
                                        </p:tgtEl>
                                        <p:attrNameLst>
                                          <p:attrName>fillcolor</p:attrName>
                                        </p:attrNameLst>
                                      </p:cBhvr>
                                      <p:to>
                                        <a:srgbClr val="95D9E7"/>
                                      </p:to>
                                    </p:animClr>
                                    <p:set>
                                      <p:cBhvr>
                                        <p:cTn id="26" dur="500" fill="hold"/>
                                        <p:tgtEl>
                                          <p:spTgt spid="14"/>
                                        </p:tgtEl>
                                        <p:attrNameLst>
                                          <p:attrName>fill.type</p:attrName>
                                        </p:attrNameLst>
                                      </p:cBhvr>
                                      <p:to>
                                        <p:strVal val="solid"/>
                                      </p:to>
                                    </p:set>
                                    <p:set>
                                      <p:cBhvr>
                                        <p:cTn id="27"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sz="2800" b="1" dirty="0">
                <a:latin typeface="+mj-lt"/>
              </a:rPr>
              <a:t>04. </a:t>
            </a:r>
            <a:r>
              <a:rPr lang="en-US" sz="2800" b="1" dirty="0" err="1">
                <a:latin typeface="+mj-lt"/>
              </a:rPr>
              <a:t>Luyện</a:t>
            </a:r>
            <a:r>
              <a:rPr lang="en-US" sz="2800" b="1" dirty="0">
                <a:latin typeface="+mj-lt"/>
              </a:rPr>
              <a:t> </a:t>
            </a:r>
            <a:r>
              <a:rPr lang="en-US" sz="2800" b="1" dirty="0" err="1">
                <a:latin typeface="+mj-lt"/>
              </a:rPr>
              <a:t>tập</a:t>
            </a:r>
            <a:r>
              <a:rPr lang="en-US" sz="2800" b="1" dirty="0">
                <a:latin typeface="+mj-lt"/>
              </a:rPr>
              <a:t> </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27456" y="1108352"/>
            <a:ext cx="9083962" cy="577850"/>
          </a:xfrm>
          <a:prstGeom prst="rect">
            <a:avLst/>
          </a:prstGeom>
          <a:noFill/>
        </p:spPr>
        <p:txBody>
          <a:bodyPr wrap="square">
            <a:spAutoFit/>
          </a:bodyPr>
          <a:lstStyle/>
          <a:p>
            <a:pPr marL="0" marR="0" algn="ctr">
              <a:lnSpc>
                <a:spcPct val="150000"/>
              </a:lnSpc>
              <a:spcBef>
                <a:spcPts val="0"/>
              </a:spcBef>
              <a:spcAft>
                <a:spcPts val="0"/>
              </a:spcAft>
            </a:pPr>
            <a:r>
              <a:rPr lang="vi-VN" sz="2400" b="1" i="1" dirty="0">
                <a:solidFill>
                  <a:schemeClr val="tx2">
                    <a:lumMod val="50000"/>
                  </a:schemeClr>
                </a:solidFill>
                <a:effectLst/>
                <a:latin typeface="+mn-lt"/>
                <a:ea typeface="Calibri" panose="020F0502020204030204" pitchFamily="34" charset="0"/>
                <a:cs typeface="Times New Roman" panose="02020603050405020304" pitchFamily="18" charset="0"/>
              </a:rPr>
              <a:t>Câu 5.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Đâu</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là</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nút</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lệnh</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dùng</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để</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dữ</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liệu</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trong</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bảng</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400" b="1" i="1">
                <a:solidFill>
                  <a:schemeClr val="tx2">
                    <a:lumMod val="50000"/>
                  </a:schemeClr>
                </a:solidFill>
                <a:effectLst/>
                <a:latin typeface="+mn-lt"/>
                <a:ea typeface="Calibri" panose="020F0502020204030204" pitchFamily="34" charset="0"/>
                <a:cs typeface="Times New Roman" panose="02020603050405020304" pitchFamily="18" charset="0"/>
              </a:rPr>
              <a:t>?</a:t>
            </a:r>
            <a:endParaRPr lang="en-US" sz="24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777475" y="2032976"/>
            <a:ext cx="3485385" cy="9571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Save.</a:t>
            </a: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777475" y="3499040"/>
            <a:ext cx="3556408" cy="9728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B.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Save As.</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4851468" y="2032977"/>
            <a:ext cx="3556408" cy="9571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C.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Print.</a:t>
            </a: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4851468" y="3484880"/>
            <a:ext cx="3556408" cy="9571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D.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Print Preview.</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55606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4"/>
                                        </p:tgtEl>
                                        <p:attrNameLst>
                                          <p:attrName>fillcolor</p:attrName>
                                        </p:attrNameLst>
                                      </p:cBhvr>
                                      <p:to>
                                        <a:srgbClr val="95D9E7"/>
                                      </p:to>
                                    </p:animClr>
                                    <p:set>
                                      <p:cBhvr>
                                        <p:cTn id="27" dur="500" fill="hold"/>
                                        <p:tgtEl>
                                          <p:spTgt spid="14"/>
                                        </p:tgtEl>
                                        <p:attrNameLst>
                                          <p:attrName>fill.type</p:attrName>
                                        </p:attrNameLst>
                                      </p:cBhvr>
                                      <p:to>
                                        <p:strVal val="solid"/>
                                      </p:to>
                                    </p:set>
                                    <p:set>
                                      <p:cBhvr>
                                        <p:cTn id="28"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86881"/>
            <a:ext cx="7704000" cy="572700"/>
          </a:xfrm>
          <a:prstGeom prst="rect">
            <a:avLst/>
          </a:prstGeom>
        </p:spPr>
        <p:txBody>
          <a:bodyPr spcFirstLastPara="1" wrap="square" lIns="91425" tIns="91425" rIns="91425" bIns="91425" anchor="t" anchorCtr="0">
            <a:noAutofit/>
          </a:bodyPr>
          <a:lstStyle/>
          <a:p>
            <a:pPr algn="l"/>
            <a:r>
              <a:rPr lang="en-US" sz="2800" b="1" dirty="0">
                <a:latin typeface="+mj-lt"/>
              </a:rPr>
              <a:t>04. </a:t>
            </a:r>
            <a:r>
              <a:rPr lang="en-US" sz="2800" b="1" dirty="0" err="1">
                <a:latin typeface="+mj-lt"/>
              </a:rPr>
              <a:t>Luyện</a:t>
            </a:r>
            <a:r>
              <a:rPr lang="en-US" sz="2800" b="1" dirty="0">
                <a:latin typeface="+mj-lt"/>
              </a:rPr>
              <a:t> </a:t>
            </a:r>
            <a:r>
              <a:rPr lang="en-US" sz="2800" b="1" dirty="0" err="1">
                <a:latin typeface="+mj-lt"/>
              </a:rPr>
              <a:t>tập</a:t>
            </a:r>
            <a:r>
              <a:rPr lang="en-US" sz="2800" b="1" dirty="0">
                <a:latin typeface="+mj-lt"/>
              </a:rPr>
              <a:t> </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798469" y="1029596"/>
            <a:ext cx="7758550" cy="1420325"/>
          </a:xfrm>
          <a:prstGeom prst="rect">
            <a:avLst/>
          </a:prstGeom>
          <a:no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j-lt"/>
                <a:ea typeface="Calibri" panose="020F0502020204030204" pitchFamily="34" charset="0"/>
                <a:cs typeface="Times New Roman" panose="02020603050405020304" pitchFamily="18" charset="0"/>
              </a:rPr>
              <a:t>Câu</a:t>
            </a:r>
            <a:r>
              <a:rPr lang="en-US" sz="2000" b="1" i="1" dirty="0">
                <a:solidFill>
                  <a:srgbClr val="000000"/>
                </a:solidFill>
                <a:effectLst/>
                <a:latin typeface="+mj-lt"/>
                <a:ea typeface="Calibri" panose="020F0502020204030204" pitchFamily="34" charset="0"/>
                <a:cs typeface="Times New Roman" panose="02020603050405020304" pitchFamily="18" charset="0"/>
              </a:rPr>
              <a:t> 1. </a:t>
            </a:r>
            <a:r>
              <a:rPr lang="en-US" sz="2000" i="1" dirty="0">
                <a:solidFill>
                  <a:srgbClr val="000000"/>
                </a:solidFill>
                <a:effectLst/>
                <a:latin typeface="+mj-lt"/>
                <a:ea typeface="Calibri" panose="020F0502020204030204" pitchFamily="34" charset="0"/>
                <a:cs typeface="Times New Roman" panose="02020603050405020304" pitchFamily="18" charset="0"/>
              </a:rPr>
              <a:t>Quan </a:t>
            </a:r>
            <a:r>
              <a:rPr lang="en-US" sz="2000" i="1" dirty="0" err="1">
                <a:solidFill>
                  <a:srgbClr val="000000"/>
                </a:solidFill>
                <a:effectLst/>
                <a:latin typeface="+mj-lt"/>
                <a:ea typeface="Calibri" panose="020F0502020204030204" pitchFamily="34" charset="0"/>
                <a:cs typeface="Times New Roman" panose="02020603050405020304" pitchFamily="18" charset="0"/>
              </a:rPr>
              <a:t>sát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một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trang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tính</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và</a:t>
            </a:r>
            <a:r>
              <a:rPr lang="en-US" sz="2000" i="1" dirty="0">
                <a:solidFill>
                  <a:srgbClr val="000000"/>
                </a:solidFill>
                <a:effectLst/>
                <a:latin typeface="+mj-lt"/>
                <a:ea typeface="Calibri" panose="020F0502020204030204" pitchFamily="34" charset="0"/>
                <a:cs typeface="Times New Roman" panose="02020603050405020304" pitchFamily="18" charset="0"/>
              </a:rPr>
              <a:t> so </a:t>
            </a:r>
            <a:r>
              <a:rPr lang="en-US" sz="2000" i="1" dirty="0" err="1">
                <a:solidFill>
                  <a:srgbClr val="000000"/>
                </a:solidFill>
                <a:effectLst/>
                <a:latin typeface="+mj-lt"/>
                <a:ea typeface="Calibri" panose="020F0502020204030204" pitchFamily="34" charset="0"/>
                <a:cs typeface="Times New Roman" panose="02020603050405020304" pitchFamily="18" charset="0"/>
              </a:rPr>
              <a:t>sánh</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với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văn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bản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mà</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em</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đã</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học</a:t>
            </a:r>
            <a:r>
              <a:rPr lang="en-US" sz="2000" i="1" dirty="0">
                <a:solidFill>
                  <a:srgbClr val="000000"/>
                </a:solidFill>
                <a:effectLst/>
                <a:latin typeface="+mj-lt"/>
                <a:ea typeface="Calibri" panose="020F0502020204030204" pitchFamily="34" charset="0"/>
                <a:cs typeface="Times New Roman" panose="02020603050405020304" pitchFamily="18" charset="0"/>
              </a:rPr>
              <a:t> ở </a:t>
            </a:r>
            <a:r>
              <a:rPr lang="en-US" sz="2000" i="1" dirty="0" err="1">
                <a:solidFill>
                  <a:srgbClr val="000000"/>
                </a:solidFill>
                <a:effectLst/>
                <a:latin typeface="+mj-lt"/>
                <a:ea typeface="Calibri" panose="020F0502020204030204" pitchFamily="34" charset="0"/>
                <a:cs typeface="Times New Roman" panose="02020603050405020304" pitchFamily="18" charset="0"/>
              </a:rPr>
              <a:t>lớp</a:t>
            </a:r>
            <a:r>
              <a:rPr lang="en-US" sz="2000" i="1" dirty="0">
                <a:solidFill>
                  <a:srgbClr val="000000"/>
                </a:solidFill>
                <a:effectLst/>
                <a:latin typeface="+mj-lt"/>
                <a:ea typeface="Calibri" panose="020F0502020204030204" pitchFamily="34" charset="0"/>
                <a:cs typeface="Times New Roman" panose="02020603050405020304" pitchFamily="18" charset="0"/>
              </a:rPr>
              <a:t> 6, </a:t>
            </a:r>
            <a:r>
              <a:rPr lang="en-US" sz="2000" i="1" dirty="0" err="1">
                <a:solidFill>
                  <a:srgbClr val="000000"/>
                </a:solidFill>
                <a:effectLst/>
                <a:latin typeface="+mj-lt"/>
                <a:ea typeface="Calibri" panose="020F0502020204030204" pitchFamily="34" charset="0"/>
                <a:cs typeface="Times New Roman" panose="02020603050405020304" pitchFamily="18" charset="0"/>
              </a:rPr>
              <a:t>có</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điểm</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gì</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giống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nhau</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giữa</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hai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này</a:t>
            </a:r>
            <a:r>
              <a:rPr lang="en-US" sz="2000" i="1" dirty="0">
                <a:solidFill>
                  <a:srgbClr val="000000"/>
                </a:solidFill>
                <a:effectLst/>
                <a:latin typeface="+mj-lt"/>
                <a:ea typeface="Calibri" panose="020F0502020204030204" pitchFamily="34" charset="0"/>
                <a:cs typeface="Times New Roman" panose="02020603050405020304" pitchFamily="18" charset="0"/>
              </a:rPr>
              <a:t>?</a:t>
            </a:r>
            <a:endParaRPr lang="en-US" sz="2800" b="1" dirty="0">
              <a:solidFill>
                <a:schemeClr val="tx2">
                  <a:lumMod val="50000"/>
                </a:schemeClr>
              </a:solidFill>
              <a:effectLst/>
              <a:latin typeface="+mj-lt"/>
              <a:ea typeface="Calibri" panose="020F0502020204030204" pitchFamily="34" charset="0"/>
              <a:cs typeface="Times New Roman" panose="02020603050405020304" pitchFamily="18" charset="0"/>
            </a:endParaRPr>
          </a:p>
        </p:txBody>
      </p:sp>
      <p:sp>
        <p:nvSpPr>
          <p:cNvPr id="2" name="Action Button: Help 1">
            <a:hlinkClick r:id="" action="ppaction://noaction" highlightClick="1"/>
            <a:extLst>
              <a:ext uri="{FF2B5EF4-FFF2-40B4-BE49-F238E27FC236}">
                <a16:creationId xmlns:a16="http://schemas.microsoft.com/office/drawing/2014/main" id="{EC3E5FFA-41AF-95B9-10B7-AFE64C428BB9}"/>
              </a:ext>
            </a:extLst>
          </p:cNvPr>
          <p:cNvSpPr/>
          <p:nvPr/>
        </p:nvSpPr>
        <p:spPr>
          <a:xfrm>
            <a:off x="311479" y="1164763"/>
            <a:ext cx="377459" cy="365255"/>
          </a:xfrm>
          <a:prstGeom prst="actionButtonHelp">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4440967-6CE0-2281-E753-22D8B06222B4}"/>
              </a:ext>
            </a:extLst>
          </p:cNvPr>
          <p:cNvSpPr txBox="1"/>
          <p:nvPr/>
        </p:nvSpPr>
        <p:spPr>
          <a:xfrm>
            <a:off x="798469" y="2693580"/>
            <a:ext cx="7637008" cy="1703030"/>
          </a:xfrm>
          <a:prstGeom prst="rect">
            <a:avLst/>
          </a:prstGeom>
          <a:noFill/>
          <a:ln w="28575">
            <a:solidFill>
              <a:schemeClr val="bg2"/>
            </a:solidFill>
          </a:ln>
        </p:spPr>
        <p:txBody>
          <a:bodyPr wrap="square">
            <a:spAutoFit/>
          </a:bodyPr>
          <a:lstStyle/>
          <a:p>
            <a:pPr marL="0" marR="0" algn="just">
              <a:lnSpc>
                <a:spcPct val="150000"/>
              </a:lnSpc>
              <a:spcBef>
                <a:spcPts val="0"/>
              </a:spcBef>
              <a:spcAft>
                <a:spcPts val="0"/>
              </a:spcAft>
            </a:pPr>
            <a:r>
              <a:rPr lang="en-US" sz="1800" dirty="0" err="1">
                <a:solidFill>
                  <a:srgbClr val="000000"/>
                </a:solidFill>
                <a:effectLst/>
                <a:latin typeface="+mj-lt"/>
                <a:ea typeface="Calibri" panose="020F0502020204030204" pitchFamily="34" charset="0"/>
                <a:cs typeface="Times New Roman" panose="02020603050405020304" pitchFamily="18" charset="0"/>
              </a:rPr>
              <a:t>Khác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nhau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tại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vị</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trí</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in:</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Với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tính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người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1 </a:t>
            </a:r>
            <a:r>
              <a:rPr lang="en-US" sz="1800" dirty="0" err="1">
                <a:solidFill>
                  <a:srgbClr val="000000"/>
                </a:solidFill>
                <a:effectLst/>
                <a:latin typeface="+mj-lt"/>
                <a:ea typeface="Calibri" panose="020F0502020204030204" pitchFamily="34" charset="0"/>
                <a:cs typeface="Times New Roman" panose="02020603050405020304" pitchFamily="18" charset="0"/>
              </a:rPr>
              <a:t>trong</a:t>
            </a:r>
            <a:r>
              <a:rPr lang="en-US" sz="1800" dirty="0">
                <a:solidFill>
                  <a:srgbClr val="000000"/>
                </a:solidFill>
                <a:effectLst/>
                <a:latin typeface="+mj-lt"/>
                <a:ea typeface="Calibri" panose="020F0502020204030204" pitchFamily="34" charset="0"/>
                <a:cs typeface="Times New Roman" panose="02020603050405020304" pitchFamily="18" charset="0"/>
              </a:rPr>
              <a:t> 3 </a:t>
            </a:r>
            <a:r>
              <a:rPr lang="en-US" sz="1800" dirty="0" err="1">
                <a:solidFill>
                  <a:srgbClr val="000000"/>
                </a:solidFill>
                <a:effectLst/>
                <a:latin typeface="+mj-lt"/>
                <a:ea typeface="Calibri" panose="020F0502020204030204" pitchFamily="34" charset="0"/>
                <a:cs typeface="Times New Roman" panose="02020603050405020304" pitchFamily="18" charset="0"/>
              </a:rPr>
              <a:t>lựa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được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đánh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dấu</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trang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tính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hiện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thời</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toàn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bộ</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tính</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Với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soạn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thảo</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văn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là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in.</a:t>
            </a:r>
            <a:endParaRPr lang="en-US" sz="1800" dirty="0">
              <a:effectLst/>
              <a:latin typeface="+mj-lt"/>
              <a:ea typeface="Calibri" panose="020F0502020204030204" pitchFamily="34" charset="0"/>
              <a:cs typeface="Times New Roman" panose="02020603050405020304" pitchFamily="18" charset="0"/>
            </a:endParaRPr>
          </a:p>
        </p:txBody>
      </p:sp>
      <p:sp>
        <p:nvSpPr>
          <p:cNvPr id="11" name="Arrow: Right 10">
            <a:extLst>
              <a:ext uri="{FF2B5EF4-FFF2-40B4-BE49-F238E27FC236}">
                <a16:creationId xmlns:a16="http://schemas.microsoft.com/office/drawing/2014/main" id="{DB192537-8DEC-8197-5920-A60043E49DC8}"/>
              </a:ext>
            </a:extLst>
          </p:cNvPr>
          <p:cNvSpPr/>
          <p:nvPr/>
        </p:nvSpPr>
        <p:spPr>
          <a:xfrm>
            <a:off x="217441" y="2836190"/>
            <a:ext cx="471497" cy="365255"/>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19220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sz="2000" b="1" dirty="0">
                <a:latin typeface="+mj-lt"/>
              </a:rPr>
              <a:t>04. </a:t>
            </a:r>
            <a:r>
              <a:rPr lang="en-US" sz="2000" b="1" dirty="0" err="1">
                <a:latin typeface="+mj-lt"/>
              </a:rPr>
              <a:t>Luyện</a:t>
            </a:r>
            <a:r>
              <a:rPr lang="en-US" sz="2000" b="1" dirty="0">
                <a:latin typeface="+mj-lt"/>
              </a:rPr>
              <a:t> </a:t>
            </a:r>
            <a:r>
              <a:rPr lang="en-US" sz="2000" b="1" dirty="0" err="1">
                <a:latin typeface="+mj-lt"/>
              </a:rPr>
              <a:t>tập</a:t>
            </a:r>
            <a:r>
              <a:rPr lang="en-US" sz="2000" b="1" dirty="0">
                <a:latin typeface="+mj-lt"/>
              </a:rPr>
              <a:t> </a:t>
            </a:r>
            <a:endParaRPr sz="20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 name="Action Button: Help 1">
            <a:hlinkClick r:id="" action="ppaction://noaction" highlightClick="1"/>
            <a:extLst>
              <a:ext uri="{FF2B5EF4-FFF2-40B4-BE49-F238E27FC236}">
                <a16:creationId xmlns:a16="http://schemas.microsoft.com/office/drawing/2014/main" id="{EC3E5FFA-41AF-95B9-10B7-AFE64C428BB9}"/>
              </a:ext>
            </a:extLst>
          </p:cNvPr>
          <p:cNvSpPr/>
          <p:nvPr/>
        </p:nvSpPr>
        <p:spPr>
          <a:xfrm>
            <a:off x="408383" y="913331"/>
            <a:ext cx="377459" cy="365255"/>
          </a:xfrm>
          <a:prstGeom prst="actionButtonHelp">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84B65A-E10A-342D-95EC-6C4363EC0313}"/>
              </a:ext>
            </a:extLst>
          </p:cNvPr>
          <p:cNvSpPr txBox="1"/>
          <p:nvPr/>
        </p:nvSpPr>
        <p:spPr>
          <a:xfrm>
            <a:off x="913878" y="803643"/>
            <a:ext cx="7766123" cy="958660"/>
          </a:xfrm>
          <a:prstGeom prst="rect">
            <a:avLst/>
          </a:prstGeom>
          <a:no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j-lt"/>
                <a:ea typeface="Calibri" panose="020F0502020204030204" pitchFamily="34" charset="0"/>
                <a:cs typeface="Times New Roman" panose="02020603050405020304" pitchFamily="18" charset="0"/>
              </a:rPr>
              <a:t>Câu</a:t>
            </a:r>
            <a:r>
              <a:rPr lang="en-US" sz="2000" b="1" i="1" dirty="0">
                <a:solidFill>
                  <a:srgbClr val="000000"/>
                </a:solidFill>
                <a:effectLst/>
                <a:latin typeface="+mj-lt"/>
                <a:ea typeface="Calibri" panose="020F0502020204030204" pitchFamily="34" charset="0"/>
                <a:cs typeface="Times New Roman" panose="02020603050405020304" pitchFamily="18" charset="0"/>
              </a:rPr>
              <a:t> 2. </a:t>
            </a:r>
            <a:r>
              <a:rPr lang="en-US" sz="2000" i="1" dirty="0" err="1">
                <a:solidFill>
                  <a:srgbClr val="000000"/>
                </a:solidFill>
                <a:effectLst/>
                <a:latin typeface="+mj-lt"/>
                <a:ea typeface="Calibri" panose="020F0502020204030204" pitchFamily="34" charset="0"/>
                <a:cs typeface="Times New Roman" panose="02020603050405020304" pitchFamily="18" charset="0"/>
              </a:rPr>
              <a:t>Em</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hãy</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thực</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hiện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bảng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dữ</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liệu</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rút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gọn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bằng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cách</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ẩn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đi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tất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cả</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các</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cột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ứng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với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các</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lớp</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cụ</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thể</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từ</a:t>
            </a:r>
            <a:r>
              <a:rPr lang="en-US" sz="2000" i="1" dirty="0">
                <a:solidFill>
                  <a:srgbClr val="000000"/>
                </a:solidFill>
                <a:effectLst/>
                <a:latin typeface="+mj-lt"/>
                <a:ea typeface="Calibri" panose="020F0502020204030204" pitchFamily="34" charset="0"/>
                <a:cs typeface="Times New Roman" panose="02020603050405020304" pitchFamily="18" charset="0"/>
              </a:rPr>
              <a:t> 7A </a:t>
            </a:r>
            <a:r>
              <a:rPr lang="en-US" sz="2000" i="1" dirty="0" err="1">
                <a:solidFill>
                  <a:srgbClr val="000000"/>
                </a:solidFill>
                <a:effectLst/>
                <a:latin typeface="+mj-lt"/>
                <a:ea typeface="Calibri" panose="020F0502020204030204" pitchFamily="34" charset="0"/>
                <a:cs typeface="Times New Roman" panose="02020603050405020304" pitchFamily="18" charset="0"/>
              </a:rPr>
              <a:t>đến</a:t>
            </a:r>
            <a:r>
              <a:rPr lang="en-US" sz="2000" i="1" dirty="0">
                <a:solidFill>
                  <a:srgbClr val="000000"/>
                </a:solidFill>
                <a:effectLst/>
                <a:latin typeface="+mj-lt"/>
                <a:ea typeface="Calibri" panose="020F0502020204030204" pitchFamily="34" charset="0"/>
                <a:cs typeface="Times New Roman" panose="02020603050405020304" pitchFamily="18" charset="0"/>
              </a:rPr>
              <a:t> 7H.</a:t>
            </a:r>
            <a:endParaRPr lang="en-US" sz="2000" dirty="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12C0253-DF9C-2405-3BDA-0F872AF312D0}"/>
              </a:ext>
            </a:extLst>
          </p:cNvPr>
          <p:cNvSpPr txBox="1"/>
          <p:nvPr/>
        </p:nvSpPr>
        <p:spPr>
          <a:xfrm>
            <a:off x="154470" y="2043150"/>
            <a:ext cx="3619244" cy="1881990"/>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000" b="1" dirty="0" err="1">
                <a:solidFill>
                  <a:schemeClr val="tx2">
                    <a:lumMod val="50000"/>
                  </a:schemeClr>
                </a:solidFill>
                <a:effectLst/>
                <a:latin typeface="+mj-lt"/>
                <a:ea typeface="Calibri" panose="020F0502020204030204" pitchFamily="34" charset="0"/>
              </a:rPr>
              <a:t>Ví</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dụ</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hình</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sau</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là</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kết</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quả</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của</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lệnh</a:t>
            </a:r>
            <a:r>
              <a:rPr lang="en-US" sz="2000" b="1" dirty="0">
                <a:solidFill>
                  <a:schemeClr val="tx2">
                    <a:lumMod val="50000"/>
                  </a:schemeClr>
                </a:solidFill>
                <a:effectLst/>
                <a:latin typeface="+mj-lt"/>
                <a:ea typeface="Calibri" panose="020F0502020204030204" pitchFamily="34" charset="0"/>
              </a:rPr>
              <a:t> in </a:t>
            </a:r>
            <a:r>
              <a:rPr lang="en-US" sz="2000" b="1" dirty="0" err="1">
                <a:solidFill>
                  <a:schemeClr val="tx2">
                    <a:lumMod val="50000"/>
                  </a:schemeClr>
                </a:solidFill>
                <a:effectLst/>
                <a:latin typeface="+mj-lt"/>
                <a:ea typeface="Calibri" panose="020F0502020204030204" pitchFamily="34" charset="0"/>
              </a:rPr>
              <a:t>sau</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khi</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đã</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ẩn</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đi</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các</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cột</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chứa</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dữ</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liệu</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của</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các</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lớp</a:t>
            </a:r>
            <a:r>
              <a:rPr lang="en-US" sz="2000" b="1" dirty="0">
                <a:solidFill>
                  <a:schemeClr val="tx2">
                    <a:lumMod val="50000"/>
                  </a:schemeClr>
                </a:solidFill>
                <a:effectLst/>
                <a:latin typeface="+mj-lt"/>
                <a:ea typeface="Calibri" panose="020F0502020204030204" pitchFamily="34" charset="0"/>
              </a:rPr>
              <a:t> 7:</a:t>
            </a:r>
            <a:endParaRPr lang="en-US" sz="2000" b="1" dirty="0">
              <a:solidFill>
                <a:schemeClr val="tx2">
                  <a:lumMod val="50000"/>
                </a:schemeClr>
              </a:solidFill>
              <a:latin typeface="+mj-lt"/>
            </a:endParaRPr>
          </a:p>
        </p:txBody>
      </p:sp>
      <p:pic>
        <p:nvPicPr>
          <p:cNvPr id="18" name="Picture 17" descr="Chart, treemap chart&#10;&#10;Description automatically generated">
            <a:extLst>
              <a:ext uri="{FF2B5EF4-FFF2-40B4-BE49-F238E27FC236}">
                <a16:creationId xmlns:a16="http://schemas.microsoft.com/office/drawing/2014/main" id="{0955FDC7-8969-C2F2-32F4-D354B5F7A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696" y="1762303"/>
            <a:ext cx="4783305" cy="2998099"/>
          </a:xfrm>
          <a:prstGeom prst="rect">
            <a:avLst/>
          </a:prstGeom>
        </p:spPr>
      </p:pic>
    </p:spTree>
    <p:extLst>
      <p:ext uri="{BB962C8B-B14F-4D97-AF65-F5344CB8AC3E}">
        <p14:creationId xmlns:p14="http://schemas.microsoft.com/office/powerpoint/2010/main" val="296051167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grpSp>
        <p:nvGrpSpPr>
          <p:cNvPr id="1123" name="Google Shape;1123;p68"/>
          <p:cNvGrpSpPr/>
          <p:nvPr/>
        </p:nvGrpSpPr>
        <p:grpSpPr>
          <a:xfrm>
            <a:off x="5462102" y="1161001"/>
            <a:ext cx="1326946" cy="1327874"/>
            <a:chOff x="4935575" y="1723025"/>
            <a:chExt cx="653700" cy="654125"/>
          </a:xfrm>
        </p:grpSpPr>
        <p:sp>
          <p:nvSpPr>
            <p:cNvPr id="1124" name="Google Shape;1124;p68"/>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8"/>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68"/>
          <p:cNvSpPr txBox="1">
            <a:spLocks noGrp="1"/>
          </p:cNvSpPr>
          <p:nvPr>
            <p:ph type="title"/>
          </p:nvPr>
        </p:nvSpPr>
        <p:spPr>
          <a:xfrm>
            <a:off x="3485250" y="3127125"/>
            <a:ext cx="4572000" cy="90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solidFill>
                  <a:schemeClr val="tx1">
                    <a:lumMod val="75000"/>
                    <a:lumOff val="25000"/>
                  </a:schemeClr>
                </a:solidFill>
                <a:latin typeface="+mj-lt"/>
              </a:rPr>
              <a:t>VẬN DỤNG</a:t>
            </a:r>
            <a:endParaRPr b="1" dirty="0">
              <a:solidFill>
                <a:schemeClr val="tx1">
                  <a:lumMod val="75000"/>
                  <a:lumOff val="25000"/>
                </a:schemeClr>
              </a:solidFill>
            </a:endParaRPr>
          </a:p>
        </p:txBody>
      </p:sp>
      <p:sp>
        <p:nvSpPr>
          <p:cNvPr id="1127" name="Google Shape;1127;p68"/>
          <p:cNvSpPr txBox="1">
            <a:spLocks noGrp="1"/>
          </p:cNvSpPr>
          <p:nvPr>
            <p:ph type="title" idx="2"/>
          </p:nvPr>
        </p:nvSpPr>
        <p:spPr>
          <a:xfrm>
            <a:off x="5413825" y="1388438"/>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05</a:t>
            </a:r>
            <a:endParaRPr b="1">
              <a:latin typeface="+mj-lt"/>
            </a:endParaRPr>
          </a:p>
        </p:txBody>
      </p:sp>
      <p:sp>
        <p:nvSpPr>
          <p:cNvPr id="1132" name="Google Shape;1132;p68"/>
          <p:cNvSpPr/>
          <p:nvPr/>
        </p:nvSpPr>
        <p:spPr>
          <a:xfrm>
            <a:off x="3657988" y="192905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8"/>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8"/>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8"/>
          <p:cNvSpPr/>
          <p:nvPr/>
        </p:nvSpPr>
        <p:spPr>
          <a:xfrm>
            <a:off x="8025413" y="42202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68"/>
          <p:cNvGrpSpPr/>
          <p:nvPr/>
        </p:nvGrpSpPr>
        <p:grpSpPr>
          <a:xfrm>
            <a:off x="2377525" y="2630200"/>
            <a:ext cx="895500" cy="571650"/>
            <a:chOff x="7983025" y="4391025"/>
            <a:chExt cx="895500" cy="571650"/>
          </a:xfrm>
        </p:grpSpPr>
        <p:sp>
          <p:nvSpPr>
            <p:cNvPr id="1137" name="Google Shape;1137;p68"/>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8"/>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8"/>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0" name="Google Shape;1140;p68"/>
          <p:cNvSpPr/>
          <p:nvPr/>
        </p:nvSpPr>
        <p:spPr>
          <a:xfrm flipH="1">
            <a:off x="7306800" y="6331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8"/>
          <p:cNvSpPr/>
          <p:nvPr/>
        </p:nvSpPr>
        <p:spPr>
          <a:xfrm>
            <a:off x="3447150" y="10848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8"/>
          <p:cNvSpPr/>
          <p:nvPr/>
        </p:nvSpPr>
        <p:spPr>
          <a:xfrm>
            <a:off x="4849475" y="43203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8"/>
          <p:cNvSpPr/>
          <p:nvPr/>
        </p:nvSpPr>
        <p:spPr>
          <a:xfrm>
            <a:off x="4925663" y="5395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34269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j-lt"/>
            </a:endParaRPr>
          </a:p>
        </p:txBody>
      </p:sp>
      <p:sp>
        <p:nvSpPr>
          <p:cNvPr id="11" name="TextBox 10">
            <a:extLst>
              <a:ext uri="{FF2B5EF4-FFF2-40B4-BE49-F238E27FC236}">
                <a16:creationId xmlns:a16="http://schemas.microsoft.com/office/drawing/2014/main" id="{1B5B58B8-397D-ACD3-0455-1A3FEB9D7647}"/>
              </a:ext>
            </a:extLst>
          </p:cNvPr>
          <p:cNvSpPr txBox="1"/>
          <p:nvPr/>
        </p:nvSpPr>
        <p:spPr>
          <a:xfrm>
            <a:off x="647530" y="478638"/>
            <a:ext cx="7848939" cy="1420325"/>
          </a:xfrm>
          <a:prstGeom prst="rect">
            <a:avLst/>
          </a:prstGeom>
          <a:noFill/>
        </p:spPr>
        <p:txBody>
          <a:bodyPr wrap="square">
            <a:spAutoFit/>
          </a:bodyPr>
          <a:lstStyle/>
          <a:p>
            <a:pPr marL="0" marR="0" algn="just">
              <a:lnSpc>
                <a:spcPct val="150000"/>
              </a:lnSpc>
              <a:spcBef>
                <a:spcPts val="0"/>
              </a:spcBef>
              <a:spcAft>
                <a:spcPts val="0"/>
              </a:spcAft>
            </a:pPr>
            <a:r>
              <a:rPr lang="en-US" sz="2000" b="1" i="1">
                <a:solidFill>
                  <a:srgbClr val="C00000"/>
                </a:solidFill>
                <a:latin typeface="+mn-lt"/>
                <a:ea typeface="Calibri" panose="020F0502020204030204" pitchFamily="34" charset="0"/>
                <a:cs typeface="Times New Roman" panose="02020603050405020304" pitchFamily="18" charset="0"/>
              </a:rPr>
              <a:t>Đề bài: </a:t>
            </a:r>
            <a:r>
              <a:rPr lang="vi-VN" sz="2000">
                <a:solidFill>
                  <a:srgbClr val="000000"/>
                </a:solidFill>
                <a:effectLst/>
                <a:latin typeface="+mn-lt"/>
                <a:ea typeface="Calibri" panose="020F0502020204030204" pitchFamily="34" charset="0"/>
                <a:cs typeface="Times New Roman" panose="02020603050405020304" pitchFamily="18" charset="0"/>
              </a:rPr>
              <a:t>Em </a:t>
            </a:r>
            <a:r>
              <a:rPr lang="vi-VN" sz="2000" dirty="0">
                <a:solidFill>
                  <a:srgbClr val="000000"/>
                </a:solidFill>
                <a:effectLst/>
                <a:latin typeface="+mn-lt"/>
                <a:ea typeface="Calibri" panose="020F0502020204030204" pitchFamily="34" charset="0"/>
                <a:cs typeface="Times New Roman" panose="02020603050405020304" pitchFamily="18" charset="0"/>
              </a:rPr>
              <a:t>hãy giúp cô giáo tạo trang tính Điểm thi khảo sát có các cột Họ và tên, Toán, Ngữ văn, Tiếng Anh và Điểm trung bình. Dùng các hàm hay công thức để tính toán rồi trình bày trang tính.</a:t>
            </a:r>
            <a:endParaRPr lang="en-US" sz="1600" dirty="0">
              <a:effectLst/>
              <a:latin typeface="+mn-lt"/>
              <a:ea typeface="Calibri" panose="020F0502020204030204" pitchFamily="34" charset="0"/>
              <a:cs typeface="Times New Roman" panose="02020603050405020304" pitchFamily="18" charset="0"/>
            </a:endParaRPr>
          </a:p>
        </p:txBody>
      </p:sp>
      <p:sp>
        <p:nvSpPr>
          <p:cNvPr id="15" name="Rectangle 2">
            <a:extLst>
              <a:ext uri="{FF2B5EF4-FFF2-40B4-BE49-F238E27FC236}">
                <a16:creationId xmlns:a16="http://schemas.microsoft.com/office/drawing/2014/main" id="{C7379AF5-FC31-178C-E1F3-1801794CBBC7}"/>
              </a:ext>
            </a:extLst>
          </p:cNvPr>
          <p:cNvSpPr>
            <a:spLocks noChangeArrowheads="1"/>
          </p:cNvSpPr>
          <p:nvPr/>
        </p:nvSpPr>
        <p:spPr bwMode="auto">
          <a:xfrm>
            <a:off x="708080" y="2171640"/>
            <a:ext cx="936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a:ln>
                  <a:noFill/>
                </a:ln>
                <a:solidFill>
                  <a:schemeClr val="tx2">
                    <a:lumMod val="75000"/>
                  </a:schemeClr>
                </a:solidFill>
                <a:effectLst/>
                <a:latin typeface="+mj-lt"/>
                <a:ea typeface="Calibri" panose="020F0502020204030204" pitchFamily="34" charset="0"/>
                <a:cs typeface="Times New Roman" panose="02020603050405020304" pitchFamily="18" charset="0"/>
              </a:rPr>
              <a:t>Gợi</a:t>
            </a:r>
            <a:r>
              <a:rPr kumimoji="0" lang="en-US" altLang="en-US" sz="2000" b="0" i="1" u="none" strike="noStrike" cap="none" normalizeH="0" baseline="0" dirty="0">
                <a:ln>
                  <a:noFill/>
                </a:ln>
                <a:solidFill>
                  <a:schemeClr val="tx2">
                    <a:lumMod val="75000"/>
                  </a:schemeClr>
                </a:solidFill>
                <a:effectLst/>
                <a:latin typeface="+mj-lt"/>
                <a:ea typeface="Calibri" panose="020F0502020204030204" pitchFamily="34" charset="0"/>
                <a:cs typeface="Times New Roman" panose="02020603050405020304" pitchFamily="18" charset="0"/>
              </a:rPr>
              <a:t> ý: </a:t>
            </a:r>
            <a:endParaRPr kumimoji="0" lang="en-US" altLang="en-US" sz="900" b="0" i="0" u="none" strike="noStrike" cap="none" normalizeH="0" baseline="0" dirty="0">
              <a:ln>
                <a:noFill/>
              </a:ln>
              <a:solidFill>
                <a:schemeClr val="tx2">
                  <a:lumMod val="75000"/>
                </a:schemeClr>
              </a:solidFill>
              <a:effectLst/>
              <a:latin typeface="+mj-lt"/>
            </a:endParaRPr>
          </a:p>
        </p:txBody>
      </p:sp>
      <p:pic>
        <p:nvPicPr>
          <p:cNvPr id="1025" name="Picture 97">
            <a:extLst>
              <a:ext uri="{FF2B5EF4-FFF2-40B4-BE49-F238E27FC236}">
                <a16:creationId xmlns:a16="http://schemas.microsoft.com/office/drawing/2014/main" id="{7CF6630E-202C-6ADE-CB65-C6E659DF7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41" y="2058172"/>
            <a:ext cx="5249318" cy="271176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5CBBF251-0D73-45D6-CF13-7B806FDB53E8}"/>
              </a:ext>
            </a:extLst>
          </p:cNvPr>
          <p:cNvSpPr>
            <a:spLocks noChangeArrowheads="1"/>
          </p:cNvSpPr>
          <p:nvPr/>
        </p:nvSpPr>
        <p:spPr bwMode="auto">
          <a:xfrm>
            <a:off x="2371725" y="443138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600"/>
          </a:p>
        </p:txBody>
      </p:sp>
    </p:spTree>
    <p:extLst>
      <p:ext uri="{BB962C8B-B14F-4D97-AF65-F5344CB8AC3E}">
        <p14:creationId xmlns:p14="http://schemas.microsoft.com/office/powerpoint/2010/main" val="393270117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5"/>
                                        </p:tgtEl>
                                        <p:attrNameLst>
                                          <p:attrName>style.visibility</p:attrName>
                                        </p:attrNameLst>
                                      </p:cBhvr>
                                      <p:to>
                                        <p:strVal val="visible"/>
                                      </p:to>
                                    </p:set>
                                    <p:anim calcmode="lin" valueType="num">
                                      <p:cBhvr additive="base">
                                        <p:cTn id="11" dur="500" fill="hold"/>
                                        <p:tgtEl>
                                          <p:spTgt spid="1025"/>
                                        </p:tgtEl>
                                        <p:attrNameLst>
                                          <p:attrName>ppt_x</p:attrName>
                                        </p:attrNameLst>
                                      </p:cBhvr>
                                      <p:tavLst>
                                        <p:tav tm="0">
                                          <p:val>
                                            <p:strVal val="#ppt_x"/>
                                          </p:val>
                                        </p:tav>
                                        <p:tav tm="100000">
                                          <p:val>
                                            <p:strVal val="#ppt_x"/>
                                          </p:val>
                                        </p:tav>
                                      </p:tavLst>
                                    </p:anim>
                                    <p:anim calcmode="lin" valueType="num">
                                      <p:cBhvr additive="base">
                                        <p:cTn id="12"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5"/>
          <p:cNvSpPr txBox="1">
            <a:spLocks noGrp="1"/>
          </p:cNvSpPr>
          <p:nvPr>
            <p:ph type="title"/>
          </p:nvPr>
        </p:nvSpPr>
        <p:spPr>
          <a:xfrm>
            <a:off x="716550" y="791264"/>
            <a:ext cx="7710900" cy="572700"/>
          </a:xfrm>
          <a:prstGeom prst="rect">
            <a:avLst/>
          </a:prstGeom>
        </p:spPr>
        <p:txBody>
          <a:bodyPr spcFirstLastPara="1" wrap="square" lIns="91425" tIns="91425" rIns="91425" bIns="91425" anchor="t" anchorCtr="0">
            <a:noAutofit/>
          </a:bodyPr>
          <a:lstStyle/>
          <a:p>
            <a:pPr algn="ctr">
              <a:lnSpc>
                <a:spcPct val="150000"/>
              </a:lnSpc>
            </a:pPr>
            <a:r>
              <a:rPr lang="en-US" sz="3600" b="1" dirty="0">
                <a:solidFill>
                  <a:schemeClr val="bg2">
                    <a:lumMod val="75000"/>
                  </a:schemeClr>
                </a:solidFill>
                <a:latin typeface="Arial" panose="020B0604020202020204" pitchFamily="34" charset="0"/>
                <a:cs typeface="Arial" panose="020B0604020202020204" pitchFamily="34" charset="0"/>
              </a:rPr>
              <a:t>HƯỚNG DẪN VỀ NHÀ</a:t>
            </a:r>
          </a:p>
        </p:txBody>
      </p:sp>
      <p:sp>
        <p:nvSpPr>
          <p:cNvPr id="423" name="Google Shape;423;p45"/>
          <p:cNvSpPr txBox="1">
            <a:spLocks noGrp="1"/>
          </p:cNvSpPr>
          <p:nvPr>
            <p:ph type="subTitle" idx="1"/>
          </p:nvPr>
        </p:nvSpPr>
        <p:spPr>
          <a:xfrm>
            <a:off x="557228" y="1861636"/>
            <a:ext cx="8145657" cy="1929300"/>
          </a:xfrm>
          <a:prstGeom prst="rect">
            <a:avLst/>
          </a:prstGeom>
        </p:spPr>
        <p:txBody>
          <a:bodyPr spcFirstLastPara="1" wrap="square" lIns="91425" tIns="91425" rIns="91425" bIns="91425" anchor="t" anchorCtr="0">
            <a:noAutofit/>
          </a:bodyPr>
          <a:lstStyle/>
          <a:p>
            <a:pPr indent="-457200" algn="just">
              <a:lnSpc>
                <a:spcPct val="150000"/>
              </a:lnSpc>
            </a:pPr>
            <a:r>
              <a:rPr lang="vi-VN" sz="2400" dirty="0">
                <a:solidFill>
                  <a:srgbClr val="000000"/>
                </a:solidFill>
                <a:effectLst/>
                <a:latin typeface="+mn-lt"/>
                <a:ea typeface="Calibri" panose="020F0502020204030204" pitchFamily="34" charset="0"/>
                <a:cs typeface="Times New Roman" panose="02020603050405020304" pitchFamily="18" charset="0"/>
              </a:rPr>
              <a:t>Ôn lại kiến thức đã học.</a:t>
            </a:r>
            <a:endParaRPr lang="en-US" sz="2400" dirty="0">
              <a:effectLst/>
              <a:latin typeface="+mn-lt"/>
              <a:ea typeface="Calibri" panose="020F0502020204030204" pitchFamily="34" charset="0"/>
              <a:cs typeface="Times New Roman" panose="02020603050405020304" pitchFamily="18" charset="0"/>
            </a:endParaRPr>
          </a:p>
          <a:p>
            <a:pPr indent="-457200" algn="just">
              <a:lnSpc>
                <a:spcPct val="150000"/>
              </a:lnSpc>
            </a:pPr>
            <a:r>
              <a:rPr lang="vi-VN" sz="2400" dirty="0">
                <a:solidFill>
                  <a:srgbClr val="000000"/>
                </a:solidFill>
                <a:effectLst/>
                <a:latin typeface="+mn-lt"/>
                <a:ea typeface="Calibri" panose="020F0502020204030204" pitchFamily="34" charset="0"/>
                <a:cs typeface="Times New Roman" panose="02020603050405020304" pitchFamily="18" charset="0"/>
              </a:rPr>
              <a:t>Làm bài tập trong Sách bài tập Tin học 7.</a:t>
            </a:r>
            <a:endParaRPr lang="en-US" sz="2400" dirty="0">
              <a:effectLst/>
              <a:latin typeface="+mn-lt"/>
              <a:ea typeface="Calibri" panose="020F0502020204030204" pitchFamily="34" charset="0"/>
              <a:cs typeface="Times New Roman" panose="02020603050405020304" pitchFamily="18" charset="0"/>
            </a:endParaRPr>
          </a:p>
          <a:p>
            <a:pPr indent="-457200" algn="just">
              <a:lnSpc>
                <a:spcPct val="150000"/>
              </a:lnSpc>
            </a:pPr>
            <a:r>
              <a:rPr lang="vi-VN" sz="2400" dirty="0">
                <a:solidFill>
                  <a:srgbClr val="000000"/>
                </a:solidFill>
                <a:effectLst/>
                <a:latin typeface="+mn-lt"/>
                <a:ea typeface="Calibri" panose="020F0502020204030204" pitchFamily="34" charset="0"/>
                <a:cs typeface="Times New Roman" panose="02020603050405020304" pitchFamily="18" charset="0"/>
              </a:rPr>
              <a:t>Đọc và tìm hiểu trước </a:t>
            </a:r>
            <a:r>
              <a:rPr lang="vi-VN" sz="2400" b="1" i="1" dirty="0">
                <a:solidFill>
                  <a:schemeClr val="tx2">
                    <a:lumMod val="75000"/>
                  </a:schemeClr>
                </a:solidFill>
                <a:effectLst/>
                <a:latin typeface="+mn-lt"/>
                <a:ea typeface="Calibri" panose="020F0502020204030204" pitchFamily="34" charset="0"/>
                <a:cs typeface="Times New Roman" panose="02020603050405020304" pitchFamily="18" charset="0"/>
              </a:rPr>
              <a:t>Bài </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11</a:t>
            </a:r>
            <a:r>
              <a:rPr lang="vi-VN"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Tạo</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bài</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trình</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chiếu</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a:t>
            </a:r>
            <a:endParaRPr lang="en-US" sz="2400" dirty="0">
              <a:solidFill>
                <a:schemeClr val="tx2">
                  <a:lumMod val="75000"/>
                </a:schemeClr>
              </a:solidFill>
              <a:effectLst/>
              <a:latin typeface="+mn-lt"/>
              <a:ea typeface="Calibri" panose="020F0502020204030204" pitchFamily="34" charset="0"/>
              <a:cs typeface="Times New Roman" panose="02020603050405020304" pitchFamily="18" charset="0"/>
            </a:endParaRPr>
          </a:p>
          <a:p>
            <a:pPr marL="342900" indent="-342900">
              <a:buSzPts val="1100"/>
            </a:pPr>
            <a:endParaRPr sz="1800" dirty="0">
              <a:latin typeface="+mn-lt"/>
            </a:endParaRPr>
          </a:p>
        </p:txBody>
      </p:sp>
      <p:grpSp>
        <p:nvGrpSpPr>
          <p:cNvPr id="433" name="Google Shape;433;p45"/>
          <p:cNvGrpSpPr/>
          <p:nvPr/>
        </p:nvGrpSpPr>
        <p:grpSpPr>
          <a:xfrm>
            <a:off x="4010050" y="3990600"/>
            <a:ext cx="895500" cy="571650"/>
            <a:chOff x="7983025" y="4391025"/>
            <a:chExt cx="895500" cy="571650"/>
          </a:xfrm>
        </p:grpSpPr>
        <p:sp>
          <p:nvSpPr>
            <p:cNvPr id="434" name="Google Shape;434;p45"/>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5"/>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5"/>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45"/>
          <p:cNvSpPr/>
          <p:nvPr/>
        </p:nvSpPr>
        <p:spPr>
          <a:xfrm flipH="1">
            <a:off x="7234125" y="1403625"/>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5"/>
          <p:cNvSpPr/>
          <p:nvPr/>
        </p:nvSpPr>
        <p:spPr>
          <a:xfrm>
            <a:off x="1083563" y="7393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5"/>
          <p:cNvSpPr/>
          <p:nvPr/>
        </p:nvSpPr>
        <p:spPr>
          <a:xfrm>
            <a:off x="5489275" y="37569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5"/>
          <p:cNvSpPr/>
          <p:nvPr/>
        </p:nvSpPr>
        <p:spPr>
          <a:xfrm>
            <a:off x="6481063" y="13814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5"/>
          <p:cNvSpPr/>
          <p:nvPr/>
        </p:nvSpPr>
        <p:spPr>
          <a:xfrm>
            <a:off x="7556550" y="4370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5"/>
          <p:cNvSpPr/>
          <p:nvPr/>
        </p:nvSpPr>
        <p:spPr>
          <a:xfrm>
            <a:off x="7979875" y="24164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0"/>
          <p:cNvSpPr txBox="1">
            <a:spLocks noGrp="1"/>
          </p:cNvSpPr>
          <p:nvPr>
            <p:ph type="title"/>
          </p:nvPr>
        </p:nvSpPr>
        <p:spPr>
          <a:xfrm>
            <a:off x="1438762" y="1323572"/>
            <a:ext cx="6266475" cy="2802575"/>
          </a:xfrm>
          <a:prstGeom prst="rect">
            <a:avLst/>
          </a:prstGeom>
        </p:spPr>
        <p:txBody>
          <a:bodyPr spcFirstLastPara="1" wrap="square" lIns="91425" tIns="91425" rIns="91425" bIns="91425" anchor="ctr" anchorCtr="0">
            <a:noAutofit/>
          </a:bodyPr>
          <a:lstStyle/>
          <a:p>
            <a:pPr algn="ctr">
              <a:lnSpc>
                <a:spcPct val="150000"/>
              </a:lnSpc>
            </a:pPr>
            <a:r>
              <a:rPr lang="vi-VN" sz="4400" b="1" dirty="0">
                <a:solidFill>
                  <a:schemeClr val="tx2">
                    <a:lumMod val="75000"/>
                  </a:schemeClr>
                </a:solidFill>
                <a:latin typeface="Arial" panose="020B0604020202020204" pitchFamily="34" charset="0"/>
                <a:cs typeface="Arial" panose="020B0604020202020204" pitchFamily="34" charset="0"/>
              </a:rPr>
              <a:t>BÀI HỌC KẾT THÚC, CẢM ƠN CÁC EM </a:t>
            </a:r>
            <a:br>
              <a:rPr lang="en-US" sz="4400" b="1" dirty="0">
                <a:solidFill>
                  <a:schemeClr val="tx2">
                    <a:lumMod val="75000"/>
                  </a:schemeClr>
                </a:solidFill>
                <a:latin typeface="Arial" panose="020B0604020202020204" pitchFamily="34" charset="0"/>
                <a:cs typeface="Arial" panose="020B0604020202020204" pitchFamily="34" charset="0"/>
              </a:rPr>
            </a:br>
            <a:r>
              <a:rPr lang="vi-VN" sz="4400" b="1" dirty="0">
                <a:solidFill>
                  <a:schemeClr val="tx2">
                    <a:lumMod val="75000"/>
                  </a:schemeClr>
                </a:solidFill>
                <a:latin typeface="Arial" panose="020B0604020202020204" pitchFamily="34" charset="0"/>
                <a:cs typeface="Arial" panose="020B0604020202020204" pitchFamily="34" charset="0"/>
              </a:rPr>
              <a:t>ĐÃ LẮNG NGHE!</a:t>
            </a:r>
          </a:p>
        </p:txBody>
      </p:sp>
      <p:grpSp>
        <p:nvGrpSpPr>
          <p:cNvPr id="573" name="Google Shape;573;p50"/>
          <p:cNvGrpSpPr/>
          <p:nvPr/>
        </p:nvGrpSpPr>
        <p:grpSpPr>
          <a:xfrm>
            <a:off x="7054002" y="3581462"/>
            <a:ext cx="1201224" cy="766811"/>
            <a:chOff x="7983025" y="4391025"/>
            <a:chExt cx="895500" cy="571650"/>
          </a:xfrm>
        </p:grpSpPr>
        <p:sp>
          <p:nvSpPr>
            <p:cNvPr id="574" name="Google Shape;574;p50"/>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0"/>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0"/>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50"/>
          <p:cNvSpPr/>
          <p:nvPr/>
        </p:nvSpPr>
        <p:spPr>
          <a:xfrm flipH="1">
            <a:off x="1142625" y="6121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0"/>
          <p:cNvSpPr/>
          <p:nvPr/>
        </p:nvSpPr>
        <p:spPr>
          <a:xfrm>
            <a:off x="6512325" y="119505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0"/>
          <p:cNvSpPr/>
          <p:nvPr/>
        </p:nvSpPr>
        <p:spPr>
          <a:xfrm>
            <a:off x="6739375" y="9382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0"/>
          <p:cNvSpPr/>
          <p:nvPr/>
        </p:nvSpPr>
        <p:spPr>
          <a:xfrm>
            <a:off x="6452838" y="6688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0"/>
          <p:cNvSpPr/>
          <p:nvPr/>
        </p:nvSpPr>
        <p:spPr>
          <a:xfrm>
            <a:off x="110735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0"/>
          <p:cNvSpPr/>
          <p:nvPr/>
        </p:nvSpPr>
        <p:spPr>
          <a:xfrm>
            <a:off x="1031150" y="1242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0"/>
          <p:cNvSpPr/>
          <p:nvPr/>
        </p:nvSpPr>
        <p:spPr>
          <a:xfrm>
            <a:off x="7746625" y="27550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0"/>
          <p:cNvSpPr/>
          <p:nvPr/>
        </p:nvSpPr>
        <p:spPr>
          <a:xfrm>
            <a:off x="5164300" y="41096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0"/>
          <p:cNvSpPr/>
          <p:nvPr/>
        </p:nvSpPr>
        <p:spPr>
          <a:xfrm>
            <a:off x="1250150" y="12145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2"/>
          <p:cNvSpPr txBox="1">
            <a:spLocks noGrp="1"/>
          </p:cNvSpPr>
          <p:nvPr>
            <p:ph type="title"/>
          </p:nvPr>
        </p:nvSpPr>
        <p:spPr>
          <a:xfrm>
            <a:off x="436844" y="1390362"/>
            <a:ext cx="8315412" cy="213948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800" b="1" dirty="0">
                <a:solidFill>
                  <a:schemeClr val="bg2">
                    <a:lumMod val="75000"/>
                  </a:schemeClr>
                </a:solidFill>
                <a:effectLst/>
                <a:latin typeface="+mn-lt"/>
                <a:ea typeface="Times New Roman" panose="02020603050405020304" pitchFamily="18" charset="0"/>
                <a:cs typeface="Times New Roman" panose="02020603050405020304" pitchFamily="18" charset="0"/>
              </a:rPr>
              <a:t>BÀI </a:t>
            </a:r>
            <a:r>
              <a:rPr lang="en-US" sz="4800" b="1" dirty="0">
                <a:solidFill>
                  <a:schemeClr val="bg2">
                    <a:lumMod val="75000"/>
                  </a:schemeClr>
                </a:solidFill>
                <a:effectLst/>
                <a:latin typeface="+mn-lt"/>
                <a:ea typeface="Times New Roman" panose="02020603050405020304" pitchFamily="18" charset="0"/>
                <a:cs typeface="Times New Roman" panose="02020603050405020304" pitchFamily="18" charset="0"/>
              </a:rPr>
              <a:t>10</a:t>
            </a:r>
            <a:r>
              <a:rPr lang="vi-VN" sz="4800" b="1">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br>
              <a:rPr lang="en-US" sz="4800" b="1">
                <a:solidFill>
                  <a:schemeClr val="tx1">
                    <a:lumMod val="75000"/>
                    <a:lumOff val="25000"/>
                  </a:schemeClr>
                </a:solidFill>
                <a:effectLst/>
                <a:latin typeface="+mn-lt"/>
                <a:ea typeface="Times New Roman" panose="02020603050405020304" pitchFamily="18" charset="0"/>
                <a:cs typeface="Times New Roman" panose="02020603050405020304" pitchFamily="18" charset="0"/>
              </a:rPr>
            </a:br>
            <a:r>
              <a:rPr lang="en-US" sz="4800" b="1">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HOÀN </a:t>
            </a:r>
            <a:r>
              <a:rPr lang="en-US" sz="48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THIỆN BẢNG TÍNH</a:t>
            </a:r>
            <a:endParaRPr sz="5400" dirty="0">
              <a:solidFill>
                <a:schemeClr val="tx1">
                  <a:lumMod val="75000"/>
                  <a:lumOff val="25000"/>
                </a:schemeClr>
              </a:solidFill>
            </a:endParaRPr>
          </a:p>
        </p:txBody>
      </p:sp>
      <p:sp>
        <p:nvSpPr>
          <p:cNvPr id="372" name="Google Shape;372;p42"/>
          <p:cNvSpPr/>
          <p:nvPr/>
        </p:nvSpPr>
        <p:spPr>
          <a:xfrm>
            <a:off x="1746763" y="10639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rot="3599845" flipH="1">
            <a:off x="7106492" y="1053118"/>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7200688" y="40907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7995350" y="9912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4806225" y="4349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4594550" y="10264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14180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7"/>
                                        </p:tgtEl>
                                        <p:attrNameLst>
                                          <p:attrName>style.visibility</p:attrName>
                                        </p:attrNameLst>
                                      </p:cBhvr>
                                      <p:to>
                                        <p:strVal val="visible"/>
                                      </p:to>
                                    </p:set>
                                    <p:anim calcmode="lin" valueType="num">
                                      <p:cBhvr>
                                        <p:cTn id="7" dur="500" fill="hold"/>
                                        <p:tgtEl>
                                          <p:spTgt spid="367"/>
                                        </p:tgtEl>
                                        <p:attrNameLst>
                                          <p:attrName>ppt_w</p:attrName>
                                        </p:attrNameLst>
                                      </p:cBhvr>
                                      <p:tavLst>
                                        <p:tav tm="0">
                                          <p:val>
                                            <p:fltVal val="0"/>
                                          </p:val>
                                        </p:tav>
                                        <p:tav tm="100000">
                                          <p:val>
                                            <p:strVal val="#ppt_w"/>
                                          </p:val>
                                        </p:tav>
                                      </p:tavLst>
                                    </p:anim>
                                    <p:anim calcmode="lin" valueType="num">
                                      <p:cBhvr>
                                        <p:cTn id="8" dur="500" fill="hold"/>
                                        <p:tgtEl>
                                          <p:spTgt spid="367"/>
                                        </p:tgtEl>
                                        <p:attrNameLst>
                                          <p:attrName>ppt_h</p:attrName>
                                        </p:attrNameLst>
                                      </p:cBhvr>
                                      <p:tavLst>
                                        <p:tav tm="0">
                                          <p:val>
                                            <p:fltVal val="0"/>
                                          </p:val>
                                        </p:tav>
                                        <p:tav tm="100000">
                                          <p:val>
                                            <p:strVal val="#ppt_h"/>
                                          </p:val>
                                        </p:tav>
                                      </p:tavLst>
                                    </p:anim>
                                    <p:animEffect transition="in" filter="fade">
                                      <p:cBhvr>
                                        <p:cTn id="9"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41"/>
          <p:cNvGrpSpPr/>
          <p:nvPr/>
        </p:nvGrpSpPr>
        <p:grpSpPr>
          <a:xfrm>
            <a:off x="1262221" y="3364781"/>
            <a:ext cx="653700" cy="654125"/>
            <a:chOff x="4935575" y="1723025"/>
            <a:chExt cx="653700" cy="654125"/>
          </a:xfrm>
        </p:grpSpPr>
        <p:sp>
          <p:nvSpPr>
            <p:cNvPr id="334" name="Google Shape;334;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35" name="Google Shape;335;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336" name="Google Shape;336;p41"/>
          <p:cNvGrpSpPr/>
          <p:nvPr/>
        </p:nvGrpSpPr>
        <p:grpSpPr>
          <a:xfrm>
            <a:off x="1262221" y="1995366"/>
            <a:ext cx="653700" cy="654125"/>
            <a:chOff x="4935575" y="1723025"/>
            <a:chExt cx="653700" cy="654125"/>
          </a:xfrm>
        </p:grpSpPr>
        <p:sp>
          <p:nvSpPr>
            <p:cNvPr id="337" name="Google Shape;337;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38" name="Google Shape;338;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339" name="Google Shape;339;p41"/>
          <p:cNvGrpSpPr/>
          <p:nvPr/>
        </p:nvGrpSpPr>
        <p:grpSpPr>
          <a:xfrm>
            <a:off x="5052296" y="3356829"/>
            <a:ext cx="653700" cy="654125"/>
            <a:chOff x="4935575" y="1723025"/>
            <a:chExt cx="653700" cy="654125"/>
          </a:xfrm>
        </p:grpSpPr>
        <p:sp>
          <p:nvSpPr>
            <p:cNvPr id="340" name="Google Shape;340;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41" name="Google Shape;341;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342" name="Google Shape;342;p41"/>
          <p:cNvGrpSpPr/>
          <p:nvPr/>
        </p:nvGrpSpPr>
        <p:grpSpPr>
          <a:xfrm>
            <a:off x="5052296" y="1995366"/>
            <a:ext cx="653700" cy="654125"/>
            <a:chOff x="4935575" y="1723025"/>
            <a:chExt cx="653700" cy="654125"/>
          </a:xfrm>
        </p:grpSpPr>
        <p:sp>
          <p:nvSpPr>
            <p:cNvPr id="343" name="Google Shape;343;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44" name="Google Shape;344;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345" name="Google Shape;345;p4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chemeClr val="bg1">
                    <a:lumMod val="25000"/>
                  </a:schemeClr>
                </a:solidFill>
                <a:latin typeface="+mj-lt"/>
              </a:rPr>
              <a:t>NỘI DUNG BÀI HỌC</a:t>
            </a:r>
          </a:p>
        </p:txBody>
      </p:sp>
      <p:sp>
        <p:nvSpPr>
          <p:cNvPr id="350" name="Google Shape;350;p41"/>
          <p:cNvSpPr txBox="1">
            <a:spLocks noGrp="1"/>
          </p:cNvSpPr>
          <p:nvPr>
            <p:ph type="title" idx="5"/>
          </p:nvPr>
        </p:nvSpPr>
        <p:spPr>
          <a:xfrm>
            <a:off x="1221713" y="2118858"/>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01</a:t>
            </a:r>
            <a:endParaRPr b="1" dirty="0">
              <a:latin typeface="+mj-lt"/>
            </a:endParaRPr>
          </a:p>
        </p:txBody>
      </p:sp>
      <p:sp>
        <p:nvSpPr>
          <p:cNvPr id="351" name="Google Shape;351;p41"/>
          <p:cNvSpPr txBox="1">
            <a:spLocks noGrp="1"/>
          </p:cNvSpPr>
          <p:nvPr>
            <p:ph type="title" idx="6"/>
          </p:nvPr>
        </p:nvSpPr>
        <p:spPr>
          <a:xfrm>
            <a:off x="5011803" y="348032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04</a:t>
            </a:r>
            <a:endParaRPr b="1" dirty="0">
              <a:latin typeface="+mj-lt"/>
            </a:endParaRPr>
          </a:p>
        </p:txBody>
      </p:sp>
      <p:sp>
        <p:nvSpPr>
          <p:cNvPr id="352" name="Google Shape;352;p41"/>
          <p:cNvSpPr txBox="1">
            <a:spLocks noGrp="1"/>
          </p:cNvSpPr>
          <p:nvPr>
            <p:ph type="title" idx="7"/>
          </p:nvPr>
        </p:nvSpPr>
        <p:spPr>
          <a:xfrm flipH="1">
            <a:off x="5011803" y="2118858"/>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02</a:t>
            </a:r>
            <a:endParaRPr b="1" dirty="0">
              <a:latin typeface="+mj-lt"/>
            </a:endParaRPr>
          </a:p>
        </p:txBody>
      </p:sp>
      <p:sp>
        <p:nvSpPr>
          <p:cNvPr id="353" name="Google Shape;353;p41"/>
          <p:cNvSpPr txBox="1">
            <a:spLocks noGrp="1"/>
          </p:cNvSpPr>
          <p:nvPr>
            <p:ph type="title" idx="8"/>
          </p:nvPr>
        </p:nvSpPr>
        <p:spPr>
          <a:xfrm>
            <a:off x="1221713" y="348032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03</a:t>
            </a:r>
            <a:endParaRPr b="1" dirty="0">
              <a:latin typeface="+mj-lt"/>
            </a:endParaRPr>
          </a:p>
        </p:txBody>
      </p:sp>
      <p:sp>
        <p:nvSpPr>
          <p:cNvPr id="354" name="Google Shape;354;p41"/>
          <p:cNvSpPr txBox="1">
            <a:spLocks noGrp="1"/>
          </p:cNvSpPr>
          <p:nvPr>
            <p:ph type="subTitle" idx="9"/>
          </p:nvPr>
        </p:nvSpPr>
        <p:spPr>
          <a:xfrm>
            <a:off x="2022051" y="2347458"/>
            <a:ext cx="2661311" cy="653699"/>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err="1">
                <a:solidFill>
                  <a:srgbClr val="000000"/>
                </a:solidFill>
                <a:effectLst/>
                <a:latin typeface="+mj-lt"/>
                <a:ea typeface="Calibri" panose="020F0502020204030204" pitchFamily="34" charset="0"/>
              </a:rPr>
              <a:t>Các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thao</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tác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hoàn</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thiện</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bảng</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tính</a:t>
            </a:r>
            <a:endParaRPr sz="2400" dirty="0">
              <a:latin typeface="+mj-lt"/>
            </a:endParaRPr>
          </a:p>
        </p:txBody>
      </p:sp>
      <p:sp>
        <p:nvSpPr>
          <p:cNvPr id="355" name="Google Shape;355;p41"/>
          <p:cNvSpPr txBox="1">
            <a:spLocks noGrp="1"/>
          </p:cNvSpPr>
          <p:nvPr>
            <p:ph type="subTitle" idx="13"/>
          </p:nvPr>
        </p:nvSpPr>
        <p:spPr>
          <a:xfrm>
            <a:off x="5665240" y="2412774"/>
            <a:ext cx="2769087" cy="572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a:solidFill>
                  <a:srgbClr val="000000"/>
                </a:solidFill>
                <a:effectLst/>
                <a:latin typeface="+mj-lt"/>
                <a:ea typeface="Calibri" panose="020F0502020204030204" pitchFamily="34" charset="0"/>
              </a:rPr>
              <a:t>In </a:t>
            </a:r>
            <a:r>
              <a:rPr lang="en-US" sz="2400" dirty="0" err="1">
                <a:solidFill>
                  <a:srgbClr val="000000"/>
                </a:solidFill>
                <a:effectLst/>
                <a:latin typeface="+mj-lt"/>
                <a:ea typeface="Calibri" panose="020F0502020204030204" pitchFamily="34" charset="0"/>
              </a:rPr>
              <a:t>dữ</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liệu</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trong</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bảng</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tính</a:t>
            </a:r>
            <a:endParaRPr sz="2400" dirty="0">
              <a:latin typeface="+mj-lt"/>
            </a:endParaRPr>
          </a:p>
        </p:txBody>
      </p:sp>
      <p:sp>
        <p:nvSpPr>
          <p:cNvPr id="356" name="Google Shape;356;p41"/>
          <p:cNvSpPr txBox="1">
            <a:spLocks noGrp="1"/>
          </p:cNvSpPr>
          <p:nvPr>
            <p:ph type="subTitle" idx="14"/>
          </p:nvPr>
        </p:nvSpPr>
        <p:spPr>
          <a:xfrm>
            <a:off x="2063970" y="3553329"/>
            <a:ext cx="2403900" cy="4572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400" dirty="0" err="1">
                <a:solidFill>
                  <a:srgbClr val="000000"/>
                </a:solidFill>
                <a:effectLst/>
                <a:latin typeface="+mj-lt"/>
                <a:ea typeface="Calibri" panose="020F0502020204030204" pitchFamily="34" charset="0"/>
              </a:rPr>
              <a:t>Thực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hành</a:t>
            </a:r>
            <a:endParaRPr sz="2400" dirty="0">
              <a:latin typeface="+mj-lt"/>
            </a:endParaRPr>
          </a:p>
        </p:txBody>
      </p:sp>
      <p:sp>
        <p:nvSpPr>
          <p:cNvPr id="357" name="Google Shape;357;p41"/>
          <p:cNvSpPr txBox="1">
            <a:spLocks noGrp="1"/>
          </p:cNvSpPr>
          <p:nvPr>
            <p:ph type="subTitle" idx="15"/>
          </p:nvPr>
        </p:nvSpPr>
        <p:spPr>
          <a:xfrm>
            <a:off x="6030427" y="3561281"/>
            <a:ext cx="2403900" cy="4572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vi-VN" sz="2400" dirty="0">
                <a:solidFill>
                  <a:srgbClr val="000000"/>
                </a:solidFill>
                <a:effectLst/>
                <a:latin typeface="+mn-lt"/>
                <a:ea typeface="Calibri" panose="020F0502020204030204" pitchFamily="34" charset="0"/>
              </a:rPr>
              <a:t>Luyện tập</a:t>
            </a:r>
            <a:endParaRPr lang="vi-VN" sz="2400" dirty="0">
              <a:latin typeface="+mn-lt"/>
            </a:endParaRPr>
          </a:p>
        </p:txBody>
      </p:sp>
      <p:sp>
        <p:nvSpPr>
          <p:cNvPr id="358" name="Google Shape;358;p41"/>
          <p:cNvSpPr/>
          <p:nvPr/>
        </p:nvSpPr>
        <p:spPr>
          <a:xfrm>
            <a:off x="7893938" y="7393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59" name="Google Shape;359;p41"/>
          <p:cNvSpPr/>
          <p:nvPr/>
        </p:nvSpPr>
        <p:spPr>
          <a:xfrm>
            <a:off x="1083563" y="7393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0" name="Google Shape;360;p41"/>
          <p:cNvSpPr/>
          <p:nvPr/>
        </p:nvSpPr>
        <p:spPr>
          <a:xfrm rot="3599845" flipH="1">
            <a:off x="7048018" y="1085830"/>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1" name="Google Shape;361;p41"/>
          <p:cNvSpPr/>
          <p:nvPr/>
        </p:nvSpPr>
        <p:spPr>
          <a:xfrm rot="3599845" flipH="1">
            <a:off x="354268" y="39256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2" name="Google Shape;362;p41"/>
          <p:cNvSpPr/>
          <p:nvPr/>
        </p:nvSpPr>
        <p:spPr>
          <a:xfrm>
            <a:off x="7994000" y="425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500"/>
                                        <p:tgtEl>
                                          <p:spTgt spid="350"/>
                                        </p:tgtEl>
                                      </p:cBhvr>
                                    </p:animEffect>
                                  </p:childTnLst>
                                </p:cTn>
                              </p:par>
                              <p:par>
                                <p:cTn id="8" presetID="10" presetClass="entr" presetSubtype="0" fill="hold"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fade">
                                      <p:cBhvr>
                                        <p:cTn id="10" dur="500"/>
                                        <p:tgtEl>
                                          <p:spTgt spid="3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4">
                                            <p:txEl>
                                              <p:pRg st="0" end="0"/>
                                            </p:txEl>
                                          </p:spTgt>
                                        </p:tgtEl>
                                        <p:attrNameLst>
                                          <p:attrName>style.visibility</p:attrName>
                                        </p:attrNameLst>
                                      </p:cBhvr>
                                      <p:to>
                                        <p:strVal val="visible"/>
                                      </p:to>
                                    </p:set>
                                    <p:animEffect transition="in" filter="fade">
                                      <p:cBhvr>
                                        <p:cTn id="13" dur="500"/>
                                        <p:tgtEl>
                                          <p:spTgt spid="35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2"/>
                                        </p:tgtEl>
                                        <p:attrNameLst>
                                          <p:attrName>style.visibility</p:attrName>
                                        </p:attrNameLst>
                                      </p:cBhvr>
                                      <p:to>
                                        <p:strVal val="visible"/>
                                      </p:to>
                                    </p:set>
                                    <p:animEffect transition="in" filter="fade">
                                      <p:cBhvr>
                                        <p:cTn id="18" dur="500"/>
                                        <p:tgtEl>
                                          <p:spTgt spid="352"/>
                                        </p:tgtEl>
                                      </p:cBhvr>
                                    </p:animEffect>
                                  </p:childTnLst>
                                </p:cTn>
                              </p:par>
                              <p:par>
                                <p:cTn id="19" presetID="10" presetClass="entr" presetSubtype="0" fill="hold" nodeType="withEffect">
                                  <p:stCondLst>
                                    <p:cond delay="0"/>
                                  </p:stCondLst>
                                  <p:childTnLst>
                                    <p:set>
                                      <p:cBhvr>
                                        <p:cTn id="20" dur="1" fill="hold">
                                          <p:stCondLst>
                                            <p:cond delay="0"/>
                                          </p:stCondLst>
                                        </p:cTn>
                                        <p:tgtEl>
                                          <p:spTgt spid="342"/>
                                        </p:tgtEl>
                                        <p:attrNameLst>
                                          <p:attrName>style.visibility</p:attrName>
                                        </p:attrNameLst>
                                      </p:cBhvr>
                                      <p:to>
                                        <p:strVal val="visible"/>
                                      </p:to>
                                    </p:set>
                                    <p:animEffect transition="in" filter="fade">
                                      <p:cBhvr>
                                        <p:cTn id="21" dur="500"/>
                                        <p:tgtEl>
                                          <p:spTgt spid="3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5">
                                            <p:txEl>
                                              <p:pRg st="0" end="0"/>
                                            </p:txEl>
                                          </p:spTgt>
                                        </p:tgtEl>
                                        <p:attrNameLst>
                                          <p:attrName>style.visibility</p:attrName>
                                        </p:attrNameLst>
                                      </p:cBhvr>
                                      <p:to>
                                        <p:strVal val="visible"/>
                                      </p:to>
                                    </p:set>
                                    <p:animEffect transition="in" filter="fade">
                                      <p:cBhvr>
                                        <p:cTn id="24" dur="500"/>
                                        <p:tgtEl>
                                          <p:spTgt spid="35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3"/>
                                        </p:tgtEl>
                                        <p:attrNameLst>
                                          <p:attrName>style.visibility</p:attrName>
                                        </p:attrNameLst>
                                      </p:cBhvr>
                                      <p:to>
                                        <p:strVal val="visible"/>
                                      </p:to>
                                    </p:set>
                                    <p:animEffect transition="in" filter="fade">
                                      <p:cBhvr>
                                        <p:cTn id="29" dur="500"/>
                                        <p:tgtEl>
                                          <p:spTgt spid="353"/>
                                        </p:tgtEl>
                                      </p:cBhvr>
                                    </p:animEffect>
                                  </p:childTnLst>
                                </p:cTn>
                              </p:par>
                              <p:par>
                                <p:cTn id="30" presetID="10" presetClass="entr" presetSubtype="0" fill="hold" nodeType="withEffect">
                                  <p:stCondLst>
                                    <p:cond delay="0"/>
                                  </p:stCondLst>
                                  <p:childTnLst>
                                    <p:set>
                                      <p:cBhvr>
                                        <p:cTn id="31" dur="1" fill="hold">
                                          <p:stCondLst>
                                            <p:cond delay="0"/>
                                          </p:stCondLst>
                                        </p:cTn>
                                        <p:tgtEl>
                                          <p:spTgt spid="333"/>
                                        </p:tgtEl>
                                        <p:attrNameLst>
                                          <p:attrName>style.visibility</p:attrName>
                                        </p:attrNameLst>
                                      </p:cBhvr>
                                      <p:to>
                                        <p:strVal val="visible"/>
                                      </p:to>
                                    </p:set>
                                    <p:animEffect transition="in" filter="fade">
                                      <p:cBhvr>
                                        <p:cTn id="32" dur="500"/>
                                        <p:tgtEl>
                                          <p:spTgt spid="3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6">
                                            <p:txEl>
                                              <p:pRg st="0" end="0"/>
                                            </p:txEl>
                                          </p:spTgt>
                                        </p:tgtEl>
                                        <p:attrNameLst>
                                          <p:attrName>style.visibility</p:attrName>
                                        </p:attrNameLst>
                                      </p:cBhvr>
                                      <p:to>
                                        <p:strVal val="visible"/>
                                      </p:to>
                                    </p:set>
                                    <p:animEffect transition="in" filter="fade">
                                      <p:cBhvr>
                                        <p:cTn id="35" dur="500"/>
                                        <p:tgtEl>
                                          <p:spTgt spid="35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1"/>
                                        </p:tgtEl>
                                        <p:attrNameLst>
                                          <p:attrName>style.visibility</p:attrName>
                                        </p:attrNameLst>
                                      </p:cBhvr>
                                      <p:to>
                                        <p:strVal val="visible"/>
                                      </p:to>
                                    </p:set>
                                    <p:animEffect transition="in" filter="fade">
                                      <p:cBhvr>
                                        <p:cTn id="40" dur="500"/>
                                        <p:tgtEl>
                                          <p:spTgt spid="351"/>
                                        </p:tgtEl>
                                      </p:cBhvr>
                                    </p:animEffect>
                                  </p:childTnLst>
                                </p:cTn>
                              </p:par>
                              <p:par>
                                <p:cTn id="41" presetID="10" presetClass="entr" presetSubtype="0" fill="hold" nodeType="withEffect">
                                  <p:stCondLst>
                                    <p:cond delay="0"/>
                                  </p:stCondLst>
                                  <p:childTnLst>
                                    <p:set>
                                      <p:cBhvr>
                                        <p:cTn id="42" dur="1" fill="hold">
                                          <p:stCondLst>
                                            <p:cond delay="0"/>
                                          </p:stCondLst>
                                        </p:cTn>
                                        <p:tgtEl>
                                          <p:spTgt spid="339"/>
                                        </p:tgtEl>
                                        <p:attrNameLst>
                                          <p:attrName>style.visibility</p:attrName>
                                        </p:attrNameLst>
                                      </p:cBhvr>
                                      <p:to>
                                        <p:strVal val="visible"/>
                                      </p:to>
                                    </p:set>
                                    <p:animEffect transition="in" filter="fade">
                                      <p:cBhvr>
                                        <p:cTn id="43" dur="500"/>
                                        <p:tgtEl>
                                          <p:spTgt spid="3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7">
                                            <p:txEl>
                                              <p:pRg st="0" end="0"/>
                                            </p:txEl>
                                          </p:spTgt>
                                        </p:tgtEl>
                                        <p:attrNameLst>
                                          <p:attrName>style.visibility</p:attrName>
                                        </p:attrNameLst>
                                      </p:cBhvr>
                                      <p:to>
                                        <p:strVal val="visible"/>
                                      </p:to>
                                    </p:set>
                                    <p:animEffect transition="in" filter="fade">
                                      <p:cBhvr>
                                        <p:cTn id="46" dur="500"/>
                                        <p:tgtEl>
                                          <p:spTgt spid="3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p:bldP spid="351" grpId="0"/>
      <p:bldP spid="352" grpId="0"/>
      <p:bldP spid="353" grpId="0"/>
      <p:bldP spid="354" grpId="0" build="p"/>
      <p:bldP spid="355" grpId="0" build="p"/>
      <p:bldP spid="356" grpId="0" build="p"/>
      <p:bldP spid="35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43"/>
          <p:cNvGrpSpPr/>
          <p:nvPr/>
        </p:nvGrpSpPr>
        <p:grpSpPr>
          <a:xfrm>
            <a:off x="2631426" y="803063"/>
            <a:ext cx="1326946" cy="1327874"/>
            <a:chOff x="4935575" y="1723025"/>
            <a:chExt cx="653700" cy="654125"/>
          </a:xfrm>
        </p:grpSpPr>
        <p:sp>
          <p:nvSpPr>
            <p:cNvPr id="388" name="Google Shape;388;p43"/>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3"/>
          <p:cNvSpPr txBox="1">
            <a:spLocks noGrp="1"/>
          </p:cNvSpPr>
          <p:nvPr>
            <p:ph type="title"/>
          </p:nvPr>
        </p:nvSpPr>
        <p:spPr>
          <a:xfrm>
            <a:off x="877375" y="2670769"/>
            <a:ext cx="7528979" cy="2168563"/>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US" sz="6000" b="1" dirty="0" err="1">
                <a:solidFill>
                  <a:srgbClr val="000000"/>
                </a:solidFill>
                <a:effectLst/>
                <a:latin typeface="+mj-lt"/>
                <a:ea typeface="Calibri" panose="020F0502020204030204" pitchFamily="34" charset="0"/>
              </a:rPr>
              <a:t>Các</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thao</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tác</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hoàn</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thiện</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bảng</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tính</a:t>
            </a:r>
            <a:endParaRPr lang="en-US" dirty="0">
              <a:latin typeface="+mj-lt"/>
            </a:endParaRPr>
          </a:p>
        </p:txBody>
      </p:sp>
      <p:sp>
        <p:nvSpPr>
          <p:cNvPr id="391" name="Google Shape;391;p43"/>
          <p:cNvSpPr txBox="1">
            <a:spLocks noGrp="1"/>
          </p:cNvSpPr>
          <p:nvPr>
            <p:ph type="title" idx="2"/>
          </p:nvPr>
        </p:nvSpPr>
        <p:spPr>
          <a:xfrm>
            <a:off x="2583149" y="1135275"/>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sp>
        <p:nvSpPr>
          <p:cNvPr id="393" name="Google Shape;393;p43"/>
          <p:cNvSpPr/>
          <p:nvPr/>
        </p:nvSpPr>
        <p:spPr>
          <a:xfrm>
            <a:off x="5440669" y="2325547"/>
            <a:ext cx="154" cy="643"/>
          </a:xfrm>
          <a:custGeom>
            <a:avLst/>
            <a:gdLst/>
            <a:ahLst/>
            <a:cxnLst/>
            <a:rect l="l" t="t" r="r" b="b"/>
            <a:pathLst>
              <a:path w="12" h="50" fill="none" extrusionOk="0">
                <a:moveTo>
                  <a:pt x="1" y="1"/>
                </a:moveTo>
                <a:cubicBezTo>
                  <a:pt x="4" y="18"/>
                  <a:pt x="4" y="32"/>
                  <a:pt x="11" y="49"/>
                </a:cubicBezTo>
              </a:path>
            </a:pathLst>
          </a:custGeom>
          <a:noFill/>
          <a:ln w="325" cap="flat" cmpd="sng">
            <a:solidFill>
              <a:srgbClr val="FFFFFF"/>
            </a:solidFill>
            <a:prstDash val="solid"/>
            <a:miter lim="1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43"/>
          <p:cNvGrpSpPr/>
          <p:nvPr/>
        </p:nvGrpSpPr>
        <p:grpSpPr>
          <a:xfrm>
            <a:off x="877375" y="1104900"/>
            <a:ext cx="895500" cy="571650"/>
            <a:chOff x="7983025" y="4391025"/>
            <a:chExt cx="895500" cy="571650"/>
          </a:xfrm>
        </p:grpSpPr>
        <p:sp>
          <p:nvSpPr>
            <p:cNvPr id="395" name="Google Shape;395;p43"/>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43"/>
          <p:cNvSpPr/>
          <p:nvPr/>
        </p:nvSpPr>
        <p:spPr>
          <a:xfrm>
            <a:off x="5354257" y="193117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613857" y="4182500"/>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flipH="1">
            <a:off x="6512575" y="9987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24425" y="445723"/>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latin typeface="+mj-lt"/>
              </a:rPr>
              <a:t>01. </a:t>
            </a:r>
            <a:r>
              <a:rPr lang="en-US" sz="3200" b="1" dirty="0" err="1">
                <a:latin typeface="+mj-lt"/>
              </a:rPr>
              <a:t>Các</a:t>
            </a:r>
            <a:r>
              <a:rPr lang="en-US" sz="3200" b="1" dirty="0">
                <a:latin typeface="+mj-lt"/>
              </a:rPr>
              <a:t> </a:t>
            </a:r>
            <a:r>
              <a:rPr lang="en-US" sz="3200" b="1" dirty="0" err="1">
                <a:latin typeface="+mj-lt"/>
              </a:rPr>
              <a:t>thao</a:t>
            </a:r>
            <a:r>
              <a:rPr lang="en-US" sz="3200" b="1" dirty="0">
                <a:latin typeface="+mj-lt"/>
              </a:rPr>
              <a:t> </a:t>
            </a:r>
            <a:r>
              <a:rPr lang="en-US" sz="3200" b="1" dirty="0" err="1">
                <a:latin typeface="+mj-lt"/>
              </a:rPr>
              <a:t>tác</a:t>
            </a:r>
            <a:r>
              <a:rPr lang="en-US" sz="3200" b="1" dirty="0">
                <a:latin typeface="+mj-lt"/>
              </a:rPr>
              <a:t> </a:t>
            </a:r>
            <a:r>
              <a:rPr lang="en-US" sz="3200" b="1" dirty="0" err="1">
                <a:latin typeface="+mj-lt"/>
              </a:rPr>
              <a:t>hoàn</a:t>
            </a:r>
            <a:r>
              <a:rPr lang="en-US" sz="3200" b="1" dirty="0">
                <a:latin typeface="+mj-lt"/>
              </a:rPr>
              <a:t> </a:t>
            </a:r>
            <a:r>
              <a:rPr lang="en-US" sz="3200" b="1" dirty="0" err="1">
                <a:latin typeface="+mj-lt"/>
              </a:rPr>
              <a:t>thiện</a:t>
            </a:r>
            <a:r>
              <a:rPr lang="en-US" sz="3200" b="1" dirty="0">
                <a:latin typeface="+mj-lt"/>
              </a:rPr>
              <a:t> </a:t>
            </a:r>
            <a:r>
              <a:rPr lang="en-US" sz="3200" b="1" dirty="0" err="1">
                <a:latin typeface="+mj-lt"/>
              </a:rPr>
              <a:t>bảng</a:t>
            </a:r>
            <a:r>
              <a:rPr lang="en-US" sz="3200" b="1" dirty="0">
                <a:latin typeface="+mj-lt"/>
              </a:rPr>
              <a:t> </a:t>
            </a:r>
            <a:r>
              <a:rPr lang="en-US" sz="3200" b="1" dirty="0" err="1">
                <a:latin typeface="+mj-lt"/>
              </a:rPr>
              <a:t>tính</a:t>
            </a:r>
            <a:endParaRPr sz="32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355591" y="1246748"/>
            <a:ext cx="2513326" cy="523220"/>
          </a:xfrm>
          <a:prstGeom prst="rect">
            <a:avLst/>
          </a:prstGeom>
          <a:solidFill>
            <a:schemeClr val="bg2">
              <a:lumMod val="60000"/>
              <a:lumOff val="40000"/>
            </a:schemeClr>
          </a:solidFill>
        </p:spPr>
        <p:txBody>
          <a:bodyPr wrap="square">
            <a:spAutoFit/>
          </a:bodyPr>
          <a:lstStyle/>
          <a:p>
            <a:pPr algn="ctr"/>
            <a:r>
              <a:rPr lang="en-US" sz="2800" b="1" dirty="0" err="1">
                <a:solidFill>
                  <a:srgbClr val="000000"/>
                </a:solidFill>
                <a:effectLst/>
                <a:latin typeface="+mj-lt"/>
                <a:ea typeface="Calibri" panose="020F0502020204030204" pitchFamily="34" charset="0"/>
                <a:cs typeface="Times New Roman" panose="02020603050405020304" pitchFamily="18" charset="0"/>
              </a:rPr>
              <a:t>Hoạt</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động</a:t>
            </a:r>
            <a:r>
              <a:rPr lang="en-US" sz="2800" b="1" dirty="0">
                <a:solidFill>
                  <a:srgbClr val="000000"/>
                </a:solidFill>
                <a:effectLst/>
                <a:latin typeface="+mj-lt"/>
                <a:ea typeface="Calibri" panose="020F0502020204030204" pitchFamily="34" charset="0"/>
                <a:cs typeface="Times New Roman" panose="02020603050405020304" pitchFamily="18" charset="0"/>
              </a:rPr>
              <a:t> 1 </a:t>
            </a:r>
            <a:endParaRPr lang="en-US" sz="2800" b="1" dirty="0">
              <a:latin typeface="+mj-lt"/>
            </a:endParaRPr>
          </a:p>
        </p:txBody>
      </p:sp>
      <p:pic>
        <p:nvPicPr>
          <p:cNvPr id="9" name="Picture 8">
            <a:extLst>
              <a:ext uri="{FF2B5EF4-FFF2-40B4-BE49-F238E27FC236}">
                <a16:creationId xmlns:a16="http://schemas.microsoft.com/office/drawing/2014/main" id="{C2B38B6B-DCBC-E693-CA54-23627E0ED709}"/>
              </a:ext>
            </a:extLst>
          </p:cNvPr>
          <p:cNvPicPr>
            <a:picLocks noChangeAspect="1"/>
          </p:cNvPicPr>
          <p:nvPr/>
        </p:nvPicPr>
        <p:blipFill>
          <a:blip r:embed="rId3"/>
          <a:stretch>
            <a:fillRect/>
          </a:stretch>
        </p:blipFill>
        <p:spPr>
          <a:xfrm>
            <a:off x="2946034" y="1492123"/>
            <a:ext cx="5842375" cy="1658673"/>
          </a:xfrm>
          <a:prstGeom prst="rect">
            <a:avLst/>
          </a:prstGeom>
        </p:spPr>
      </p:pic>
      <p:sp>
        <p:nvSpPr>
          <p:cNvPr id="3" name="TextBox 2">
            <a:extLst>
              <a:ext uri="{FF2B5EF4-FFF2-40B4-BE49-F238E27FC236}">
                <a16:creationId xmlns:a16="http://schemas.microsoft.com/office/drawing/2014/main" id="{B503F9C2-6D3A-2E00-65E1-952C52ADE8D2}"/>
              </a:ext>
            </a:extLst>
          </p:cNvPr>
          <p:cNvSpPr txBox="1"/>
          <p:nvPr/>
        </p:nvSpPr>
        <p:spPr>
          <a:xfrm>
            <a:off x="533555" y="3163588"/>
            <a:ext cx="8076889" cy="1703030"/>
          </a:xfrm>
          <a:prstGeom prst="rect">
            <a:avLst/>
          </a:prstGeom>
          <a:noFill/>
        </p:spPr>
        <p:txBody>
          <a:bodyPr wrap="square">
            <a:spAutoFit/>
          </a:bodyPr>
          <a:lstStyle/>
          <a:p>
            <a:pPr algn="just">
              <a:lnSpc>
                <a:spcPct val="150000"/>
              </a:lnSpc>
            </a:pPr>
            <a:r>
              <a:rPr lang="vi-VN" sz="1800">
                <a:latin typeface="+mn-lt"/>
                <a:ea typeface="Calibri" panose="020F0502020204030204" pitchFamily="34" charset="0"/>
                <a:cs typeface="Times New Roman" panose="02020603050405020304" pitchFamily="18" charset="0"/>
              </a:rPr>
              <a:t>Bạn An in dữ liệu trong Bảng 2. Dự kiến số lượng cây cần trồng (Hình 10.1a) ra giấy nhng kết quả nhận được là bảng dữ liệu không có các đường kẻ (Hình 10.1b) giống như bạn nhìn thấy trên màn hình máy tính. Em có biết lí do tại sao không?</a:t>
            </a:r>
            <a:endParaRPr lang="en-US" sz="1800" dirty="0">
              <a:latin typeface="+mn-lt"/>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586325" y="3913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latin typeface="+mj-lt"/>
              </a:rPr>
              <a:t>01. </a:t>
            </a:r>
            <a:r>
              <a:rPr lang="en-US" sz="3200" b="1" dirty="0" err="1">
                <a:latin typeface="+mj-lt"/>
              </a:rPr>
              <a:t>Các</a:t>
            </a:r>
            <a:r>
              <a:rPr lang="en-US" sz="3200" b="1" dirty="0">
                <a:latin typeface="+mj-lt"/>
              </a:rPr>
              <a:t> </a:t>
            </a:r>
            <a:r>
              <a:rPr lang="en-US" sz="3200" b="1" dirty="0" err="1">
                <a:latin typeface="+mj-lt"/>
              </a:rPr>
              <a:t>thao</a:t>
            </a:r>
            <a:r>
              <a:rPr lang="en-US" sz="3200" b="1" dirty="0">
                <a:latin typeface="+mj-lt"/>
              </a:rPr>
              <a:t> </a:t>
            </a:r>
            <a:r>
              <a:rPr lang="en-US" sz="3200" b="1" dirty="0" err="1">
                <a:latin typeface="+mj-lt"/>
              </a:rPr>
              <a:t>tác</a:t>
            </a:r>
            <a:r>
              <a:rPr lang="en-US" sz="3200" b="1" dirty="0">
                <a:latin typeface="+mj-lt"/>
              </a:rPr>
              <a:t> </a:t>
            </a:r>
            <a:r>
              <a:rPr lang="en-US" sz="3200" b="1" dirty="0" err="1">
                <a:latin typeface="+mj-lt"/>
              </a:rPr>
              <a:t>hoàn</a:t>
            </a:r>
            <a:r>
              <a:rPr lang="en-US" sz="3200" b="1" dirty="0">
                <a:latin typeface="+mj-lt"/>
              </a:rPr>
              <a:t> </a:t>
            </a:r>
            <a:r>
              <a:rPr lang="en-US" sz="3200" b="1" dirty="0" err="1">
                <a:latin typeface="+mj-lt"/>
              </a:rPr>
              <a:t>thiện</a:t>
            </a:r>
            <a:r>
              <a:rPr lang="en-US" sz="3200" b="1" dirty="0">
                <a:latin typeface="+mj-lt"/>
              </a:rPr>
              <a:t> </a:t>
            </a:r>
            <a:r>
              <a:rPr lang="en-US" sz="3200" b="1" dirty="0" err="1">
                <a:latin typeface="+mj-lt"/>
              </a:rPr>
              <a:t>bảng</a:t>
            </a:r>
            <a:r>
              <a:rPr lang="en-US" sz="3200" b="1" dirty="0">
                <a:latin typeface="+mj-lt"/>
              </a:rPr>
              <a:t> </a:t>
            </a:r>
            <a:r>
              <a:rPr lang="en-US" sz="3200" b="1" dirty="0" err="1">
                <a:latin typeface="+mj-lt"/>
              </a:rPr>
              <a:t>tính</a:t>
            </a:r>
            <a:endParaRPr sz="32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7" name="Google Shape;417;p44"/>
          <p:cNvSpPr/>
          <p:nvPr/>
        </p:nvSpPr>
        <p:spPr>
          <a:xfrm>
            <a:off x="4494425" y="13621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493741" y="1147671"/>
            <a:ext cx="2154456" cy="461665"/>
          </a:xfrm>
          <a:prstGeom prst="rect">
            <a:avLst/>
          </a:prstGeom>
          <a:solidFill>
            <a:schemeClr val="bg2">
              <a:lumMod val="20000"/>
              <a:lumOff val="80000"/>
            </a:schemeClr>
          </a:solidFill>
        </p:spPr>
        <p:txBody>
          <a:bodyPr wrap="square">
            <a:spAutoFit/>
          </a:bodyPr>
          <a:lstStyle/>
          <a:p>
            <a:pPr algn="ctr"/>
            <a:r>
              <a:rPr lang="en-US" sz="2400" b="1" dirty="0" err="1">
                <a:solidFill>
                  <a:srgbClr val="000000"/>
                </a:solidFill>
                <a:effectLst/>
                <a:latin typeface="+mj-lt"/>
                <a:ea typeface="Calibri" panose="020F0502020204030204" pitchFamily="34" charset="0"/>
                <a:cs typeface="Times New Roman" panose="02020603050405020304" pitchFamily="18" charset="0"/>
              </a:rPr>
              <a:t>Hoạt</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động</a:t>
            </a:r>
            <a:r>
              <a:rPr lang="en-US" sz="2400" b="1" dirty="0">
                <a:solidFill>
                  <a:srgbClr val="000000"/>
                </a:solidFill>
                <a:effectLst/>
                <a:latin typeface="+mj-lt"/>
                <a:ea typeface="Calibri" panose="020F0502020204030204" pitchFamily="34" charset="0"/>
                <a:cs typeface="Times New Roman" panose="02020603050405020304" pitchFamily="18" charset="0"/>
              </a:rPr>
              <a:t> 1 </a:t>
            </a:r>
            <a:endParaRPr lang="en-US" sz="2400" b="1" dirty="0">
              <a:latin typeface="+mj-lt"/>
            </a:endParaRPr>
          </a:p>
        </p:txBody>
      </p:sp>
      <p:pic>
        <p:nvPicPr>
          <p:cNvPr id="9" name="Picture 8">
            <a:extLst>
              <a:ext uri="{FF2B5EF4-FFF2-40B4-BE49-F238E27FC236}">
                <a16:creationId xmlns:a16="http://schemas.microsoft.com/office/drawing/2014/main" id="{C2B38B6B-DCBC-E693-CA54-23627E0ED709}"/>
              </a:ext>
            </a:extLst>
          </p:cNvPr>
          <p:cNvPicPr>
            <a:picLocks noChangeAspect="1"/>
          </p:cNvPicPr>
          <p:nvPr/>
        </p:nvPicPr>
        <p:blipFill>
          <a:blip r:embed="rId3"/>
          <a:stretch>
            <a:fillRect/>
          </a:stretch>
        </p:blipFill>
        <p:spPr>
          <a:xfrm>
            <a:off x="2775893" y="1168485"/>
            <a:ext cx="6088013" cy="1581523"/>
          </a:xfrm>
          <a:prstGeom prst="rect">
            <a:avLst/>
          </a:prstGeom>
        </p:spPr>
      </p:pic>
      <p:sp>
        <p:nvSpPr>
          <p:cNvPr id="5" name="TextBox 4">
            <a:extLst>
              <a:ext uri="{FF2B5EF4-FFF2-40B4-BE49-F238E27FC236}">
                <a16:creationId xmlns:a16="http://schemas.microsoft.com/office/drawing/2014/main" id="{01A10859-BA05-CA6F-F894-6770B6166373}"/>
              </a:ext>
            </a:extLst>
          </p:cNvPr>
          <p:cNvSpPr txBox="1"/>
          <p:nvPr/>
        </p:nvSpPr>
        <p:spPr>
          <a:xfrm>
            <a:off x="1570969" y="2954494"/>
            <a:ext cx="7398860" cy="1881990"/>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US" sz="2000" dirty="0" err="1">
                <a:solidFill>
                  <a:srgbClr val="000000"/>
                </a:solidFill>
                <a:effectLst/>
                <a:latin typeface="+mj-lt"/>
                <a:ea typeface="Calibri" panose="020F0502020204030204" pitchFamily="34" charset="0"/>
                <a:cs typeface="Times New Roman" panose="02020603050405020304" pitchFamily="18" charset="0"/>
              </a:rPr>
              <a:t>Mặc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định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màn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ô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bảng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tính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khung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viền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nhưng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sẽ</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không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khi</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ra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giấy</a:t>
            </a:r>
            <a:r>
              <a:rPr lang="en-US" sz="2000" dirty="0">
                <a:solidFill>
                  <a:srgbClr val="000000"/>
                </a:solidFill>
                <a:effectLst/>
                <a:latin typeface="+mj-lt"/>
                <a:ea typeface="Calibri" panose="020F0502020204030204" pitchFamily="34" charset="0"/>
                <a:cs typeface="Times New Roman" panose="02020603050405020304" pitchFamily="18" charset="0"/>
              </a:rPr>
              <a:t>. </a:t>
            </a:r>
          </a:p>
          <a:p>
            <a:pPr marL="342900" indent="-342900">
              <a:lnSpc>
                <a:spcPct val="150000"/>
              </a:lnSpc>
              <a:buFont typeface="Wingdings" panose="05000000000000000000" pitchFamily="2" charset="2"/>
              <a:buChar char="ü"/>
            </a:pPr>
            <a:r>
              <a:rPr lang="en-US" sz="2000" dirty="0" err="1">
                <a:solidFill>
                  <a:srgbClr val="000000"/>
                </a:solidFill>
                <a:effectLst/>
                <a:latin typeface="+mj-lt"/>
                <a:ea typeface="Calibri" panose="020F0502020204030204" pitchFamily="34" charset="0"/>
                <a:cs typeface="Times New Roman" panose="02020603050405020304" pitchFamily="18" charset="0"/>
              </a:rPr>
              <a:t>Trước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khi</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cần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kẻ</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đường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viền</a:t>
            </a:r>
            <a:r>
              <a:rPr lang="en-US" sz="2000" dirty="0">
                <a:solidFill>
                  <a:srgbClr val="000000"/>
                </a:solidFill>
                <a:effectLst/>
                <a:latin typeface="+mj-lt"/>
                <a:ea typeface="Calibri" panose="020F0502020204030204" pitchFamily="34" charset="0"/>
                <a:cs typeface="Times New Roman" panose="02020603050405020304" pitchFamily="18" charset="0"/>
              </a:rPr>
              <a:t> ô </a:t>
            </a:r>
            <a:r>
              <a:rPr lang="en-US" sz="2000" dirty="0" err="1">
                <a:solidFill>
                  <a:srgbClr val="000000"/>
                </a:solidFill>
                <a:effectLst/>
                <a:latin typeface="+mj-lt"/>
                <a:ea typeface="Calibri" panose="020F0502020204030204" pitchFamily="34" charset="0"/>
                <a:cs typeface="Times New Roman" panose="02020603050405020304" pitchFamily="18" charset="0"/>
              </a:rPr>
              <a:t>và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khung</a:t>
            </a:r>
            <a:r>
              <a:rPr lang="en-US" sz="2000" dirty="0">
                <a:solidFill>
                  <a:srgbClr val="000000"/>
                </a:solidFill>
                <a:effectLst/>
                <a:latin typeface="+mj-lt"/>
                <a:ea typeface="Calibri" panose="020F0502020204030204" pitchFamily="34" charset="0"/>
                <a:cs typeface="Times New Roman" panose="02020603050405020304" pitchFamily="18" charset="0"/>
              </a:rPr>
              <a:t> bao </a:t>
            </a:r>
            <a:r>
              <a:rPr lang="en-US" sz="2000" dirty="0" err="1">
                <a:solidFill>
                  <a:srgbClr val="000000"/>
                </a:solidFill>
                <a:effectLst/>
                <a:latin typeface="+mj-lt"/>
                <a:ea typeface="Calibri" panose="020F0502020204030204" pitchFamily="34" charset="0"/>
                <a:cs typeface="Times New Roman" panose="02020603050405020304" pitchFamily="18" charset="0"/>
              </a:rPr>
              <a:t>quanh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dữ</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liệu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cần</a:t>
            </a:r>
            <a:endParaRPr lang="en-US" sz="2000" dirty="0">
              <a:latin typeface="+mj-lt"/>
            </a:endParaRPr>
          </a:p>
        </p:txBody>
      </p:sp>
      <p:sp>
        <p:nvSpPr>
          <p:cNvPr id="2" name="Arrow: Right 1">
            <a:extLst>
              <a:ext uri="{FF2B5EF4-FFF2-40B4-BE49-F238E27FC236}">
                <a16:creationId xmlns:a16="http://schemas.microsoft.com/office/drawing/2014/main" id="{38CD1E1C-0855-2094-95A2-1D114EE04CC7}"/>
              </a:ext>
            </a:extLst>
          </p:cNvPr>
          <p:cNvSpPr/>
          <p:nvPr/>
        </p:nvSpPr>
        <p:spPr>
          <a:xfrm>
            <a:off x="627240" y="3718536"/>
            <a:ext cx="779230" cy="554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779E8"/>
              </a:solidFill>
              <a:latin typeface="+mj-lt"/>
            </a:endParaRPr>
          </a:p>
        </p:txBody>
      </p:sp>
    </p:spTree>
    <p:extLst>
      <p:ext uri="{BB962C8B-B14F-4D97-AF65-F5344CB8AC3E}">
        <p14:creationId xmlns:p14="http://schemas.microsoft.com/office/powerpoint/2010/main" val="397663239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24425" y="3913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latin typeface="+mj-lt"/>
              </a:rPr>
              <a:t>01. </a:t>
            </a:r>
            <a:r>
              <a:rPr lang="en-US" sz="2800" b="1" dirty="0" err="1">
                <a:latin typeface="+mj-lt"/>
              </a:rPr>
              <a:t>Các</a:t>
            </a:r>
            <a:r>
              <a:rPr lang="en-US" sz="2800" b="1" dirty="0">
                <a:latin typeface="+mj-lt"/>
              </a:rPr>
              <a:t> </a:t>
            </a:r>
            <a:r>
              <a:rPr lang="en-US" sz="2800" b="1" dirty="0" err="1">
                <a:latin typeface="+mj-lt"/>
              </a:rPr>
              <a:t>thao</a:t>
            </a:r>
            <a:r>
              <a:rPr lang="en-US" sz="2800" b="1" dirty="0">
                <a:latin typeface="+mj-lt"/>
              </a:rPr>
              <a:t> </a:t>
            </a:r>
            <a:r>
              <a:rPr lang="en-US" sz="2800" b="1" dirty="0" err="1">
                <a:latin typeface="+mj-lt"/>
              </a:rPr>
              <a:t>tác</a:t>
            </a:r>
            <a:r>
              <a:rPr lang="en-US" sz="2800" b="1" dirty="0">
                <a:latin typeface="+mj-lt"/>
              </a:rPr>
              <a:t> </a:t>
            </a:r>
            <a:r>
              <a:rPr lang="en-US" sz="2800" b="1" dirty="0" err="1">
                <a:latin typeface="+mj-lt"/>
              </a:rPr>
              <a:t>hoàn</a:t>
            </a:r>
            <a:r>
              <a:rPr lang="en-US" sz="2800" b="1" dirty="0">
                <a:latin typeface="+mj-lt"/>
              </a:rPr>
              <a:t> </a:t>
            </a:r>
            <a:r>
              <a:rPr lang="en-US" sz="2800" b="1" dirty="0" err="1">
                <a:latin typeface="+mj-lt"/>
              </a:rPr>
              <a:t>thiện</a:t>
            </a:r>
            <a:r>
              <a:rPr lang="en-US" sz="2800" b="1" dirty="0">
                <a:latin typeface="+mj-lt"/>
              </a:rPr>
              <a:t> </a:t>
            </a:r>
            <a:r>
              <a:rPr lang="en-US" sz="2800" b="1" dirty="0" err="1">
                <a:latin typeface="+mj-lt"/>
              </a:rPr>
              <a:t>bảng</a:t>
            </a:r>
            <a:r>
              <a:rPr lang="en-US" sz="2800" b="1" dirty="0">
                <a:latin typeface="+mj-lt"/>
              </a:rPr>
              <a:t> </a:t>
            </a:r>
            <a:r>
              <a:rPr lang="en-US" sz="2800" b="1" dirty="0" err="1">
                <a:latin typeface="+mj-lt"/>
              </a:rPr>
              <a:t>tính</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624425" y="964000"/>
            <a:ext cx="3776448" cy="954107"/>
          </a:xfrm>
          <a:prstGeom prst="rect">
            <a:avLst/>
          </a:prstGeom>
          <a:noFill/>
        </p:spPr>
        <p:txBody>
          <a:bodyPr wrap="square">
            <a:spAutoFit/>
          </a:bodyPr>
          <a:lstStyle/>
          <a:p>
            <a:r>
              <a:rPr lang="en-US" sz="2000" b="1" i="1" dirty="0">
                <a:solidFill>
                  <a:srgbClr val="000000"/>
                </a:solidFill>
                <a:effectLst/>
                <a:latin typeface="+mj-lt"/>
                <a:ea typeface="Calibri" panose="020F0502020204030204" pitchFamily="34" charset="0"/>
                <a:cs typeface="Times New Roman" panose="02020603050405020304" pitchFamily="18" charset="0"/>
              </a:rPr>
              <a:t>a) </a:t>
            </a:r>
            <a:r>
              <a:rPr lang="en-US" sz="2000" b="1" i="1" dirty="0" err="1">
                <a:solidFill>
                  <a:srgbClr val="000000"/>
                </a:solidFill>
                <a:effectLst/>
                <a:latin typeface="+mj-lt"/>
                <a:ea typeface="Calibri" panose="020F0502020204030204" pitchFamily="34" charset="0"/>
                <a:cs typeface="Times New Roman" panose="02020603050405020304" pitchFamily="18" charset="0"/>
              </a:rPr>
              <a:t>Các</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thao</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tác</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với</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trang</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tính</a:t>
            </a:r>
            <a:endParaRPr lang="en-US" sz="2000" dirty="0">
              <a:effectLst/>
              <a:latin typeface="+mj-lt"/>
              <a:ea typeface="Calibri" panose="020F0502020204030204" pitchFamily="34" charset="0"/>
              <a:cs typeface="Times New Roman" panose="02020603050405020304" pitchFamily="18" charset="0"/>
            </a:endParaRPr>
          </a:p>
          <a:p>
            <a:endParaRPr lang="en-US" sz="3600" dirty="0">
              <a:latin typeface="+mj-lt"/>
            </a:endParaRPr>
          </a:p>
        </p:txBody>
      </p:sp>
      <p:sp>
        <p:nvSpPr>
          <p:cNvPr id="8" name="TextBox 7">
            <a:extLst>
              <a:ext uri="{FF2B5EF4-FFF2-40B4-BE49-F238E27FC236}">
                <a16:creationId xmlns:a16="http://schemas.microsoft.com/office/drawing/2014/main" id="{FE4949B5-3B23-685A-2435-147FD85ADCAB}"/>
              </a:ext>
            </a:extLst>
          </p:cNvPr>
          <p:cNvSpPr txBox="1"/>
          <p:nvPr/>
        </p:nvSpPr>
        <p:spPr>
          <a:xfrm>
            <a:off x="849979" y="1321700"/>
            <a:ext cx="7101788" cy="496996"/>
          </a:xfrm>
          <a:prstGeom prst="rect">
            <a:avLst/>
          </a:prstGeom>
          <a:noFill/>
        </p:spPr>
        <p:txBody>
          <a:bodyPr wrap="square">
            <a:spAutoFit/>
          </a:bodyPr>
          <a:lstStyle/>
          <a:p>
            <a:pPr marL="0" marR="0">
              <a:lnSpc>
                <a:spcPct val="150000"/>
              </a:lnSpc>
              <a:spcBef>
                <a:spcPts val="0"/>
              </a:spcBef>
              <a:spcAft>
                <a:spcPts val="800"/>
              </a:spcAft>
            </a:pP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Em</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hãy</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nêu</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các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thao</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với</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mà</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em</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đã</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biết</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CED7FC35-1D0D-AD37-6503-33102E17472A}"/>
              </a:ext>
            </a:extLst>
          </p:cNvPr>
          <p:cNvPicPr>
            <a:picLocks noChangeAspect="1"/>
          </p:cNvPicPr>
          <p:nvPr/>
        </p:nvPicPr>
        <p:blipFill rotWithShape="1">
          <a:blip r:embed="rId3"/>
          <a:srcRect l="2320" r="2049"/>
          <a:stretch/>
        </p:blipFill>
        <p:spPr>
          <a:xfrm>
            <a:off x="355591" y="3463245"/>
            <a:ext cx="4107051" cy="790575"/>
          </a:xfrm>
          <a:prstGeom prst="rect">
            <a:avLst/>
          </a:prstGeom>
        </p:spPr>
      </p:pic>
      <p:pic>
        <p:nvPicPr>
          <p:cNvPr id="13" name="Picture 12">
            <a:extLst>
              <a:ext uri="{FF2B5EF4-FFF2-40B4-BE49-F238E27FC236}">
                <a16:creationId xmlns:a16="http://schemas.microsoft.com/office/drawing/2014/main" id="{FB51BD7E-5BBF-2C4E-EB1B-1CBD37679F33}"/>
              </a:ext>
            </a:extLst>
          </p:cNvPr>
          <p:cNvPicPr>
            <a:picLocks noChangeAspect="1"/>
          </p:cNvPicPr>
          <p:nvPr/>
        </p:nvPicPr>
        <p:blipFill>
          <a:blip r:embed="rId4"/>
          <a:stretch>
            <a:fillRect/>
          </a:stretch>
        </p:blipFill>
        <p:spPr>
          <a:xfrm>
            <a:off x="4682286" y="2476761"/>
            <a:ext cx="4107051" cy="2332145"/>
          </a:xfrm>
          <a:prstGeom prst="rect">
            <a:avLst/>
          </a:prstGeom>
        </p:spPr>
      </p:pic>
      <p:sp>
        <p:nvSpPr>
          <p:cNvPr id="3" name="TextBox 2">
            <a:extLst>
              <a:ext uri="{FF2B5EF4-FFF2-40B4-BE49-F238E27FC236}">
                <a16:creationId xmlns:a16="http://schemas.microsoft.com/office/drawing/2014/main" id="{9C4B4C91-A373-C057-5B59-635BCD9C9817}"/>
              </a:ext>
            </a:extLst>
          </p:cNvPr>
          <p:cNvSpPr txBox="1"/>
          <p:nvPr/>
        </p:nvSpPr>
        <p:spPr>
          <a:xfrm>
            <a:off x="1164999" y="2476761"/>
            <a:ext cx="2486380" cy="400110"/>
          </a:xfrm>
          <a:prstGeom prst="rect">
            <a:avLst/>
          </a:prstGeom>
          <a:solidFill>
            <a:schemeClr val="bg1">
              <a:lumMod val="90000"/>
            </a:schemeClr>
          </a:solidFill>
        </p:spPr>
        <p:txBody>
          <a:bodyPr wrap="square">
            <a:spAutoFit/>
          </a:bodyPr>
          <a:lstStyle/>
          <a:p>
            <a:r>
              <a:rPr lang="en-US" sz="2000" b="1" dirty="0" err="1">
                <a:solidFill>
                  <a:srgbClr val="000000"/>
                </a:solidFill>
                <a:effectLst/>
                <a:latin typeface="+mj-lt"/>
                <a:ea typeface="Calibri" panose="020F0502020204030204" pitchFamily="34" charset="0"/>
                <a:cs typeface="Times New Roman" panose="02020603050405020304" pitchFamily="18" charset="0"/>
              </a:rPr>
              <a:t>Tạo</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trang</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tính</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mới</a:t>
            </a:r>
            <a:endParaRPr lang="en-US" sz="2000" b="1" dirty="0">
              <a:latin typeface="+mj-lt"/>
            </a:endParaRPr>
          </a:p>
        </p:txBody>
      </p:sp>
      <p:cxnSp>
        <p:nvCxnSpPr>
          <p:cNvPr id="5" name="Straight Arrow Connector 4">
            <a:extLst>
              <a:ext uri="{FF2B5EF4-FFF2-40B4-BE49-F238E27FC236}">
                <a16:creationId xmlns:a16="http://schemas.microsoft.com/office/drawing/2014/main" id="{E200BD1B-BD1C-0AEC-D58B-F78F23C8D439}"/>
              </a:ext>
            </a:extLst>
          </p:cNvPr>
          <p:cNvCxnSpPr>
            <a:cxnSpLocks/>
          </p:cNvCxnSpPr>
          <p:nvPr/>
        </p:nvCxnSpPr>
        <p:spPr>
          <a:xfrm>
            <a:off x="2408189" y="2937263"/>
            <a:ext cx="0" cy="428877"/>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16150F-73B7-FF97-2260-2F67E26732B6}"/>
              </a:ext>
            </a:extLst>
          </p:cNvPr>
          <p:cNvSpPr txBox="1"/>
          <p:nvPr/>
        </p:nvSpPr>
        <p:spPr>
          <a:xfrm>
            <a:off x="5014144" y="1918107"/>
            <a:ext cx="3443333" cy="400110"/>
          </a:xfrm>
          <a:prstGeom prst="rect">
            <a:avLst/>
          </a:prstGeom>
          <a:solidFill>
            <a:schemeClr val="bg1">
              <a:lumMod val="90000"/>
            </a:schemeClr>
          </a:solidFill>
        </p:spPr>
        <p:txBody>
          <a:bodyPr wrap="square">
            <a:spAutoFit/>
          </a:bodyPr>
          <a:lstStyle/>
          <a:p>
            <a:pPr algn="ctr"/>
            <a:r>
              <a:rPr lang="en-US" sz="2000" b="1" dirty="0">
                <a:solidFill>
                  <a:srgbClr val="000000"/>
                </a:solidFill>
                <a:effectLst/>
                <a:latin typeface="+mj-lt"/>
                <a:ea typeface="Calibri" panose="020F0502020204030204" pitchFamily="34" charset="0"/>
                <a:cs typeface="Times New Roman" panose="02020603050405020304" pitchFamily="18" charset="0"/>
              </a:rPr>
              <a:t>Sao </a:t>
            </a:r>
            <a:r>
              <a:rPr lang="en-US" sz="2000" b="1" dirty="0" err="1">
                <a:solidFill>
                  <a:srgbClr val="000000"/>
                </a:solidFill>
                <a:effectLst/>
                <a:latin typeface="+mj-lt"/>
                <a:ea typeface="Calibri" panose="020F0502020204030204" pitchFamily="34" charset="0"/>
                <a:cs typeface="Times New Roman" panose="02020603050405020304" pitchFamily="18" charset="0"/>
              </a:rPr>
              <a:t>chép</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hoặc</a:t>
            </a:r>
            <a:r>
              <a:rPr lang="en-US" sz="2000" b="1" dirty="0">
                <a:solidFill>
                  <a:srgbClr val="000000"/>
                </a:solidFill>
                <a:effectLst/>
                <a:latin typeface="+mj-lt"/>
                <a:ea typeface="Calibri" panose="020F0502020204030204" pitchFamily="34" charset="0"/>
                <a:cs typeface="Times New Roman" panose="02020603050405020304" pitchFamily="18" charset="0"/>
              </a:rPr>
              <a:t> di </a:t>
            </a:r>
            <a:r>
              <a:rPr lang="en-US" sz="2000" b="1" dirty="0" err="1">
                <a:solidFill>
                  <a:srgbClr val="000000"/>
                </a:solidFill>
                <a:effectLst/>
                <a:latin typeface="+mj-lt"/>
                <a:ea typeface="Calibri" panose="020F0502020204030204" pitchFamily="34" charset="0"/>
                <a:cs typeface="Times New Roman" panose="02020603050405020304" pitchFamily="18" charset="0"/>
              </a:rPr>
              <a:t>chuyển</a:t>
            </a:r>
            <a:r>
              <a:rPr lang="en-US" sz="2000" b="1" dirty="0">
                <a:solidFill>
                  <a:srgbClr val="000000"/>
                </a:solidFill>
                <a:effectLst/>
                <a:latin typeface="+mj-lt"/>
                <a:ea typeface="Calibri" panose="020F0502020204030204" pitchFamily="34" charset="0"/>
                <a:cs typeface="Times New Roman" panose="02020603050405020304" pitchFamily="18" charset="0"/>
              </a:rPr>
              <a:t> </a:t>
            </a:r>
            <a:endParaRPr lang="en-US" sz="2000" b="1" dirty="0">
              <a:latin typeface="+mj-lt"/>
            </a:endParaRPr>
          </a:p>
        </p:txBody>
      </p:sp>
      <p:sp>
        <p:nvSpPr>
          <p:cNvPr id="15" name="Action Button: Help 14">
            <a:hlinkClick r:id="" action="ppaction://noaction" highlightClick="1"/>
            <a:extLst>
              <a:ext uri="{FF2B5EF4-FFF2-40B4-BE49-F238E27FC236}">
                <a16:creationId xmlns:a16="http://schemas.microsoft.com/office/drawing/2014/main" id="{32DDB29D-BF7D-77D4-0040-294B74DB6E88}"/>
              </a:ext>
            </a:extLst>
          </p:cNvPr>
          <p:cNvSpPr/>
          <p:nvPr/>
        </p:nvSpPr>
        <p:spPr>
          <a:xfrm>
            <a:off x="428399" y="1439041"/>
            <a:ext cx="356238" cy="367733"/>
          </a:xfrm>
          <a:prstGeom prst="actionButtonHelp">
            <a:avLst/>
          </a:prstGeom>
          <a:solidFill>
            <a:schemeClr val="bg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2792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24425" y="3913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latin typeface="+mj-lt"/>
              </a:rPr>
              <a:t>01. </a:t>
            </a:r>
            <a:r>
              <a:rPr lang="en-US" sz="2800" b="1" dirty="0" err="1">
                <a:latin typeface="+mj-lt"/>
              </a:rPr>
              <a:t>Các</a:t>
            </a:r>
            <a:r>
              <a:rPr lang="en-US" sz="2800" b="1" dirty="0">
                <a:latin typeface="+mj-lt"/>
              </a:rPr>
              <a:t> </a:t>
            </a:r>
            <a:r>
              <a:rPr lang="en-US" sz="2800" b="1" dirty="0" err="1">
                <a:latin typeface="+mj-lt"/>
              </a:rPr>
              <a:t>thao</a:t>
            </a:r>
            <a:r>
              <a:rPr lang="en-US" sz="2800" b="1" dirty="0">
                <a:latin typeface="+mj-lt"/>
              </a:rPr>
              <a:t> </a:t>
            </a:r>
            <a:r>
              <a:rPr lang="en-US" sz="2800" b="1" dirty="0" err="1">
                <a:latin typeface="+mj-lt"/>
              </a:rPr>
              <a:t>tác</a:t>
            </a:r>
            <a:r>
              <a:rPr lang="en-US" sz="2800" b="1" dirty="0">
                <a:latin typeface="+mj-lt"/>
              </a:rPr>
              <a:t> </a:t>
            </a:r>
            <a:r>
              <a:rPr lang="en-US" sz="2800" b="1" dirty="0" err="1">
                <a:latin typeface="+mj-lt"/>
              </a:rPr>
              <a:t>hoàn</a:t>
            </a:r>
            <a:r>
              <a:rPr lang="en-US" sz="2800" b="1" dirty="0">
                <a:latin typeface="+mj-lt"/>
              </a:rPr>
              <a:t> </a:t>
            </a:r>
            <a:r>
              <a:rPr lang="en-US" sz="2800" b="1" dirty="0" err="1">
                <a:latin typeface="+mj-lt"/>
              </a:rPr>
              <a:t>thiện</a:t>
            </a:r>
            <a:r>
              <a:rPr lang="en-US" sz="2800" b="1" dirty="0">
                <a:latin typeface="+mj-lt"/>
              </a:rPr>
              <a:t> </a:t>
            </a:r>
            <a:r>
              <a:rPr lang="en-US" sz="2800" b="1" dirty="0" err="1">
                <a:latin typeface="+mj-lt"/>
              </a:rPr>
              <a:t>bảng</a:t>
            </a:r>
            <a:r>
              <a:rPr lang="en-US" sz="2800" b="1" dirty="0">
                <a:latin typeface="+mj-lt"/>
              </a:rPr>
              <a:t> </a:t>
            </a:r>
            <a:r>
              <a:rPr lang="en-US" sz="2800" b="1" dirty="0" err="1">
                <a:latin typeface="+mj-lt"/>
              </a:rPr>
              <a:t>tính</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624425" y="1060466"/>
            <a:ext cx="3776448" cy="400110"/>
          </a:xfrm>
          <a:prstGeom prst="rect">
            <a:avLst/>
          </a:prstGeom>
          <a:noFill/>
        </p:spPr>
        <p:txBody>
          <a:bodyPr wrap="square">
            <a:spAutoFit/>
          </a:bodyPr>
          <a:lstStyle/>
          <a:p>
            <a:r>
              <a:rPr lang="en-US" sz="2000" b="1" i="1" dirty="0">
                <a:solidFill>
                  <a:srgbClr val="C00000"/>
                </a:solidFill>
                <a:effectLst/>
                <a:latin typeface="+mj-lt"/>
                <a:ea typeface="Calibri" panose="020F0502020204030204" pitchFamily="34" charset="0"/>
                <a:cs typeface="Times New Roman" panose="02020603050405020304" pitchFamily="18" charset="0"/>
              </a:rPr>
              <a:t>a) </a:t>
            </a:r>
            <a:r>
              <a:rPr lang="en-US" sz="2000" b="1" i="1" dirty="0" err="1">
                <a:solidFill>
                  <a:srgbClr val="C00000"/>
                </a:solidFill>
                <a:effectLst/>
                <a:latin typeface="+mj-lt"/>
                <a:ea typeface="Calibri" panose="020F0502020204030204" pitchFamily="34" charset="0"/>
                <a:cs typeface="Times New Roman" panose="02020603050405020304" pitchFamily="18" charset="0"/>
              </a:rPr>
              <a:t>Các</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thao</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tác</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với</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err="1">
                <a:solidFill>
                  <a:srgbClr val="C00000"/>
                </a:solidFill>
                <a:effectLst/>
                <a:latin typeface="+mj-lt"/>
                <a:ea typeface="Calibri" panose="020F0502020204030204" pitchFamily="34" charset="0"/>
                <a:cs typeface="Times New Roman" panose="02020603050405020304" pitchFamily="18" charset="0"/>
              </a:rPr>
              <a:t>trang</a:t>
            </a:r>
            <a:r>
              <a:rPr lang="en-US" sz="2000" b="1" i="1">
                <a:solidFill>
                  <a:srgbClr val="C00000"/>
                </a:solidFill>
                <a:effectLst/>
                <a:latin typeface="+mj-lt"/>
                <a:ea typeface="Calibri" panose="020F0502020204030204" pitchFamily="34" charset="0"/>
                <a:cs typeface="Times New Roman" panose="02020603050405020304" pitchFamily="18" charset="0"/>
              </a:rPr>
              <a:t> tính</a:t>
            </a:r>
            <a:endParaRPr lang="en-US" sz="2000" dirty="0">
              <a:solidFill>
                <a:srgbClr val="C00000"/>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037CAA6-D2D3-D7C4-395A-0ED679D11573}"/>
              </a:ext>
            </a:extLst>
          </p:cNvPr>
          <p:cNvSpPr txBox="1"/>
          <p:nvPr/>
        </p:nvSpPr>
        <p:spPr>
          <a:xfrm>
            <a:off x="493741" y="1606813"/>
            <a:ext cx="8225347" cy="3042371"/>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Tạo</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mới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dirty="0">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dấu</a:t>
            </a:r>
            <a:r>
              <a:rPr lang="en-US" sz="1600" b="1" dirty="0">
                <a:solidFill>
                  <a:srgbClr val="000000"/>
                </a:solidFill>
                <a:effectLst/>
                <a:latin typeface="+mj-lt"/>
                <a:ea typeface="Calibri" panose="020F0502020204030204" pitchFamily="34" charset="0"/>
                <a:cs typeface="Times New Roman" panose="02020603050405020304" pitchFamily="18" charset="0"/>
              </a:rPr>
              <a:t> (+) </a:t>
            </a:r>
            <a:r>
              <a:rPr lang="en-US" sz="1600" dirty="0" err="1">
                <a:solidFill>
                  <a:srgbClr val="000000"/>
                </a:solidFill>
                <a:effectLst/>
                <a:latin typeface="+mj-lt"/>
                <a:ea typeface="Calibri" panose="020F0502020204030204" pitchFamily="34" charset="0"/>
                <a:cs typeface="Times New Roman" panose="02020603050405020304" pitchFamily="18" charset="0"/>
              </a:rPr>
              <a:t>để</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tạo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mới</a:t>
            </a:r>
            <a:r>
              <a:rPr lang="en-US" sz="1600"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Xóa</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một</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phải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rồi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Delete</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Chèn</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mới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phải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Insert/ Worksheet</a:t>
            </a:r>
            <a:r>
              <a:rPr lang="en-US" sz="1600" dirty="0">
                <a:solidFill>
                  <a:srgbClr val="FF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rồi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OK</a:t>
            </a:r>
            <a:r>
              <a:rPr lang="en-US" sz="1600"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Thay</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đổi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thứ</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tự</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kéo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thả</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đến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vị</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trí</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mong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muốn</a:t>
            </a:r>
            <a:r>
              <a:rPr lang="en-US" sz="1600"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Sao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chép</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hoặc</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di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chuyển</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một</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sang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vị</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trí</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mới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nút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phải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lệnh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Move or Copy</a:t>
            </a:r>
            <a:r>
              <a:rPr lang="en-US" sz="1600" dirty="0">
                <a:solidFill>
                  <a:srgbClr val="FF0000"/>
                </a:solidFill>
                <a:effectLst/>
                <a:latin typeface="+mj-lt"/>
                <a:ea typeface="Calibri" panose="020F0502020204030204" pitchFamily="34" charset="0"/>
                <a:cs typeface="Times New Roman" panose="02020603050405020304" pitchFamily="18" charset="0"/>
              </a:rPr>
              <a:t> </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Cửa</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sổ</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Move or Copy</a:t>
            </a:r>
            <a:endParaRPr lang="en-US" sz="1600" dirty="0">
              <a:solidFill>
                <a:srgbClr val="FF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68933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High School - 9th Grade Human Body. Digestive System by Slidesgo">
  <a:themeElements>
    <a:clrScheme name="Simple Light">
      <a:dk1>
        <a:srgbClr val="000000"/>
      </a:dk1>
      <a:lt1>
        <a:srgbClr val="F3DFBF"/>
      </a:lt1>
      <a:dk2>
        <a:srgbClr val="F59BBE"/>
      </a:dk2>
      <a:lt2>
        <a:srgbClr val="4FC1D8"/>
      </a:lt2>
      <a:accent1>
        <a:srgbClr val="FFCC08"/>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1317</Words>
  <Application>Microsoft Office PowerPoint</Application>
  <PresentationFormat>On-screen Show (16:9)</PresentationFormat>
  <Paragraphs>110</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Wingdings</vt:lpstr>
      <vt:lpstr>Anaheim</vt:lpstr>
      <vt:lpstr>Changa One</vt:lpstr>
      <vt:lpstr>Nunito</vt:lpstr>
      <vt:lpstr>Bebas Neue</vt:lpstr>
      <vt:lpstr>Nunito Light</vt:lpstr>
      <vt:lpstr>Arial</vt:lpstr>
      <vt:lpstr>Science Subject for High School - 9th Grade Human Body. Digestive System by Slidesgo</vt:lpstr>
      <vt:lpstr>CHÀO MỪNG CÁC EM ĐẾN VỚI BÀI HỌC MÔN TIN HỌC 7!</vt:lpstr>
      <vt:lpstr>KHỞI ĐỘNG</vt:lpstr>
      <vt:lpstr>BÀI 10:  HOÀN THIỆN BẢNG TÍNH</vt:lpstr>
      <vt:lpstr>NỘI DUNG BÀI HỌC</vt:lpstr>
      <vt:lpstr>Các thao tác hoàn thiện bảng tính</vt:lpstr>
      <vt:lpstr>01. Các thao tác hoàn thiện bảng tính</vt:lpstr>
      <vt:lpstr>01. Các thao tác hoàn thiện bảng tính</vt:lpstr>
      <vt:lpstr>01. Các thao tác hoàn thiện bảng tính</vt:lpstr>
      <vt:lpstr>01. Các thao tác hoàn thiện bảng tính</vt:lpstr>
      <vt:lpstr>01. Các thao tác hoàn thiện bảng tính</vt:lpstr>
      <vt:lpstr>In dữ liệu trong bảng tính</vt:lpstr>
      <vt:lpstr>02. In dữ liệu trong bảng tính </vt:lpstr>
      <vt:lpstr>02. In dữ liệu trong bảng tính </vt:lpstr>
      <vt:lpstr>Thực hành</vt:lpstr>
      <vt:lpstr>03. Thực hành</vt:lpstr>
      <vt:lpstr>LUYỆN TẬP</vt:lpstr>
      <vt:lpstr>04. Luyện tập </vt:lpstr>
      <vt:lpstr>04. Luyện tập </vt:lpstr>
      <vt:lpstr>04. Luyện tập </vt:lpstr>
      <vt:lpstr>04. Luyện tập </vt:lpstr>
      <vt:lpstr>04. Luyện tập </vt:lpstr>
      <vt:lpstr>04. Luyện tập </vt:lpstr>
      <vt:lpstr>04. Luyện tập </vt:lpstr>
      <vt:lpstr>VẬN DỤNG</vt:lpstr>
      <vt:lpstr>PowerPoint Presentation</vt:lpstr>
      <vt:lpstr>HƯỚNG DẪN VỀ NHÀ</vt:lpstr>
      <vt:lpstr>BÀI HỌC KẾT THÚC, CẢM ƠN CÁC EM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High School Human Body Digestive System</dc:title>
  <dc:creator>Asus</dc:creator>
  <cp:lastModifiedBy>Hương Giang</cp:lastModifiedBy>
  <cp:revision>11</cp:revision>
  <dcterms:modified xsi:type="dcterms:W3CDTF">2022-11-29T08:30:02Z</dcterms:modified>
</cp:coreProperties>
</file>