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33"/>
  </p:notesMasterIdLst>
  <p:sldIdLst>
    <p:sldId id="300" r:id="rId2"/>
    <p:sldId id="257" r:id="rId3"/>
    <p:sldId id="342" r:id="rId4"/>
    <p:sldId id="367" r:id="rId5"/>
    <p:sldId id="301" r:id="rId6"/>
    <p:sldId id="258" r:id="rId7"/>
    <p:sldId id="266" r:id="rId8"/>
    <p:sldId id="320" r:id="rId9"/>
    <p:sldId id="325" r:id="rId10"/>
    <p:sldId id="329" r:id="rId11"/>
    <p:sldId id="330" r:id="rId12"/>
    <p:sldId id="365" r:id="rId13"/>
    <p:sldId id="368" r:id="rId14"/>
    <p:sldId id="366" r:id="rId15"/>
    <p:sldId id="307" r:id="rId16"/>
    <p:sldId id="369" r:id="rId17"/>
    <p:sldId id="260" r:id="rId18"/>
    <p:sldId id="343" r:id="rId19"/>
    <p:sldId id="311" r:id="rId20"/>
    <p:sldId id="340" r:id="rId21"/>
    <p:sldId id="348" r:id="rId22"/>
    <p:sldId id="338" r:id="rId23"/>
    <p:sldId id="327" r:id="rId24"/>
    <p:sldId id="371" r:id="rId25"/>
    <p:sldId id="314" r:id="rId26"/>
    <p:sldId id="372" r:id="rId27"/>
    <p:sldId id="316" r:id="rId28"/>
    <p:sldId id="341" r:id="rId29"/>
    <p:sldId id="339" r:id="rId30"/>
    <p:sldId id="263" r:id="rId31"/>
    <p:sldId id="318" r:id="rId32"/>
  </p:sldIdLst>
  <p:sldSz cx="9144000" cy="5143500" type="screen16x9"/>
  <p:notesSz cx="6858000" cy="9144000"/>
  <p:embeddedFontLst>
    <p:embeddedFont>
      <p:font typeface="Baloo 2" panose="020B0604020202020204" charset="0"/>
      <p:regular r:id="rId34"/>
      <p:bold r:id="rId35"/>
    </p:embeddedFont>
    <p:embeddedFont>
      <p:font typeface="Pangolin" panose="020B0604020202020204" charset="0"/>
      <p:regular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324"/>
    <a:srgbClr val="2D6F30"/>
    <a:srgbClr val="A0D44C"/>
    <a:srgbClr val="003849"/>
    <a:srgbClr val="B67100"/>
    <a:srgbClr val="63BB2E"/>
    <a:srgbClr val="59FC2C"/>
    <a:srgbClr val="000000"/>
    <a:srgbClr val="FEB4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286F335-226B-4B77-BD3B-139DDB1580EE}">
  <a:tblStyle styleId="{4286F335-226B-4B77-BD3B-139DDB1580E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97" autoAdjust="0"/>
    <p:restoredTop sz="94660"/>
  </p:normalViewPr>
  <p:slideViewPr>
    <p:cSldViewPr snapToGrid="0">
      <p:cViewPr varScale="1">
        <p:scale>
          <a:sx n="90" d="100"/>
          <a:sy n="90" d="100"/>
        </p:scale>
        <p:origin x="22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8c30da526c_0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8c30da526c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8c30da526c_0_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8c30da526c_0_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8d033f30a9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8d033f30a9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8c30da526c_2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8c30da526c_2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8ea834136d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8ea834136d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4419293" y="10313"/>
            <a:ext cx="4725535" cy="294318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4547056" y="-30325"/>
            <a:ext cx="4624894" cy="287858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rot="10800000" flipH="1">
            <a:off x="11" y="1666968"/>
            <a:ext cx="10175022" cy="3480512"/>
            <a:chOff x="1367050" y="3059225"/>
            <a:chExt cx="1407100" cy="848450"/>
          </a:xfrm>
        </p:grpSpPr>
        <p:sp>
          <p:nvSpPr>
            <p:cNvPr id="14"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17"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Pangolin"/>
                <a:ea typeface="Pangolin"/>
                <a:cs typeface="Pangolin"/>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93"/>
        <p:cNvGrpSpPr/>
        <p:nvPr/>
      </p:nvGrpSpPr>
      <p:grpSpPr>
        <a:xfrm>
          <a:off x="0" y="0"/>
          <a:ext cx="0" cy="0"/>
          <a:chOff x="0" y="0"/>
          <a:chExt cx="0" cy="0"/>
        </a:xfrm>
      </p:grpSpPr>
      <p:sp>
        <p:nvSpPr>
          <p:cNvPr id="94" name="Google Shape;94;p14"/>
          <p:cNvSpPr/>
          <p:nvPr/>
        </p:nvSpPr>
        <p:spPr>
          <a:xfrm rot="10800000">
            <a:off x="5576635" y="2928208"/>
            <a:ext cx="3574798" cy="2226476"/>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4"/>
          <p:cNvSpPr/>
          <p:nvPr/>
        </p:nvSpPr>
        <p:spPr>
          <a:xfrm rot="10800000">
            <a:off x="5673296" y="3007816"/>
            <a:ext cx="3498653" cy="2177609"/>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4"/>
          <p:cNvSpPr/>
          <p:nvPr/>
        </p:nvSpPr>
        <p:spPr>
          <a:xfrm>
            <a:off x="314827" y="202077"/>
            <a:ext cx="2726143" cy="2726143"/>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4"/>
          <p:cNvSpPr txBox="1">
            <a:spLocks noGrp="1"/>
          </p:cNvSpPr>
          <p:nvPr>
            <p:ph type="title"/>
          </p:nvPr>
        </p:nvSpPr>
        <p:spPr>
          <a:xfrm>
            <a:off x="3428550" y="3810350"/>
            <a:ext cx="2286000" cy="44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800"/>
            </a:lvl1pPr>
            <a:lvl2pPr lvl="1" algn="ctr">
              <a:spcBef>
                <a:spcPts val="0"/>
              </a:spcBef>
              <a:spcAft>
                <a:spcPts val="0"/>
              </a:spcAft>
              <a:buSzPts val="1800"/>
              <a:buNone/>
              <a:defRPr sz="1800"/>
            </a:lvl2pPr>
            <a:lvl3pPr lvl="2" algn="ctr">
              <a:spcBef>
                <a:spcPts val="0"/>
              </a:spcBef>
              <a:spcAft>
                <a:spcPts val="0"/>
              </a:spcAft>
              <a:buSzPts val="1800"/>
              <a:buNone/>
              <a:defRPr sz="1800"/>
            </a:lvl3pPr>
            <a:lvl4pPr lvl="3" algn="ctr">
              <a:spcBef>
                <a:spcPts val="0"/>
              </a:spcBef>
              <a:spcAft>
                <a:spcPts val="0"/>
              </a:spcAft>
              <a:buSzPts val="1800"/>
              <a:buNone/>
              <a:defRPr sz="1800"/>
            </a:lvl4pPr>
            <a:lvl5pPr lvl="4" algn="ctr">
              <a:spcBef>
                <a:spcPts val="0"/>
              </a:spcBef>
              <a:spcAft>
                <a:spcPts val="0"/>
              </a:spcAft>
              <a:buSzPts val="1800"/>
              <a:buNone/>
              <a:defRPr sz="1800"/>
            </a:lvl5pPr>
            <a:lvl6pPr lvl="5" algn="ctr">
              <a:spcBef>
                <a:spcPts val="0"/>
              </a:spcBef>
              <a:spcAft>
                <a:spcPts val="0"/>
              </a:spcAft>
              <a:buSzPts val="1800"/>
              <a:buNone/>
              <a:defRPr sz="1800"/>
            </a:lvl6pPr>
            <a:lvl7pPr lvl="6" algn="ctr">
              <a:spcBef>
                <a:spcPts val="0"/>
              </a:spcBef>
              <a:spcAft>
                <a:spcPts val="0"/>
              </a:spcAft>
              <a:buSzPts val="1800"/>
              <a:buNone/>
              <a:defRPr sz="1800"/>
            </a:lvl7pPr>
            <a:lvl8pPr lvl="7" algn="ctr">
              <a:spcBef>
                <a:spcPts val="0"/>
              </a:spcBef>
              <a:spcAft>
                <a:spcPts val="0"/>
              </a:spcAft>
              <a:buSzPts val="1800"/>
              <a:buNone/>
              <a:defRPr sz="1800"/>
            </a:lvl8pPr>
            <a:lvl9pPr lvl="8" algn="ctr">
              <a:spcBef>
                <a:spcPts val="0"/>
              </a:spcBef>
              <a:spcAft>
                <a:spcPts val="0"/>
              </a:spcAft>
              <a:buSzPts val="1800"/>
              <a:buNone/>
              <a:defRPr sz="1800"/>
            </a:lvl9pPr>
          </a:lstStyle>
          <a:p>
            <a:endParaRPr/>
          </a:p>
        </p:txBody>
      </p:sp>
      <p:sp>
        <p:nvSpPr>
          <p:cNvPr id="98" name="Google Shape;98;p14"/>
          <p:cNvSpPr txBox="1">
            <a:spLocks noGrp="1"/>
          </p:cNvSpPr>
          <p:nvPr>
            <p:ph type="subTitle" idx="1"/>
          </p:nvPr>
        </p:nvSpPr>
        <p:spPr>
          <a:xfrm>
            <a:off x="2124450" y="1476175"/>
            <a:ext cx="4892100" cy="198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Pangolin"/>
              <a:buNone/>
              <a:defRPr sz="2800">
                <a:latin typeface="Pangolin"/>
                <a:ea typeface="Pangolin"/>
                <a:cs typeface="Pangolin"/>
                <a:sym typeface="Pangolin"/>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99"/>
        <p:cNvGrpSpPr/>
        <p:nvPr/>
      </p:nvGrpSpPr>
      <p:grpSpPr>
        <a:xfrm>
          <a:off x="0" y="0"/>
          <a:ext cx="0" cy="0"/>
          <a:chOff x="0" y="0"/>
          <a:chExt cx="0" cy="0"/>
        </a:xfrm>
      </p:grpSpPr>
      <p:sp>
        <p:nvSpPr>
          <p:cNvPr id="100" name="Google Shape;100;p15"/>
          <p:cNvSpPr/>
          <p:nvPr/>
        </p:nvSpPr>
        <p:spPr>
          <a:xfrm rot="-5400000">
            <a:off x="1738995" y="1962780"/>
            <a:ext cx="5239300" cy="1217889"/>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noFill/>
          <a:ln w="2857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 name="Google Shape;101;p15"/>
          <p:cNvGrpSpPr/>
          <p:nvPr/>
        </p:nvGrpSpPr>
        <p:grpSpPr>
          <a:xfrm rot="-5400000">
            <a:off x="3960910" y="-36012"/>
            <a:ext cx="5156302" cy="5215522"/>
            <a:chOff x="-25" y="1390650"/>
            <a:chExt cx="9144000" cy="13501222"/>
          </a:xfrm>
        </p:grpSpPr>
        <p:sp>
          <p:nvSpPr>
            <p:cNvPr id="102" name="Google Shape;102;p15"/>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5"/>
            <p:cNvSpPr/>
            <p:nvPr/>
          </p:nvSpPr>
          <p:spPr>
            <a:xfrm>
              <a:off x="-25" y="4209772"/>
              <a:ext cx="9144000" cy="10682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 name="Google Shape;104;p15"/>
          <p:cNvSpPr/>
          <p:nvPr/>
        </p:nvSpPr>
        <p:spPr>
          <a:xfrm rot="10800000" flipH="1">
            <a:off x="-5682" y="2928208"/>
            <a:ext cx="3574798" cy="2226476"/>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5"/>
          <p:cNvSpPr/>
          <p:nvPr/>
        </p:nvSpPr>
        <p:spPr>
          <a:xfrm rot="10800000" flipH="1">
            <a:off x="-65525" y="3156502"/>
            <a:ext cx="3394032" cy="205252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5"/>
          <p:cNvSpPr txBox="1">
            <a:spLocks noGrp="1"/>
          </p:cNvSpPr>
          <p:nvPr>
            <p:ph type="title"/>
          </p:nvPr>
        </p:nvSpPr>
        <p:spPr>
          <a:xfrm>
            <a:off x="713100" y="445025"/>
            <a:ext cx="2907900" cy="1033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7" name="Google Shape;107;p15"/>
          <p:cNvSpPr txBox="1">
            <a:spLocks noGrp="1"/>
          </p:cNvSpPr>
          <p:nvPr>
            <p:ph type="title" idx="2" hasCustomPrompt="1"/>
          </p:nvPr>
        </p:nvSpPr>
        <p:spPr>
          <a:xfrm>
            <a:off x="4804686" y="787313"/>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08" name="Google Shape;108;p15"/>
          <p:cNvSpPr txBox="1">
            <a:spLocks noGrp="1"/>
          </p:cNvSpPr>
          <p:nvPr>
            <p:ph type="subTitle" idx="1"/>
          </p:nvPr>
        </p:nvSpPr>
        <p:spPr>
          <a:xfrm>
            <a:off x="6007925" y="539375"/>
            <a:ext cx="2423100" cy="448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09" name="Google Shape;109;p15"/>
          <p:cNvSpPr txBox="1">
            <a:spLocks noGrp="1"/>
          </p:cNvSpPr>
          <p:nvPr>
            <p:ph type="subTitle" idx="3"/>
          </p:nvPr>
        </p:nvSpPr>
        <p:spPr>
          <a:xfrm>
            <a:off x="6007925" y="893699"/>
            <a:ext cx="2423100" cy="713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10" name="Google Shape;110;p15"/>
          <p:cNvSpPr txBox="1">
            <a:spLocks noGrp="1"/>
          </p:cNvSpPr>
          <p:nvPr>
            <p:ph type="title" idx="4" hasCustomPrompt="1"/>
          </p:nvPr>
        </p:nvSpPr>
        <p:spPr>
          <a:xfrm>
            <a:off x="4804686" y="2285975"/>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11" name="Google Shape;111;p15"/>
          <p:cNvSpPr txBox="1">
            <a:spLocks noGrp="1"/>
          </p:cNvSpPr>
          <p:nvPr>
            <p:ph type="subTitle" idx="5"/>
          </p:nvPr>
        </p:nvSpPr>
        <p:spPr>
          <a:xfrm>
            <a:off x="6007925" y="2038038"/>
            <a:ext cx="2423100" cy="448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12" name="Google Shape;112;p15"/>
          <p:cNvSpPr txBox="1">
            <a:spLocks noGrp="1"/>
          </p:cNvSpPr>
          <p:nvPr>
            <p:ph type="subTitle" idx="6"/>
          </p:nvPr>
        </p:nvSpPr>
        <p:spPr>
          <a:xfrm>
            <a:off x="6007925" y="2392361"/>
            <a:ext cx="2423100" cy="713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13" name="Google Shape;113;p15"/>
          <p:cNvSpPr txBox="1">
            <a:spLocks noGrp="1"/>
          </p:cNvSpPr>
          <p:nvPr>
            <p:ph type="title" idx="7" hasCustomPrompt="1"/>
          </p:nvPr>
        </p:nvSpPr>
        <p:spPr>
          <a:xfrm>
            <a:off x="4804686" y="3782350"/>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14" name="Google Shape;114;p15"/>
          <p:cNvSpPr txBox="1">
            <a:spLocks noGrp="1"/>
          </p:cNvSpPr>
          <p:nvPr>
            <p:ph type="subTitle" idx="8"/>
          </p:nvPr>
        </p:nvSpPr>
        <p:spPr>
          <a:xfrm>
            <a:off x="6007925" y="3534413"/>
            <a:ext cx="2423100" cy="448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15" name="Google Shape;115;p15"/>
          <p:cNvSpPr txBox="1">
            <a:spLocks noGrp="1"/>
          </p:cNvSpPr>
          <p:nvPr>
            <p:ph type="subTitle" idx="9"/>
          </p:nvPr>
        </p:nvSpPr>
        <p:spPr>
          <a:xfrm>
            <a:off x="6007925" y="3888736"/>
            <a:ext cx="2423100" cy="713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CUSTOM_3">
    <p:spTree>
      <p:nvGrpSpPr>
        <p:cNvPr id="1" name="Shape 123"/>
        <p:cNvGrpSpPr/>
        <p:nvPr/>
      </p:nvGrpSpPr>
      <p:grpSpPr>
        <a:xfrm>
          <a:off x="0" y="0"/>
          <a:ext cx="0" cy="0"/>
          <a:chOff x="0" y="0"/>
          <a:chExt cx="0" cy="0"/>
        </a:xfrm>
      </p:grpSpPr>
      <p:sp>
        <p:nvSpPr>
          <p:cNvPr id="124" name="Google Shape;124;p17"/>
          <p:cNvSpPr/>
          <p:nvPr/>
        </p:nvSpPr>
        <p:spPr>
          <a:xfrm flipH="1">
            <a:off x="-32" y="0"/>
            <a:ext cx="930058" cy="514347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7"/>
          <p:cNvSpPr/>
          <p:nvPr/>
        </p:nvSpPr>
        <p:spPr>
          <a:xfrm rot="10800000" flipH="1">
            <a:off x="8216068" y="0"/>
            <a:ext cx="930058" cy="514347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7"/>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27" name="Google Shape;127;p17"/>
          <p:cNvSpPr txBox="1">
            <a:spLocks noGrp="1"/>
          </p:cNvSpPr>
          <p:nvPr>
            <p:ph type="subTitle" idx="1"/>
          </p:nvPr>
        </p:nvSpPr>
        <p:spPr>
          <a:xfrm>
            <a:off x="1722975" y="1280775"/>
            <a:ext cx="2286000" cy="347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28" name="Google Shape;128;p17"/>
          <p:cNvSpPr txBox="1">
            <a:spLocks noGrp="1"/>
          </p:cNvSpPr>
          <p:nvPr>
            <p:ph type="subTitle" idx="2"/>
          </p:nvPr>
        </p:nvSpPr>
        <p:spPr>
          <a:xfrm>
            <a:off x="1722975" y="1639154"/>
            <a:ext cx="2286000" cy="704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29" name="Google Shape;129;p17"/>
          <p:cNvSpPr txBox="1">
            <a:spLocks noGrp="1"/>
          </p:cNvSpPr>
          <p:nvPr>
            <p:ph type="subTitle" idx="3"/>
          </p:nvPr>
        </p:nvSpPr>
        <p:spPr>
          <a:xfrm>
            <a:off x="5135025" y="1280775"/>
            <a:ext cx="2286000" cy="347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30" name="Google Shape;130;p17"/>
          <p:cNvSpPr txBox="1">
            <a:spLocks noGrp="1"/>
          </p:cNvSpPr>
          <p:nvPr>
            <p:ph type="subTitle" idx="4"/>
          </p:nvPr>
        </p:nvSpPr>
        <p:spPr>
          <a:xfrm>
            <a:off x="5135025" y="1639154"/>
            <a:ext cx="2286000" cy="704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31" name="Google Shape;131;p17"/>
          <p:cNvSpPr txBox="1">
            <a:spLocks noGrp="1"/>
          </p:cNvSpPr>
          <p:nvPr>
            <p:ph type="subTitle" idx="5"/>
          </p:nvPr>
        </p:nvSpPr>
        <p:spPr>
          <a:xfrm>
            <a:off x="1722975" y="3158775"/>
            <a:ext cx="2286000" cy="347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32" name="Google Shape;132;p17"/>
          <p:cNvSpPr txBox="1">
            <a:spLocks noGrp="1"/>
          </p:cNvSpPr>
          <p:nvPr>
            <p:ph type="subTitle" idx="6"/>
          </p:nvPr>
        </p:nvSpPr>
        <p:spPr>
          <a:xfrm>
            <a:off x="1722975" y="3517154"/>
            <a:ext cx="2286000" cy="704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33" name="Google Shape;133;p17"/>
          <p:cNvSpPr txBox="1">
            <a:spLocks noGrp="1"/>
          </p:cNvSpPr>
          <p:nvPr>
            <p:ph type="subTitle" idx="7"/>
          </p:nvPr>
        </p:nvSpPr>
        <p:spPr>
          <a:xfrm>
            <a:off x="5135025" y="3158775"/>
            <a:ext cx="2286000" cy="347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34" name="Google Shape;134;p17"/>
          <p:cNvSpPr txBox="1">
            <a:spLocks noGrp="1"/>
          </p:cNvSpPr>
          <p:nvPr>
            <p:ph type="subTitle" idx="8"/>
          </p:nvPr>
        </p:nvSpPr>
        <p:spPr>
          <a:xfrm>
            <a:off x="5135025" y="3517154"/>
            <a:ext cx="2286000" cy="704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CUSTOM_4">
    <p:spTree>
      <p:nvGrpSpPr>
        <p:cNvPr id="1" name="Shape 135"/>
        <p:cNvGrpSpPr/>
        <p:nvPr/>
      </p:nvGrpSpPr>
      <p:grpSpPr>
        <a:xfrm>
          <a:off x="0" y="0"/>
          <a:ext cx="0" cy="0"/>
          <a:chOff x="0" y="0"/>
          <a:chExt cx="0" cy="0"/>
        </a:xfrm>
      </p:grpSpPr>
      <p:sp>
        <p:nvSpPr>
          <p:cNvPr id="136" name="Google Shape;136;p18"/>
          <p:cNvSpPr/>
          <p:nvPr/>
        </p:nvSpPr>
        <p:spPr>
          <a:xfrm rot="-5400000">
            <a:off x="3374330" y="-774600"/>
            <a:ext cx="2398120" cy="9251780"/>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noFill/>
          <a:ln w="2857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8"/>
          <p:cNvSpPr/>
          <p:nvPr/>
        </p:nvSpPr>
        <p:spPr>
          <a:xfrm rot="-5400000">
            <a:off x="3374368" y="-628988"/>
            <a:ext cx="2398120" cy="9146855"/>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8"/>
          <p:cNvSpPr/>
          <p:nvPr/>
        </p:nvSpPr>
        <p:spPr>
          <a:xfrm rot="-5400000">
            <a:off x="4141099" y="-4140994"/>
            <a:ext cx="858319" cy="9140317"/>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8"/>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0" name="Google Shape;140;p18"/>
          <p:cNvSpPr txBox="1">
            <a:spLocks noGrp="1"/>
          </p:cNvSpPr>
          <p:nvPr>
            <p:ph type="subTitle" idx="1"/>
          </p:nvPr>
        </p:nvSpPr>
        <p:spPr>
          <a:xfrm>
            <a:off x="713100" y="1879916"/>
            <a:ext cx="2432400" cy="34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141" name="Google Shape;141;p18"/>
          <p:cNvSpPr txBox="1">
            <a:spLocks noGrp="1"/>
          </p:cNvSpPr>
          <p:nvPr>
            <p:ph type="subTitle" idx="2"/>
          </p:nvPr>
        </p:nvSpPr>
        <p:spPr>
          <a:xfrm>
            <a:off x="713100" y="2135158"/>
            <a:ext cx="24324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42" name="Google Shape;142;p18"/>
          <p:cNvSpPr txBox="1">
            <a:spLocks noGrp="1"/>
          </p:cNvSpPr>
          <p:nvPr>
            <p:ph type="subTitle" idx="3"/>
          </p:nvPr>
        </p:nvSpPr>
        <p:spPr>
          <a:xfrm>
            <a:off x="3355800" y="1879916"/>
            <a:ext cx="2432400" cy="34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143" name="Google Shape;143;p18"/>
          <p:cNvSpPr txBox="1">
            <a:spLocks noGrp="1"/>
          </p:cNvSpPr>
          <p:nvPr>
            <p:ph type="subTitle" idx="4"/>
          </p:nvPr>
        </p:nvSpPr>
        <p:spPr>
          <a:xfrm>
            <a:off x="3355800" y="2135158"/>
            <a:ext cx="24324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44" name="Google Shape;144;p18"/>
          <p:cNvSpPr txBox="1">
            <a:spLocks noGrp="1"/>
          </p:cNvSpPr>
          <p:nvPr>
            <p:ph type="subTitle" idx="5"/>
          </p:nvPr>
        </p:nvSpPr>
        <p:spPr>
          <a:xfrm>
            <a:off x="5998500" y="1879916"/>
            <a:ext cx="2432400" cy="34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145" name="Google Shape;145;p18"/>
          <p:cNvSpPr txBox="1">
            <a:spLocks noGrp="1"/>
          </p:cNvSpPr>
          <p:nvPr>
            <p:ph type="subTitle" idx="6"/>
          </p:nvPr>
        </p:nvSpPr>
        <p:spPr>
          <a:xfrm>
            <a:off x="5998500" y="2135158"/>
            <a:ext cx="24324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46" name="Google Shape;146;p18"/>
          <p:cNvSpPr txBox="1">
            <a:spLocks noGrp="1"/>
          </p:cNvSpPr>
          <p:nvPr>
            <p:ph type="subTitle" idx="7"/>
          </p:nvPr>
        </p:nvSpPr>
        <p:spPr>
          <a:xfrm>
            <a:off x="713100" y="3728816"/>
            <a:ext cx="2432400" cy="34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147" name="Google Shape;147;p18"/>
          <p:cNvSpPr txBox="1">
            <a:spLocks noGrp="1"/>
          </p:cNvSpPr>
          <p:nvPr>
            <p:ph type="subTitle" idx="8"/>
          </p:nvPr>
        </p:nvSpPr>
        <p:spPr>
          <a:xfrm>
            <a:off x="713100" y="3984058"/>
            <a:ext cx="24324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48" name="Google Shape;148;p18"/>
          <p:cNvSpPr txBox="1">
            <a:spLocks noGrp="1"/>
          </p:cNvSpPr>
          <p:nvPr>
            <p:ph type="subTitle" idx="9"/>
          </p:nvPr>
        </p:nvSpPr>
        <p:spPr>
          <a:xfrm>
            <a:off x="3355800" y="3728816"/>
            <a:ext cx="2432400" cy="34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149" name="Google Shape;149;p18"/>
          <p:cNvSpPr txBox="1">
            <a:spLocks noGrp="1"/>
          </p:cNvSpPr>
          <p:nvPr>
            <p:ph type="subTitle" idx="13"/>
          </p:nvPr>
        </p:nvSpPr>
        <p:spPr>
          <a:xfrm>
            <a:off x="3355800" y="3984058"/>
            <a:ext cx="24324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50" name="Google Shape;150;p18"/>
          <p:cNvSpPr txBox="1">
            <a:spLocks noGrp="1"/>
          </p:cNvSpPr>
          <p:nvPr>
            <p:ph type="subTitle" idx="14"/>
          </p:nvPr>
        </p:nvSpPr>
        <p:spPr>
          <a:xfrm>
            <a:off x="5998500" y="3728816"/>
            <a:ext cx="2432400" cy="34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151" name="Google Shape;151;p18"/>
          <p:cNvSpPr txBox="1">
            <a:spLocks noGrp="1"/>
          </p:cNvSpPr>
          <p:nvPr>
            <p:ph type="subTitle" idx="15"/>
          </p:nvPr>
        </p:nvSpPr>
        <p:spPr>
          <a:xfrm>
            <a:off x="5998500" y="3984058"/>
            <a:ext cx="24324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p:nvPr/>
        </p:nvSpPr>
        <p:spPr>
          <a:xfrm rot="10800000">
            <a:off x="7543794" y="4385848"/>
            <a:ext cx="1600206" cy="776702"/>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10800000">
            <a:off x="7" y="5"/>
            <a:ext cx="2478918" cy="800095"/>
          </a:xfrm>
          <a:custGeom>
            <a:avLst/>
            <a:gdLst/>
            <a:ahLst/>
            <a:cxnLst/>
            <a:rect l="l" t="t" r="r" b="b"/>
            <a:pathLst>
              <a:path w="36002" h="11620" extrusionOk="0">
                <a:moveTo>
                  <a:pt x="36002" y="0"/>
                </a:moveTo>
                <a:cubicBezTo>
                  <a:pt x="34719" y="223"/>
                  <a:pt x="33463" y="865"/>
                  <a:pt x="32375" y="1632"/>
                </a:cubicBezTo>
                <a:cubicBezTo>
                  <a:pt x="30729" y="2818"/>
                  <a:pt x="29334" y="4338"/>
                  <a:pt x="27688" y="5538"/>
                </a:cubicBezTo>
                <a:cubicBezTo>
                  <a:pt x="25164" y="7393"/>
                  <a:pt x="22039" y="8439"/>
                  <a:pt x="18887" y="8467"/>
                </a:cubicBezTo>
                <a:cubicBezTo>
                  <a:pt x="18805" y="8468"/>
                  <a:pt x="18723" y="8469"/>
                  <a:pt x="18641" y="8469"/>
                </a:cubicBezTo>
                <a:cubicBezTo>
                  <a:pt x="16159" y="8469"/>
                  <a:pt x="13715" y="7869"/>
                  <a:pt x="11271" y="7504"/>
                </a:cubicBezTo>
                <a:cubicBezTo>
                  <a:pt x="10215" y="7354"/>
                  <a:pt x="9136" y="7249"/>
                  <a:pt x="8065" y="7249"/>
                </a:cubicBezTo>
                <a:cubicBezTo>
                  <a:pt x="6561" y="7249"/>
                  <a:pt x="5074" y="7456"/>
                  <a:pt x="3697" y="8035"/>
                </a:cubicBezTo>
                <a:cubicBezTo>
                  <a:pt x="2079" y="8718"/>
                  <a:pt x="670" y="10043"/>
                  <a:pt x="0" y="11619"/>
                </a:cubicBezTo>
                <a:lnTo>
                  <a:pt x="36002" y="11619"/>
                </a:lnTo>
                <a:lnTo>
                  <a:pt x="360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p:nvPr/>
        </p:nvSpPr>
        <p:spPr>
          <a:xfrm rot="10800000">
            <a:off x="-19040" y="-38088"/>
            <a:ext cx="2421765" cy="736563"/>
          </a:xfrm>
          <a:custGeom>
            <a:avLst/>
            <a:gdLst/>
            <a:ahLst/>
            <a:cxnLst/>
            <a:rect l="l" t="t" r="r" b="b"/>
            <a:pathLst>
              <a:path w="36002" h="11620" extrusionOk="0">
                <a:moveTo>
                  <a:pt x="36002" y="0"/>
                </a:moveTo>
                <a:cubicBezTo>
                  <a:pt x="34719" y="223"/>
                  <a:pt x="33463" y="865"/>
                  <a:pt x="32375" y="1632"/>
                </a:cubicBezTo>
                <a:cubicBezTo>
                  <a:pt x="30729" y="2818"/>
                  <a:pt x="29334" y="4338"/>
                  <a:pt x="27688" y="5538"/>
                </a:cubicBezTo>
                <a:cubicBezTo>
                  <a:pt x="25164" y="7393"/>
                  <a:pt x="22039" y="8439"/>
                  <a:pt x="18887" y="8467"/>
                </a:cubicBezTo>
                <a:cubicBezTo>
                  <a:pt x="18805" y="8468"/>
                  <a:pt x="18723" y="8469"/>
                  <a:pt x="18641" y="8469"/>
                </a:cubicBezTo>
                <a:cubicBezTo>
                  <a:pt x="16159" y="8469"/>
                  <a:pt x="13715" y="7869"/>
                  <a:pt x="11271" y="7504"/>
                </a:cubicBezTo>
                <a:cubicBezTo>
                  <a:pt x="10215" y="7354"/>
                  <a:pt x="9136" y="7249"/>
                  <a:pt x="8065" y="7249"/>
                </a:cubicBezTo>
                <a:cubicBezTo>
                  <a:pt x="6561" y="7249"/>
                  <a:pt x="5074" y="7456"/>
                  <a:pt x="3697" y="8035"/>
                </a:cubicBezTo>
                <a:cubicBezTo>
                  <a:pt x="2079" y="8718"/>
                  <a:pt x="670" y="10043"/>
                  <a:pt x="0" y="11619"/>
                </a:cubicBezTo>
                <a:lnTo>
                  <a:pt x="36002" y="11619"/>
                </a:lnTo>
                <a:lnTo>
                  <a:pt x="36002" y="0"/>
                </a:lnTo>
                <a:close/>
              </a:path>
            </a:pathLst>
          </a:custGeom>
          <a:no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4"/>
          <p:cNvSpPr txBox="1">
            <a:spLocks noGrp="1"/>
          </p:cNvSpPr>
          <p:nvPr>
            <p:ph type="body" idx="1"/>
          </p:nvPr>
        </p:nvSpPr>
        <p:spPr>
          <a:xfrm>
            <a:off x="713100" y="1152475"/>
            <a:ext cx="7717800" cy="34164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grpSp>
        <p:nvGrpSpPr>
          <p:cNvPr id="32" name="Google Shape;32;p5"/>
          <p:cNvGrpSpPr/>
          <p:nvPr/>
        </p:nvGrpSpPr>
        <p:grpSpPr>
          <a:xfrm>
            <a:off x="-25" y="1390650"/>
            <a:ext cx="9144000" cy="3752700"/>
            <a:chOff x="-25" y="1390650"/>
            <a:chExt cx="9144000" cy="3752700"/>
          </a:xfrm>
        </p:grpSpPr>
        <p:sp>
          <p:nvSpPr>
            <p:cNvPr id="33" name="Google Shape;33;p5"/>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5"/>
            <p:cNvSpPr/>
            <p:nvPr/>
          </p:nvSpPr>
          <p:spPr>
            <a:xfrm>
              <a:off x="-25" y="4210050"/>
              <a:ext cx="9144000" cy="933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5"/>
          <p:cNvSpPr/>
          <p:nvPr/>
        </p:nvSpPr>
        <p:spPr>
          <a:xfrm rot="-688733">
            <a:off x="5453358" y="4569571"/>
            <a:ext cx="3692609" cy="351392"/>
          </a:xfrm>
          <a:custGeom>
            <a:avLst/>
            <a:gdLst/>
            <a:ahLst/>
            <a:cxnLst/>
            <a:rect l="l" t="t" r="r" b="b"/>
            <a:pathLst>
              <a:path w="17896" h="1703" fill="none" extrusionOk="0">
                <a:moveTo>
                  <a:pt x="17896" y="1465"/>
                </a:moveTo>
                <a:cubicBezTo>
                  <a:pt x="17622" y="762"/>
                  <a:pt x="17229" y="36"/>
                  <a:pt x="16776" y="24"/>
                </a:cubicBezTo>
                <a:cubicBezTo>
                  <a:pt x="16205" y="0"/>
                  <a:pt x="16074" y="1084"/>
                  <a:pt x="15360" y="1274"/>
                </a:cubicBezTo>
                <a:cubicBezTo>
                  <a:pt x="14550" y="1489"/>
                  <a:pt x="14240" y="274"/>
                  <a:pt x="13359" y="453"/>
                </a:cubicBezTo>
                <a:cubicBezTo>
                  <a:pt x="12621" y="596"/>
                  <a:pt x="12574" y="1524"/>
                  <a:pt x="11907" y="1572"/>
                </a:cubicBezTo>
                <a:cubicBezTo>
                  <a:pt x="11145" y="1632"/>
                  <a:pt x="10966" y="465"/>
                  <a:pt x="10157" y="393"/>
                </a:cubicBezTo>
                <a:cubicBezTo>
                  <a:pt x="9323" y="322"/>
                  <a:pt x="9192" y="1465"/>
                  <a:pt x="8275" y="1572"/>
                </a:cubicBezTo>
                <a:cubicBezTo>
                  <a:pt x="7240" y="1703"/>
                  <a:pt x="6978" y="274"/>
                  <a:pt x="5870" y="322"/>
                </a:cubicBezTo>
                <a:cubicBezTo>
                  <a:pt x="4882" y="358"/>
                  <a:pt x="4751" y="1489"/>
                  <a:pt x="3822" y="1429"/>
                </a:cubicBezTo>
                <a:cubicBezTo>
                  <a:pt x="2918" y="1382"/>
                  <a:pt x="2679" y="227"/>
                  <a:pt x="1739" y="131"/>
                </a:cubicBezTo>
                <a:cubicBezTo>
                  <a:pt x="1060" y="48"/>
                  <a:pt x="393" y="691"/>
                  <a:pt x="1" y="1131"/>
                </a:cubicBezTo>
              </a:path>
            </a:pathLst>
          </a:custGeom>
          <a:noFill/>
          <a:ln w="38100" cap="flat" cmpd="sng">
            <a:solidFill>
              <a:schemeClr val="lt1"/>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 name="Google Shape;37;p5"/>
          <p:cNvSpPr txBox="1">
            <a:spLocks noGrp="1"/>
          </p:cNvSpPr>
          <p:nvPr>
            <p:ph type="subTitle" idx="1"/>
          </p:nvPr>
        </p:nvSpPr>
        <p:spPr>
          <a:xfrm>
            <a:off x="1049732" y="1833761"/>
            <a:ext cx="2808000" cy="44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38" name="Google Shape;38;p5"/>
          <p:cNvSpPr txBox="1">
            <a:spLocks noGrp="1"/>
          </p:cNvSpPr>
          <p:nvPr>
            <p:ph type="subTitle" idx="2"/>
          </p:nvPr>
        </p:nvSpPr>
        <p:spPr>
          <a:xfrm>
            <a:off x="1050613" y="2184217"/>
            <a:ext cx="2807100" cy="1206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39" name="Google Shape;39;p5"/>
          <p:cNvSpPr txBox="1">
            <a:spLocks noGrp="1"/>
          </p:cNvSpPr>
          <p:nvPr>
            <p:ph type="subTitle" idx="3"/>
          </p:nvPr>
        </p:nvSpPr>
        <p:spPr>
          <a:xfrm>
            <a:off x="5286225" y="1833761"/>
            <a:ext cx="2808000" cy="44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40" name="Google Shape;40;p5"/>
          <p:cNvSpPr txBox="1">
            <a:spLocks noGrp="1"/>
          </p:cNvSpPr>
          <p:nvPr>
            <p:ph type="subTitle" idx="4"/>
          </p:nvPr>
        </p:nvSpPr>
        <p:spPr>
          <a:xfrm>
            <a:off x="5287125" y="2184217"/>
            <a:ext cx="2807100" cy="1206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6"/>
          <p:cNvSpPr/>
          <p:nvPr/>
        </p:nvSpPr>
        <p:spPr>
          <a:xfrm flipH="1">
            <a:off x="-41" y="4264970"/>
            <a:ext cx="1668641" cy="878525"/>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6"/>
          <p:cNvSpPr/>
          <p:nvPr/>
        </p:nvSpPr>
        <p:spPr>
          <a:xfrm flipH="1">
            <a:off x="7226297" y="4"/>
            <a:ext cx="1917691" cy="1194375"/>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5"/>
        <p:cNvGrpSpPr/>
        <p:nvPr/>
      </p:nvGrpSpPr>
      <p:grpSpPr>
        <a:xfrm>
          <a:off x="0" y="0"/>
          <a:ext cx="0" cy="0"/>
          <a:chOff x="0" y="0"/>
          <a:chExt cx="0" cy="0"/>
        </a:xfrm>
      </p:grpSpPr>
      <p:sp>
        <p:nvSpPr>
          <p:cNvPr id="46" name="Google Shape;46;p7"/>
          <p:cNvSpPr/>
          <p:nvPr/>
        </p:nvSpPr>
        <p:spPr>
          <a:xfrm>
            <a:off x="6981825" y="3445550"/>
            <a:ext cx="2162216" cy="1697977"/>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7"/>
          <p:cNvSpPr/>
          <p:nvPr/>
        </p:nvSpPr>
        <p:spPr>
          <a:xfrm flipH="1">
            <a:off x="-44" y="0"/>
            <a:ext cx="1762171" cy="5143530"/>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7"/>
          <p:cNvSpPr txBox="1">
            <a:spLocks noGrp="1"/>
          </p:cNvSpPr>
          <p:nvPr>
            <p:ph type="title"/>
          </p:nvPr>
        </p:nvSpPr>
        <p:spPr>
          <a:xfrm>
            <a:off x="4952288" y="1422475"/>
            <a:ext cx="3026700" cy="557700"/>
          </a:xfrm>
          <a:prstGeom prst="rect">
            <a:avLst/>
          </a:prstGeom>
        </p:spPr>
        <p:txBody>
          <a:bodyPr spcFirstLastPara="1" wrap="square" lIns="91425" tIns="91425" rIns="91425" bIns="91425"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 name="Google Shape;49;p7"/>
          <p:cNvSpPr txBox="1">
            <a:spLocks noGrp="1"/>
          </p:cNvSpPr>
          <p:nvPr>
            <p:ph type="subTitle" idx="1"/>
          </p:nvPr>
        </p:nvSpPr>
        <p:spPr>
          <a:xfrm>
            <a:off x="4952288" y="1980125"/>
            <a:ext cx="3026700" cy="1737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
        <p:cNvGrpSpPr/>
        <p:nvPr/>
      </p:nvGrpSpPr>
      <p:grpSpPr>
        <a:xfrm>
          <a:off x="0" y="0"/>
          <a:ext cx="0" cy="0"/>
          <a:chOff x="0" y="0"/>
          <a:chExt cx="0" cy="0"/>
        </a:xfrm>
      </p:grpSpPr>
      <p:sp>
        <p:nvSpPr>
          <p:cNvPr id="51" name="Google Shape;51;p8"/>
          <p:cNvSpPr/>
          <p:nvPr/>
        </p:nvSpPr>
        <p:spPr>
          <a:xfrm rot="10800000">
            <a:off x="4212134" y="2071547"/>
            <a:ext cx="4931512" cy="307147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8"/>
          <p:cNvSpPr/>
          <p:nvPr/>
        </p:nvSpPr>
        <p:spPr>
          <a:xfrm>
            <a:off x="11" y="-7050"/>
            <a:ext cx="4768588" cy="2356541"/>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8"/>
          <p:cNvSpPr/>
          <p:nvPr/>
        </p:nvSpPr>
        <p:spPr>
          <a:xfrm rot="10800000">
            <a:off x="4345570" y="2181385"/>
            <a:ext cx="4826380" cy="30040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8"/>
          <p:cNvSpPr txBox="1">
            <a:spLocks noGrp="1"/>
          </p:cNvSpPr>
          <p:nvPr>
            <p:ph type="title"/>
          </p:nvPr>
        </p:nvSpPr>
        <p:spPr>
          <a:xfrm>
            <a:off x="2125950" y="1116275"/>
            <a:ext cx="4892100" cy="247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5"/>
        <p:cNvGrpSpPr/>
        <p:nvPr/>
      </p:nvGrpSpPr>
      <p:grpSpPr>
        <a:xfrm>
          <a:off x="0" y="0"/>
          <a:ext cx="0" cy="0"/>
          <a:chOff x="0" y="0"/>
          <a:chExt cx="0" cy="0"/>
        </a:xfrm>
      </p:grpSpPr>
      <p:grpSp>
        <p:nvGrpSpPr>
          <p:cNvPr id="56" name="Google Shape;56;p9"/>
          <p:cNvGrpSpPr/>
          <p:nvPr/>
        </p:nvGrpSpPr>
        <p:grpSpPr>
          <a:xfrm rot="10800000">
            <a:off x="-4" y="-6500"/>
            <a:ext cx="4915193" cy="5156400"/>
            <a:chOff x="4003316" y="-6500"/>
            <a:chExt cx="4826387" cy="5156400"/>
          </a:xfrm>
        </p:grpSpPr>
        <p:sp>
          <p:nvSpPr>
            <p:cNvPr id="57" name="Google Shape;57;p9"/>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9"/>
            <p:cNvSpPr/>
            <p:nvPr/>
          </p:nvSpPr>
          <p:spPr>
            <a:xfrm rot="-5400000">
              <a:off x="4662404" y="982600"/>
              <a:ext cx="5156400" cy="317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9"/>
          <p:cNvSpPr txBox="1">
            <a:spLocks noGrp="1"/>
          </p:cNvSpPr>
          <p:nvPr>
            <p:ph type="title"/>
          </p:nvPr>
        </p:nvSpPr>
        <p:spPr>
          <a:xfrm>
            <a:off x="713100" y="1233175"/>
            <a:ext cx="31500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0" name="Google Shape;60;p9"/>
          <p:cNvSpPr txBox="1">
            <a:spLocks noGrp="1"/>
          </p:cNvSpPr>
          <p:nvPr>
            <p:ph type="subTitle" idx="1"/>
          </p:nvPr>
        </p:nvSpPr>
        <p:spPr>
          <a:xfrm>
            <a:off x="713100" y="2803075"/>
            <a:ext cx="31500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1" name="Google Shape;61;p9"/>
          <p:cNvSpPr txBox="1">
            <a:spLocks noGrp="1"/>
          </p:cNvSpPr>
          <p:nvPr>
            <p:ph type="body" idx="2"/>
          </p:nvPr>
        </p:nvSpPr>
        <p:spPr>
          <a:xfrm>
            <a:off x="4939500" y="724075"/>
            <a:ext cx="3491400" cy="3695100"/>
          </a:xfrm>
          <a:prstGeom prst="rect">
            <a:avLst/>
          </a:prstGeom>
        </p:spPr>
        <p:txBody>
          <a:bodyPr spcFirstLastPara="1" wrap="square" lIns="91425" tIns="91425" rIns="91425" bIns="91425" anchor="ctr"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62" name="Google Shape;62;p9"/>
          <p:cNvSpPr/>
          <p:nvPr/>
        </p:nvSpPr>
        <p:spPr>
          <a:xfrm rot="10800000" flipH="1">
            <a:off x="7836575" y="-6"/>
            <a:ext cx="1307397" cy="688355"/>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3"/>
        <p:cNvGrpSpPr/>
        <p:nvPr/>
      </p:nvGrpSpPr>
      <p:grpSpPr>
        <a:xfrm>
          <a:off x="0" y="0"/>
          <a:ext cx="0" cy="0"/>
          <a:chOff x="0" y="0"/>
          <a:chExt cx="0" cy="0"/>
        </a:xfrm>
      </p:grpSpPr>
      <p:grpSp>
        <p:nvGrpSpPr>
          <p:cNvPr id="64" name="Google Shape;64;p10"/>
          <p:cNvGrpSpPr/>
          <p:nvPr/>
        </p:nvGrpSpPr>
        <p:grpSpPr>
          <a:xfrm flipH="1">
            <a:off x="2222281" y="-105"/>
            <a:ext cx="6921666" cy="3144780"/>
            <a:chOff x="1367050" y="3059225"/>
            <a:chExt cx="1407100" cy="848450"/>
          </a:xfrm>
        </p:grpSpPr>
        <p:sp>
          <p:nvSpPr>
            <p:cNvPr id="65" name="Google Shape;65;p10"/>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0"/>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67;p10"/>
          <p:cNvSpPr/>
          <p:nvPr/>
        </p:nvSpPr>
        <p:spPr>
          <a:xfrm flipH="1">
            <a:off x="37" y="4099275"/>
            <a:ext cx="2044566" cy="1044287"/>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0"/>
          <p:cNvSpPr txBox="1">
            <a:spLocks noGrp="1"/>
          </p:cNvSpPr>
          <p:nvPr>
            <p:ph type="title"/>
          </p:nvPr>
        </p:nvSpPr>
        <p:spPr>
          <a:xfrm>
            <a:off x="5814700" y="448056"/>
            <a:ext cx="2560200" cy="1920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74"/>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1pPr>
            <a:lvl2pPr lvl="1">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2pPr>
            <a:lvl3pPr lvl="2">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3pPr>
            <a:lvl4pPr lvl="3">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4pPr>
            <a:lvl5pPr lvl="4">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5pPr>
            <a:lvl6pPr lvl="5">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6pPr>
            <a:lvl7pPr lvl="6">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7pPr>
            <a:lvl8pPr lvl="7">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8pPr>
            <a:lvl9pPr lvl="8">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1pPr>
            <a:lvl2pPr marL="914400" lvl="1"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2pPr>
            <a:lvl3pPr marL="1371600" lvl="2"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3pPr>
            <a:lvl4pPr marL="1828800" lvl="3"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4pPr>
            <a:lvl5pPr marL="2286000" lvl="4"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5pPr>
            <a:lvl6pPr marL="2743200" lvl="5"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6pPr>
            <a:lvl7pPr marL="3200400" lvl="6"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7pPr>
            <a:lvl8pPr marL="3657600" lvl="7"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8pPr>
            <a:lvl9pPr marL="4114800" lvl="8"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60" r:id="rId10"/>
    <p:sldLayoutId id="2147483661" r:id="rId11"/>
    <p:sldLayoutId id="2147483663" r:id="rId12"/>
    <p:sldLayoutId id="214748366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44.svg"/></Relationships>
</file>

<file path=ppt/slides/_rels/slide18.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4.xml"/><Relationship Id="rId5" Type="http://schemas.openxmlformats.org/officeDocument/2006/relationships/image" Target="../media/image48.sv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4.xml"/><Relationship Id="rId5" Type="http://schemas.openxmlformats.org/officeDocument/2006/relationships/image" Target="../media/image48.sv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2.xml"/><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1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71.svg"/></Relationships>
</file>

<file path=ppt/slides/_rels/slide31.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1.xml"/><Relationship Id="rId5" Type="http://schemas.openxmlformats.org/officeDocument/2006/relationships/image" Target="../media/image75.svg"/><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B40DD77-4EDF-4FE5-AB06-0B656BCE627A}"/>
              </a:ext>
            </a:extLst>
          </p:cNvPr>
          <p:cNvSpPr txBox="1"/>
          <p:nvPr/>
        </p:nvSpPr>
        <p:spPr>
          <a:xfrm>
            <a:off x="84667" y="1848475"/>
            <a:ext cx="8974666" cy="1446550"/>
          </a:xfrm>
          <a:prstGeom prst="rect">
            <a:avLst/>
          </a:prstGeom>
          <a:noFill/>
        </p:spPr>
        <p:txBody>
          <a:bodyPr wrap="square" rtlCol="0">
            <a:spAutoFit/>
          </a:bodyPr>
          <a:lstStyle/>
          <a:p>
            <a:pPr algn="ctr"/>
            <a:r>
              <a:rPr lang="en-US" sz="4400" b="1" dirty="0">
                <a:solidFill>
                  <a:srgbClr val="003849"/>
                </a:solidFill>
              </a:rPr>
              <a:t>CHÀO MỪNG CÁC EM ĐẾN VỚI BUỔI HỌC NGÀY HÔM NAY!</a:t>
            </a:r>
          </a:p>
        </p:txBody>
      </p:sp>
      <p:sp>
        <p:nvSpPr>
          <p:cNvPr id="5" name="Google Shape;196;p25">
            <a:extLst>
              <a:ext uri="{FF2B5EF4-FFF2-40B4-BE49-F238E27FC236}">
                <a16:creationId xmlns:a16="http://schemas.microsoft.com/office/drawing/2014/main" id="{24BE789E-1293-47FE-946D-D403DFC6C86A}"/>
              </a:ext>
            </a:extLst>
          </p:cNvPr>
          <p:cNvSpPr/>
          <p:nvPr/>
        </p:nvSpPr>
        <p:spPr>
          <a:xfrm>
            <a:off x="6308941" y="123832"/>
            <a:ext cx="1842000" cy="176181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6" name="Google Shape;221;p25">
            <a:extLst>
              <a:ext uri="{FF2B5EF4-FFF2-40B4-BE49-F238E27FC236}">
                <a16:creationId xmlns:a16="http://schemas.microsoft.com/office/drawing/2014/main" id="{9885C9DB-F372-4CD5-A6C6-FA95E657E752}"/>
              </a:ext>
            </a:extLst>
          </p:cNvPr>
          <p:cNvGrpSpPr/>
          <p:nvPr/>
        </p:nvGrpSpPr>
        <p:grpSpPr>
          <a:xfrm>
            <a:off x="6625086" y="554257"/>
            <a:ext cx="1209710" cy="868999"/>
            <a:chOff x="4582100" y="3095150"/>
            <a:chExt cx="581650" cy="417350"/>
          </a:xfrm>
        </p:grpSpPr>
        <p:sp>
          <p:nvSpPr>
            <p:cNvPr id="7" name="Google Shape;222;p25">
              <a:extLst>
                <a:ext uri="{FF2B5EF4-FFF2-40B4-BE49-F238E27FC236}">
                  <a16:creationId xmlns:a16="http://schemas.microsoft.com/office/drawing/2014/main" id="{5D3B7DB9-F9FB-4D4F-A7C8-CEFADF5E326F}"/>
                </a:ext>
              </a:extLst>
            </p:cNvPr>
            <p:cNvSpPr/>
            <p:nvPr/>
          </p:nvSpPr>
          <p:spPr>
            <a:xfrm>
              <a:off x="4858025" y="3105275"/>
              <a:ext cx="263750" cy="382500"/>
            </a:xfrm>
            <a:custGeom>
              <a:avLst/>
              <a:gdLst/>
              <a:ahLst/>
              <a:cxnLst/>
              <a:rect l="l" t="t" r="r" b="b"/>
              <a:pathLst>
                <a:path w="10550" h="15300" extrusionOk="0">
                  <a:moveTo>
                    <a:pt x="275" y="15300"/>
                  </a:moveTo>
                  <a:cubicBezTo>
                    <a:pt x="25" y="15193"/>
                    <a:pt x="1" y="15002"/>
                    <a:pt x="25" y="14800"/>
                  </a:cubicBezTo>
                  <a:cubicBezTo>
                    <a:pt x="96" y="13407"/>
                    <a:pt x="180" y="12002"/>
                    <a:pt x="227" y="10609"/>
                  </a:cubicBezTo>
                  <a:cubicBezTo>
                    <a:pt x="275" y="9347"/>
                    <a:pt x="239" y="8061"/>
                    <a:pt x="263" y="6799"/>
                  </a:cubicBezTo>
                  <a:cubicBezTo>
                    <a:pt x="263" y="5715"/>
                    <a:pt x="275" y="4608"/>
                    <a:pt x="275" y="3525"/>
                  </a:cubicBezTo>
                  <a:cubicBezTo>
                    <a:pt x="275" y="3203"/>
                    <a:pt x="418" y="2965"/>
                    <a:pt x="656" y="2810"/>
                  </a:cubicBezTo>
                  <a:cubicBezTo>
                    <a:pt x="1227" y="2417"/>
                    <a:pt x="1811" y="2024"/>
                    <a:pt x="2406" y="1691"/>
                  </a:cubicBezTo>
                  <a:cubicBezTo>
                    <a:pt x="3680" y="977"/>
                    <a:pt x="5061" y="500"/>
                    <a:pt x="6502" y="239"/>
                  </a:cubicBezTo>
                  <a:cubicBezTo>
                    <a:pt x="7633" y="24"/>
                    <a:pt x="8764" y="0"/>
                    <a:pt x="9895" y="191"/>
                  </a:cubicBezTo>
                  <a:cubicBezTo>
                    <a:pt x="10347" y="262"/>
                    <a:pt x="10347" y="298"/>
                    <a:pt x="10395" y="727"/>
                  </a:cubicBezTo>
                  <a:cubicBezTo>
                    <a:pt x="10550" y="2286"/>
                    <a:pt x="10419" y="3846"/>
                    <a:pt x="10347" y="5418"/>
                  </a:cubicBezTo>
                  <a:cubicBezTo>
                    <a:pt x="10300" y="6335"/>
                    <a:pt x="10300" y="7275"/>
                    <a:pt x="10276" y="8192"/>
                  </a:cubicBezTo>
                  <a:cubicBezTo>
                    <a:pt x="10252" y="8787"/>
                    <a:pt x="10181" y="9371"/>
                    <a:pt x="10169" y="9966"/>
                  </a:cubicBezTo>
                  <a:cubicBezTo>
                    <a:pt x="10157" y="10454"/>
                    <a:pt x="10157" y="10930"/>
                    <a:pt x="10157" y="11430"/>
                  </a:cubicBezTo>
                  <a:cubicBezTo>
                    <a:pt x="10157" y="11704"/>
                    <a:pt x="10121" y="11990"/>
                    <a:pt x="10097" y="12264"/>
                  </a:cubicBezTo>
                  <a:cubicBezTo>
                    <a:pt x="10038" y="12740"/>
                    <a:pt x="9895" y="12871"/>
                    <a:pt x="9419" y="12919"/>
                  </a:cubicBezTo>
                  <a:cubicBezTo>
                    <a:pt x="8919" y="12954"/>
                    <a:pt x="8431" y="12990"/>
                    <a:pt x="7919" y="13038"/>
                  </a:cubicBezTo>
                  <a:cubicBezTo>
                    <a:pt x="6645" y="13157"/>
                    <a:pt x="5394" y="13419"/>
                    <a:pt x="4144" y="13752"/>
                  </a:cubicBezTo>
                  <a:cubicBezTo>
                    <a:pt x="3287" y="13955"/>
                    <a:pt x="2442" y="14145"/>
                    <a:pt x="1668" y="14550"/>
                  </a:cubicBezTo>
                  <a:cubicBezTo>
                    <a:pt x="1180" y="14776"/>
                    <a:pt x="727" y="15038"/>
                    <a:pt x="275" y="15300"/>
                  </a:cubicBezTo>
                  <a:close/>
                  <a:moveTo>
                    <a:pt x="1775" y="3548"/>
                  </a:moveTo>
                  <a:cubicBezTo>
                    <a:pt x="1906" y="3537"/>
                    <a:pt x="2001" y="3548"/>
                    <a:pt x="2073" y="3513"/>
                  </a:cubicBezTo>
                  <a:cubicBezTo>
                    <a:pt x="3228" y="3001"/>
                    <a:pt x="4418" y="2560"/>
                    <a:pt x="5633" y="2167"/>
                  </a:cubicBezTo>
                  <a:cubicBezTo>
                    <a:pt x="6490" y="1882"/>
                    <a:pt x="7359" y="1679"/>
                    <a:pt x="8276" y="1739"/>
                  </a:cubicBezTo>
                  <a:cubicBezTo>
                    <a:pt x="8431" y="1751"/>
                    <a:pt x="8669" y="1810"/>
                    <a:pt x="8657" y="1572"/>
                  </a:cubicBezTo>
                  <a:cubicBezTo>
                    <a:pt x="8657" y="1370"/>
                    <a:pt x="8419" y="1382"/>
                    <a:pt x="8264" y="1382"/>
                  </a:cubicBezTo>
                  <a:cubicBezTo>
                    <a:pt x="7299" y="1429"/>
                    <a:pt x="6359" y="1524"/>
                    <a:pt x="5454" y="1882"/>
                  </a:cubicBezTo>
                  <a:cubicBezTo>
                    <a:pt x="4347" y="2322"/>
                    <a:pt x="3251" y="2715"/>
                    <a:pt x="2132" y="3120"/>
                  </a:cubicBezTo>
                  <a:cubicBezTo>
                    <a:pt x="1954" y="3191"/>
                    <a:pt x="1811" y="3251"/>
                    <a:pt x="1775" y="3548"/>
                  </a:cubicBezTo>
                  <a:close/>
                  <a:moveTo>
                    <a:pt x="2954" y="8371"/>
                  </a:moveTo>
                  <a:cubicBezTo>
                    <a:pt x="3085" y="8228"/>
                    <a:pt x="3204" y="8109"/>
                    <a:pt x="3299" y="7966"/>
                  </a:cubicBezTo>
                  <a:cubicBezTo>
                    <a:pt x="3561" y="7597"/>
                    <a:pt x="3478" y="7299"/>
                    <a:pt x="3013" y="7180"/>
                  </a:cubicBezTo>
                  <a:cubicBezTo>
                    <a:pt x="2739" y="7108"/>
                    <a:pt x="2454" y="7073"/>
                    <a:pt x="2192" y="7037"/>
                  </a:cubicBezTo>
                  <a:cubicBezTo>
                    <a:pt x="1954" y="7001"/>
                    <a:pt x="1846" y="7073"/>
                    <a:pt x="1894" y="7335"/>
                  </a:cubicBezTo>
                  <a:cubicBezTo>
                    <a:pt x="2001" y="8001"/>
                    <a:pt x="1894" y="8656"/>
                    <a:pt x="1775" y="9299"/>
                  </a:cubicBezTo>
                  <a:cubicBezTo>
                    <a:pt x="1727" y="9537"/>
                    <a:pt x="1834" y="9740"/>
                    <a:pt x="2061" y="9740"/>
                  </a:cubicBezTo>
                  <a:cubicBezTo>
                    <a:pt x="2370" y="9740"/>
                    <a:pt x="2727" y="9764"/>
                    <a:pt x="3013" y="9644"/>
                  </a:cubicBezTo>
                  <a:cubicBezTo>
                    <a:pt x="3430" y="9454"/>
                    <a:pt x="3632" y="9013"/>
                    <a:pt x="3204" y="8561"/>
                  </a:cubicBezTo>
                  <a:cubicBezTo>
                    <a:pt x="3108" y="8525"/>
                    <a:pt x="3061" y="8466"/>
                    <a:pt x="2954" y="8371"/>
                  </a:cubicBezTo>
                  <a:close/>
                  <a:moveTo>
                    <a:pt x="8300" y="10990"/>
                  </a:moveTo>
                  <a:cubicBezTo>
                    <a:pt x="8097" y="10966"/>
                    <a:pt x="7942" y="10907"/>
                    <a:pt x="7776" y="10907"/>
                  </a:cubicBezTo>
                  <a:cubicBezTo>
                    <a:pt x="7002" y="10942"/>
                    <a:pt x="6216" y="10990"/>
                    <a:pt x="5442" y="11073"/>
                  </a:cubicBezTo>
                  <a:cubicBezTo>
                    <a:pt x="4990" y="11109"/>
                    <a:pt x="4525" y="11216"/>
                    <a:pt x="4097" y="11323"/>
                  </a:cubicBezTo>
                  <a:cubicBezTo>
                    <a:pt x="3442" y="11490"/>
                    <a:pt x="2787" y="11692"/>
                    <a:pt x="2132" y="11883"/>
                  </a:cubicBezTo>
                  <a:cubicBezTo>
                    <a:pt x="2025" y="11919"/>
                    <a:pt x="1918" y="11942"/>
                    <a:pt x="1846" y="11990"/>
                  </a:cubicBezTo>
                  <a:cubicBezTo>
                    <a:pt x="1811" y="12002"/>
                    <a:pt x="1775" y="12097"/>
                    <a:pt x="1787" y="12145"/>
                  </a:cubicBezTo>
                  <a:cubicBezTo>
                    <a:pt x="1823" y="12204"/>
                    <a:pt x="1882" y="12264"/>
                    <a:pt x="1942" y="12276"/>
                  </a:cubicBezTo>
                  <a:cubicBezTo>
                    <a:pt x="1977" y="12288"/>
                    <a:pt x="2061" y="12264"/>
                    <a:pt x="2096" y="12240"/>
                  </a:cubicBezTo>
                  <a:cubicBezTo>
                    <a:pt x="2775" y="12050"/>
                    <a:pt x="3430" y="11835"/>
                    <a:pt x="4097" y="11645"/>
                  </a:cubicBezTo>
                  <a:cubicBezTo>
                    <a:pt x="4323" y="11585"/>
                    <a:pt x="4561" y="11526"/>
                    <a:pt x="4775" y="11490"/>
                  </a:cubicBezTo>
                  <a:cubicBezTo>
                    <a:pt x="5823" y="11323"/>
                    <a:pt x="6847" y="11133"/>
                    <a:pt x="7907" y="11276"/>
                  </a:cubicBezTo>
                  <a:cubicBezTo>
                    <a:pt x="8073" y="11335"/>
                    <a:pt x="8240" y="11288"/>
                    <a:pt x="8300" y="10990"/>
                  </a:cubicBezTo>
                  <a:close/>
                  <a:moveTo>
                    <a:pt x="8240" y="9502"/>
                  </a:moveTo>
                  <a:cubicBezTo>
                    <a:pt x="7907" y="9478"/>
                    <a:pt x="7597" y="9418"/>
                    <a:pt x="7264" y="9418"/>
                  </a:cubicBezTo>
                  <a:cubicBezTo>
                    <a:pt x="6430" y="9406"/>
                    <a:pt x="5585" y="9383"/>
                    <a:pt x="4787" y="9680"/>
                  </a:cubicBezTo>
                  <a:cubicBezTo>
                    <a:pt x="4323" y="9847"/>
                    <a:pt x="3859" y="9966"/>
                    <a:pt x="3382" y="10097"/>
                  </a:cubicBezTo>
                  <a:cubicBezTo>
                    <a:pt x="2918" y="10228"/>
                    <a:pt x="2442" y="10347"/>
                    <a:pt x="1977" y="10490"/>
                  </a:cubicBezTo>
                  <a:cubicBezTo>
                    <a:pt x="1894" y="10514"/>
                    <a:pt x="1799" y="10526"/>
                    <a:pt x="1739" y="10597"/>
                  </a:cubicBezTo>
                  <a:cubicBezTo>
                    <a:pt x="1715" y="10621"/>
                    <a:pt x="1668" y="10692"/>
                    <a:pt x="1680" y="10740"/>
                  </a:cubicBezTo>
                  <a:cubicBezTo>
                    <a:pt x="1704" y="10787"/>
                    <a:pt x="1763" y="10835"/>
                    <a:pt x="1799" y="10847"/>
                  </a:cubicBezTo>
                  <a:cubicBezTo>
                    <a:pt x="1882" y="10859"/>
                    <a:pt x="1954" y="10847"/>
                    <a:pt x="2013" y="10811"/>
                  </a:cubicBezTo>
                  <a:cubicBezTo>
                    <a:pt x="2513" y="10645"/>
                    <a:pt x="3025" y="10502"/>
                    <a:pt x="3525" y="10335"/>
                  </a:cubicBezTo>
                  <a:cubicBezTo>
                    <a:pt x="4978" y="9859"/>
                    <a:pt x="6430" y="9549"/>
                    <a:pt x="7954" y="9847"/>
                  </a:cubicBezTo>
                  <a:cubicBezTo>
                    <a:pt x="8204" y="9883"/>
                    <a:pt x="8252" y="9740"/>
                    <a:pt x="8240" y="9502"/>
                  </a:cubicBezTo>
                  <a:close/>
                  <a:moveTo>
                    <a:pt x="2132" y="4525"/>
                  </a:moveTo>
                  <a:cubicBezTo>
                    <a:pt x="2239" y="4537"/>
                    <a:pt x="2346" y="4572"/>
                    <a:pt x="2418" y="4561"/>
                  </a:cubicBezTo>
                  <a:cubicBezTo>
                    <a:pt x="2847" y="4441"/>
                    <a:pt x="3275" y="4358"/>
                    <a:pt x="3692" y="4191"/>
                  </a:cubicBezTo>
                  <a:cubicBezTo>
                    <a:pt x="4990" y="3656"/>
                    <a:pt x="6335" y="3441"/>
                    <a:pt x="7728" y="3537"/>
                  </a:cubicBezTo>
                  <a:lnTo>
                    <a:pt x="8038" y="3537"/>
                  </a:lnTo>
                  <a:cubicBezTo>
                    <a:pt x="8228" y="3525"/>
                    <a:pt x="8276" y="3418"/>
                    <a:pt x="8228" y="3239"/>
                  </a:cubicBezTo>
                  <a:cubicBezTo>
                    <a:pt x="8157" y="3227"/>
                    <a:pt x="8097" y="3191"/>
                    <a:pt x="8038" y="3191"/>
                  </a:cubicBezTo>
                  <a:cubicBezTo>
                    <a:pt x="7180" y="3108"/>
                    <a:pt x="6323" y="3239"/>
                    <a:pt x="5478" y="3358"/>
                  </a:cubicBezTo>
                  <a:cubicBezTo>
                    <a:pt x="4740" y="3465"/>
                    <a:pt x="4061" y="3787"/>
                    <a:pt x="3370" y="3965"/>
                  </a:cubicBezTo>
                  <a:cubicBezTo>
                    <a:pt x="3144" y="4025"/>
                    <a:pt x="2906" y="4060"/>
                    <a:pt x="2680" y="4132"/>
                  </a:cubicBezTo>
                  <a:cubicBezTo>
                    <a:pt x="2477" y="4203"/>
                    <a:pt x="2239" y="4203"/>
                    <a:pt x="2132" y="4525"/>
                  </a:cubicBezTo>
                  <a:close/>
                  <a:moveTo>
                    <a:pt x="1846" y="6013"/>
                  </a:moveTo>
                  <a:cubicBezTo>
                    <a:pt x="1989" y="6013"/>
                    <a:pt x="2085" y="6025"/>
                    <a:pt x="2180" y="6013"/>
                  </a:cubicBezTo>
                  <a:cubicBezTo>
                    <a:pt x="3513" y="5680"/>
                    <a:pt x="4847" y="5358"/>
                    <a:pt x="6228" y="5263"/>
                  </a:cubicBezTo>
                  <a:cubicBezTo>
                    <a:pt x="6430" y="5251"/>
                    <a:pt x="6490" y="5132"/>
                    <a:pt x="6490" y="4894"/>
                  </a:cubicBezTo>
                  <a:cubicBezTo>
                    <a:pt x="6180" y="4918"/>
                    <a:pt x="5883" y="4930"/>
                    <a:pt x="5597" y="5001"/>
                  </a:cubicBezTo>
                  <a:cubicBezTo>
                    <a:pt x="4466" y="5215"/>
                    <a:pt x="3335" y="5453"/>
                    <a:pt x="2215" y="5680"/>
                  </a:cubicBezTo>
                  <a:cubicBezTo>
                    <a:pt x="2073" y="5715"/>
                    <a:pt x="1894" y="5739"/>
                    <a:pt x="1846" y="6013"/>
                  </a:cubicBezTo>
                  <a:close/>
                  <a:moveTo>
                    <a:pt x="7299" y="7632"/>
                  </a:moveTo>
                  <a:cubicBezTo>
                    <a:pt x="7026" y="7668"/>
                    <a:pt x="6764" y="7716"/>
                    <a:pt x="6514" y="7751"/>
                  </a:cubicBezTo>
                  <a:cubicBezTo>
                    <a:pt x="5883" y="7811"/>
                    <a:pt x="5240" y="7859"/>
                    <a:pt x="4621" y="7894"/>
                  </a:cubicBezTo>
                  <a:cubicBezTo>
                    <a:pt x="4490" y="7918"/>
                    <a:pt x="4275" y="7882"/>
                    <a:pt x="4287" y="8085"/>
                  </a:cubicBezTo>
                  <a:cubicBezTo>
                    <a:pt x="4299" y="8299"/>
                    <a:pt x="4501" y="8240"/>
                    <a:pt x="4644" y="8228"/>
                  </a:cubicBezTo>
                  <a:cubicBezTo>
                    <a:pt x="5454" y="8168"/>
                    <a:pt x="6252" y="8109"/>
                    <a:pt x="7073" y="8049"/>
                  </a:cubicBezTo>
                  <a:cubicBezTo>
                    <a:pt x="7323" y="8037"/>
                    <a:pt x="7323" y="7882"/>
                    <a:pt x="7299" y="7632"/>
                  </a:cubicBezTo>
                  <a:close/>
                  <a:moveTo>
                    <a:pt x="2144" y="13109"/>
                  </a:moveTo>
                  <a:cubicBezTo>
                    <a:pt x="2323" y="13097"/>
                    <a:pt x="2489" y="13109"/>
                    <a:pt x="2632" y="13073"/>
                  </a:cubicBezTo>
                  <a:cubicBezTo>
                    <a:pt x="3251" y="12943"/>
                    <a:pt x="3870" y="12800"/>
                    <a:pt x="4490" y="12645"/>
                  </a:cubicBezTo>
                  <a:cubicBezTo>
                    <a:pt x="4597" y="12621"/>
                    <a:pt x="4787" y="12585"/>
                    <a:pt x="4752" y="12407"/>
                  </a:cubicBezTo>
                  <a:cubicBezTo>
                    <a:pt x="4716" y="12228"/>
                    <a:pt x="4561" y="12264"/>
                    <a:pt x="4418" y="12276"/>
                  </a:cubicBezTo>
                  <a:cubicBezTo>
                    <a:pt x="4394" y="12276"/>
                    <a:pt x="4359" y="12288"/>
                    <a:pt x="4335" y="12288"/>
                  </a:cubicBezTo>
                  <a:cubicBezTo>
                    <a:pt x="3704" y="12454"/>
                    <a:pt x="3085" y="12597"/>
                    <a:pt x="2466" y="12764"/>
                  </a:cubicBezTo>
                  <a:cubicBezTo>
                    <a:pt x="2323" y="12812"/>
                    <a:pt x="2144" y="12812"/>
                    <a:pt x="2144" y="13109"/>
                  </a:cubicBezTo>
                  <a:close/>
                  <a:moveTo>
                    <a:pt x="6299" y="12204"/>
                  </a:moveTo>
                  <a:cubicBezTo>
                    <a:pt x="6192" y="12157"/>
                    <a:pt x="6133" y="12097"/>
                    <a:pt x="6085" y="12097"/>
                  </a:cubicBezTo>
                  <a:cubicBezTo>
                    <a:pt x="6025" y="12109"/>
                    <a:pt x="5978" y="12181"/>
                    <a:pt x="5978" y="12228"/>
                  </a:cubicBezTo>
                  <a:cubicBezTo>
                    <a:pt x="5978" y="12276"/>
                    <a:pt x="6061" y="12359"/>
                    <a:pt x="6085" y="12359"/>
                  </a:cubicBezTo>
                  <a:cubicBezTo>
                    <a:pt x="6156" y="12347"/>
                    <a:pt x="6216" y="12276"/>
                    <a:pt x="6299" y="122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23;p25">
              <a:extLst>
                <a:ext uri="{FF2B5EF4-FFF2-40B4-BE49-F238E27FC236}">
                  <a16:creationId xmlns:a16="http://schemas.microsoft.com/office/drawing/2014/main" id="{8D8A6F87-1F7A-43BF-8BBA-2B51A0FAE365}"/>
                </a:ext>
              </a:extLst>
            </p:cNvPr>
            <p:cNvSpPr/>
            <p:nvPr/>
          </p:nvSpPr>
          <p:spPr>
            <a:xfrm>
              <a:off x="4624075" y="3114500"/>
              <a:ext cx="234875" cy="359000"/>
            </a:xfrm>
            <a:custGeom>
              <a:avLst/>
              <a:gdLst/>
              <a:ahLst/>
              <a:cxnLst/>
              <a:rect l="l" t="t" r="r" b="b"/>
              <a:pathLst>
                <a:path w="9395" h="14360" extrusionOk="0">
                  <a:moveTo>
                    <a:pt x="9109" y="14359"/>
                  </a:moveTo>
                  <a:cubicBezTo>
                    <a:pt x="8704" y="14157"/>
                    <a:pt x="8335" y="14002"/>
                    <a:pt x="7990" y="13812"/>
                  </a:cubicBezTo>
                  <a:cubicBezTo>
                    <a:pt x="7263" y="13407"/>
                    <a:pt x="6501" y="13181"/>
                    <a:pt x="5692" y="13109"/>
                  </a:cubicBezTo>
                  <a:cubicBezTo>
                    <a:pt x="4704" y="13014"/>
                    <a:pt x="3727" y="12883"/>
                    <a:pt x="2739" y="12824"/>
                  </a:cubicBezTo>
                  <a:cubicBezTo>
                    <a:pt x="2191" y="12800"/>
                    <a:pt x="1620" y="12859"/>
                    <a:pt x="1060" y="12883"/>
                  </a:cubicBezTo>
                  <a:cubicBezTo>
                    <a:pt x="834" y="12907"/>
                    <a:pt x="608" y="12919"/>
                    <a:pt x="346" y="12931"/>
                  </a:cubicBezTo>
                  <a:cubicBezTo>
                    <a:pt x="310" y="12764"/>
                    <a:pt x="286" y="12597"/>
                    <a:pt x="274" y="12454"/>
                  </a:cubicBezTo>
                  <a:cubicBezTo>
                    <a:pt x="227" y="11335"/>
                    <a:pt x="191" y="10204"/>
                    <a:pt x="155" y="9085"/>
                  </a:cubicBezTo>
                  <a:cubicBezTo>
                    <a:pt x="108" y="8121"/>
                    <a:pt x="13" y="7144"/>
                    <a:pt x="13" y="6168"/>
                  </a:cubicBezTo>
                  <a:cubicBezTo>
                    <a:pt x="1" y="5144"/>
                    <a:pt x="72" y="4108"/>
                    <a:pt x="96" y="3072"/>
                  </a:cubicBezTo>
                  <a:cubicBezTo>
                    <a:pt x="96" y="2322"/>
                    <a:pt x="36" y="1572"/>
                    <a:pt x="13" y="810"/>
                  </a:cubicBezTo>
                  <a:lnTo>
                    <a:pt x="13" y="155"/>
                  </a:lnTo>
                  <a:cubicBezTo>
                    <a:pt x="274" y="96"/>
                    <a:pt x="489" y="1"/>
                    <a:pt x="715" y="1"/>
                  </a:cubicBezTo>
                  <a:cubicBezTo>
                    <a:pt x="2382" y="24"/>
                    <a:pt x="4049" y="155"/>
                    <a:pt x="5644" y="715"/>
                  </a:cubicBezTo>
                  <a:cubicBezTo>
                    <a:pt x="5751" y="739"/>
                    <a:pt x="5835" y="774"/>
                    <a:pt x="5942" y="810"/>
                  </a:cubicBezTo>
                  <a:cubicBezTo>
                    <a:pt x="6847" y="1286"/>
                    <a:pt x="7775" y="1763"/>
                    <a:pt x="8680" y="2263"/>
                  </a:cubicBezTo>
                  <a:cubicBezTo>
                    <a:pt x="9157" y="2513"/>
                    <a:pt x="9395" y="2894"/>
                    <a:pt x="9395" y="3477"/>
                  </a:cubicBezTo>
                  <a:cubicBezTo>
                    <a:pt x="9359" y="5751"/>
                    <a:pt x="9383" y="8037"/>
                    <a:pt x="9347" y="10299"/>
                  </a:cubicBezTo>
                  <a:cubicBezTo>
                    <a:pt x="9347" y="10680"/>
                    <a:pt x="9287" y="11050"/>
                    <a:pt x="9276" y="11442"/>
                  </a:cubicBezTo>
                  <a:cubicBezTo>
                    <a:pt x="9240" y="12204"/>
                    <a:pt x="9228" y="12978"/>
                    <a:pt x="9204" y="13728"/>
                  </a:cubicBezTo>
                  <a:cubicBezTo>
                    <a:pt x="9180" y="13931"/>
                    <a:pt x="9145" y="14121"/>
                    <a:pt x="9109" y="14359"/>
                  </a:cubicBezTo>
                  <a:close/>
                  <a:moveTo>
                    <a:pt x="1596" y="4430"/>
                  </a:moveTo>
                  <a:cubicBezTo>
                    <a:pt x="1584" y="4477"/>
                    <a:pt x="1548" y="4525"/>
                    <a:pt x="1537" y="4584"/>
                  </a:cubicBezTo>
                  <a:cubicBezTo>
                    <a:pt x="1608" y="4644"/>
                    <a:pt x="1679" y="4727"/>
                    <a:pt x="1775" y="4763"/>
                  </a:cubicBezTo>
                  <a:cubicBezTo>
                    <a:pt x="1918" y="4799"/>
                    <a:pt x="2084" y="4823"/>
                    <a:pt x="2251" y="4834"/>
                  </a:cubicBezTo>
                  <a:cubicBezTo>
                    <a:pt x="3299" y="4942"/>
                    <a:pt x="4358" y="5013"/>
                    <a:pt x="5382" y="5287"/>
                  </a:cubicBezTo>
                  <a:cubicBezTo>
                    <a:pt x="5823" y="5382"/>
                    <a:pt x="6239" y="5525"/>
                    <a:pt x="6668" y="5644"/>
                  </a:cubicBezTo>
                  <a:cubicBezTo>
                    <a:pt x="6930" y="5716"/>
                    <a:pt x="6930" y="5716"/>
                    <a:pt x="7049" y="5382"/>
                  </a:cubicBezTo>
                  <a:cubicBezTo>
                    <a:pt x="6966" y="5346"/>
                    <a:pt x="6871" y="5275"/>
                    <a:pt x="6787" y="5263"/>
                  </a:cubicBezTo>
                  <a:cubicBezTo>
                    <a:pt x="6323" y="5144"/>
                    <a:pt x="5882" y="5001"/>
                    <a:pt x="5418" y="4930"/>
                  </a:cubicBezTo>
                  <a:cubicBezTo>
                    <a:pt x="4287" y="4751"/>
                    <a:pt x="3144" y="4608"/>
                    <a:pt x="2013" y="4465"/>
                  </a:cubicBezTo>
                  <a:cubicBezTo>
                    <a:pt x="1882" y="4418"/>
                    <a:pt x="1727" y="4430"/>
                    <a:pt x="1596" y="4430"/>
                  </a:cubicBezTo>
                  <a:close/>
                  <a:moveTo>
                    <a:pt x="7502" y="9121"/>
                  </a:moveTo>
                  <a:cubicBezTo>
                    <a:pt x="7609" y="8883"/>
                    <a:pt x="7597" y="8752"/>
                    <a:pt x="7335" y="8704"/>
                  </a:cubicBezTo>
                  <a:cubicBezTo>
                    <a:pt x="6466" y="8561"/>
                    <a:pt x="5573" y="8383"/>
                    <a:pt x="4692" y="8240"/>
                  </a:cubicBezTo>
                  <a:cubicBezTo>
                    <a:pt x="3858" y="8121"/>
                    <a:pt x="3025" y="8037"/>
                    <a:pt x="2191" y="7930"/>
                  </a:cubicBezTo>
                  <a:cubicBezTo>
                    <a:pt x="2060" y="7918"/>
                    <a:pt x="1918" y="7930"/>
                    <a:pt x="1894" y="8109"/>
                  </a:cubicBezTo>
                  <a:cubicBezTo>
                    <a:pt x="1918" y="8144"/>
                    <a:pt x="1941" y="8204"/>
                    <a:pt x="1965" y="8204"/>
                  </a:cubicBezTo>
                  <a:cubicBezTo>
                    <a:pt x="3811" y="8394"/>
                    <a:pt x="5656" y="8633"/>
                    <a:pt x="7502" y="9121"/>
                  </a:cubicBezTo>
                  <a:close/>
                  <a:moveTo>
                    <a:pt x="7311" y="6620"/>
                  </a:moveTo>
                  <a:cubicBezTo>
                    <a:pt x="7073" y="6549"/>
                    <a:pt x="6859" y="6454"/>
                    <a:pt x="6644" y="6394"/>
                  </a:cubicBezTo>
                  <a:cubicBezTo>
                    <a:pt x="5096" y="5989"/>
                    <a:pt x="3501" y="5918"/>
                    <a:pt x="1918" y="5680"/>
                  </a:cubicBezTo>
                  <a:cubicBezTo>
                    <a:pt x="1858" y="5668"/>
                    <a:pt x="1798" y="5704"/>
                    <a:pt x="1739" y="5704"/>
                  </a:cubicBezTo>
                  <a:cubicBezTo>
                    <a:pt x="1727" y="5704"/>
                    <a:pt x="1715" y="5716"/>
                    <a:pt x="1715" y="5727"/>
                  </a:cubicBezTo>
                  <a:cubicBezTo>
                    <a:pt x="1703" y="5739"/>
                    <a:pt x="1703" y="5763"/>
                    <a:pt x="1679" y="5835"/>
                  </a:cubicBezTo>
                  <a:cubicBezTo>
                    <a:pt x="1775" y="5894"/>
                    <a:pt x="1870" y="5977"/>
                    <a:pt x="1977" y="6001"/>
                  </a:cubicBezTo>
                  <a:cubicBezTo>
                    <a:pt x="2394" y="6073"/>
                    <a:pt x="2834" y="6132"/>
                    <a:pt x="3239" y="6180"/>
                  </a:cubicBezTo>
                  <a:cubicBezTo>
                    <a:pt x="4215" y="6275"/>
                    <a:pt x="5180" y="6382"/>
                    <a:pt x="6120" y="6656"/>
                  </a:cubicBezTo>
                  <a:cubicBezTo>
                    <a:pt x="6418" y="6739"/>
                    <a:pt x="6704" y="6859"/>
                    <a:pt x="7001" y="6966"/>
                  </a:cubicBezTo>
                  <a:cubicBezTo>
                    <a:pt x="7061" y="6978"/>
                    <a:pt x="7132" y="6978"/>
                    <a:pt x="7204" y="6978"/>
                  </a:cubicBezTo>
                  <a:cubicBezTo>
                    <a:pt x="7240" y="6859"/>
                    <a:pt x="7263" y="6751"/>
                    <a:pt x="7311" y="6620"/>
                  </a:cubicBezTo>
                  <a:close/>
                  <a:moveTo>
                    <a:pt x="2715" y="3882"/>
                  </a:moveTo>
                  <a:cubicBezTo>
                    <a:pt x="2977" y="3656"/>
                    <a:pt x="2965" y="3477"/>
                    <a:pt x="2906" y="3287"/>
                  </a:cubicBezTo>
                  <a:cubicBezTo>
                    <a:pt x="2834" y="3025"/>
                    <a:pt x="2763" y="2739"/>
                    <a:pt x="2691" y="2465"/>
                  </a:cubicBezTo>
                  <a:cubicBezTo>
                    <a:pt x="2560" y="2025"/>
                    <a:pt x="2429" y="1572"/>
                    <a:pt x="2263" y="1132"/>
                  </a:cubicBezTo>
                  <a:cubicBezTo>
                    <a:pt x="2227" y="1036"/>
                    <a:pt x="2132" y="917"/>
                    <a:pt x="2037" y="905"/>
                  </a:cubicBezTo>
                  <a:cubicBezTo>
                    <a:pt x="1870" y="882"/>
                    <a:pt x="1834" y="1024"/>
                    <a:pt x="1787" y="1155"/>
                  </a:cubicBezTo>
                  <a:cubicBezTo>
                    <a:pt x="1548" y="1917"/>
                    <a:pt x="1322" y="2679"/>
                    <a:pt x="1072" y="3418"/>
                  </a:cubicBezTo>
                  <a:cubicBezTo>
                    <a:pt x="1025" y="3572"/>
                    <a:pt x="1025" y="3680"/>
                    <a:pt x="1215" y="3739"/>
                  </a:cubicBezTo>
                  <a:cubicBezTo>
                    <a:pt x="1251" y="3691"/>
                    <a:pt x="1298" y="3644"/>
                    <a:pt x="1310" y="3596"/>
                  </a:cubicBezTo>
                  <a:cubicBezTo>
                    <a:pt x="1358" y="3406"/>
                    <a:pt x="1394" y="3203"/>
                    <a:pt x="1429" y="2989"/>
                  </a:cubicBezTo>
                  <a:cubicBezTo>
                    <a:pt x="1453" y="2787"/>
                    <a:pt x="1572" y="2679"/>
                    <a:pt x="1787" y="2691"/>
                  </a:cubicBezTo>
                  <a:lnTo>
                    <a:pt x="2394" y="2691"/>
                  </a:lnTo>
                  <a:cubicBezTo>
                    <a:pt x="2501" y="3060"/>
                    <a:pt x="2608" y="3441"/>
                    <a:pt x="2715" y="3882"/>
                  </a:cubicBezTo>
                  <a:close/>
                  <a:moveTo>
                    <a:pt x="7311" y="10085"/>
                  </a:moveTo>
                  <a:cubicBezTo>
                    <a:pt x="6978" y="10002"/>
                    <a:pt x="6668" y="9930"/>
                    <a:pt x="6382" y="9823"/>
                  </a:cubicBezTo>
                  <a:cubicBezTo>
                    <a:pt x="5013" y="9371"/>
                    <a:pt x="3620" y="9418"/>
                    <a:pt x="2215" y="9573"/>
                  </a:cubicBezTo>
                  <a:cubicBezTo>
                    <a:pt x="2144" y="9585"/>
                    <a:pt x="2025" y="9668"/>
                    <a:pt x="2025" y="9752"/>
                  </a:cubicBezTo>
                  <a:cubicBezTo>
                    <a:pt x="2013" y="9907"/>
                    <a:pt x="2156" y="9907"/>
                    <a:pt x="2275" y="9895"/>
                  </a:cubicBezTo>
                  <a:cubicBezTo>
                    <a:pt x="2322" y="9895"/>
                    <a:pt x="2370" y="9883"/>
                    <a:pt x="2418" y="9883"/>
                  </a:cubicBezTo>
                  <a:cubicBezTo>
                    <a:pt x="3811" y="9585"/>
                    <a:pt x="5168" y="9764"/>
                    <a:pt x="6501" y="10228"/>
                  </a:cubicBezTo>
                  <a:lnTo>
                    <a:pt x="7216" y="10442"/>
                  </a:lnTo>
                  <a:cubicBezTo>
                    <a:pt x="7252" y="10383"/>
                    <a:pt x="7275" y="10335"/>
                    <a:pt x="7299" y="10311"/>
                  </a:cubicBezTo>
                  <a:cubicBezTo>
                    <a:pt x="7299" y="10252"/>
                    <a:pt x="7299" y="10192"/>
                    <a:pt x="7311" y="10085"/>
                  </a:cubicBezTo>
                  <a:close/>
                  <a:moveTo>
                    <a:pt x="7406" y="11609"/>
                  </a:moveTo>
                  <a:cubicBezTo>
                    <a:pt x="7371" y="11573"/>
                    <a:pt x="7335" y="11550"/>
                    <a:pt x="7311" y="11550"/>
                  </a:cubicBezTo>
                  <a:cubicBezTo>
                    <a:pt x="5894" y="11192"/>
                    <a:pt x="4454" y="10954"/>
                    <a:pt x="2989" y="10847"/>
                  </a:cubicBezTo>
                  <a:cubicBezTo>
                    <a:pt x="2834" y="10835"/>
                    <a:pt x="2668" y="10823"/>
                    <a:pt x="2501" y="10847"/>
                  </a:cubicBezTo>
                  <a:cubicBezTo>
                    <a:pt x="2441" y="10847"/>
                    <a:pt x="2394" y="10954"/>
                    <a:pt x="2334" y="11014"/>
                  </a:cubicBezTo>
                  <a:cubicBezTo>
                    <a:pt x="2382" y="11061"/>
                    <a:pt x="2441" y="11121"/>
                    <a:pt x="2489" y="11133"/>
                  </a:cubicBezTo>
                  <a:cubicBezTo>
                    <a:pt x="2596" y="11157"/>
                    <a:pt x="2691" y="11133"/>
                    <a:pt x="2799" y="11145"/>
                  </a:cubicBezTo>
                  <a:cubicBezTo>
                    <a:pt x="3442" y="11192"/>
                    <a:pt x="4096" y="11192"/>
                    <a:pt x="4727" y="11311"/>
                  </a:cubicBezTo>
                  <a:cubicBezTo>
                    <a:pt x="5549" y="11454"/>
                    <a:pt x="6359" y="11716"/>
                    <a:pt x="7180" y="11907"/>
                  </a:cubicBezTo>
                  <a:cubicBezTo>
                    <a:pt x="7216" y="11919"/>
                    <a:pt x="7263" y="11907"/>
                    <a:pt x="7323" y="11907"/>
                  </a:cubicBezTo>
                  <a:cubicBezTo>
                    <a:pt x="7382" y="11812"/>
                    <a:pt x="7394" y="11716"/>
                    <a:pt x="7406" y="11609"/>
                  </a:cubicBezTo>
                  <a:close/>
                  <a:moveTo>
                    <a:pt x="3918" y="3037"/>
                  </a:moveTo>
                  <a:cubicBezTo>
                    <a:pt x="3882" y="3060"/>
                    <a:pt x="3775" y="3108"/>
                    <a:pt x="3775" y="3156"/>
                  </a:cubicBezTo>
                  <a:cubicBezTo>
                    <a:pt x="3775" y="3227"/>
                    <a:pt x="3823" y="3334"/>
                    <a:pt x="3870" y="3358"/>
                  </a:cubicBezTo>
                  <a:cubicBezTo>
                    <a:pt x="3977" y="3406"/>
                    <a:pt x="4096" y="3418"/>
                    <a:pt x="4215" y="3430"/>
                  </a:cubicBezTo>
                  <a:cubicBezTo>
                    <a:pt x="5251" y="3656"/>
                    <a:pt x="6311" y="3763"/>
                    <a:pt x="7311" y="4144"/>
                  </a:cubicBezTo>
                  <a:cubicBezTo>
                    <a:pt x="7371" y="4168"/>
                    <a:pt x="7430" y="4203"/>
                    <a:pt x="7466" y="4203"/>
                  </a:cubicBezTo>
                  <a:cubicBezTo>
                    <a:pt x="7561" y="4180"/>
                    <a:pt x="7680" y="4132"/>
                    <a:pt x="7704" y="4072"/>
                  </a:cubicBezTo>
                  <a:cubicBezTo>
                    <a:pt x="7728" y="4001"/>
                    <a:pt x="7668" y="3882"/>
                    <a:pt x="7609" y="3822"/>
                  </a:cubicBezTo>
                  <a:cubicBezTo>
                    <a:pt x="7513" y="3751"/>
                    <a:pt x="7394" y="3727"/>
                    <a:pt x="7275" y="3703"/>
                  </a:cubicBezTo>
                  <a:cubicBezTo>
                    <a:pt x="6311" y="3513"/>
                    <a:pt x="5347" y="3310"/>
                    <a:pt x="4370" y="3132"/>
                  </a:cubicBezTo>
                  <a:cubicBezTo>
                    <a:pt x="4227" y="3096"/>
                    <a:pt x="4096" y="3060"/>
                    <a:pt x="3918" y="303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24;p25">
              <a:extLst>
                <a:ext uri="{FF2B5EF4-FFF2-40B4-BE49-F238E27FC236}">
                  <a16:creationId xmlns:a16="http://schemas.microsoft.com/office/drawing/2014/main" id="{2B728F69-6BFB-4C37-9A05-789C1873193E}"/>
                </a:ext>
              </a:extLst>
            </p:cNvPr>
            <p:cNvSpPr/>
            <p:nvPr/>
          </p:nvSpPr>
          <p:spPr>
            <a:xfrm>
              <a:off x="4592525" y="3147550"/>
              <a:ext cx="255700" cy="352725"/>
            </a:xfrm>
            <a:custGeom>
              <a:avLst/>
              <a:gdLst/>
              <a:ahLst/>
              <a:cxnLst/>
              <a:rect l="l" t="t" r="r" b="b"/>
              <a:pathLst>
                <a:path w="10228" h="14109" extrusionOk="0">
                  <a:moveTo>
                    <a:pt x="1001" y="119"/>
                  </a:moveTo>
                  <a:lnTo>
                    <a:pt x="1036" y="750"/>
                  </a:lnTo>
                  <a:cubicBezTo>
                    <a:pt x="1048" y="2453"/>
                    <a:pt x="1036" y="4167"/>
                    <a:pt x="1072" y="5882"/>
                  </a:cubicBezTo>
                  <a:cubicBezTo>
                    <a:pt x="1084" y="6822"/>
                    <a:pt x="1191" y="7775"/>
                    <a:pt x="1215" y="8704"/>
                  </a:cubicBezTo>
                  <a:cubicBezTo>
                    <a:pt x="1251" y="9716"/>
                    <a:pt x="1227" y="10751"/>
                    <a:pt x="1227" y="11763"/>
                  </a:cubicBezTo>
                  <a:cubicBezTo>
                    <a:pt x="1227" y="11954"/>
                    <a:pt x="1322" y="12025"/>
                    <a:pt x="1489" y="12037"/>
                  </a:cubicBezTo>
                  <a:cubicBezTo>
                    <a:pt x="1548" y="12037"/>
                    <a:pt x="1608" y="12037"/>
                    <a:pt x="1667" y="12025"/>
                  </a:cubicBezTo>
                  <a:cubicBezTo>
                    <a:pt x="3096" y="11716"/>
                    <a:pt x="4501" y="11835"/>
                    <a:pt x="5942" y="12014"/>
                  </a:cubicBezTo>
                  <a:cubicBezTo>
                    <a:pt x="6632" y="12097"/>
                    <a:pt x="7335" y="12204"/>
                    <a:pt x="8037" y="12335"/>
                  </a:cubicBezTo>
                  <a:cubicBezTo>
                    <a:pt x="8335" y="12395"/>
                    <a:pt x="8621" y="12549"/>
                    <a:pt x="8895" y="12668"/>
                  </a:cubicBezTo>
                  <a:cubicBezTo>
                    <a:pt x="9156" y="12787"/>
                    <a:pt x="9383" y="12918"/>
                    <a:pt x="9645" y="13049"/>
                  </a:cubicBezTo>
                  <a:cubicBezTo>
                    <a:pt x="9859" y="13168"/>
                    <a:pt x="10121" y="13276"/>
                    <a:pt x="10228" y="13549"/>
                  </a:cubicBezTo>
                  <a:cubicBezTo>
                    <a:pt x="10180" y="13585"/>
                    <a:pt x="10145" y="13621"/>
                    <a:pt x="10133" y="13621"/>
                  </a:cubicBezTo>
                  <a:cubicBezTo>
                    <a:pt x="8752" y="13668"/>
                    <a:pt x="7371" y="13692"/>
                    <a:pt x="5977" y="13752"/>
                  </a:cubicBezTo>
                  <a:cubicBezTo>
                    <a:pt x="5204" y="13788"/>
                    <a:pt x="4418" y="13871"/>
                    <a:pt x="3644" y="13930"/>
                  </a:cubicBezTo>
                  <a:cubicBezTo>
                    <a:pt x="3132" y="13966"/>
                    <a:pt x="2644" y="13990"/>
                    <a:pt x="2144" y="14026"/>
                  </a:cubicBezTo>
                  <a:cubicBezTo>
                    <a:pt x="1727" y="14038"/>
                    <a:pt x="1322" y="14061"/>
                    <a:pt x="905" y="14097"/>
                  </a:cubicBezTo>
                  <a:cubicBezTo>
                    <a:pt x="715" y="14109"/>
                    <a:pt x="536" y="14097"/>
                    <a:pt x="310" y="14097"/>
                  </a:cubicBezTo>
                  <a:cubicBezTo>
                    <a:pt x="286" y="13811"/>
                    <a:pt x="251" y="13573"/>
                    <a:pt x="239" y="13335"/>
                  </a:cubicBezTo>
                  <a:cubicBezTo>
                    <a:pt x="191" y="12430"/>
                    <a:pt x="143" y="11502"/>
                    <a:pt x="132" y="10597"/>
                  </a:cubicBezTo>
                  <a:cubicBezTo>
                    <a:pt x="120" y="9180"/>
                    <a:pt x="132" y="7751"/>
                    <a:pt x="120" y="6346"/>
                  </a:cubicBezTo>
                  <a:cubicBezTo>
                    <a:pt x="84" y="4501"/>
                    <a:pt x="48" y="2655"/>
                    <a:pt x="12" y="810"/>
                  </a:cubicBezTo>
                  <a:cubicBezTo>
                    <a:pt x="1" y="12"/>
                    <a:pt x="12" y="0"/>
                    <a:pt x="798" y="60"/>
                  </a:cubicBezTo>
                  <a:cubicBezTo>
                    <a:pt x="846" y="95"/>
                    <a:pt x="882" y="107"/>
                    <a:pt x="1001" y="1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25;p25">
              <a:extLst>
                <a:ext uri="{FF2B5EF4-FFF2-40B4-BE49-F238E27FC236}">
                  <a16:creationId xmlns:a16="http://schemas.microsoft.com/office/drawing/2014/main" id="{819A31F9-D18B-4CA2-9337-2A91E4675154}"/>
                </a:ext>
              </a:extLst>
            </p:cNvPr>
            <p:cNvSpPr/>
            <p:nvPr/>
          </p:nvSpPr>
          <p:spPr>
            <a:xfrm>
              <a:off x="4880350" y="3133550"/>
              <a:ext cx="270600" cy="356025"/>
            </a:xfrm>
            <a:custGeom>
              <a:avLst/>
              <a:gdLst/>
              <a:ahLst/>
              <a:cxnLst/>
              <a:rect l="l" t="t" r="r" b="b"/>
              <a:pathLst>
                <a:path w="10824" h="14241" extrusionOk="0">
                  <a:moveTo>
                    <a:pt x="9966" y="1"/>
                  </a:moveTo>
                  <a:cubicBezTo>
                    <a:pt x="10240" y="12"/>
                    <a:pt x="10490" y="24"/>
                    <a:pt x="10776" y="60"/>
                  </a:cubicBezTo>
                  <a:cubicBezTo>
                    <a:pt x="10788" y="203"/>
                    <a:pt x="10824" y="322"/>
                    <a:pt x="10824" y="441"/>
                  </a:cubicBezTo>
                  <a:cubicBezTo>
                    <a:pt x="10812" y="1310"/>
                    <a:pt x="10776" y="2179"/>
                    <a:pt x="10752" y="3049"/>
                  </a:cubicBezTo>
                  <a:cubicBezTo>
                    <a:pt x="10705" y="4120"/>
                    <a:pt x="10633" y="5204"/>
                    <a:pt x="10586" y="6275"/>
                  </a:cubicBezTo>
                  <a:cubicBezTo>
                    <a:pt x="10574" y="6549"/>
                    <a:pt x="10621" y="6811"/>
                    <a:pt x="10621" y="7061"/>
                  </a:cubicBezTo>
                  <a:cubicBezTo>
                    <a:pt x="10597" y="9359"/>
                    <a:pt x="10574" y="11645"/>
                    <a:pt x="10562" y="13931"/>
                  </a:cubicBezTo>
                  <a:cubicBezTo>
                    <a:pt x="10562" y="14002"/>
                    <a:pt x="10538" y="14062"/>
                    <a:pt x="10526" y="14169"/>
                  </a:cubicBezTo>
                  <a:cubicBezTo>
                    <a:pt x="10419" y="14181"/>
                    <a:pt x="10336" y="14193"/>
                    <a:pt x="10264" y="14181"/>
                  </a:cubicBezTo>
                  <a:cubicBezTo>
                    <a:pt x="8216" y="14050"/>
                    <a:pt x="6192" y="14002"/>
                    <a:pt x="4156" y="14074"/>
                  </a:cubicBezTo>
                  <a:cubicBezTo>
                    <a:pt x="3978" y="14074"/>
                    <a:pt x="3799" y="14133"/>
                    <a:pt x="3632" y="14133"/>
                  </a:cubicBezTo>
                  <a:cubicBezTo>
                    <a:pt x="2513" y="14181"/>
                    <a:pt x="1394" y="14205"/>
                    <a:pt x="275" y="14240"/>
                  </a:cubicBezTo>
                  <a:cubicBezTo>
                    <a:pt x="203" y="14240"/>
                    <a:pt x="132" y="14228"/>
                    <a:pt x="1" y="14193"/>
                  </a:cubicBezTo>
                  <a:cubicBezTo>
                    <a:pt x="299" y="13931"/>
                    <a:pt x="596" y="13788"/>
                    <a:pt x="894" y="13657"/>
                  </a:cubicBezTo>
                  <a:cubicBezTo>
                    <a:pt x="2144" y="13109"/>
                    <a:pt x="3489" y="12835"/>
                    <a:pt x="4811" y="12538"/>
                  </a:cubicBezTo>
                  <a:cubicBezTo>
                    <a:pt x="6037" y="12276"/>
                    <a:pt x="7276" y="12121"/>
                    <a:pt x="8550" y="12109"/>
                  </a:cubicBezTo>
                  <a:cubicBezTo>
                    <a:pt x="8788" y="12109"/>
                    <a:pt x="9038" y="12002"/>
                    <a:pt x="9276" y="11931"/>
                  </a:cubicBezTo>
                  <a:cubicBezTo>
                    <a:pt x="9454" y="11871"/>
                    <a:pt x="9502" y="11704"/>
                    <a:pt x="9514" y="11550"/>
                  </a:cubicBezTo>
                  <a:cubicBezTo>
                    <a:pt x="9562" y="10919"/>
                    <a:pt x="9597" y="10311"/>
                    <a:pt x="9633" y="9680"/>
                  </a:cubicBezTo>
                  <a:cubicBezTo>
                    <a:pt x="9669" y="9049"/>
                    <a:pt x="9669" y="8394"/>
                    <a:pt x="9693" y="7740"/>
                  </a:cubicBezTo>
                  <a:cubicBezTo>
                    <a:pt x="9728" y="6799"/>
                    <a:pt x="9752" y="5846"/>
                    <a:pt x="9800" y="4906"/>
                  </a:cubicBezTo>
                  <a:cubicBezTo>
                    <a:pt x="9812" y="4322"/>
                    <a:pt x="9859" y="3763"/>
                    <a:pt x="9871" y="3179"/>
                  </a:cubicBezTo>
                  <a:cubicBezTo>
                    <a:pt x="9907" y="2275"/>
                    <a:pt x="9919" y="1346"/>
                    <a:pt x="9943" y="441"/>
                  </a:cubicBezTo>
                  <a:cubicBezTo>
                    <a:pt x="9919" y="310"/>
                    <a:pt x="9943" y="191"/>
                    <a:pt x="9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26;p25">
              <a:extLst>
                <a:ext uri="{FF2B5EF4-FFF2-40B4-BE49-F238E27FC236}">
                  <a16:creationId xmlns:a16="http://schemas.microsoft.com/office/drawing/2014/main" id="{55C59DCA-271A-41CE-94FD-9BEEF01ACD5C}"/>
                </a:ext>
              </a:extLst>
            </p:cNvPr>
            <p:cNvSpPr/>
            <p:nvPr/>
          </p:nvSpPr>
          <p:spPr>
            <a:xfrm>
              <a:off x="5007450" y="3407700"/>
              <a:ext cx="8075" cy="7150"/>
            </a:xfrm>
            <a:custGeom>
              <a:avLst/>
              <a:gdLst/>
              <a:ahLst/>
              <a:cxnLst/>
              <a:rect l="l" t="t" r="r" b="b"/>
              <a:pathLst>
                <a:path w="323" h="286" extrusionOk="0">
                  <a:moveTo>
                    <a:pt x="322" y="107"/>
                  </a:moveTo>
                  <a:cubicBezTo>
                    <a:pt x="239" y="179"/>
                    <a:pt x="179" y="250"/>
                    <a:pt x="108" y="262"/>
                  </a:cubicBezTo>
                  <a:cubicBezTo>
                    <a:pt x="84" y="286"/>
                    <a:pt x="1" y="179"/>
                    <a:pt x="1" y="131"/>
                  </a:cubicBezTo>
                  <a:cubicBezTo>
                    <a:pt x="1" y="84"/>
                    <a:pt x="72" y="12"/>
                    <a:pt x="108" y="0"/>
                  </a:cubicBezTo>
                  <a:cubicBezTo>
                    <a:pt x="156" y="0"/>
                    <a:pt x="239" y="60"/>
                    <a:pt x="322" y="1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27;p25">
              <a:extLst>
                <a:ext uri="{FF2B5EF4-FFF2-40B4-BE49-F238E27FC236}">
                  <a16:creationId xmlns:a16="http://schemas.microsoft.com/office/drawing/2014/main" id="{E2DBD4E9-0CCF-4653-8C15-266B2E4E3F8E}"/>
                </a:ext>
              </a:extLst>
            </p:cNvPr>
            <p:cNvSpPr/>
            <p:nvPr/>
          </p:nvSpPr>
          <p:spPr>
            <a:xfrm>
              <a:off x="4906550" y="3321675"/>
              <a:ext cx="30975" cy="23825"/>
            </a:xfrm>
            <a:custGeom>
              <a:avLst/>
              <a:gdLst/>
              <a:ahLst/>
              <a:cxnLst/>
              <a:rect l="l" t="t" r="r" b="b"/>
              <a:pathLst>
                <a:path w="1239" h="953" extrusionOk="0">
                  <a:moveTo>
                    <a:pt x="251" y="0"/>
                  </a:moveTo>
                  <a:cubicBezTo>
                    <a:pt x="489" y="60"/>
                    <a:pt x="763" y="72"/>
                    <a:pt x="965" y="167"/>
                  </a:cubicBezTo>
                  <a:cubicBezTo>
                    <a:pt x="1239" y="286"/>
                    <a:pt x="1215" y="548"/>
                    <a:pt x="965" y="703"/>
                  </a:cubicBezTo>
                  <a:cubicBezTo>
                    <a:pt x="917" y="715"/>
                    <a:pt x="894" y="750"/>
                    <a:pt x="846" y="750"/>
                  </a:cubicBezTo>
                  <a:cubicBezTo>
                    <a:pt x="608" y="810"/>
                    <a:pt x="322" y="953"/>
                    <a:pt x="144" y="727"/>
                  </a:cubicBezTo>
                  <a:cubicBezTo>
                    <a:pt x="1" y="536"/>
                    <a:pt x="120" y="274"/>
                    <a:pt x="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28;p25">
              <a:extLst>
                <a:ext uri="{FF2B5EF4-FFF2-40B4-BE49-F238E27FC236}">
                  <a16:creationId xmlns:a16="http://schemas.microsoft.com/office/drawing/2014/main" id="{D7A95C92-CBF7-48D7-B909-4156FDE09A99}"/>
                </a:ext>
              </a:extLst>
            </p:cNvPr>
            <p:cNvSpPr/>
            <p:nvPr/>
          </p:nvSpPr>
          <p:spPr>
            <a:xfrm>
              <a:off x="4910725" y="3290125"/>
              <a:ext cx="26800" cy="23825"/>
            </a:xfrm>
            <a:custGeom>
              <a:avLst/>
              <a:gdLst/>
              <a:ahLst/>
              <a:cxnLst/>
              <a:rect l="l" t="t" r="r" b="b"/>
              <a:pathLst>
                <a:path w="1072" h="953" extrusionOk="0">
                  <a:moveTo>
                    <a:pt x="0" y="60"/>
                  </a:moveTo>
                  <a:cubicBezTo>
                    <a:pt x="405" y="0"/>
                    <a:pt x="739" y="12"/>
                    <a:pt x="1072" y="262"/>
                  </a:cubicBezTo>
                  <a:cubicBezTo>
                    <a:pt x="917" y="726"/>
                    <a:pt x="512" y="786"/>
                    <a:pt x="96" y="953"/>
                  </a:cubicBezTo>
                  <a:cubicBezTo>
                    <a:pt x="72" y="619"/>
                    <a:pt x="36" y="357"/>
                    <a:pt x="0" y="6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29;p25">
              <a:extLst>
                <a:ext uri="{FF2B5EF4-FFF2-40B4-BE49-F238E27FC236}">
                  <a16:creationId xmlns:a16="http://schemas.microsoft.com/office/drawing/2014/main" id="{9B4A7CBC-B1F8-4EA2-B783-ADC7D4D60FA0}"/>
                </a:ext>
              </a:extLst>
            </p:cNvPr>
            <p:cNvSpPr/>
            <p:nvPr/>
          </p:nvSpPr>
          <p:spPr>
            <a:xfrm>
              <a:off x="4667525" y="3153500"/>
              <a:ext cx="13425" cy="19075"/>
            </a:xfrm>
            <a:custGeom>
              <a:avLst/>
              <a:gdLst/>
              <a:ahLst/>
              <a:cxnLst/>
              <a:rect l="l" t="t" r="r" b="b"/>
              <a:pathLst>
                <a:path w="537" h="763" extrusionOk="0">
                  <a:moveTo>
                    <a:pt x="60" y="762"/>
                  </a:moveTo>
                  <a:cubicBezTo>
                    <a:pt x="1" y="429"/>
                    <a:pt x="49" y="215"/>
                    <a:pt x="275" y="0"/>
                  </a:cubicBezTo>
                  <a:cubicBezTo>
                    <a:pt x="453" y="167"/>
                    <a:pt x="537" y="369"/>
                    <a:pt x="537" y="667"/>
                  </a:cubicBezTo>
                  <a:cubicBezTo>
                    <a:pt x="394" y="703"/>
                    <a:pt x="239" y="715"/>
                    <a:pt x="60" y="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30;p25">
              <a:extLst>
                <a:ext uri="{FF2B5EF4-FFF2-40B4-BE49-F238E27FC236}">
                  <a16:creationId xmlns:a16="http://schemas.microsoft.com/office/drawing/2014/main" id="{91826FE3-FD34-4DE9-89A2-D8BBF10072BA}"/>
                </a:ext>
              </a:extLst>
            </p:cNvPr>
            <p:cNvSpPr/>
            <p:nvPr/>
          </p:nvSpPr>
          <p:spPr>
            <a:xfrm>
              <a:off x="4582100" y="3095150"/>
              <a:ext cx="581650" cy="417350"/>
            </a:xfrm>
            <a:custGeom>
              <a:avLst/>
              <a:gdLst/>
              <a:ahLst/>
              <a:cxnLst/>
              <a:rect l="l" t="t" r="r" b="b"/>
              <a:pathLst>
                <a:path w="23266" h="16694" extrusionOk="0">
                  <a:moveTo>
                    <a:pt x="22742" y="1060"/>
                  </a:moveTo>
                  <a:cubicBezTo>
                    <a:pt x="22551" y="1025"/>
                    <a:pt x="22373" y="1013"/>
                    <a:pt x="22158" y="1001"/>
                  </a:cubicBezTo>
                  <a:cubicBezTo>
                    <a:pt x="22099" y="1001"/>
                    <a:pt x="22027" y="977"/>
                    <a:pt x="21968" y="977"/>
                  </a:cubicBezTo>
                  <a:cubicBezTo>
                    <a:pt x="21956" y="953"/>
                    <a:pt x="21956" y="917"/>
                    <a:pt x="21932" y="905"/>
                  </a:cubicBezTo>
                  <a:lnTo>
                    <a:pt x="21932" y="739"/>
                  </a:lnTo>
                  <a:cubicBezTo>
                    <a:pt x="21932" y="572"/>
                    <a:pt x="21932" y="417"/>
                    <a:pt x="21825" y="310"/>
                  </a:cubicBezTo>
                  <a:cubicBezTo>
                    <a:pt x="21718" y="191"/>
                    <a:pt x="21515" y="167"/>
                    <a:pt x="21349" y="143"/>
                  </a:cubicBezTo>
                  <a:cubicBezTo>
                    <a:pt x="21313" y="143"/>
                    <a:pt x="21265" y="132"/>
                    <a:pt x="21218" y="132"/>
                  </a:cubicBezTo>
                  <a:cubicBezTo>
                    <a:pt x="20730" y="36"/>
                    <a:pt x="20194" y="1"/>
                    <a:pt x="19610" y="1"/>
                  </a:cubicBezTo>
                  <a:cubicBezTo>
                    <a:pt x="18753" y="1"/>
                    <a:pt x="17884" y="84"/>
                    <a:pt x="17051" y="179"/>
                  </a:cubicBezTo>
                  <a:lnTo>
                    <a:pt x="16860" y="191"/>
                  </a:lnTo>
                  <a:cubicBezTo>
                    <a:pt x="16693" y="203"/>
                    <a:pt x="16551" y="286"/>
                    <a:pt x="16408" y="358"/>
                  </a:cubicBezTo>
                  <a:cubicBezTo>
                    <a:pt x="16324" y="405"/>
                    <a:pt x="16229" y="441"/>
                    <a:pt x="16158" y="465"/>
                  </a:cubicBezTo>
                  <a:cubicBezTo>
                    <a:pt x="15038" y="798"/>
                    <a:pt x="13967" y="1156"/>
                    <a:pt x="12991" y="1775"/>
                  </a:cubicBezTo>
                  <a:cubicBezTo>
                    <a:pt x="12538" y="2037"/>
                    <a:pt x="12109" y="2334"/>
                    <a:pt x="11681" y="2608"/>
                  </a:cubicBezTo>
                  <a:lnTo>
                    <a:pt x="11193" y="2918"/>
                  </a:lnTo>
                  <a:cubicBezTo>
                    <a:pt x="11086" y="2858"/>
                    <a:pt x="10990" y="2799"/>
                    <a:pt x="10895" y="2739"/>
                  </a:cubicBezTo>
                  <a:cubicBezTo>
                    <a:pt x="10609" y="2572"/>
                    <a:pt x="10312" y="2394"/>
                    <a:pt x="10014" y="2251"/>
                  </a:cubicBezTo>
                  <a:cubicBezTo>
                    <a:pt x="9776" y="2132"/>
                    <a:pt x="9526" y="2025"/>
                    <a:pt x="9288" y="1918"/>
                  </a:cubicBezTo>
                  <a:cubicBezTo>
                    <a:pt x="8907" y="1751"/>
                    <a:pt x="8526" y="1608"/>
                    <a:pt x="8180" y="1394"/>
                  </a:cubicBezTo>
                  <a:cubicBezTo>
                    <a:pt x="7347" y="905"/>
                    <a:pt x="6454" y="739"/>
                    <a:pt x="5609" y="608"/>
                  </a:cubicBezTo>
                  <a:cubicBezTo>
                    <a:pt x="4287" y="417"/>
                    <a:pt x="3251" y="310"/>
                    <a:pt x="2287" y="298"/>
                  </a:cubicBezTo>
                  <a:lnTo>
                    <a:pt x="2239" y="298"/>
                  </a:lnTo>
                  <a:cubicBezTo>
                    <a:pt x="1930" y="298"/>
                    <a:pt x="1668" y="370"/>
                    <a:pt x="1465" y="429"/>
                  </a:cubicBezTo>
                  <a:cubicBezTo>
                    <a:pt x="1311" y="477"/>
                    <a:pt x="1108" y="608"/>
                    <a:pt x="1168" y="941"/>
                  </a:cubicBezTo>
                  <a:cubicBezTo>
                    <a:pt x="1203" y="1096"/>
                    <a:pt x="1227" y="1275"/>
                    <a:pt x="1251" y="1441"/>
                  </a:cubicBezTo>
                  <a:cubicBezTo>
                    <a:pt x="1263" y="1656"/>
                    <a:pt x="1263" y="1656"/>
                    <a:pt x="1084" y="1667"/>
                  </a:cubicBezTo>
                  <a:cubicBezTo>
                    <a:pt x="1013" y="1679"/>
                    <a:pt x="930" y="1679"/>
                    <a:pt x="834" y="1679"/>
                  </a:cubicBezTo>
                  <a:lnTo>
                    <a:pt x="691" y="1679"/>
                  </a:lnTo>
                  <a:lnTo>
                    <a:pt x="560" y="1679"/>
                  </a:lnTo>
                  <a:cubicBezTo>
                    <a:pt x="275" y="1679"/>
                    <a:pt x="84" y="1751"/>
                    <a:pt x="25" y="2108"/>
                  </a:cubicBezTo>
                  <a:cubicBezTo>
                    <a:pt x="1" y="2287"/>
                    <a:pt x="1" y="2465"/>
                    <a:pt x="13" y="2584"/>
                  </a:cubicBezTo>
                  <a:cubicBezTo>
                    <a:pt x="25" y="2787"/>
                    <a:pt x="37" y="2965"/>
                    <a:pt x="60" y="3156"/>
                  </a:cubicBezTo>
                  <a:cubicBezTo>
                    <a:pt x="84" y="3453"/>
                    <a:pt x="96" y="3751"/>
                    <a:pt x="96" y="4049"/>
                  </a:cubicBezTo>
                  <a:cubicBezTo>
                    <a:pt x="120" y="5013"/>
                    <a:pt x="132" y="5966"/>
                    <a:pt x="144" y="6930"/>
                  </a:cubicBezTo>
                  <a:cubicBezTo>
                    <a:pt x="156" y="7609"/>
                    <a:pt x="156" y="8264"/>
                    <a:pt x="179" y="8930"/>
                  </a:cubicBezTo>
                  <a:cubicBezTo>
                    <a:pt x="191" y="10323"/>
                    <a:pt x="215" y="11716"/>
                    <a:pt x="251" y="13109"/>
                  </a:cubicBezTo>
                  <a:lnTo>
                    <a:pt x="263" y="14133"/>
                  </a:lnTo>
                  <a:cubicBezTo>
                    <a:pt x="275" y="14812"/>
                    <a:pt x="298" y="15503"/>
                    <a:pt x="310" y="16205"/>
                  </a:cubicBezTo>
                  <a:cubicBezTo>
                    <a:pt x="322" y="16562"/>
                    <a:pt x="429" y="16669"/>
                    <a:pt x="787" y="16693"/>
                  </a:cubicBezTo>
                  <a:lnTo>
                    <a:pt x="870" y="16693"/>
                  </a:lnTo>
                  <a:cubicBezTo>
                    <a:pt x="930" y="16693"/>
                    <a:pt x="1013" y="16693"/>
                    <a:pt x="1072" y="16681"/>
                  </a:cubicBezTo>
                  <a:cubicBezTo>
                    <a:pt x="1525" y="16646"/>
                    <a:pt x="1977" y="16622"/>
                    <a:pt x="2442" y="16586"/>
                  </a:cubicBezTo>
                  <a:cubicBezTo>
                    <a:pt x="3394" y="16515"/>
                    <a:pt x="4382" y="16455"/>
                    <a:pt x="5359" y="16395"/>
                  </a:cubicBezTo>
                  <a:cubicBezTo>
                    <a:pt x="6573" y="16336"/>
                    <a:pt x="7954" y="16265"/>
                    <a:pt x="9300" y="16265"/>
                  </a:cubicBezTo>
                  <a:cubicBezTo>
                    <a:pt x="9919" y="16265"/>
                    <a:pt x="10490" y="16276"/>
                    <a:pt x="11038" y="16312"/>
                  </a:cubicBezTo>
                  <a:lnTo>
                    <a:pt x="11050" y="16312"/>
                  </a:lnTo>
                  <a:cubicBezTo>
                    <a:pt x="11097" y="16312"/>
                    <a:pt x="11157" y="16288"/>
                    <a:pt x="11193" y="16288"/>
                  </a:cubicBezTo>
                  <a:cubicBezTo>
                    <a:pt x="11217" y="16288"/>
                    <a:pt x="11228" y="16276"/>
                    <a:pt x="11264" y="16276"/>
                  </a:cubicBezTo>
                  <a:lnTo>
                    <a:pt x="11740" y="16253"/>
                  </a:lnTo>
                  <a:cubicBezTo>
                    <a:pt x="12240" y="16217"/>
                    <a:pt x="12776" y="16205"/>
                    <a:pt x="13288" y="16193"/>
                  </a:cubicBezTo>
                  <a:lnTo>
                    <a:pt x="13395" y="16193"/>
                  </a:lnTo>
                  <a:cubicBezTo>
                    <a:pt x="13526" y="16193"/>
                    <a:pt x="13657" y="16193"/>
                    <a:pt x="13788" y="16205"/>
                  </a:cubicBezTo>
                  <a:cubicBezTo>
                    <a:pt x="13931" y="16205"/>
                    <a:pt x="14074" y="16217"/>
                    <a:pt x="14205" y="16217"/>
                  </a:cubicBezTo>
                  <a:lnTo>
                    <a:pt x="14431" y="16217"/>
                  </a:lnTo>
                  <a:cubicBezTo>
                    <a:pt x="14907" y="16193"/>
                    <a:pt x="15396" y="16157"/>
                    <a:pt x="15872" y="16110"/>
                  </a:cubicBezTo>
                  <a:cubicBezTo>
                    <a:pt x="16634" y="16050"/>
                    <a:pt x="17408" y="15991"/>
                    <a:pt x="18182" y="15979"/>
                  </a:cubicBezTo>
                  <a:lnTo>
                    <a:pt x="18717" y="15979"/>
                  </a:lnTo>
                  <a:cubicBezTo>
                    <a:pt x="20122" y="15979"/>
                    <a:pt x="21527" y="16134"/>
                    <a:pt x="22754" y="16265"/>
                  </a:cubicBezTo>
                  <a:lnTo>
                    <a:pt x="22897" y="16276"/>
                  </a:lnTo>
                  <a:lnTo>
                    <a:pt x="22920" y="16110"/>
                  </a:lnTo>
                  <a:cubicBezTo>
                    <a:pt x="22920" y="16074"/>
                    <a:pt x="22920" y="16015"/>
                    <a:pt x="22932" y="15967"/>
                  </a:cubicBezTo>
                  <a:cubicBezTo>
                    <a:pt x="22944" y="15860"/>
                    <a:pt x="22944" y="15741"/>
                    <a:pt x="22944" y="15634"/>
                  </a:cubicBezTo>
                  <a:cubicBezTo>
                    <a:pt x="22944" y="15372"/>
                    <a:pt x="22932" y="15086"/>
                    <a:pt x="22932" y="14824"/>
                  </a:cubicBezTo>
                  <a:cubicBezTo>
                    <a:pt x="22920" y="14360"/>
                    <a:pt x="22920" y="13895"/>
                    <a:pt x="22920" y="13419"/>
                  </a:cubicBezTo>
                  <a:cubicBezTo>
                    <a:pt x="22932" y="12050"/>
                    <a:pt x="22944" y="10621"/>
                    <a:pt x="22992" y="9073"/>
                  </a:cubicBezTo>
                  <a:cubicBezTo>
                    <a:pt x="23016" y="7585"/>
                    <a:pt x="23063" y="6216"/>
                    <a:pt x="23111" y="4918"/>
                  </a:cubicBezTo>
                  <a:cubicBezTo>
                    <a:pt x="23135" y="4287"/>
                    <a:pt x="23170" y="3644"/>
                    <a:pt x="23194" y="3013"/>
                  </a:cubicBezTo>
                  <a:cubicBezTo>
                    <a:pt x="23230" y="2560"/>
                    <a:pt x="23242" y="2108"/>
                    <a:pt x="23254" y="1644"/>
                  </a:cubicBezTo>
                  <a:cubicBezTo>
                    <a:pt x="23266" y="1215"/>
                    <a:pt x="23182" y="1132"/>
                    <a:pt x="22742" y="1060"/>
                  </a:cubicBezTo>
                  <a:close/>
                  <a:moveTo>
                    <a:pt x="3049" y="15955"/>
                  </a:moveTo>
                  <a:cubicBezTo>
                    <a:pt x="2882" y="15967"/>
                    <a:pt x="2727" y="15967"/>
                    <a:pt x="2561" y="15979"/>
                  </a:cubicBezTo>
                  <a:cubicBezTo>
                    <a:pt x="2430" y="16003"/>
                    <a:pt x="2275" y="16003"/>
                    <a:pt x="2144" y="16015"/>
                  </a:cubicBezTo>
                  <a:cubicBezTo>
                    <a:pt x="1870" y="16026"/>
                    <a:pt x="1608" y="16038"/>
                    <a:pt x="1322" y="16062"/>
                  </a:cubicBezTo>
                  <a:lnTo>
                    <a:pt x="1120" y="16062"/>
                  </a:lnTo>
                  <a:lnTo>
                    <a:pt x="882" y="16062"/>
                  </a:lnTo>
                  <a:cubicBezTo>
                    <a:pt x="882" y="16015"/>
                    <a:pt x="858" y="15967"/>
                    <a:pt x="858" y="15919"/>
                  </a:cubicBezTo>
                  <a:cubicBezTo>
                    <a:pt x="846" y="15741"/>
                    <a:pt x="822" y="15598"/>
                    <a:pt x="822" y="15443"/>
                  </a:cubicBezTo>
                  <a:lnTo>
                    <a:pt x="787" y="14872"/>
                  </a:lnTo>
                  <a:cubicBezTo>
                    <a:pt x="763" y="14157"/>
                    <a:pt x="727" y="13419"/>
                    <a:pt x="715" y="12705"/>
                  </a:cubicBezTo>
                  <a:cubicBezTo>
                    <a:pt x="703" y="11990"/>
                    <a:pt x="703" y="11264"/>
                    <a:pt x="703" y="10561"/>
                  </a:cubicBezTo>
                  <a:lnTo>
                    <a:pt x="703" y="8454"/>
                  </a:lnTo>
                  <a:cubicBezTo>
                    <a:pt x="679" y="7287"/>
                    <a:pt x="656" y="6097"/>
                    <a:pt x="644" y="4954"/>
                  </a:cubicBezTo>
                  <a:cubicBezTo>
                    <a:pt x="620" y="4275"/>
                    <a:pt x="608" y="3596"/>
                    <a:pt x="596" y="2918"/>
                  </a:cubicBezTo>
                  <a:cubicBezTo>
                    <a:pt x="596" y="2656"/>
                    <a:pt x="584" y="2394"/>
                    <a:pt x="644" y="2334"/>
                  </a:cubicBezTo>
                  <a:cubicBezTo>
                    <a:pt x="668" y="2299"/>
                    <a:pt x="727" y="2299"/>
                    <a:pt x="846" y="2299"/>
                  </a:cubicBezTo>
                  <a:cubicBezTo>
                    <a:pt x="941" y="2299"/>
                    <a:pt x="1072" y="2322"/>
                    <a:pt x="1215" y="2322"/>
                  </a:cubicBezTo>
                  <a:cubicBezTo>
                    <a:pt x="1239" y="2322"/>
                    <a:pt x="1263" y="2322"/>
                    <a:pt x="1299" y="2334"/>
                  </a:cubicBezTo>
                  <a:cubicBezTo>
                    <a:pt x="1299" y="2370"/>
                    <a:pt x="1299" y="2394"/>
                    <a:pt x="1311" y="2429"/>
                  </a:cubicBezTo>
                  <a:cubicBezTo>
                    <a:pt x="1322" y="2560"/>
                    <a:pt x="1322" y="2691"/>
                    <a:pt x="1322" y="2822"/>
                  </a:cubicBezTo>
                  <a:lnTo>
                    <a:pt x="1322" y="4549"/>
                  </a:lnTo>
                  <a:cubicBezTo>
                    <a:pt x="1322" y="5668"/>
                    <a:pt x="1322" y="6835"/>
                    <a:pt x="1334" y="7978"/>
                  </a:cubicBezTo>
                  <a:cubicBezTo>
                    <a:pt x="1346" y="8478"/>
                    <a:pt x="1382" y="9002"/>
                    <a:pt x="1418" y="9490"/>
                  </a:cubicBezTo>
                  <a:cubicBezTo>
                    <a:pt x="1441" y="9930"/>
                    <a:pt x="1477" y="10371"/>
                    <a:pt x="1489" y="10800"/>
                  </a:cubicBezTo>
                  <a:cubicBezTo>
                    <a:pt x="1513" y="11633"/>
                    <a:pt x="1501" y="12490"/>
                    <a:pt x="1501" y="13300"/>
                  </a:cubicBezTo>
                  <a:lnTo>
                    <a:pt x="1501" y="13859"/>
                  </a:lnTo>
                  <a:cubicBezTo>
                    <a:pt x="1501" y="14121"/>
                    <a:pt x="1632" y="14276"/>
                    <a:pt x="1906" y="14288"/>
                  </a:cubicBezTo>
                  <a:lnTo>
                    <a:pt x="1942" y="14288"/>
                  </a:lnTo>
                  <a:cubicBezTo>
                    <a:pt x="2013" y="14288"/>
                    <a:pt x="2061" y="14288"/>
                    <a:pt x="2132" y="14276"/>
                  </a:cubicBezTo>
                  <a:cubicBezTo>
                    <a:pt x="2704" y="14133"/>
                    <a:pt x="3335" y="14074"/>
                    <a:pt x="4013" y="14074"/>
                  </a:cubicBezTo>
                  <a:cubicBezTo>
                    <a:pt x="4835" y="14074"/>
                    <a:pt x="5656" y="14169"/>
                    <a:pt x="6335" y="14252"/>
                  </a:cubicBezTo>
                  <a:cubicBezTo>
                    <a:pt x="7121" y="14360"/>
                    <a:pt x="7799" y="14467"/>
                    <a:pt x="8419" y="14586"/>
                  </a:cubicBezTo>
                  <a:cubicBezTo>
                    <a:pt x="8657" y="14633"/>
                    <a:pt x="8895" y="14752"/>
                    <a:pt x="9133" y="14848"/>
                  </a:cubicBezTo>
                  <a:lnTo>
                    <a:pt x="9252" y="14907"/>
                  </a:lnTo>
                  <a:cubicBezTo>
                    <a:pt x="9466" y="15002"/>
                    <a:pt x="9669" y="15122"/>
                    <a:pt x="9859" y="15241"/>
                  </a:cubicBezTo>
                  <a:lnTo>
                    <a:pt x="9978" y="15300"/>
                  </a:lnTo>
                  <a:lnTo>
                    <a:pt x="10074" y="15348"/>
                  </a:lnTo>
                  <a:cubicBezTo>
                    <a:pt x="10204" y="15419"/>
                    <a:pt x="10324" y="15479"/>
                    <a:pt x="10419" y="15586"/>
                  </a:cubicBezTo>
                  <a:cubicBezTo>
                    <a:pt x="10002" y="15598"/>
                    <a:pt x="9562" y="15610"/>
                    <a:pt x="9145" y="15610"/>
                  </a:cubicBezTo>
                  <a:cubicBezTo>
                    <a:pt x="8240" y="15645"/>
                    <a:pt x="7299" y="15657"/>
                    <a:pt x="6394" y="15705"/>
                  </a:cubicBezTo>
                  <a:cubicBezTo>
                    <a:pt x="5906" y="15717"/>
                    <a:pt x="5418" y="15764"/>
                    <a:pt x="4942" y="15800"/>
                  </a:cubicBezTo>
                  <a:cubicBezTo>
                    <a:pt x="4644" y="15836"/>
                    <a:pt x="4347" y="15860"/>
                    <a:pt x="4061" y="15884"/>
                  </a:cubicBezTo>
                  <a:cubicBezTo>
                    <a:pt x="3716" y="15919"/>
                    <a:pt x="3382" y="15943"/>
                    <a:pt x="3049" y="15955"/>
                  </a:cubicBezTo>
                  <a:close/>
                  <a:moveTo>
                    <a:pt x="7526" y="1703"/>
                  </a:moveTo>
                  <a:lnTo>
                    <a:pt x="7645" y="1763"/>
                  </a:lnTo>
                  <a:cubicBezTo>
                    <a:pt x="8514" y="2215"/>
                    <a:pt x="9383" y="2680"/>
                    <a:pt x="10264" y="3144"/>
                  </a:cubicBezTo>
                  <a:cubicBezTo>
                    <a:pt x="10716" y="3382"/>
                    <a:pt x="10907" y="3703"/>
                    <a:pt x="10895" y="4227"/>
                  </a:cubicBezTo>
                  <a:cubicBezTo>
                    <a:pt x="10871" y="5608"/>
                    <a:pt x="10871" y="7025"/>
                    <a:pt x="10859" y="8395"/>
                  </a:cubicBezTo>
                  <a:cubicBezTo>
                    <a:pt x="10859" y="9264"/>
                    <a:pt x="10859" y="10157"/>
                    <a:pt x="10847" y="11038"/>
                  </a:cubicBezTo>
                  <a:cubicBezTo>
                    <a:pt x="10847" y="11252"/>
                    <a:pt x="10836" y="11466"/>
                    <a:pt x="10800" y="11681"/>
                  </a:cubicBezTo>
                  <a:cubicBezTo>
                    <a:pt x="10788" y="11847"/>
                    <a:pt x="10776" y="12026"/>
                    <a:pt x="10776" y="12181"/>
                  </a:cubicBezTo>
                  <a:lnTo>
                    <a:pt x="10728" y="13395"/>
                  </a:lnTo>
                  <a:cubicBezTo>
                    <a:pt x="10716" y="13752"/>
                    <a:pt x="10693" y="14121"/>
                    <a:pt x="10693" y="14479"/>
                  </a:cubicBezTo>
                  <a:cubicBezTo>
                    <a:pt x="10693" y="14610"/>
                    <a:pt x="10669" y="14729"/>
                    <a:pt x="10657" y="14883"/>
                  </a:cubicBezTo>
                  <a:lnTo>
                    <a:pt x="10657" y="14895"/>
                  </a:lnTo>
                  <a:cubicBezTo>
                    <a:pt x="10597" y="14860"/>
                    <a:pt x="10514" y="14836"/>
                    <a:pt x="10466" y="14800"/>
                  </a:cubicBezTo>
                  <a:cubicBezTo>
                    <a:pt x="10204" y="14681"/>
                    <a:pt x="9966" y="14562"/>
                    <a:pt x="9728" y="14431"/>
                  </a:cubicBezTo>
                  <a:cubicBezTo>
                    <a:pt x="9014" y="14026"/>
                    <a:pt x="8216" y="13788"/>
                    <a:pt x="7359" y="13717"/>
                  </a:cubicBezTo>
                  <a:cubicBezTo>
                    <a:pt x="7026" y="13693"/>
                    <a:pt x="6680" y="13645"/>
                    <a:pt x="6335" y="13609"/>
                  </a:cubicBezTo>
                  <a:cubicBezTo>
                    <a:pt x="5692" y="13538"/>
                    <a:pt x="5061" y="13478"/>
                    <a:pt x="4406" y="13431"/>
                  </a:cubicBezTo>
                  <a:cubicBezTo>
                    <a:pt x="4299" y="13431"/>
                    <a:pt x="4192" y="13419"/>
                    <a:pt x="4073" y="13419"/>
                  </a:cubicBezTo>
                  <a:cubicBezTo>
                    <a:pt x="3787" y="13419"/>
                    <a:pt x="3489" y="13431"/>
                    <a:pt x="3216" y="13467"/>
                  </a:cubicBezTo>
                  <a:cubicBezTo>
                    <a:pt x="3049" y="13478"/>
                    <a:pt x="2882" y="13490"/>
                    <a:pt x="2704" y="13490"/>
                  </a:cubicBezTo>
                  <a:cubicBezTo>
                    <a:pt x="2561" y="13490"/>
                    <a:pt x="2418" y="13514"/>
                    <a:pt x="2263" y="13526"/>
                  </a:cubicBezTo>
                  <a:lnTo>
                    <a:pt x="2120" y="13538"/>
                  </a:lnTo>
                  <a:lnTo>
                    <a:pt x="2120" y="13514"/>
                  </a:lnTo>
                  <a:cubicBezTo>
                    <a:pt x="2108" y="13407"/>
                    <a:pt x="2096" y="13312"/>
                    <a:pt x="2084" y="13217"/>
                  </a:cubicBezTo>
                  <a:cubicBezTo>
                    <a:pt x="2061" y="12716"/>
                    <a:pt x="2049" y="12228"/>
                    <a:pt x="2025" y="11740"/>
                  </a:cubicBezTo>
                  <a:cubicBezTo>
                    <a:pt x="2001" y="11109"/>
                    <a:pt x="1977" y="10490"/>
                    <a:pt x="1942" y="9847"/>
                  </a:cubicBezTo>
                  <a:cubicBezTo>
                    <a:pt x="1930" y="9490"/>
                    <a:pt x="1918" y="9121"/>
                    <a:pt x="1882" y="8764"/>
                  </a:cubicBezTo>
                  <a:cubicBezTo>
                    <a:pt x="1858" y="8168"/>
                    <a:pt x="1811" y="7537"/>
                    <a:pt x="1811" y="6942"/>
                  </a:cubicBezTo>
                  <a:cubicBezTo>
                    <a:pt x="1811" y="6394"/>
                    <a:pt x="1822" y="5835"/>
                    <a:pt x="1846" y="5275"/>
                  </a:cubicBezTo>
                  <a:cubicBezTo>
                    <a:pt x="1858" y="4823"/>
                    <a:pt x="1870" y="4323"/>
                    <a:pt x="1870" y="3846"/>
                  </a:cubicBezTo>
                  <a:cubicBezTo>
                    <a:pt x="1870" y="3346"/>
                    <a:pt x="1846" y="2834"/>
                    <a:pt x="1822" y="2346"/>
                  </a:cubicBezTo>
                  <a:cubicBezTo>
                    <a:pt x="1811" y="2096"/>
                    <a:pt x="1799" y="1846"/>
                    <a:pt x="1799" y="1584"/>
                  </a:cubicBezTo>
                  <a:lnTo>
                    <a:pt x="1799" y="1167"/>
                  </a:lnTo>
                  <a:lnTo>
                    <a:pt x="1799" y="1048"/>
                  </a:lnTo>
                  <a:lnTo>
                    <a:pt x="1930" y="1013"/>
                  </a:lnTo>
                  <a:cubicBezTo>
                    <a:pt x="2084" y="965"/>
                    <a:pt x="2215" y="917"/>
                    <a:pt x="2346" y="917"/>
                  </a:cubicBezTo>
                  <a:lnTo>
                    <a:pt x="2346" y="917"/>
                  </a:lnTo>
                  <a:cubicBezTo>
                    <a:pt x="3811" y="929"/>
                    <a:pt x="5537" y="1036"/>
                    <a:pt x="7228" y="1620"/>
                  </a:cubicBezTo>
                  <a:cubicBezTo>
                    <a:pt x="7264" y="1632"/>
                    <a:pt x="7287" y="1632"/>
                    <a:pt x="7323" y="1644"/>
                  </a:cubicBezTo>
                  <a:cubicBezTo>
                    <a:pt x="7430" y="1656"/>
                    <a:pt x="7490" y="1679"/>
                    <a:pt x="7526" y="1703"/>
                  </a:cubicBezTo>
                  <a:close/>
                  <a:moveTo>
                    <a:pt x="15789" y="15503"/>
                  </a:moveTo>
                  <a:cubicBezTo>
                    <a:pt x="15705" y="15526"/>
                    <a:pt x="15622" y="15538"/>
                    <a:pt x="15550" y="15538"/>
                  </a:cubicBezTo>
                  <a:cubicBezTo>
                    <a:pt x="14431" y="15586"/>
                    <a:pt x="13288" y="15610"/>
                    <a:pt x="12312" y="15622"/>
                  </a:cubicBezTo>
                  <a:cubicBezTo>
                    <a:pt x="12502" y="15491"/>
                    <a:pt x="12693" y="15419"/>
                    <a:pt x="12883" y="15324"/>
                  </a:cubicBezTo>
                  <a:cubicBezTo>
                    <a:pt x="14014" y="14836"/>
                    <a:pt x="15241" y="14550"/>
                    <a:pt x="16431" y="14288"/>
                  </a:cubicBezTo>
                  <a:lnTo>
                    <a:pt x="16777" y="14217"/>
                  </a:lnTo>
                  <a:cubicBezTo>
                    <a:pt x="17944" y="13943"/>
                    <a:pt x="19194" y="13800"/>
                    <a:pt x="20480" y="13776"/>
                  </a:cubicBezTo>
                  <a:cubicBezTo>
                    <a:pt x="20706" y="13776"/>
                    <a:pt x="20920" y="13705"/>
                    <a:pt x="21134" y="13633"/>
                  </a:cubicBezTo>
                  <a:lnTo>
                    <a:pt x="21253" y="13586"/>
                  </a:lnTo>
                  <a:cubicBezTo>
                    <a:pt x="21456" y="13526"/>
                    <a:pt x="21575" y="13348"/>
                    <a:pt x="21599" y="13062"/>
                  </a:cubicBezTo>
                  <a:cubicBezTo>
                    <a:pt x="21611" y="12883"/>
                    <a:pt x="21623" y="12705"/>
                    <a:pt x="21623" y="12526"/>
                  </a:cubicBezTo>
                  <a:cubicBezTo>
                    <a:pt x="21658" y="12097"/>
                    <a:pt x="21682" y="11657"/>
                    <a:pt x="21718" y="11204"/>
                  </a:cubicBezTo>
                  <a:cubicBezTo>
                    <a:pt x="21730" y="10823"/>
                    <a:pt x="21742" y="10442"/>
                    <a:pt x="21742" y="10061"/>
                  </a:cubicBezTo>
                  <a:cubicBezTo>
                    <a:pt x="21742" y="9788"/>
                    <a:pt x="21754" y="9526"/>
                    <a:pt x="21754" y="9252"/>
                  </a:cubicBezTo>
                  <a:cubicBezTo>
                    <a:pt x="21789" y="8323"/>
                    <a:pt x="21813" y="7371"/>
                    <a:pt x="21861" y="6430"/>
                  </a:cubicBezTo>
                  <a:cubicBezTo>
                    <a:pt x="21873" y="6192"/>
                    <a:pt x="21873" y="5954"/>
                    <a:pt x="21896" y="5716"/>
                  </a:cubicBezTo>
                  <a:cubicBezTo>
                    <a:pt x="21908" y="5370"/>
                    <a:pt x="21920" y="5049"/>
                    <a:pt x="21932" y="4704"/>
                  </a:cubicBezTo>
                  <a:lnTo>
                    <a:pt x="21980" y="3180"/>
                  </a:lnTo>
                  <a:cubicBezTo>
                    <a:pt x="21992" y="2763"/>
                    <a:pt x="21992" y="2370"/>
                    <a:pt x="22015" y="1953"/>
                  </a:cubicBezTo>
                  <a:cubicBezTo>
                    <a:pt x="22015" y="1870"/>
                    <a:pt x="22027" y="1798"/>
                    <a:pt x="22039" y="1691"/>
                  </a:cubicBezTo>
                  <a:lnTo>
                    <a:pt x="22039" y="1667"/>
                  </a:lnTo>
                  <a:lnTo>
                    <a:pt x="22611" y="1691"/>
                  </a:lnTo>
                  <a:lnTo>
                    <a:pt x="22611" y="1727"/>
                  </a:lnTo>
                  <a:cubicBezTo>
                    <a:pt x="22623" y="1810"/>
                    <a:pt x="22635" y="1870"/>
                    <a:pt x="22635" y="1929"/>
                  </a:cubicBezTo>
                  <a:lnTo>
                    <a:pt x="22623" y="2287"/>
                  </a:lnTo>
                  <a:cubicBezTo>
                    <a:pt x="22611" y="3025"/>
                    <a:pt x="22575" y="3799"/>
                    <a:pt x="22551" y="4537"/>
                  </a:cubicBezTo>
                  <a:cubicBezTo>
                    <a:pt x="22516" y="5085"/>
                    <a:pt x="22492" y="5620"/>
                    <a:pt x="22468" y="6180"/>
                  </a:cubicBezTo>
                  <a:cubicBezTo>
                    <a:pt x="22444" y="6716"/>
                    <a:pt x="22408" y="7252"/>
                    <a:pt x="22396" y="7763"/>
                  </a:cubicBezTo>
                  <a:cubicBezTo>
                    <a:pt x="22396" y="7918"/>
                    <a:pt x="22396" y="8085"/>
                    <a:pt x="22408" y="8216"/>
                  </a:cubicBezTo>
                  <a:cubicBezTo>
                    <a:pt x="22432" y="8335"/>
                    <a:pt x="22432" y="8454"/>
                    <a:pt x="22432" y="8561"/>
                  </a:cubicBezTo>
                  <a:cubicBezTo>
                    <a:pt x="22408" y="10847"/>
                    <a:pt x="22385" y="13145"/>
                    <a:pt x="22373" y="15419"/>
                  </a:cubicBezTo>
                  <a:cubicBezTo>
                    <a:pt x="22373" y="15443"/>
                    <a:pt x="22373" y="15479"/>
                    <a:pt x="22349" y="15526"/>
                  </a:cubicBezTo>
                  <a:cubicBezTo>
                    <a:pt x="22313" y="15526"/>
                    <a:pt x="22277" y="15538"/>
                    <a:pt x="22254" y="15538"/>
                  </a:cubicBezTo>
                  <a:lnTo>
                    <a:pt x="22218" y="15538"/>
                  </a:lnTo>
                  <a:cubicBezTo>
                    <a:pt x="20849" y="15443"/>
                    <a:pt x="19479" y="15407"/>
                    <a:pt x="18158" y="15407"/>
                  </a:cubicBezTo>
                  <a:cubicBezTo>
                    <a:pt x="17467" y="15407"/>
                    <a:pt x="16777" y="15419"/>
                    <a:pt x="16098" y="15443"/>
                  </a:cubicBezTo>
                  <a:cubicBezTo>
                    <a:pt x="15967" y="15479"/>
                    <a:pt x="15884" y="15491"/>
                    <a:pt x="15789" y="15503"/>
                  </a:cubicBezTo>
                  <a:close/>
                  <a:moveTo>
                    <a:pt x="11395" y="11014"/>
                  </a:moveTo>
                  <a:cubicBezTo>
                    <a:pt x="11431" y="10133"/>
                    <a:pt x="11431" y="9240"/>
                    <a:pt x="11431" y="8371"/>
                  </a:cubicBezTo>
                  <a:lnTo>
                    <a:pt x="11431" y="7180"/>
                  </a:lnTo>
                  <a:lnTo>
                    <a:pt x="11431" y="6109"/>
                  </a:lnTo>
                  <a:cubicBezTo>
                    <a:pt x="11431" y="5382"/>
                    <a:pt x="11443" y="4644"/>
                    <a:pt x="11443" y="3906"/>
                  </a:cubicBezTo>
                  <a:cubicBezTo>
                    <a:pt x="11443" y="3596"/>
                    <a:pt x="11621" y="3418"/>
                    <a:pt x="11752" y="3311"/>
                  </a:cubicBezTo>
                  <a:cubicBezTo>
                    <a:pt x="12276" y="2953"/>
                    <a:pt x="12883" y="2537"/>
                    <a:pt x="13491" y="2203"/>
                  </a:cubicBezTo>
                  <a:cubicBezTo>
                    <a:pt x="14729" y="1513"/>
                    <a:pt x="16098" y="1025"/>
                    <a:pt x="17563" y="751"/>
                  </a:cubicBezTo>
                  <a:cubicBezTo>
                    <a:pt x="18182" y="632"/>
                    <a:pt x="18789" y="572"/>
                    <a:pt x="19408" y="572"/>
                  </a:cubicBezTo>
                  <a:cubicBezTo>
                    <a:pt x="19908" y="572"/>
                    <a:pt x="20420" y="620"/>
                    <a:pt x="20908" y="691"/>
                  </a:cubicBezTo>
                  <a:cubicBezTo>
                    <a:pt x="21230" y="751"/>
                    <a:pt x="21230" y="751"/>
                    <a:pt x="21277" y="1096"/>
                  </a:cubicBezTo>
                  <a:cubicBezTo>
                    <a:pt x="21420" y="2382"/>
                    <a:pt x="21337" y="3668"/>
                    <a:pt x="21265" y="4942"/>
                  </a:cubicBezTo>
                  <a:cubicBezTo>
                    <a:pt x="21253" y="5216"/>
                    <a:pt x="21230" y="5489"/>
                    <a:pt x="21218" y="5775"/>
                  </a:cubicBezTo>
                  <a:cubicBezTo>
                    <a:pt x="21194" y="6287"/>
                    <a:pt x="21194" y="6811"/>
                    <a:pt x="21182" y="7335"/>
                  </a:cubicBezTo>
                  <a:cubicBezTo>
                    <a:pt x="21158" y="7740"/>
                    <a:pt x="21158" y="8156"/>
                    <a:pt x="21146" y="8573"/>
                  </a:cubicBezTo>
                  <a:cubicBezTo>
                    <a:pt x="21134" y="8871"/>
                    <a:pt x="21111" y="9180"/>
                    <a:pt x="21087" y="9478"/>
                  </a:cubicBezTo>
                  <a:cubicBezTo>
                    <a:pt x="21075" y="9764"/>
                    <a:pt x="21039" y="10038"/>
                    <a:pt x="21027" y="10335"/>
                  </a:cubicBezTo>
                  <a:cubicBezTo>
                    <a:pt x="21015" y="10621"/>
                    <a:pt x="21015" y="10907"/>
                    <a:pt x="21015" y="11169"/>
                  </a:cubicBezTo>
                  <a:lnTo>
                    <a:pt x="21015" y="11800"/>
                  </a:lnTo>
                  <a:cubicBezTo>
                    <a:pt x="20992" y="12109"/>
                    <a:pt x="20980" y="12383"/>
                    <a:pt x="20956" y="12621"/>
                  </a:cubicBezTo>
                  <a:cubicBezTo>
                    <a:pt x="20908" y="13038"/>
                    <a:pt x="20837" y="13097"/>
                    <a:pt x="20420" y="13133"/>
                  </a:cubicBezTo>
                  <a:cubicBezTo>
                    <a:pt x="20206" y="13157"/>
                    <a:pt x="19980" y="13169"/>
                    <a:pt x="19777" y="13193"/>
                  </a:cubicBezTo>
                  <a:cubicBezTo>
                    <a:pt x="19491" y="13217"/>
                    <a:pt x="19206" y="13240"/>
                    <a:pt x="18908" y="13276"/>
                  </a:cubicBezTo>
                  <a:cubicBezTo>
                    <a:pt x="17801" y="13371"/>
                    <a:pt x="16622" y="13598"/>
                    <a:pt x="15110" y="13990"/>
                  </a:cubicBezTo>
                  <a:lnTo>
                    <a:pt x="14812" y="14062"/>
                  </a:lnTo>
                  <a:cubicBezTo>
                    <a:pt x="14062" y="14240"/>
                    <a:pt x="13300" y="14431"/>
                    <a:pt x="12610" y="14800"/>
                  </a:cubicBezTo>
                  <a:cubicBezTo>
                    <a:pt x="12276" y="14967"/>
                    <a:pt x="11979" y="15145"/>
                    <a:pt x="11657" y="15324"/>
                  </a:cubicBezTo>
                  <a:cubicBezTo>
                    <a:pt x="11538" y="15383"/>
                    <a:pt x="11431" y="15455"/>
                    <a:pt x="11312" y="15514"/>
                  </a:cubicBezTo>
                  <a:cubicBezTo>
                    <a:pt x="11205" y="15455"/>
                    <a:pt x="11193" y="15360"/>
                    <a:pt x="11205" y="15205"/>
                  </a:cubicBezTo>
                  <a:cubicBezTo>
                    <a:pt x="11217" y="14776"/>
                    <a:pt x="11252" y="14348"/>
                    <a:pt x="11276" y="13895"/>
                  </a:cubicBezTo>
                  <a:cubicBezTo>
                    <a:pt x="11324" y="12967"/>
                    <a:pt x="11371" y="11978"/>
                    <a:pt x="11395" y="110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31;p25">
              <a:extLst>
                <a:ext uri="{FF2B5EF4-FFF2-40B4-BE49-F238E27FC236}">
                  <a16:creationId xmlns:a16="http://schemas.microsoft.com/office/drawing/2014/main" id="{8AAAAFA9-9C94-4707-A8AE-91C3C9D56331}"/>
                </a:ext>
              </a:extLst>
            </p:cNvPr>
            <p:cNvSpPr/>
            <p:nvPr/>
          </p:nvSpPr>
          <p:spPr>
            <a:xfrm>
              <a:off x="4900900" y="3280600"/>
              <a:ext cx="47950" cy="69075"/>
            </a:xfrm>
            <a:custGeom>
              <a:avLst/>
              <a:gdLst/>
              <a:ahLst/>
              <a:cxnLst/>
              <a:rect l="l" t="t" r="r" b="b"/>
              <a:pathLst>
                <a:path w="1918" h="2763" extrusionOk="0">
                  <a:moveTo>
                    <a:pt x="1239" y="1358"/>
                  </a:moveTo>
                  <a:cubicBezTo>
                    <a:pt x="1346" y="1453"/>
                    <a:pt x="1393" y="1512"/>
                    <a:pt x="1477" y="1572"/>
                  </a:cubicBezTo>
                  <a:cubicBezTo>
                    <a:pt x="1917" y="2012"/>
                    <a:pt x="1715" y="2465"/>
                    <a:pt x="1286" y="2643"/>
                  </a:cubicBezTo>
                  <a:cubicBezTo>
                    <a:pt x="1001" y="2762"/>
                    <a:pt x="655" y="2762"/>
                    <a:pt x="322" y="2751"/>
                  </a:cubicBezTo>
                  <a:cubicBezTo>
                    <a:pt x="108" y="2751"/>
                    <a:pt x="0" y="2536"/>
                    <a:pt x="48" y="2298"/>
                  </a:cubicBezTo>
                  <a:cubicBezTo>
                    <a:pt x="179" y="1643"/>
                    <a:pt x="262" y="1000"/>
                    <a:pt x="167" y="334"/>
                  </a:cubicBezTo>
                  <a:cubicBezTo>
                    <a:pt x="119" y="84"/>
                    <a:pt x="227" y="0"/>
                    <a:pt x="465" y="36"/>
                  </a:cubicBezTo>
                  <a:cubicBezTo>
                    <a:pt x="739" y="72"/>
                    <a:pt x="1012" y="107"/>
                    <a:pt x="1274" y="191"/>
                  </a:cubicBezTo>
                  <a:cubicBezTo>
                    <a:pt x="1727" y="310"/>
                    <a:pt x="1834" y="607"/>
                    <a:pt x="1560" y="977"/>
                  </a:cubicBezTo>
                  <a:cubicBezTo>
                    <a:pt x="1477" y="1096"/>
                    <a:pt x="1370" y="1203"/>
                    <a:pt x="1239" y="1358"/>
                  </a:cubicBezTo>
                  <a:close/>
                  <a:moveTo>
                    <a:pt x="477" y="1643"/>
                  </a:moveTo>
                  <a:cubicBezTo>
                    <a:pt x="334" y="1917"/>
                    <a:pt x="227" y="2179"/>
                    <a:pt x="370" y="2393"/>
                  </a:cubicBezTo>
                  <a:cubicBezTo>
                    <a:pt x="548" y="2608"/>
                    <a:pt x="834" y="2465"/>
                    <a:pt x="1072" y="2405"/>
                  </a:cubicBezTo>
                  <a:cubicBezTo>
                    <a:pt x="1120" y="2393"/>
                    <a:pt x="1167" y="2370"/>
                    <a:pt x="1191" y="2358"/>
                  </a:cubicBezTo>
                  <a:cubicBezTo>
                    <a:pt x="1441" y="2215"/>
                    <a:pt x="1465" y="1941"/>
                    <a:pt x="1191" y="1822"/>
                  </a:cubicBezTo>
                  <a:cubicBezTo>
                    <a:pt x="989" y="1715"/>
                    <a:pt x="727" y="1691"/>
                    <a:pt x="477" y="1643"/>
                  </a:cubicBezTo>
                  <a:close/>
                  <a:moveTo>
                    <a:pt x="393" y="441"/>
                  </a:moveTo>
                  <a:cubicBezTo>
                    <a:pt x="417" y="738"/>
                    <a:pt x="453" y="1024"/>
                    <a:pt x="489" y="1334"/>
                  </a:cubicBezTo>
                  <a:cubicBezTo>
                    <a:pt x="905" y="1167"/>
                    <a:pt x="1322" y="1107"/>
                    <a:pt x="1465" y="643"/>
                  </a:cubicBezTo>
                  <a:cubicBezTo>
                    <a:pt x="1132" y="393"/>
                    <a:pt x="798" y="369"/>
                    <a:pt x="393" y="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32;p25">
              <a:extLst>
                <a:ext uri="{FF2B5EF4-FFF2-40B4-BE49-F238E27FC236}">
                  <a16:creationId xmlns:a16="http://schemas.microsoft.com/office/drawing/2014/main" id="{F4E2791F-C469-4090-9958-A8D6091491D4}"/>
                </a:ext>
              </a:extLst>
            </p:cNvPr>
            <p:cNvSpPr/>
            <p:nvPr/>
          </p:nvSpPr>
          <p:spPr>
            <a:xfrm>
              <a:off x="4649675" y="3136525"/>
              <a:ext cx="48850" cy="75025"/>
            </a:xfrm>
            <a:custGeom>
              <a:avLst/>
              <a:gdLst/>
              <a:ahLst/>
              <a:cxnLst/>
              <a:rect l="l" t="t" r="r" b="b"/>
              <a:pathLst>
                <a:path w="1954" h="3001" extrusionOk="0">
                  <a:moveTo>
                    <a:pt x="1691" y="3001"/>
                  </a:moveTo>
                  <a:cubicBezTo>
                    <a:pt x="1572" y="2560"/>
                    <a:pt x="1477" y="2179"/>
                    <a:pt x="1370" y="1810"/>
                  </a:cubicBezTo>
                  <a:lnTo>
                    <a:pt x="763" y="1810"/>
                  </a:lnTo>
                  <a:cubicBezTo>
                    <a:pt x="560" y="1810"/>
                    <a:pt x="441" y="1917"/>
                    <a:pt x="405" y="2108"/>
                  </a:cubicBezTo>
                  <a:cubicBezTo>
                    <a:pt x="382" y="2322"/>
                    <a:pt x="334" y="2513"/>
                    <a:pt x="286" y="2715"/>
                  </a:cubicBezTo>
                  <a:cubicBezTo>
                    <a:pt x="274" y="2763"/>
                    <a:pt x="227" y="2810"/>
                    <a:pt x="203" y="2858"/>
                  </a:cubicBezTo>
                  <a:cubicBezTo>
                    <a:pt x="1" y="2799"/>
                    <a:pt x="1" y="2691"/>
                    <a:pt x="48" y="2537"/>
                  </a:cubicBezTo>
                  <a:cubicBezTo>
                    <a:pt x="286" y="1787"/>
                    <a:pt x="524" y="1036"/>
                    <a:pt x="763" y="274"/>
                  </a:cubicBezTo>
                  <a:cubicBezTo>
                    <a:pt x="810" y="143"/>
                    <a:pt x="858" y="1"/>
                    <a:pt x="1013" y="24"/>
                  </a:cubicBezTo>
                  <a:cubicBezTo>
                    <a:pt x="1108" y="36"/>
                    <a:pt x="1191" y="155"/>
                    <a:pt x="1239" y="251"/>
                  </a:cubicBezTo>
                  <a:cubicBezTo>
                    <a:pt x="1394" y="691"/>
                    <a:pt x="1536" y="1144"/>
                    <a:pt x="1667" y="1584"/>
                  </a:cubicBezTo>
                  <a:cubicBezTo>
                    <a:pt x="1751" y="1858"/>
                    <a:pt x="1810" y="2120"/>
                    <a:pt x="1882" y="2406"/>
                  </a:cubicBezTo>
                  <a:cubicBezTo>
                    <a:pt x="1941" y="2596"/>
                    <a:pt x="1953" y="2775"/>
                    <a:pt x="1691" y="3001"/>
                  </a:cubicBezTo>
                  <a:close/>
                  <a:moveTo>
                    <a:pt x="774" y="1441"/>
                  </a:moveTo>
                  <a:cubicBezTo>
                    <a:pt x="953" y="1406"/>
                    <a:pt x="1108" y="1382"/>
                    <a:pt x="1251" y="1346"/>
                  </a:cubicBezTo>
                  <a:cubicBezTo>
                    <a:pt x="1251" y="1048"/>
                    <a:pt x="1179" y="858"/>
                    <a:pt x="989" y="679"/>
                  </a:cubicBezTo>
                  <a:cubicBezTo>
                    <a:pt x="763" y="870"/>
                    <a:pt x="715" y="1108"/>
                    <a:pt x="774" y="1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33;p25">
              <a:extLst>
                <a:ext uri="{FF2B5EF4-FFF2-40B4-BE49-F238E27FC236}">
                  <a16:creationId xmlns:a16="http://schemas.microsoft.com/office/drawing/2014/main" id="{BAE94F41-B100-42F6-8C1D-5EF03B2FA898}"/>
                </a:ext>
              </a:extLst>
            </p:cNvPr>
            <p:cNvSpPr/>
            <p:nvPr/>
          </p:nvSpPr>
          <p:spPr>
            <a:xfrm>
              <a:off x="4897925" y="3135925"/>
              <a:ext cx="180100" cy="62250"/>
            </a:xfrm>
            <a:custGeom>
              <a:avLst/>
              <a:gdLst/>
              <a:ahLst/>
              <a:cxnLst/>
              <a:rect l="l" t="t" r="r" b="b"/>
              <a:pathLst>
                <a:path w="7204" h="2490" extrusionOk="0">
                  <a:moveTo>
                    <a:pt x="6763" y="1"/>
                  </a:moveTo>
                  <a:lnTo>
                    <a:pt x="6656" y="1"/>
                  </a:lnTo>
                  <a:cubicBezTo>
                    <a:pt x="5787" y="36"/>
                    <a:pt x="4775" y="120"/>
                    <a:pt x="3787" y="525"/>
                  </a:cubicBezTo>
                  <a:cubicBezTo>
                    <a:pt x="2989" y="834"/>
                    <a:pt x="2191" y="1132"/>
                    <a:pt x="1405" y="1418"/>
                  </a:cubicBezTo>
                  <a:cubicBezTo>
                    <a:pt x="1084" y="1537"/>
                    <a:pt x="774" y="1644"/>
                    <a:pt x="465" y="1763"/>
                  </a:cubicBezTo>
                  <a:cubicBezTo>
                    <a:pt x="298" y="1822"/>
                    <a:pt x="48" y="1918"/>
                    <a:pt x="12" y="2311"/>
                  </a:cubicBezTo>
                  <a:lnTo>
                    <a:pt x="0" y="2489"/>
                  </a:lnTo>
                  <a:lnTo>
                    <a:pt x="179" y="2477"/>
                  </a:lnTo>
                  <a:cubicBezTo>
                    <a:pt x="227" y="2477"/>
                    <a:pt x="250" y="2477"/>
                    <a:pt x="298" y="2453"/>
                  </a:cubicBezTo>
                  <a:cubicBezTo>
                    <a:pt x="369" y="2453"/>
                    <a:pt x="453" y="2442"/>
                    <a:pt x="524" y="2418"/>
                  </a:cubicBezTo>
                  <a:cubicBezTo>
                    <a:pt x="1584" y="1953"/>
                    <a:pt x="2739" y="1513"/>
                    <a:pt x="4060" y="1072"/>
                  </a:cubicBezTo>
                  <a:cubicBezTo>
                    <a:pt x="4715" y="870"/>
                    <a:pt x="5513" y="644"/>
                    <a:pt x="6346" y="644"/>
                  </a:cubicBezTo>
                  <a:cubicBezTo>
                    <a:pt x="6442" y="644"/>
                    <a:pt x="6561" y="644"/>
                    <a:pt x="6668" y="656"/>
                  </a:cubicBezTo>
                  <a:lnTo>
                    <a:pt x="6727" y="656"/>
                  </a:lnTo>
                  <a:cubicBezTo>
                    <a:pt x="6775" y="656"/>
                    <a:pt x="6823" y="679"/>
                    <a:pt x="6858" y="679"/>
                  </a:cubicBezTo>
                  <a:cubicBezTo>
                    <a:pt x="6906" y="679"/>
                    <a:pt x="7025" y="679"/>
                    <a:pt x="7120" y="584"/>
                  </a:cubicBezTo>
                  <a:cubicBezTo>
                    <a:pt x="7180" y="525"/>
                    <a:pt x="7204" y="441"/>
                    <a:pt x="7204" y="334"/>
                  </a:cubicBezTo>
                  <a:cubicBezTo>
                    <a:pt x="7204" y="215"/>
                    <a:pt x="7144" y="1"/>
                    <a:pt x="6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34;p25">
              <a:extLst>
                <a:ext uri="{FF2B5EF4-FFF2-40B4-BE49-F238E27FC236}">
                  <a16:creationId xmlns:a16="http://schemas.microsoft.com/office/drawing/2014/main" id="{38395C17-093A-40F1-A421-CF4188B99487}"/>
                </a:ext>
              </a:extLst>
            </p:cNvPr>
            <p:cNvSpPr/>
            <p:nvPr/>
          </p:nvSpPr>
          <p:spPr>
            <a:xfrm>
              <a:off x="4897925" y="3374050"/>
              <a:ext cx="171475" cy="42300"/>
            </a:xfrm>
            <a:custGeom>
              <a:avLst/>
              <a:gdLst/>
              <a:ahLst/>
              <a:cxnLst/>
              <a:rect l="l" t="t" r="r" b="b"/>
              <a:pathLst>
                <a:path w="6859" h="1692" extrusionOk="0">
                  <a:moveTo>
                    <a:pt x="6561" y="60"/>
                  </a:moveTo>
                  <a:cubicBezTo>
                    <a:pt x="6442" y="36"/>
                    <a:pt x="6346" y="1"/>
                    <a:pt x="6227" y="1"/>
                  </a:cubicBezTo>
                  <a:lnTo>
                    <a:pt x="6180" y="1"/>
                  </a:lnTo>
                  <a:cubicBezTo>
                    <a:pt x="5346" y="48"/>
                    <a:pt x="4584" y="96"/>
                    <a:pt x="3822" y="167"/>
                  </a:cubicBezTo>
                  <a:cubicBezTo>
                    <a:pt x="3406" y="215"/>
                    <a:pt x="2977" y="287"/>
                    <a:pt x="2453" y="441"/>
                  </a:cubicBezTo>
                  <a:cubicBezTo>
                    <a:pt x="1977" y="560"/>
                    <a:pt x="1501" y="703"/>
                    <a:pt x="1048" y="834"/>
                  </a:cubicBezTo>
                  <a:cubicBezTo>
                    <a:pt x="870" y="894"/>
                    <a:pt x="667" y="941"/>
                    <a:pt x="489" y="1001"/>
                  </a:cubicBezTo>
                  <a:lnTo>
                    <a:pt x="453" y="1013"/>
                  </a:lnTo>
                  <a:cubicBezTo>
                    <a:pt x="358" y="1049"/>
                    <a:pt x="274" y="1072"/>
                    <a:pt x="179" y="1120"/>
                  </a:cubicBezTo>
                  <a:cubicBezTo>
                    <a:pt x="72" y="1179"/>
                    <a:pt x="0" y="1346"/>
                    <a:pt x="48" y="1453"/>
                  </a:cubicBezTo>
                  <a:cubicBezTo>
                    <a:pt x="96" y="1537"/>
                    <a:pt x="179" y="1632"/>
                    <a:pt x="274" y="1668"/>
                  </a:cubicBezTo>
                  <a:cubicBezTo>
                    <a:pt x="298" y="1691"/>
                    <a:pt x="334" y="1691"/>
                    <a:pt x="358" y="1691"/>
                  </a:cubicBezTo>
                  <a:cubicBezTo>
                    <a:pt x="417" y="1691"/>
                    <a:pt x="465" y="1668"/>
                    <a:pt x="512" y="1656"/>
                  </a:cubicBezTo>
                  <a:lnTo>
                    <a:pt x="536" y="1644"/>
                  </a:lnTo>
                  <a:cubicBezTo>
                    <a:pt x="774" y="1572"/>
                    <a:pt x="1012" y="1513"/>
                    <a:pt x="1251" y="1430"/>
                  </a:cubicBezTo>
                  <a:cubicBezTo>
                    <a:pt x="1679" y="1299"/>
                    <a:pt x="2096" y="1179"/>
                    <a:pt x="2524" y="1060"/>
                  </a:cubicBezTo>
                  <a:cubicBezTo>
                    <a:pt x="2739" y="1001"/>
                    <a:pt x="2977" y="941"/>
                    <a:pt x="3203" y="894"/>
                  </a:cubicBezTo>
                  <a:lnTo>
                    <a:pt x="3489" y="858"/>
                  </a:lnTo>
                  <a:cubicBezTo>
                    <a:pt x="4156" y="751"/>
                    <a:pt x="4834" y="644"/>
                    <a:pt x="5501" y="644"/>
                  </a:cubicBezTo>
                  <a:cubicBezTo>
                    <a:pt x="5775" y="644"/>
                    <a:pt x="6025" y="656"/>
                    <a:pt x="6275" y="691"/>
                  </a:cubicBezTo>
                  <a:lnTo>
                    <a:pt x="6370" y="691"/>
                  </a:lnTo>
                  <a:cubicBezTo>
                    <a:pt x="6537" y="691"/>
                    <a:pt x="6751" y="620"/>
                    <a:pt x="6835" y="263"/>
                  </a:cubicBezTo>
                  <a:lnTo>
                    <a:pt x="6858" y="108"/>
                  </a:lnTo>
                  <a:lnTo>
                    <a:pt x="6715" y="84"/>
                  </a:lnTo>
                  <a:cubicBezTo>
                    <a:pt x="6668" y="96"/>
                    <a:pt x="6608" y="84"/>
                    <a:pt x="6561" y="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35;p25">
              <a:extLst>
                <a:ext uri="{FF2B5EF4-FFF2-40B4-BE49-F238E27FC236}">
                  <a16:creationId xmlns:a16="http://schemas.microsoft.com/office/drawing/2014/main" id="{91B74D93-3087-400C-B092-C9D065544F80}"/>
                </a:ext>
              </a:extLst>
            </p:cNvPr>
            <p:cNvSpPr/>
            <p:nvPr/>
          </p:nvSpPr>
          <p:spPr>
            <a:xfrm>
              <a:off x="4896125" y="3336850"/>
              <a:ext cx="171775" cy="43175"/>
            </a:xfrm>
            <a:custGeom>
              <a:avLst/>
              <a:gdLst/>
              <a:ahLst/>
              <a:cxnLst/>
              <a:rect l="l" t="t" r="r" b="b"/>
              <a:pathLst>
                <a:path w="6871" h="1727" extrusionOk="0">
                  <a:moveTo>
                    <a:pt x="322" y="1715"/>
                  </a:moveTo>
                  <a:cubicBezTo>
                    <a:pt x="382" y="1715"/>
                    <a:pt x="465" y="1703"/>
                    <a:pt x="537" y="1679"/>
                  </a:cubicBezTo>
                  <a:lnTo>
                    <a:pt x="787" y="1608"/>
                  </a:lnTo>
                  <a:cubicBezTo>
                    <a:pt x="1203" y="1477"/>
                    <a:pt x="1632" y="1346"/>
                    <a:pt x="2049" y="1203"/>
                  </a:cubicBezTo>
                  <a:cubicBezTo>
                    <a:pt x="3323" y="786"/>
                    <a:pt x="4287" y="596"/>
                    <a:pt x="5204" y="596"/>
                  </a:cubicBezTo>
                  <a:cubicBezTo>
                    <a:pt x="5609" y="596"/>
                    <a:pt x="6014" y="643"/>
                    <a:pt x="6395" y="715"/>
                  </a:cubicBezTo>
                  <a:cubicBezTo>
                    <a:pt x="6442" y="727"/>
                    <a:pt x="6490" y="727"/>
                    <a:pt x="6537" y="727"/>
                  </a:cubicBezTo>
                  <a:cubicBezTo>
                    <a:pt x="6633" y="727"/>
                    <a:pt x="6728" y="703"/>
                    <a:pt x="6787" y="632"/>
                  </a:cubicBezTo>
                  <a:cubicBezTo>
                    <a:pt x="6871" y="524"/>
                    <a:pt x="6871" y="358"/>
                    <a:pt x="6871" y="227"/>
                  </a:cubicBezTo>
                  <a:lnTo>
                    <a:pt x="6859" y="108"/>
                  </a:lnTo>
                  <a:lnTo>
                    <a:pt x="6740" y="96"/>
                  </a:lnTo>
                  <a:cubicBezTo>
                    <a:pt x="6633" y="72"/>
                    <a:pt x="6537" y="72"/>
                    <a:pt x="6442" y="60"/>
                  </a:cubicBezTo>
                  <a:cubicBezTo>
                    <a:pt x="6216" y="36"/>
                    <a:pt x="6002" y="0"/>
                    <a:pt x="5764" y="0"/>
                  </a:cubicBezTo>
                  <a:lnTo>
                    <a:pt x="5252" y="0"/>
                  </a:lnTo>
                  <a:cubicBezTo>
                    <a:pt x="4597" y="0"/>
                    <a:pt x="3918" y="36"/>
                    <a:pt x="3216" y="286"/>
                  </a:cubicBezTo>
                  <a:cubicBezTo>
                    <a:pt x="2882" y="405"/>
                    <a:pt x="2525" y="512"/>
                    <a:pt x="2192" y="596"/>
                  </a:cubicBezTo>
                  <a:cubicBezTo>
                    <a:pt x="2073" y="632"/>
                    <a:pt x="1954" y="655"/>
                    <a:pt x="1834" y="703"/>
                  </a:cubicBezTo>
                  <a:cubicBezTo>
                    <a:pt x="1573" y="774"/>
                    <a:pt x="1323" y="834"/>
                    <a:pt x="1072" y="905"/>
                  </a:cubicBezTo>
                  <a:cubicBezTo>
                    <a:pt x="858" y="965"/>
                    <a:pt x="644" y="1024"/>
                    <a:pt x="430" y="1084"/>
                  </a:cubicBezTo>
                  <a:cubicBezTo>
                    <a:pt x="346" y="1120"/>
                    <a:pt x="239" y="1143"/>
                    <a:pt x="144" y="1203"/>
                  </a:cubicBezTo>
                  <a:cubicBezTo>
                    <a:pt x="60" y="1263"/>
                    <a:pt x="1" y="1417"/>
                    <a:pt x="25" y="1524"/>
                  </a:cubicBezTo>
                  <a:cubicBezTo>
                    <a:pt x="60" y="1620"/>
                    <a:pt x="168" y="1715"/>
                    <a:pt x="263" y="1727"/>
                  </a:cubicBezTo>
                  <a:cubicBezTo>
                    <a:pt x="263" y="1715"/>
                    <a:pt x="299" y="1715"/>
                    <a:pt x="322" y="17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36;p25">
              <a:extLst>
                <a:ext uri="{FF2B5EF4-FFF2-40B4-BE49-F238E27FC236}">
                  <a16:creationId xmlns:a16="http://schemas.microsoft.com/office/drawing/2014/main" id="{7A94DCB4-B793-4650-89D8-907BBAC305BD}"/>
                </a:ext>
              </a:extLst>
            </p:cNvPr>
            <p:cNvSpPr/>
            <p:nvPr/>
          </p:nvSpPr>
          <p:spPr>
            <a:xfrm>
              <a:off x="4906550" y="3180575"/>
              <a:ext cx="162250" cy="42300"/>
            </a:xfrm>
            <a:custGeom>
              <a:avLst/>
              <a:gdLst/>
              <a:ahLst/>
              <a:cxnLst/>
              <a:rect l="l" t="t" r="r" b="b"/>
              <a:pathLst>
                <a:path w="6490" h="1692" extrusionOk="0">
                  <a:moveTo>
                    <a:pt x="5954" y="667"/>
                  </a:moveTo>
                  <a:lnTo>
                    <a:pt x="6097" y="667"/>
                  </a:lnTo>
                  <a:cubicBezTo>
                    <a:pt x="6240" y="667"/>
                    <a:pt x="6323" y="632"/>
                    <a:pt x="6382" y="536"/>
                  </a:cubicBezTo>
                  <a:cubicBezTo>
                    <a:pt x="6490" y="417"/>
                    <a:pt x="6442" y="239"/>
                    <a:pt x="6430" y="179"/>
                  </a:cubicBezTo>
                  <a:lnTo>
                    <a:pt x="6418" y="96"/>
                  </a:lnTo>
                  <a:lnTo>
                    <a:pt x="6323" y="72"/>
                  </a:lnTo>
                  <a:cubicBezTo>
                    <a:pt x="6299" y="72"/>
                    <a:pt x="6275" y="60"/>
                    <a:pt x="6263" y="60"/>
                  </a:cubicBezTo>
                  <a:cubicBezTo>
                    <a:pt x="6216" y="48"/>
                    <a:pt x="6180" y="36"/>
                    <a:pt x="6132" y="36"/>
                  </a:cubicBezTo>
                  <a:cubicBezTo>
                    <a:pt x="5942" y="13"/>
                    <a:pt x="5763" y="1"/>
                    <a:pt x="5549" y="1"/>
                  </a:cubicBezTo>
                  <a:cubicBezTo>
                    <a:pt x="4966" y="1"/>
                    <a:pt x="4370" y="72"/>
                    <a:pt x="3811" y="155"/>
                  </a:cubicBezTo>
                  <a:lnTo>
                    <a:pt x="3537" y="179"/>
                  </a:lnTo>
                  <a:cubicBezTo>
                    <a:pt x="3084" y="239"/>
                    <a:pt x="2644" y="394"/>
                    <a:pt x="2227" y="536"/>
                  </a:cubicBezTo>
                  <a:cubicBezTo>
                    <a:pt x="1965" y="632"/>
                    <a:pt x="1679" y="727"/>
                    <a:pt x="1417" y="787"/>
                  </a:cubicBezTo>
                  <a:cubicBezTo>
                    <a:pt x="1334" y="810"/>
                    <a:pt x="1263" y="822"/>
                    <a:pt x="1179" y="846"/>
                  </a:cubicBezTo>
                  <a:cubicBezTo>
                    <a:pt x="1025" y="882"/>
                    <a:pt x="858" y="929"/>
                    <a:pt x="715" y="965"/>
                  </a:cubicBezTo>
                  <a:cubicBezTo>
                    <a:pt x="679" y="989"/>
                    <a:pt x="655" y="989"/>
                    <a:pt x="608" y="1001"/>
                  </a:cubicBezTo>
                  <a:cubicBezTo>
                    <a:pt x="429" y="1048"/>
                    <a:pt x="179" y="1120"/>
                    <a:pt x="60" y="1441"/>
                  </a:cubicBezTo>
                  <a:lnTo>
                    <a:pt x="1" y="1608"/>
                  </a:lnTo>
                  <a:lnTo>
                    <a:pt x="179" y="1644"/>
                  </a:lnTo>
                  <a:cubicBezTo>
                    <a:pt x="203" y="1644"/>
                    <a:pt x="239" y="1656"/>
                    <a:pt x="263" y="1656"/>
                  </a:cubicBezTo>
                  <a:cubicBezTo>
                    <a:pt x="322" y="1668"/>
                    <a:pt x="382" y="1691"/>
                    <a:pt x="441" y="1691"/>
                  </a:cubicBezTo>
                  <a:cubicBezTo>
                    <a:pt x="477" y="1691"/>
                    <a:pt x="501" y="1691"/>
                    <a:pt x="525" y="1668"/>
                  </a:cubicBezTo>
                  <a:cubicBezTo>
                    <a:pt x="608" y="1644"/>
                    <a:pt x="703" y="1632"/>
                    <a:pt x="798" y="1596"/>
                  </a:cubicBezTo>
                  <a:cubicBezTo>
                    <a:pt x="1144" y="1513"/>
                    <a:pt x="1489" y="1418"/>
                    <a:pt x="1810" y="1287"/>
                  </a:cubicBezTo>
                  <a:cubicBezTo>
                    <a:pt x="2882" y="834"/>
                    <a:pt x="4013" y="620"/>
                    <a:pt x="5180" y="620"/>
                  </a:cubicBezTo>
                  <a:cubicBezTo>
                    <a:pt x="5370" y="620"/>
                    <a:pt x="5585" y="620"/>
                    <a:pt x="5787" y="632"/>
                  </a:cubicBezTo>
                  <a:cubicBezTo>
                    <a:pt x="5835" y="667"/>
                    <a:pt x="5894" y="667"/>
                    <a:pt x="5954"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37;p25">
              <a:extLst>
                <a:ext uri="{FF2B5EF4-FFF2-40B4-BE49-F238E27FC236}">
                  <a16:creationId xmlns:a16="http://schemas.microsoft.com/office/drawing/2014/main" id="{734CDF3B-9F86-4286-B058-2CFB17ED6CF7}"/>
                </a:ext>
              </a:extLst>
            </p:cNvPr>
            <p:cNvSpPr/>
            <p:nvPr/>
          </p:nvSpPr>
          <p:spPr>
            <a:xfrm>
              <a:off x="4900300" y="3223150"/>
              <a:ext cx="124150" cy="36025"/>
            </a:xfrm>
            <a:custGeom>
              <a:avLst/>
              <a:gdLst/>
              <a:ahLst/>
              <a:cxnLst/>
              <a:rect l="l" t="t" r="r" b="b"/>
              <a:pathLst>
                <a:path w="4966" h="1441" extrusionOk="0">
                  <a:moveTo>
                    <a:pt x="24" y="1274"/>
                  </a:moveTo>
                  <a:lnTo>
                    <a:pt x="1" y="1441"/>
                  </a:lnTo>
                  <a:lnTo>
                    <a:pt x="179" y="1441"/>
                  </a:lnTo>
                  <a:lnTo>
                    <a:pt x="298" y="1441"/>
                  </a:lnTo>
                  <a:lnTo>
                    <a:pt x="394" y="1441"/>
                  </a:lnTo>
                  <a:cubicBezTo>
                    <a:pt x="453" y="1441"/>
                    <a:pt x="501" y="1441"/>
                    <a:pt x="548" y="1429"/>
                  </a:cubicBezTo>
                  <a:cubicBezTo>
                    <a:pt x="1965" y="1072"/>
                    <a:pt x="3227" y="774"/>
                    <a:pt x="4561" y="679"/>
                  </a:cubicBezTo>
                  <a:cubicBezTo>
                    <a:pt x="4966" y="655"/>
                    <a:pt x="4966" y="298"/>
                    <a:pt x="4966" y="155"/>
                  </a:cubicBezTo>
                  <a:lnTo>
                    <a:pt x="4966" y="0"/>
                  </a:lnTo>
                  <a:lnTo>
                    <a:pt x="4799" y="12"/>
                  </a:lnTo>
                  <a:cubicBezTo>
                    <a:pt x="4704" y="24"/>
                    <a:pt x="4608" y="24"/>
                    <a:pt x="4525" y="48"/>
                  </a:cubicBezTo>
                  <a:cubicBezTo>
                    <a:pt x="4311" y="60"/>
                    <a:pt x="4108" y="72"/>
                    <a:pt x="3906" y="119"/>
                  </a:cubicBezTo>
                  <a:cubicBezTo>
                    <a:pt x="2775" y="346"/>
                    <a:pt x="1667" y="560"/>
                    <a:pt x="513" y="822"/>
                  </a:cubicBezTo>
                  <a:cubicBezTo>
                    <a:pt x="334" y="846"/>
                    <a:pt x="72" y="905"/>
                    <a:pt x="24" y="12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8;p25">
              <a:extLst>
                <a:ext uri="{FF2B5EF4-FFF2-40B4-BE49-F238E27FC236}">
                  <a16:creationId xmlns:a16="http://schemas.microsoft.com/office/drawing/2014/main" id="{D1A1AB91-C80A-4EC1-B8D3-69FEE6EE38FE}"/>
                </a:ext>
              </a:extLst>
            </p:cNvPr>
            <p:cNvSpPr/>
            <p:nvPr/>
          </p:nvSpPr>
          <p:spPr>
            <a:xfrm>
              <a:off x="4960725" y="3291600"/>
              <a:ext cx="83375" cy="23250"/>
            </a:xfrm>
            <a:custGeom>
              <a:avLst/>
              <a:gdLst/>
              <a:ahLst/>
              <a:cxnLst/>
              <a:rect l="l" t="t" r="r" b="b"/>
              <a:pathLst>
                <a:path w="3335" h="930" extrusionOk="0">
                  <a:moveTo>
                    <a:pt x="3156" y="25"/>
                  </a:moveTo>
                  <a:lnTo>
                    <a:pt x="2894" y="72"/>
                  </a:lnTo>
                  <a:cubicBezTo>
                    <a:pt x="2715" y="108"/>
                    <a:pt x="2549" y="132"/>
                    <a:pt x="2370" y="144"/>
                  </a:cubicBezTo>
                  <a:cubicBezTo>
                    <a:pt x="2001" y="179"/>
                    <a:pt x="1632" y="203"/>
                    <a:pt x="1275" y="239"/>
                  </a:cubicBezTo>
                  <a:cubicBezTo>
                    <a:pt x="1001" y="251"/>
                    <a:pt x="751" y="275"/>
                    <a:pt x="477" y="298"/>
                  </a:cubicBezTo>
                  <a:lnTo>
                    <a:pt x="417" y="298"/>
                  </a:lnTo>
                  <a:cubicBezTo>
                    <a:pt x="310" y="298"/>
                    <a:pt x="179" y="310"/>
                    <a:pt x="84" y="417"/>
                  </a:cubicBezTo>
                  <a:cubicBezTo>
                    <a:pt x="12" y="477"/>
                    <a:pt x="1" y="560"/>
                    <a:pt x="1" y="656"/>
                  </a:cubicBezTo>
                  <a:cubicBezTo>
                    <a:pt x="12" y="834"/>
                    <a:pt x="143" y="929"/>
                    <a:pt x="310" y="929"/>
                  </a:cubicBezTo>
                  <a:cubicBezTo>
                    <a:pt x="358" y="929"/>
                    <a:pt x="405" y="929"/>
                    <a:pt x="453" y="918"/>
                  </a:cubicBezTo>
                  <a:cubicBezTo>
                    <a:pt x="465" y="918"/>
                    <a:pt x="489" y="918"/>
                    <a:pt x="513" y="906"/>
                  </a:cubicBezTo>
                  <a:lnTo>
                    <a:pt x="1298" y="846"/>
                  </a:lnTo>
                  <a:cubicBezTo>
                    <a:pt x="1846" y="798"/>
                    <a:pt x="2382" y="751"/>
                    <a:pt x="2941" y="727"/>
                  </a:cubicBezTo>
                  <a:cubicBezTo>
                    <a:pt x="3072" y="715"/>
                    <a:pt x="3168" y="667"/>
                    <a:pt x="3239" y="596"/>
                  </a:cubicBezTo>
                  <a:cubicBezTo>
                    <a:pt x="3334" y="477"/>
                    <a:pt x="3322" y="310"/>
                    <a:pt x="3299" y="144"/>
                  </a:cubicBezTo>
                  <a:lnTo>
                    <a:pt x="32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39;p25">
              <a:extLst>
                <a:ext uri="{FF2B5EF4-FFF2-40B4-BE49-F238E27FC236}">
                  <a16:creationId xmlns:a16="http://schemas.microsoft.com/office/drawing/2014/main" id="{D2EC521E-C31D-41D7-8971-542DDC8F4D3F}"/>
                </a:ext>
              </a:extLst>
            </p:cNvPr>
            <p:cNvSpPr/>
            <p:nvPr/>
          </p:nvSpPr>
          <p:spPr>
            <a:xfrm>
              <a:off x="4907750" y="3408000"/>
              <a:ext cx="73550" cy="28600"/>
            </a:xfrm>
            <a:custGeom>
              <a:avLst/>
              <a:gdLst/>
              <a:ahLst/>
              <a:cxnLst/>
              <a:rect l="l" t="t" r="r" b="b"/>
              <a:pathLst>
                <a:path w="2942" h="1144" extrusionOk="0">
                  <a:moveTo>
                    <a:pt x="2572" y="0"/>
                  </a:moveTo>
                  <a:cubicBezTo>
                    <a:pt x="2524" y="0"/>
                    <a:pt x="2477" y="0"/>
                    <a:pt x="2429" y="12"/>
                  </a:cubicBezTo>
                  <a:lnTo>
                    <a:pt x="2417" y="12"/>
                  </a:lnTo>
                  <a:cubicBezTo>
                    <a:pt x="2393" y="12"/>
                    <a:pt x="2358" y="36"/>
                    <a:pt x="2334" y="36"/>
                  </a:cubicBezTo>
                  <a:lnTo>
                    <a:pt x="1786" y="167"/>
                  </a:lnTo>
                  <a:cubicBezTo>
                    <a:pt x="1334" y="286"/>
                    <a:pt x="869" y="393"/>
                    <a:pt x="429" y="512"/>
                  </a:cubicBezTo>
                  <a:lnTo>
                    <a:pt x="381" y="524"/>
                  </a:lnTo>
                  <a:cubicBezTo>
                    <a:pt x="262" y="548"/>
                    <a:pt x="0" y="607"/>
                    <a:pt x="12" y="1000"/>
                  </a:cubicBezTo>
                  <a:lnTo>
                    <a:pt x="12" y="1143"/>
                  </a:lnTo>
                  <a:lnTo>
                    <a:pt x="155" y="1131"/>
                  </a:lnTo>
                  <a:lnTo>
                    <a:pt x="322" y="1131"/>
                  </a:lnTo>
                  <a:cubicBezTo>
                    <a:pt x="441" y="1131"/>
                    <a:pt x="560" y="1131"/>
                    <a:pt x="667" y="1107"/>
                  </a:cubicBezTo>
                  <a:cubicBezTo>
                    <a:pt x="1274" y="964"/>
                    <a:pt x="1881" y="822"/>
                    <a:pt x="2512" y="667"/>
                  </a:cubicBezTo>
                  <a:lnTo>
                    <a:pt x="2536" y="667"/>
                  </a:lnTo>
                  <a:cubicBezTo>
                    <a:pt x="2643" y="643"/>
                    <a:pt x="2941" y="583"/>
                    <a:pt x="2882" y="274"/>
                  </a:cubicBezTo>
                  <a:cubicBezTo>
                    <a:pt x="2893" y="191"/>
                    <a:pt x="2822" y="0"/>
                    <a:pt x="2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40;p25">
              <a:extLst>
                <a:ext uri="{FF2B5EF4-FFF2-40B4-BE49-F238E27FC236}">
                  <a16:creationId xmlns:a16="http://schemas.microsoft.com/office/drawing/2014/main" id="{25F1180C-4090-465C-9230-DF6D866FA521}"/>
                </a:ext>
              </a:extLst>
            </p:cNvPr>
            <p:cNvSpPr/>
            <p:nvPr/>
          </p:nvSpPr>
          <p:spPr>
            <a:xfrm>
              <a:off x="4657425" y="3220475"/>
              <a:ext cx="147950" cy="39000"/>
            </a:xfrm>
            <a:custGeom>
              <a:avLst/>
              <a:gdLst/>
              <a:ahLst/>
              <a:cxnLst/>
              <a:rect l="l" t="t" r="r" b="b"/>
              <a:pathLst>
                <a:path w="5918" h="1560" extrusionOk="0">
                  <a:moveTo>
                    <a:pt x="405" y="667"/>
                  </a:moveTo>
                  <a:cubicBezTo>
                    <a:pt x="548" y="715"/>
                    <a:pt x="691" y="726"/>
                    <a:pt x="822" y="726"/>
                  </a:cubicBezTo>
                  <a:lnTo>
                    <a:pt x="917" y="750"/>
                  </a:lnTo>
                  <a:cubicBezTo>
                    <a:pt x="1072" y="762"/>
                    <a:pt x="1250" y="774"/>
                    <a:pt x="1417" y="786"/>
                  </a:cubicBezTo>
                  <a:cubicBezTo>
                    <a:pt x="2286" y="881"/>
                    <a:pt x="3179" y="965"/>
                    <a:pt x="4036" y="1179"/>
                  </a:cubicBezTo>
                  <a:cubicBezTo>
                    <a:pt x="4310" y="1250"/>
                    <a:pt x="4584" y="1322"/>
                    <a:pt x="4858" y="1405"/>
                  </a:cubicBezTo>
                  <a:cubicBezTo>
                    <a:pt x="5001" y="1441"/>
                    <a:pt x="5156" y="1488"/>
                    <a:pt x="5298" y="1512"/>
                  </a:cubicBezTo>
                  <a:cubicBezTo>
                    <a:pt x="5394" y="1548"/>
                    <a:pt x="5465" y="1560"/>
                    <a:pt x="5525" y="1560"/>
                  </a:cubicBezTo>
                  <a:cubicBezTo>
                    <a:pt x="5715" y="1560"/>
                    <a:pt x="5775" y="1417"/>
                    <a:pt x="5870" y="1179"/>
                  </a:cubicBezTo>
                  <a:lnTo>
                    <a:pt x="5918" y="1036"/>
                  </a:lnTo>
                  <a:lnTo>
                    <a:pt x="5798" y="976"/>
                  </a:lnTo>
                  <a:cubicBezTo>
                    <a:pt x="5763" y="965"/>
                    <a:pt x="5751" y="953"/>
                    <a:pt x="5715" y="941"/>
                  </a:cubicBezTo>
                  <a:cubicBezTo>
                    <a:pt x="5656" y="905"/>
                    <a:pt x="5584" y="857"/>
                    <a:pt x="5501" y="845"/>
                  </a:cubicBezTo>
                  <a:cubicBezTo>
                    <a:pt x="5382" y="822"/>
                    <a:pt x="5263" y="786"/>
                    <a:pt x="5144" y="738"/>
                  </a:cubicBezTo>
                  <a:cubicBezTo>
                    <a:pt x="4798" y="655"/>
                    <a:pt x="4453" y="548"/>
                    <a:pt x="4108" y="488"/>
                  </a:cubicBezTo>
                  <a:cubicBezTo>
                    <a:pt x="3191" y="345"/>
                    <a:pt x="2250" y="226"/>
                    <a:pt x="1334" y="107"/>
                  </a:cubicBezTo>
                  <a:lnTo>
                    <a:pt x="691" y="12"/>
                  </a:lnTo>
                  <a:cubicBezTo>
                    <a:pt x="631" y="12"/>
                    <a:pt x="584" y="0"/>
                    <a:pt x="512" y="0"/>
                  </a:cubicBezTo>
                  <a:lnTo>
                    <a:pt x="381" y="0"/>
                  </a:lnTo>
                  <a:lnTo>
                    <a:pt x="238" y="0"/>
                  </a:lnTo>
                  <a:lnTo>
                    <a:pt x="143" y="0"/>
                  </a:lnTo>
                  <a:lnTo>
                    <a:pt x="0" y="345"/>
                  </a:lnTo>
                  <a:lnTo>
                    <a:pt x="95" y="417"/>
                  </a:lnTo>
                  <a:cubicBezTo>
                    <a:pt x="107" y="429"/>
                    <a:pt x="143" y="441"/>
                    <a:pt x="155" y="476"/>
                  </a:cubicBezTo>
                  <a:cubicBezTo>
                    <a:pt x="226" y="560"/>
                    <a:pt x="310" y="643"/>
                    <a:pt x="405"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41;p25">
              <a:extLst>
                <a:ext uri="{FF2B5EF4-FFF2-40B4-BE49-F238E27FC236}">
                  <a16:creationId xmlns:a16="http://schemas.microsoft.com/office/drawing/2014/main" id="{10D03C8C-F1E7-4FB8-B6AF-651F86B23C41}"/>
                </a:ext>
              </a:extLst>
            </p:cNvPr>
            <p:cNvSpPr/>
            <p:nvPr/>
          </p:nvSpPr>
          <p:spPr>
            <a:xfrm>
              <a:off x="4667250" y="3309475"/>
              <a:ext cx="150025" cy="37525"/>
            </a:xfrm>
            <a:custGeom>
              <a:avLst/>
              <a:gdLst/>
              <a:ahLst/>
              <a:cxnLst/>
              <a:rect l="l" t="t" r="r" b="b"/>
              <a:pathLst>
                <a:path w="6001" h="1501" extrusionOk="0">
                  <a:moveTo>
                    <a:pt x="5632" y="762"/>
                  </a:moveTo>
                  <a:cubicBezTo>
                    <a:pt x="5251" y="703"/>
                    <a:pt x="4893" y="619"/>
                    <a:pt x="4536" y="560"/>
                  </a:cubicBezTo>
                  <a:cubicBezTo>
                    <a:pt x="4036" y="476"/>
                    <a:pt x="3500" y="369"/>
                    <a:pt x="2977" y="298"/>
                  </a:cubicBezTo>
                  <a:cubicBezTo>
                    <a:pt x="2381" y="203"/>
                    <a:pt x="1774" y="131"/>
                    <a:pt x="1191" y="72"/>
                  </a:cubicBezTo>
                  <a:cubicBezTo>
                    <a:pt x="953" y="48"/>
                    <a:pt x="714" y="12"/>
                    <a:pt x="476" y="0"/>
                  </a:cubicBezTo>
                  <a:lnTo>
                    <a:pt x="393" y="0"/>
                  </a:lnTo>
                  <a:cubicBezTo>
                    <a:pt x="119" y="0"/>
                    <a:pt x="48" y="191"/>
                    <a:pt x="12" y="310"/>
                  </a:cubicBezTo>
                  <a:lnTo>
                    <a:pt x="0" y="369"/>
                  </a:lnTo>
                  <a:lnTo>
                    <a:pt x="36" y="417"/>
                  </a:lnTo>
                  <a:lnTo>
                    <a:pt x="48" y="429"/>
                  </a:lnTo>
                  <a:cubicBezTo>
                    <a:pt x="71" y="476"/>
                    <a:pt x="119" y="560"/>
                    <a:pt x="214" y="560"/>
                  </a:cubicBezTo>
                  <a:cubicBezTo>
                    <a:pt x="1845" y="726"/>
                    <a:pt x="3786" y="953"/>
                    <a:pt x="5727" y="1476"/>
                  </a:cubicBezTo>
                  <a:lnTo>
                    <a:pt x="5846" y="1500"/>
                  </a:lnTo>
                  <a:lnTo>
                    <a:pt x="5894" y="1381"/>
                  </a:lnTo>
                  <a:cubicBezTo>
                    <a:pt x="5953" y="1250"/>
                    <a:pt x="6001" y="1084"/>
                    <a:pt x="5929" y="941"/>
                  </a:cubicBezTo>
                  <a:cubicBezTo>
                    <a:pt x="5870" y="798"/>
                    <a:pt x="5679" y="762"/>
                    <a:pt x="5632" y="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42;p25">
              <a:extLst>
                <a:ext uri="{FF2B5EF4-FFF2-40B4-BE49-F238E27FC236}">
                  <a16:creationId xmlns:a16="http://schemas.microsoft.com/office/drawing/2014/main" id="{CFB6D3D3-0D74-4B38-86F2-D82C4A012ED4}"/>
                </a:ext>
              </a:extLst>
            </p:cNvPr>
            <p:cNvSpPr/>
            <p:nvPr/>
          </p:nvSpPr>
          <p:spPr>
            <a:xfrm>
              <a:off x="4661275" y="3253500"/>
              <a:ext cx="149750" cy="39925"/>
            </a:xfrm>
            <a:custGeom>
              <a:avLst/>
              <a:gdLst/>
              <a:ahLst/>
              <a:cxnLst/>
              <a:rect l="l" t="t" r="r" b="b"/>
              <a:pathLst>
                <a:path w="5990" h="1597" extrusionOk="0">
                  <a:moveTo>
                    <a:pt x="1739" y="763"/>
                  </a:moveTo>
                  <a:lnTo>
                    <a:pt x="1882" y="775"/>
                  </a:lnTo>
                  <a:cubicBezTo>
                    <a:pt x="2787" y="882"/>
                    <a:pt x="3704" y="989"/>
                    <a:pt x="4597" y="1239"/>
                  </a:cubicBezTo>
                  <a:cubicBezTo>
                    <a:pt x="4763" y="1287"/>
                    <a:pt x="4942" y="1358"/>
                    <a:pt x="5109" y="1418"/>
                  </a:cubicBezTo>
                  <a:lnTo>
                    <a:pt x="5466" y="1549"/>
                  </a:lnTo>
                  <a:cubicBezTo>
                    <a:pt x="5525" y="1572"/>
                    <a:pt x="5585" y="1584"/>
                    <a:pt x="5633" y="1584"/>
                  </a:cubicBezTo>
                  <a:lnTo>
                    <a:pt x="5644" y="1584"/>
                  </a:lnTo>
                  <a:lnTo>
                    <a:pt x="5704" y="1584"/>
                  </a:lnTo>
                  <a:lnTo>
                    <a:pt x="5823" y="1596"/>
                  </a:lnTo>
                  <a:lnTo>
                    <a:pt x="5990" y="989"/>
                  </a:lnTo>
                  <a:lnTo>
                    <a:pt x="5847" y="941"/>
                  </a:lnTo>
                  <a:cubicBezTo>
                    <a:pt x="5775" y="918"/>
                    <a:pt x="5704" y="882"/>
                    <a:pt x="5621" y="870"/>
                  </a:cubicBezTo>
                  <a:cubicBezTo>
                    <a:pt x="5478" y="810"/>
                    <a:pt x="5323" y="763"/>
                    <a:pt x="5180" y="739"/>
                  </a:cubicBezTo>
                  <a:cubicBezTo>
                    <a:pt x="4156" y="465"/>
                    <a:pt x="3085" y="334"/>
                    <a:pt x="2049" y="215"/>
                  </a:cubicBezTo>
                  <a:cubicBezTo>
                    <a:pt x="1537" y="156"/>
                    <a:pt x="977" y="96"/>
                    <a:pt x="453" y="1"/>
                  </a:cubicBezTo>
                  <a:lnTo>
                    <a:pt x="382" y="1"/>
                  </a:lnTo>
                  <a:cubicBezTo>
                    <a:pt x="346" y="1"/>
                    <a:pt x="299" y="1"/>
                    <a:pt x="263" y="25"/>
                  </a:cubicBezTo>
                  <a:lnTo>
                    <a:pt x="239" y="25"/>
                  </a:lnTo>
                  <a:cubicBezTo>
                    <a:pt x="179" y="25"/>
                    <a:pt x="132" y="48"/>
                    <a:pt x="108" y="96"/>
                  </a:cubicBezTo>
                  <a:lnTo>
                    <a:pt x="60" y="179"/>
                  </a:lnTo>
                  <a:cubicBezTo>
                    <a:pt x="60" y="203"/>
                    <a:pt x="49" y="215"/>
                    <a:pt x="49" y="239"/>
                  </a:cubicBezTo>
                  <a:lnTo>
                    <a:pt x="1" y="358"/>
                  </a:lnTo>
                  <a:lnTo>
                    <a:pt x="108" y="417"/>
                  </a:lnTo>
                  <a:cubicBezTo>
                    <a:pt x="132" y="441"/>
                    <a:pt x="156" y="453"/>
                    <a:pt x="179" y="465"/>
                  </a:cubicBezTo>
                  <a:cubicBezTo>
                    <a:pt x="251" y="513"/>
                    <a:pt x="346" y="584"/>
                    <a:pt x="453" y="596"/>
                  </a:cubicBezTo>
                  <a:cubicBezTo>
                    <a:pt x="894" y="656"/>
                    <a:pt x="1322" y="715"/>
                    <a:pt x="1739" y="7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43;p25">
              <a:extLst>
                <a:ext uri="{FF2B5EF4-FFF2-40B4-BE49-F238E27FC236}">
                  <a16:creationId xmlns:a16="http://schemas.microsoft.com/office/drawing/2014/main" id="{D822E364-69F0-4A48-BA2A-A27713D8CA12}"/>
                </a:ext>
              </a:extLst>
            </p:cNvPr>
            <p:cNvSpPr/>
            <p:nvPr/>
          </p:nvSpPr>
          <p:spPr>
            <a:xfrm>
              <a:off x="4671100" y="3347275"/>
              <a:ext cx="140225" cy="32450"/>
            </a:xfrm>
            <a:custGeom>
              <a:avLst/>
              <a:gdLst/>
              <a:ahLst/>
              <a:cxnLst/>
              <a:rect l="l" t="t" r="r" b="b"/>
              <a:pathLst>
                <a:path w="5609" h="1298" extrusionOk="0">
                  <a:moveTo>
                    <a:pt x="394" y="750"/>
                  </a:moveTo>
                  <a:cubicBezTo>
                    <a:pt x="453" y="750"/>
                    <a:pt x="501" y="738"/>
                    <a:pt x="548" y="715"/>
                  </a:cubicBezTo>
                  <a:cubicBezTo>
                    <a:pt x="989" y="631"/>
                    <a:pt x="1453" y="572"/>
                    <a:pt x="1930" y="572"/>
                  </a:cubicBezTo>
                  <a:cubicBezTo>
                    <a:pt x="2775" y="572"/>
                    <a:pt x="3644" y="715"/>
                    <a:pt x="4561" y="1048"/>
                  </a:cubicBezTo>
                  <a:cubicBezTo>
                    <a:pt x="4728" y="1107"/>
                    <a:pt x="4894" y="1155"/>
                    <a:pt x="5037" y="1191"/>
                  </a:cubicBezTo>
                  <a:cubicBezTo>
                    <a:pt x="5120" y="1227"/>
                    <a:pt x="5192" y="1238"/>
                    <a:pt x="5275" y="1274"/>
                  </a:cubicBezTo>
                  <a:lnTo>
                    <a:pt x="5394" y="1298"/>
                  </a:lnTo>
                  <a:lnTo>
                    <a:pt x="5454" y="1191"/>
                  </a:lnTo>
                  <a:cubicBezTo>
                    <a:pt x="5466" y="1179"/>
                    <a:pt x="5466" y="1167"/>
                    <a:pt x="5490" y="1155"/>
                  </a:cubicBezTo>
                  <a:cubicBezTo>
                    <a:pt x="5513" y="1107"/>
                    <a:pt x="5525" y="1072"/>
                    <a:pt x="5549" y="1036"/>
                  </a:cubicBezTo>
                  <a:cubicBezTo>
                    <a:pt x="5561" y="988"/>
                    <a:pt x="5561" y="941"/>
                    <a:pt x="5573" y="881"/>
                  </a:cubicBezTo>
                  <a:cubicBezTo>
                    <a:pt x="5573" y="857"/>
                    <a:pt x="5573" y="822"/>
                    <a:pt x="5597" y="798"/>
                  </a:cubicBezTo>
                  <a:lnTo>
                    <a:pt x="5609" y="655"/>
                  </a:lnTo>
                  <a:lnTo>
                    <a:pt x="5490" y="631"/>
                  </a:lnTo>
                  <a:lnTo>
                    <a:pt x="5180" y="536"/>
                  </a:lnTo>
                  <a:cubicBezTo>
                    <a:pt x="4966" y="476"/>
                    <a:pt x="4763" y="441"/>
                    <a:pt x="4561" y="357"/>
                  </a:cubicBezTo>
                  <a:cubicBezTo>
                    <a:pt x="3823" y="119"/>
                    <a:pt x="3013" y="0"/>
                    <a:pt x="2096" y="0"/>
                  </a:cubicBezTo>
                  <a:cubicBezTo>
                    <a:pt x="1584" y="0"/>
                    <a:pt x="1049" y="36"/>
                    <a:pt x="334" y="107"/>
                  </a:cubicBezTo>
                  <a:cubicBezTo>
                    <a:pt x="203" y="119"/>
                    <a:pt x="25" y="274"/>
                    <a:pt x="13" y="417"/>
                  </a:cubicBezTo>
                  <a:cubicBezTo>
                    <a:pt x="1" y="536"/>
                    <a:pt x="37" y="619"/>
                    <a:pt x="72" y="643"/>
                  </a:cubicBezTo>
                  <a:cubicBezTo>
                    <a:pt x="144" y="738"/>
                    <a:pt x="263" y="738"/>
                    <a:pt x="334" y="738"/>
                  </a:cubicBezTo>
                  <a:cubicBezTo>
                    <a:pt x="334" y="762"/>
                    <a:pt x="370" y="762"/>
                    <a:pt x="394" y="7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44;p25">
              <a:extLst>
                <a:ext uri="{FF2B5EF4-FFF2-40B4-BE49-F238E27FC236}">
                  <a16:creationId xmlns:a16="http://schemas.microsoft.com/office/drawing/2014/main" id="{3DF15D8F-EA79-45F2-B3A3-6D2DC1EEA290}"/>
                </a:ext>
              </a:extLst>
            </p:cNvPr>
            <p:cNvSpPr/>
            <p:nvPr/>
          </p:nvSpPr>
          <p:spPr>
            <a:xfrm>
              <a:off x="4677950" y="3381500"/>
              <a:ext cx="134875" cy="34850"/>
            </a:xfrm>
            <a:custGeom>
              <a:avLst/>
              <a:gdLst/>
              <a:ahLst/>
              <a:cxnLst/>
              <a:rect l="l" t="t" r="r" b="b"/>
              <a:pathLst>
                <a:path w="5395" h="1394" extrusionOk="0">
                  <a:moveTo>
                    <a:pt x="5299" y="774"/>
                  </a:moveTo>
                  <a:cubicBezTo>
                    <a:pt x="5275" y="762"/>
                    <a:pt x="5239" y="739"/>
                    <a:pt x="5204" y="715"/>
                  </a:cubicBezTo>
                  <a:cubicBezTo>
                    <a:pt x="3799" y="358"/>
                    <a:pt x="2346" y="119"/>
                    <a:pt x="870" y="24"/>
                  </a:cubicBezTo>
                  <a:lnTo>
                    <a:pt x="834" y="24"/>
                  </a:lnTo>
                  <a:cubicBezTo>
                    <a:pt x="751" y="24"/>
                    <a:pt x="644" y="0"/>
                    <a:pt x="536" y="0"/>
                  </a:cubicBezTo>
                  <a:cubicBezTo>
                    <a:pt x="465" y="0"/>
                    <a:pt x="405" y="0"/>
                    <a:pt x="346" y="24"/>
                  </a:cubicBezTo>
                  <a:cubicBezTo>
                    <a:pt x="239" y="36"/>
                    <a:pt x="179" y="119"/>
                    <a:pt x="144" y="179"/>
                  </a:cubicBezTo>
                  <a:cubicBezTo>
                    <a:pt x="120" y="203"/>
                    <a:pt x="108" y="215"/>
                    <a:pt x="108" y="227"/>
                  </a:cubicBezTo>
                  <a:lnTo>
                    <a:pt x="1" y="346"/>
                  </a:lnTo>
                  <a:lnTo>
                    <a:pt x="120" y="453"/>
                  </a:lnTo>
                  <a:lnTo>
                    <a:pt x="155" y="477"/>
                  </a:lnTo>
                  <a:cubicBezTo>
                    <a:pt x="191" y="524"/>
                    <a:pt x="263" y="584"/>
                    <a:pt x="334" y="596"/>
                  </a:cubicBezTo>
                  <a:cubicBezTo>
                    <a:pt x="394" y="620"/>
                    <a:pt x="465" y="620"/>
                    <a:pt x="513" y="620"/>
                  </a:cubicBezTo>
                  <a:lnTo>
                    <a:pt x="584" y="620"/>
                  </a:lnTo>
                  <a:lnTo>
                    <a:pt x="655" y="620"/>
                  </a:lnTo>
                  <a:cubicBezTo>
                    <a:pt x="858" y="631"/>
                    <a:pt x="1048" y="643"/>
                    <a:pt x="1239" y="643"/>
                  </a:cubicBezTo>
                  <a:cubicBezTo>
                    <a:pt x="1691" y="679"/>
                    <a:pt x="2132" y="691"/>
                    <a:pt x="2560" y="774"/>
                  </a:cubicBezTo>
                  <a:cubicBezTo>
                    <a:pt x="3132" y="881"/>
                    <a:pt x="3692" y="1036"/>
                    <a:pt x="4227" y="1179"/>
                  </a:cubicBezTo>
                  <a:cubicBezTo>
                    <a:pt x="4489" y="1251"/>
                    <a:pt x="4739" y="1310"/>
                    <a:pt x="4989" y="1370"/>
                  </a:cubicBezTo>
                  <a:cubicBezTo>
                    <a:pt x="5025" y="1370"/>
                    <a:pt x="5037" y="1393"/>
                    <a:pt x="5061" y="1393"/>
                  </a:cubicBezTo>
                  <a:lnTo>
                    <a:pt x="5108" y="1393"/>
                  </a:lnTo>
                  <a:lnTo>
                    <a:pt x="5168" y="1393"/>
                  </a:lnTo>
                  <a:lnTo>
                    <a:pt x="5287" y="1393"/>
                  </a:lnTo>
                  <a:lnTo>
                    <a:pt x="5394" y="858"/>
                  </a:lnTo>
                  <a:lnTo>
                    <a:pt x="5299" y="798"/>
                  </a:lnTo>
                  <a:cubicBezTo>
                    <a:pt x="5335" y="798"/>
                    <a:pt x="5323" y="774"/>
                    <a:pt x="5299" y="7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45;p25">
              <a:extLst>
                <a:ext uri="{FF2B5EF4-FFF2-40B4-BE49-F238E27FC236}">
                  <a16:creationId xmlns:a16="http://schemas.microsoft.com/office/drawing/2014/main" id="{5C7401F8-59C9-40F1-8496-52E74CB78D57}"/>
                </a:ext>
              </a:extLst>
            </p:cNvPr>
            <p:cNvSpPr/>
            <p:nvPr/>
          </p:nvSpPr>
          <p:spPr>
            <a:xfrm>
              <a:off x="4714575" y="3186225"/>
              <a:ext cx="107175" cy="36350"/>
            </a:xfrm>
            <a:custGeom>
              <a:avLst/>
              <a:gdLst/>
              <a:ahLst/>
              <a:cxnLst/>
              <a:rect l="l" t="t" r="r" b="b"/>
              <a:pathLst>
                <a:path w="4287" h="1454" extrusionOk="0">
                  <a:moveTo>
                    <a:pt x="4072" y="822"/>
                  </a:moveTo>
                  <a:cubicBezTo>
                    <a:pt x="3953" y="727"/>
                    <a:pt x="3810" y="703"/>
                    <a:pt x="3691" y="668"/>
                  </a:cubicBezTo>
                  <a:cubicBezTo>
                    <a:pt x="2989" y="537"/>
                    <a:pt x="2274" y="394"/>
                    <a:pt x="1560" y="251"/>
                  </a:cubicBezTo>
                  <a:lnTo>
                    <a:pt x="774" y="108"/>
                  </a:lnTo>
                  <a:cubicBezTo>
                    <a:pt x="667" y="96"/>
                    <a:pt x="560" y="60"/>
                    <a:pt x="464" y="49"/>
                  </a:cubicBezTo>
                  <a:lnTo>
                    <a:pt x="310" y="13"/>
                  </a:lnTo>
                  <a:lnTo>
                    <a:pt x="238" y="1"/>
                  </a:lnTo>
                  <a:lnTo>
                    <a:pt x="179" y="49"/>
                  </a:lnTo>
                  <a:cubicBezTo>
                    <a:pt x="179" y="49"/>
                    <a:pt x="167" y="60"/>
                    <a:pt x="143" y="60"/>
                  </a:cubicBezTo>
                  <a:cubicBezTo>
                    <a:pt x="83" y="108"/>
                    <a:pt x="0" y="168"/>
                    <a:pt x="0" y="263"/>
                  </a:cubicBezTo>
                  <a:cubicBezTo>
                    <a:pt x="0" y="370"/>
                    <a:pt x="48" y="549"/>
                    <a:pt x="179" y="608"/>
                  </a:cubicBezTo>
                  <a:cubicBezTo>
                    <a:pt x="262" y="656"/>
                    <a:pt x="369" y="668"/>
                    <a:pt x="464" y="680"/>
                  </a:cubicBezTo>
                  <a:cubicBezTo>
                    <a:pt x="488" y="680"/>
                    <a:pt x="536" y="703"/>
                    <a:pt x="560" y="703"/>
                  </a:cubicBezTo>
                  <a:cubicBezTo>
                    <a:pt x="857" y="763"/>
                    <a:pt x="1179" y="822"/>
                    <a:pt x="1476" y="858"/>
                  </a:cubicBezTo>
                  <a:cubicBezTo>
                    <a:pt x="2203" y="1001"/>
                    <a:pt x="2941" y="1132"/>
                    <a:pt x="3643" y="1394"/>
                  </a:cubicBezTo>
                  <a:cubicBezTo>
                    <a:pt x="3655" y="1394"/>
                    <a:pt x="3679" y="1418"/>
                    <a:pt x="3679" y="1418"/>
                  </a:cubicBezTo>
                  <a:cubicBezTo>
                    <a:pt x="3715" y="1430"/>
                    <a:pt x="3774" y="1453"/>
                    <a:pt x="3834" y="1453"/>
                  </a:cubicBezTo>
                  <a:cubicBezTo>
                    <a:pt x="3858" y="1453"/>
                    <a:pt x="3882" y="1453"/>
                    <a:pt x="3893" y="1442"/>
                  </a:cubicBezTo>
                  <a:cubicBezTo>
                    <a:pt x="4036" y="1394"/>
                    <a:pt x="4191" y="1334"/>
                    <a:pt x="4227" y="1203"/>
                  </a:cubicBezTo>
                  <a:cubicBezTo>
                    <a:pt x="4286" y="1108"/>
                    <a:pt x="4191" y="906"/>
                    <a:pt x="4072"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252;p25">
            <a:extLst>
              <a:ext uri="{FF2B5EF4-FFF2-40B4-BE49-F238E27FC236}">
                <a16:creationId xmlns:a16="http://schemas.microsoft.com/office/drawing/2014/main" id="{BC91B726-BCB7-488B-ABB3-EE2F81F751E4}"/>
              </a:ext>
            </a:extLst>
          </p:cNvPr>
          <p:cNvGrpSpPr/>
          <p:nvPr/>
        </p:nvGrpSpPr>
        <p:grpSpPr>
          <a:xfrm>
            <a:off x="5778451" y="550553"/>
            <a:ext cx="658159" cy="552409"/>
            <a:chOff x="751275" y="1814050"/>
            <a:chExt cx="233675" cy="215525"/>
          </a:xfrm>
        </p:grpSpPr>
        <p:sp>
          <p:nvSpPr>
            <p:cNvPr id="32" name="Google Shape;253;p25">
              <a:extLst>
                <a:ext uri="{FF2B5EF4-FFF2-40B4-BE49-F238E27FC236}">
                  <a16:creationId xmlns:a16="http://schemas.microsoft.com/office/drawing/2014/main" id="{C1D6C62A-F5D9-4F7C-8546-F0AC16B55F90}"/>
                </a:ext>
              </a:extLst>
            </p:cNvPr>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p25">
              <a:extLst>
                <a:ext uri="{FF2B5EF4-FFF2-40B4-BE49-F238E27FC236}">
                  <a16:creationId xmlns:a16="http://schemas.microsoft.com/office/drawing/2014/main" id="{39BADF09-2D88-4C66-9E46-DF5F0A31690D}"/>
                </a:ext>
              </a:extLst>
            </p:cNvPr>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5;p25">
              <a:extLst>
                <a:ext uri="{FF2B5EF4-FFF2-40B4-BE49-F238E27FC236}">
                  <a16:creationId xmlns:a16="http://schemas.microsoft.com/office/drawing/2014/main" id="{B90B597E-AC0D-44FE-8B6C-071953268AD5}"/>
                </a:ext>
              </a:extLst>
            </p:cNvPr>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6;p25">
              <a:extLst>
                <a:ext uri="{FF2B5EF4-FFF2-40B4-BE49-F238E27FC236}">
                  <a16:creationId xmlns:a16="http://schemas.microsoft.com/office/drawing/2014/main" id="{CBAFC919-D2FD-4661-A684-815CCF64B3B3}"/>
                </a:ext>
              </a:extLst>
            </p:cNvPr>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7;p25">
              <a:extLst>
                <a:ext uri="{FF2B5EF4-FFF2-40B4-BE49-F238E27FC236}">
                  <a16:creationId xmlns:a16="http://schemas.microsoft.com/office/drawing/2014/main" id="{CEE76107-57E0-4D55-B2D5-D94342C12AF9}"/>
                </a:ext>
              </a:extLst>
            </p:cNvPr>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246;p25">
            <a:extLst>
              <a:ext uri="{FF2B5EF4-FFF2-40B4-BE49-F238E27FC236}">
                <a16:creationId xmlns:a16="http://schemas.microsoft.com/office/drawing/2014/main" id="{CB4004E0-0ACF-4227-A1DB-20FCB3EC1339}"/>
              </a:ext>
            </a:extLst>
          </p:cNvPr>
          <p:cNvGrpSpPr/>
          <p:nvPr/>
        </p:nvGrpSpPr>
        <p:grpSpPr>
          <a:xfrm>
            <a:off x="6361373" y="85979"/>
            <a:ext cx="492116" cy="446712"/>
            <a:chOff x="712875" y="2205450"/>
            <a:chExt cx="233675" cy="215550"/>
          </a:xfrm>
        </p:grpSpPr>
        <p:sp>
          <p:nvSpPr>
            <p:cNvPr id="38" name="Google Shape;247;p25">
              <a:extLst>
                <a:ext uri="{FF2B5EF4-FFF2-40B4-BE49-F238E27FC236}">
                  <a16:creationId xmlns:a16="http://schemas.microsoft.com/office/drawing/2014/main" id="{BF1D0AC9-45A3-43B8-88BF-3AF0B10E454A}"/>
                </a:ext>
              </a:extLst>
            </p:cNvPr>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48;p25">
              <a:extLst>
                <a:ext uri="{FF2B5EF4-FFF2-40B4-BE49-F238E27FC236}">
                  <a16:creationId xmlns:a16="http://schemas.microsoft.com/office/drawing/2014/main" id="{6907A03A-B8FA-4618-9DA5-91549C6CC5F7}"/>
                </a:ext>
              </a:extLst>
            </p:cNvPr>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49;p25">
              <a:extLst>
                <a:ext uri="{FF2B5EF4-FFF2-40B4-BE49-F238E27FC236}">
                  <a16:creationId xmlns:a16="http://schemas.microsoft.com/office/drawing/2014/main" id="{0EABFC2A-EAA7-47CC-B8B4-D1C7D7287806}"/>
                </a:ext>
              </a:extLst>
            </p:cNvPr>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0;p25">
              <a:extLst>
                <a:ext uri="{FF2B5EF4-FFF2-40B4-BE49-F238E27FC236}">
                  <a16:creationId xmlns:a16="http://schemas.microsoft.com/office/drawing/2014/main" id="{9382AA99-DE43-4D7D-97BC-D06634FDF439}"/>
                </a:ext>
              </a:extLst>
            </p:cNvPr>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1;p25">
              <a:extLst>
                <a:ext uri="{FF2B5EF4-FFF2-40B4-BE49-F238E27FC236}">
                  <a16:creationId xmlns:a16="http://schemas.microsoft.com/office/drawing/2014/main" id="{0AF14C94-DDAF-4F0E-9D73-627B6DBD3ADD}"/>
                </a:ext>
              </a:extLst>
            </p:cNvPr>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258;p25">
            <a:extLst>
              <a:ext uri="{FF2B5EF4-FFF2-40B4-BE49-F238E27FC236}">
                <a16:creationId xmlns:a16="http://schemas.microsoft.com/office/drawing/2014/main" id="{3129F1F2-588F-4D0C-9F69-A9C9AF9A5FDC}"/>
              </a:ext>
            </a:extLst>
          </p:cNvPr>
          <p:cNvGrpSpPr/>
          <p:nvPr/>
        </p:nvGrpSpPr>
        <p:grpSpPr>
          <a:xfrm>
            <a:off x="7834796" y="130415"/>
            <a:ext cx="858051" cy="617353"/>
            <a:chOff x="6075750" y="3009125"/>
            <a:chExt cx="550400" cy="463175"/>
          </a:xfrm>
        </p:grpSpPr>
        <p:sp>
          <p:nvSpPr>
            <p:cNvPr id="44" name="Google Shape;259;p25">
              <a:extLst>
                <a:ext uri="{FF2B5EF4-FFF2-40B4-BE49-F238E27FC236}">
                  <a16:creationId xmlns:a16="http://schemas.microsoft.com/office/drawing/2014/main" id="{450FA08E-B732-4215-9BC0-7C0B30C35A76}"/>
                </a:ext>
              </a:extLst>
            </p:cNvPr>
            <p:cNvSpPr/>
            <p:nvPr/>
          </p:nvSpPr>
          <p:spPr>
            <a:xfrm>
              <a:off x="6076650" y="3020750"/>
              <a:ext cx="538175" cy="433700"/>
            </a:xfrm>
            <a:custGeom>
              <a:avLst/>
              <a:gdLst/>
              <a:ahLst/>
              <a:cxnLst/>
              <a:rect l="l" t="t" r="r" b="b"/>
              <a:pathLst>
                <a:path w="21527" h="17348" extrusionOk="0">
                  <a:moveTo>
                    <a:pt x="7572" y="17347"/>
                  </a:moveTo>
                  <a:cubicBezTo>
                    <a:pt x="7858" y="16657"/>
                    <a:pt x="8108" y="16097"/>
                    <a:pt x="8311" y="15538"/>
                  </a:cubicBezTo>
                  <a:cubicBezTo>
                    <a:pt x="8430" y="15204"/>
                    <a:pt x="8465" y="14847"/>
                    <a:pt x="8513" y="14514"/>
                  </a:cubicBezTo>
                  <a:cubicBezTo>
                    <a:pt x="8573" y="14014"/>
                    <a:pt x="8489" y="13883"/>
                    <a:pt x="7989" y="13752"/>
                  </a:cubicBezTo>
                  <a:cubicBezTo>
                    <a:pt x="7358" y="13573"/>
                    <a:pt x="6703" y="13418"/>
                    <a:pt x="6072" y="13228"/>
                  </a:cubicBezTo>
                  <a:cubicBezTo>
                    <a:pt x="5167" y="12942"/>
                    <a:pt x="4239" y="12680"/>
                    <a:pt x="3370" y="12299"/>
                  </a:cubicBezTo>
                  <a:cubicBezTo>
                    <a:pt x="2036" y="11752"/>
                    <a:pt x="1048" y="10775"/>
                    <a:pt x="714" y="9358"/>
                  </a:cubicBezTo>
                  <a:cubicBezTo>
                    <a:pt x="0" y="6287"/>
                    <a:pt x="988" y="3334"/>
                    <a:pt x="3727" y="1441"/>
                  </a:cubicBezTo>
                  <a:cubicBezTo>
                    <a:pt x="4703" y="774"/>
                    <a:pt x="5775" y="393"/>
                    <a:pt x="6977" y="274"/>
                  </a:cubicBezTo>
                  <a:cubicBezTo>
                    <a:pt x="9632" y="0"/>
                    <a:pt x="12252" y="274"/>
                    <a:pt x="14871" y="619"/>
                  </a:cubicBezTo>
                  <a:cubicBezTo>
                    <a:pt x="16014" y="774"/>
                    <a:pt x="17133" y="1012"/>
                    <a:pt x="18252" y="1369"/>
                  </a:cubicBezTo>
                  <a:cubicBezTo>
                    <a:pt x="19514" y="1762"/>
                    <a:pt x="20396" y="2524"/>
                    <a:pt x="20812" y="3810"/>
                  </a:cubicBezTo>
                  <a:cubicBezTo>
                    <a:pt x="21527" y="5929"/>
                    <a:pt x="21467" y="8049"/>
                    <a:pt x="20610" y="10097"/>
                  </a:cubicBezTo>
                  <a:cubicBezTo>
                    <a:pt x="20217" y="11085"/>
                    <a:pt x="19562" y="11942"/>
                    <a:pt x="18574" y="12525"/>
                  </a:cubicBezTo>
                  <a:cubicBezTo>
                    <a:pt x="16645" y="13668"/>
                    <a:pt x="14585" y="14288"/>
                    <a:pt x="12323" y="14109"/>
                  </a:cubicBezTo>
                  <a:cubicBezTo>
                    <a:pt x="12037" y="14085"/>
                    <a:pt x="11835" y="14133"/>
                    <a:pt x="11668" y="14383"/>
                  </a:cubicBezTo>
                  <a:cubicBezTo>
                    <a:pt x="11490" y="14669"/>
                    <a:pt x="11359" y="14978"/>
                    <a:pt x="11132" y="15216"/>
                  </a:cubicBezTo>
                  <a:cubicBezTo>
                    <a:pt x="10359" y="16133"/>
                    <a:pt x="9394" y="16800"/>
                    <a:pt x="8287" y="17240"/>
                  </a:cubicBezTo>
                  <a:cubicBezTo>
                    <a:pt x="8108" y="17324"/>
                    <a:pt x="7906" y="17312"/>
                    <a:pt x="7572" y="17347"/>
                  </a:cubicBezTo>
                  <a:close/>
                  <a:moveTo>
                    <a:pt x="10299" y="3298"/>
                  </a:moveTo>
                  <a:cubicBezTo>
                    <a:pt x="10287" y="3465"/>
                    <a:pt x="10251" y="3655"/>
                    <a:pt x="10239" y="3858"/>
                  </a:cubicBezTo>
                  <a:cubicBezTo>
                    <a:pt x="10132" y="4751"/>
                    <a:pt x="10049" y="5644"/>
                    <a:pt x="9942" y="6537"/>
                  </a:cubicBezTo>
                  <a:cubicBezTo>
                    <a:pt x="9882" y="7049"/>
                    <a:pt x="9811" y="7572"/>
                    <a:pt x="9763" y="8096"/>
                  </a:cubicBezTo>
                  <a:cubicBezTo>
                    <a:pt x="9739" y="8382"/>
                    <a:pt x="9870" y="8537"/>
                    <a:pt x="10168" y="8561"/>
                  </a:cubicBezTo>
                  <a:cubicBezTo>
                    <a:pt x="10573" y="8573"/>
                    <a:pt x="10990" y="8596"/>
                    <a:pt x="11382" y="8561"/>
                  </a:cubicBezTo>
                  <a:cubicBezTo>
                    <a:pt x="11918" y="8501"/>
                    <a:pt x="12264" y="8156"/>
                    <a:pt x="12430" y="7644"/>
                  </a:cubicBezTo>
                  <a:cubicBezTo>
                    <a:pt x="12621" y="7037"/>
                    <a:pt x="12514" y="6775"/>
                    <a:pt x="12025" y="6370"/>
                  </a:cubicBezTo>
                  <a:cubicBezTo>
                    <a:pt x="11918" y="6298"/>
                    <a:pt x="11835" y="6203"/>
                    <a:pt x="11763" y="6156"/>
                  </a:cubicBezTo>
                  <a:cubicBezTo>
                    <a:pt x="12025" y="5775"/>
                    <a:pt x="12323" y="5465"/>
                    <a:pt x="12490" y="5084"/>
                  </a:cubicBezTo>
                  <a:cubicBezTo>
                    <a:pt x="12656" y="4679"/>
                    <a:pt x="12633" y="4239"/>
                    <a:pt x="12371" y="3858"/>
                  </a:cubicBezTo>
                  <a:cubicBezTo>
                    <a:pt x="11894" y="3227"/>
                    <a:pt x="10990" y="2977"/>
                    <a:pt x="10299" y="3298"/>
                  </a:cubicBezTo>
                  <a:close/>
                  <a:moveTo>
                    <a:pt x="7418" y="6560"/>
                  </a:moveTo>
                  <a:cubicBezTo>
                    <a:pt x="7787" y="7096"/>
                    <a:pt x="7549" y="7715"/>
                    <a:pt x="7870" y="8215"/>
                  </a:cubicBezTo>
                  <a:cubicBezTo>
                    <a:pt x="8204" y="7942"/>
                    <a:pt x="8204" y="7942"/>
                    <a:pt x="8156" y="7680"/>
                  </a:cubicBezTo>
                  <a:cubicBezTo>
                    <a:pt x="8096" y="7346"/>
                    <a:pt x="8049" y="7025"/>
                    <a:pt x="7977" y="6691"/>
                  </a:cubicBezTo>
                  <a:cubicBezTo>
                    <a:pt x="7811" y="5917"/>
                    <a:pt x="7668" y="5132"/>
                    <a:pt x="7477" y="4358"/>
                  </a:cubicBezTo>
                  <a:cubicBezTo>
                    <a:pt x="7406" y="4108"/>
                    <a:pt x="7275" y="3881"/>
                    <a:pt x="7180" y="3643"/>
                  </a:cubicBezTo>
                  <a:cubicBezTo>
                    <a:pt x="7132" y="3631"/>
                    <a:pt x="7072" y="3608"/>
                    <a:pt x="7025" y="3584"/>
                  </a:cubicBezTo>
                  <a:cubicBezTo>
                    <a:pt x="6977" y="3655"/>
                    <a:pt x="6941" y="3715"/>
                    <a:pt x="6906" y="3786"/>
                  </a:cubicBezTo>
                  <a:cubicBezTo>
                    <a:pt x="6287" y="5167"/>
                    <a:pt x="5656" y="6513"/>
                    <a:pt x="5036" y="7882"/>
                  </a:cubicBezTo>
                  <a:cubicBezTo>
                    <a:pt x="5001" y="7953"/>
                    <a:pt x="5072" y="8072"/>
                    <a:pt x="5096" y="8168"/>
                  </a:cubicBezTo>
                  <a:cubicBezTo>
                    <a:pt x="5298" y="8001"/>
                    <a:pt x="5394" y="7822"/>
                    <a:pt x="5477" y="7632"/>
                  </a:cubicBezTo>
                  <a:cubicBezTo>
                    <a:pt x="5608" y="7334"/>
                    <a:pt x="5727" y="7001"/>
                    <a:pt x="5882" y="6727"/>
                  </a:cubicBezTo>
                  <a:cubicBezTo>
                    <a:pt x="5941" y="6608"/>
                    <a:pt x="6108" y="6489"/>
                    <a:pt x="6239" y="6489"/>
                  </a:cubicBezTo>
                  <a:cubicBezTo>
                    <a:pt x="6644" y="6501"/>
                    <a:pt x="7061" y="6548"/>
                    <a:pt x="7418" y="6560"/>
                  </a:cubicBezTo>
                  <a:close/>
                  <a:moveTo>
                    <a:pt x="16562" y="8120"/>
                  </a:moveTo>
                  <a:cubicBezTo>
                    <a:pt x="16431" y="8144"/>
                    <a:pt x="16324" y="8144"/>
                    <a:pt x="16240" y="8168"/>
                  </a:cubicBezTo>
                  <a:cubicBezTo>
                    <a:pt x="15871" y="8299"/>
                    <a:pt x="15514" y="8251"/>
                    <a:pt x="15133" y="8168"/>
                  </a:cubicBezTo>
                  <a:cubicBezTo>
                    <a:pt x="14121" y="7930"/>
                    <a:pt x="13657" y="6941"/>
                    <a:pt x="14121" y="6025"/>
                  </a:cubicBezTo>
                  <a:cubicBezTo>
                    <a:pt x="14538" y="5179"/>
                    <a:pt x="15181" y="4632"/>
                    <a:pt x="16169" y="4548"/>
                  </a:cubicBezTo>
                  <a:cubicBezTo>
                    <a:pt x="16347" y="4536"/>
                    <a:pt x="16526" y="4536"/>
                    <a:pt x="16502" y="4251"/>
                  </a:cubicBezTo>
                  <a:cubicBezTo>
                    <a:pt x="16169" y="4048"/>
                    <a:pt x="15824" y="4179"/>
                    <a:pt x="15514" y="4298"/>
                  </a:cubicBezTo>
                  <a:cubicBezTo>
                    <a:pt x="14597" y="4608"/>
                    <a:pt x="13978" y="5263"/>
                    <a:pt x="13645" y="6144"/>
                  </a:cubicBezTo>
                  <a:cubicBezTo>
                    <a:pt x="13287" y="7060"/>
                    <a:pt x="13526" y="7870"/>
                    <a:pt x="14359" y="8406"/>
                  </a:cubicBezTo>
                  <a:cubicBezTo>
                    <a:pt x="14942" y="8775"/>
                    <a:pt x="15609" y="8834"/>
                    <a:pt x="16288" y="8715"/>
                  </a:cubicBezTo>
                  <a:cubicBezTo>
                    <a:pt x="16550" y="8644"/>
                    <a:pt x="16681" y="8477"/>
                    <a:pt x="16562" y="81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60;p25">
              <a:extLst>
                <a:ext uri="{FF2B5EF4-FFF2-40B4-BE49-F238E27FC236}">
                  <a16:creationId xmlns:a16="http://schemas.microsoft.com/office/drawing/2014/main" id="{44BFA00B-1E14-435A-B2D8-B638EDC7E617}"/>
                </a:ext>
              </a:extLst>
            </p:cNvPr>
            <p:cNvSpPr/>
            <p:nvPr/>
          </p:nvSpPr>
          <p:spPr>
            <a:xfrm>
              <a:off x="6332025" y="3176125"/>
              <a:ext cx="50025" cy="49125"/>
            </a:xfrm>
            <a:custGeom>
              <a:avLst/>
              <a:gdLst/>
              <a:ahLst/>
              <a:cxnLst/>
              <a:rect l="l" t="t" r="r" b="b"/>
              <a:pathLst>
                <a:path w="2001" h="1965" extrusionOk="0">
                  <a:moveTo>
                    <a:pt x="1" y="1762"/>
                  </a:moveTo>
                  <a:cubicBezTo>
                    <a:pt x="24" y="1226"/>
                    <a:pt x="72" y="679"/>
                    <a:pt x="96" y="107"/>
                  </a:cubicBezTo>
                  <a:cubicBezTo>
                    <a:pt x="691" y="0"/>
                    <a:pt x="1132" y="226"/>
                    <a:pt x="1548" y="476"/>
                  </a:cubicBezTo>
                  <a:cubicBezTo>
                    <a:pt x="1787" y="631"/>
                    <a:pt x="2001" y="834"/>
                    <a:pt x="1918" y="1143"/>
                  </a:cubicBezTo>
                  <a:cubicBezTo>
                    <a:pt x="1822" y="1441"/>
                    <a:pt x="1668" y="1738"/>
                    <a:pt x="1322" y="1822"/>
                  </a:cubicBezTo>
                  <a:cubicBezTo>
                    <a:pt x="906" y="1929"/>
                    <a:pt x="489" y="1965"/>
                    <a:pt x="1" y="176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61;p25">
              <a:extLst>
                <a:ext uri="{FF2B5EF4-FFF2-40B4-BE49-F238E27FC236}">
                  <a16:creationId xmlns:a16="http://schemas.microsoft.com/office/drawing/2014/main" id="{8ACCCF4E-EF08-440A-AB78-C27DF6A6B78E}"/>
                </a:ext>
              </a:extLst>
            </p:cNvPr>
            <p:cNvSpPr/>
            <p:nvPr/>
          </p:nvSpPr>
          <p:spPr>
            <a:xfrm>
              <a:off x="6337100" y="3105875"/>
              <a:ext cx="45850" cy="61625"/>
            </a:xfrm>
            <a:custGeom>
              <a:avLst/>
              <a:gdLst/>
              <a:ahLst/>
              <a:cxnLst/>
              <a:rect l="l" t="t" r="r" b="b"/>
              <a:pathLst>
                <a:path w="1834" h="2465" extrusionOk="0">
                  <a:moveTo>
                    <a:pt x="131" y="1167"/>
                  </a:moveTo>
                  <a:cubicBezTo>
                    <a:pt x="167" y="905"/>
                    <a:pt x="179" y="655"/>
                    <a:pt x="226" y="405"/>
                  </a:cubicBezTo>
                  <a:cubicBezTo>
                    <a:pt x="262" y="131"/>
                    <a:pt x="476" y="0"/>
                    <a:pt x="679" y="131"/>
                  </a:cubicBezTo>
                  <a:cubicBezTo>
                    <a:pt x="1000" y="310"/>
                    <a:pt x="1322" y="524"/>
                    <a:pt x="1548" y="786"/>
                  </a:cubicBezTo>
                  <a:cubicBezTo>
                    <a:pt x="1834" y="1131"/>
                    <a:pt x="1726" y="1655"/>
                    <a:pt x="1381" y="1953"/>
                  </a:cubicBezTo>
                  <a:cubicBezTo>
                    <a:pt x="1238" y="2072"/>
                    <a:pt x="1060" y="2167"/>
                    <a:pt x="881" y="2227"/>
                  </a:cubicBezTo>
                  <a:cubicBezTo>
                    <a:pt x="179" y="2465"/>
                    <a:pt x="0" y="2310"/>
                    <a:pt x="72" y="1560"/>
                  </a:cubicBezTo>
                  <a:cubicBezTo>
                    <a:pt x="95" y="1429"/>
                    <a:pt x="107" y="1298"/>
                    <a:pt x="131" y="11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62;p25">
              <a:extLst>
                <a:ext uri="{FF2B5EF4-FFF2-40B4-BE49-F238E27FC236}">
                  <a16:creationId xmlns:a16="http://schemas.microsoft.com/office/drawing/2014/main" id="{6C6CFF61-9AC6-46FB-893A-8EA18FC8CDF4}"/>
                </a:ext>
              </a:extLst>
            </p:cNvPr>
            <p:cNvSpPr/>
            <p:nvPr/>
          </p:nvSpPr>
          <p:spPr>
            <a:xfrm>
              <a:off x="6234100" y="3131775"/>
              <a:ext cx="27100" cy="42275"/>
            </a:xfrm>
            <a:custGeom>
              <a:avLst/>
              <a:gdLst/>
              <a:ahLst/>
              <a:cxnLst/>
              <a:rect l="l" t="t" r="r" b="b"/>
              <a:pathLst>
                <a:path w="1084" h="1691" extrusionOk="0">
                  <a:moveTo>
                    <a:pt x="1084" y="1584"/>
                  </a:moveTo>
                  <a:cubicBezTo>
                    <a:pt x="667" y="1679"/>
                    <a:pt x="322" y="1691"/>
                    <a:pt x="1" y="1476"/>
                  </a:cubicBezTo>
                  <a:cubicBezTo>
                    <a:pt x="60" y="929"/>
                    <a:pt x="358" y="512"/>
                    <a:pt x="703" y="0"/>
                  </a:cubicBezTo>
                  <a:cubicBezTo>
                    <a:pt x="965" y="524"/>
                    <a:pt x="1024" y="1036"/>
                    <a:pt x="1084" y="15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63;p25">
              <a:extLst>
                <a:ext uri="{FF2B5EF4-FFF2-40B4-BE49-F238E27FC236}">
                  <a16:creationId xmlns:a16="http://schemas.microsoft.com/office/drawing/2014/main" id="{B125C20F-56B0-40DC-97A8-C701D210E87D}"/>
                </a:ext>
              </a:extLst>
            </p:cNvPr>
            <p:cNvSpPr/>
            <p:nvPr/>
          </p:nvSpPr>
          <p:spPr>
            <a:xfrm>
              <a:off x="6075750" y="3009125"/>
              <a:ext cx="550400" cy="463175"/>
            </a:xfrm>
            <a:custGeom>
              <a:avLst/>
              <a:gdLst/>
              <a:ahLst/>
              <a:cxnLst/>
              <a:rect l="l" t="t" r="r" b="b"/>
              <a:pathLst>
                <a:path w="22016" h="18527" extrusionOk="0">
                  <a:moveTo>
                    <a:pt x="21515" y="4323"/>
                  </a:moveTo>
                  <a:cubicBezTo>
                    <a:pt x="21229" y="3394"/>
                    <a:pt x="20801" y="2382"/>
                    <a:pt x="19777" y="1846"/>
                  </a:cubicBezTo>
                  <a:cubicBezTo>
                    <a:pt x="19146" y="1525"/>
                    <a:pt x="18407" y="1168"/>
                    <a:pt x="17610" y="1001"/>
                  </a:cubicBezTo>
                  <a:cubicBezTo>
                    <a:pt x="16241" y="715"/>
                    <a:pt x="14443" y="370"/>
                    <a:pt x="12633" y="191"/>
                  </a:cubicBezTo>
                  <a:cubicBezTo>
                    <a:pt x="11657" y="108"/>
                    <a:pt x="10514" y="1"/>
                    <a:pt x="9359" y="1"/>
                  </a:cubicBezTo>
                  <a:cubicBezTo>
                    <a:pt x="8561" y="1"/>
                    <a:pt x="7847" y="48"/>
                    <a:pt x="7168" y="132"/>
                  </a:cubicBezTo>
                  <a:cubicBezTo>
                    <a:pt x="5811" y="310"/>
                    <a:pt x="4811" y="632"/>
                    <a:pt x="3906" y="1168"/>
                  </a:cubicBezTo>
                  <a:cubicBezTo>
                    <a:pt x="1810" y="2430"/>
                    <a:pt x="572" y="4216"/>
                    <a:pt x="119" y="6621"/>
                  </a:cubicBezTo>
                  <a:cubicBezTo>
                    <a:pt x="0" y="7311"/>
                    <a:pt x="60" y="7978"/>
                    <a:pt x="108" y="8633"/>
                  </a:cubicBezTo>
                  <a:cubicBezTo>
                    <a:pt x="143" y="8907"/>
                    <a:pt x="155" y="9180"/>
                    <a:pt x="167" y="9466"/>
                  </a:cubicBezTo>
                  <a:cubicBezTo>
                    <a:pt x="203" y="10252"/>
                    <a:pt x="608" y="10871"/>
                    <a:pt x="1001" y="11443"/>
                  </a:cubicBezTo>
                  <a:cubicBezTo>
                    <a:pt x="1143" y="11657"/>
                    <a:pt x="1286" y="11859"/>
                    <a:pt x="1405" y="12086"/>
                  </a:cubicBezTo>
                  <a:cubicBezTo>
                    <a:pt x="1441" y="12145"/>
                    <a:pt x="1489" y="12193"/>
                    <a:pt x="1536" y="12217"/>
                  </a:cubicBezTo>
                  <a:lnTo>
                    <a:pt x="1572" y="12252"/>
                  </a:lnTo>
                  <a:cubicBezTo>
                    <a:pt x="2489" y="12990"/>
                    <a:pt x="3608" y="13550"/>
                    <a:pt x="5084" y="13943"/>
                  </a:cubicBezTo>
                  <a:cubicBezTo>
                    <a:pt x="5918" y="14181"/>
                    <a:pt x="6775" y="14455"/>
                    <a:pt x="7644" y="14741"/>
                  </a:cubicBezTo>
                  <a:cubicBezTo>
                    <a:pt x="8061" y="14872"/>
                    <a:pt x="8061" y="14872"/>
                    <a:pt x="7966" y="15348"/>
                  </a:cubicBezTo>
                  <a:cubicBezTo>
                    <a:pt x="7787" y="16265"/>
                    <a:pt x="7335" y="17074"/>
                    <a:pt x="6918" y="17741"/>
                  </a:cubicBezTo>
                  <a:cubicBezTo>
                    <a:pt x="6823" y="17872"/>
                    <a:pt x="6763" y="18110"/>
                    <a:pt x="6823" y="18289"/>
                  </a:cubicBezTo>
                  <a:cubicBezTo>
                    <a:pt x="6882" y="18455"/>
                    <a:pt x="7156" y="18527"/>
                    <a:pt x="7287" y="18527"/>
                  </a:cubicBezTo>
                  <a:lnTo>
                    <a:pt x="7335" y="18527"/>
                  </a:lnTo>
                  <a:cubicBezTo>
                    <a:pt x="7406" y="18527"/>
                    <a:pt x="7478" y="18515"/>
                    <a:pt x="7549" y="18515"/>
                  </a:cubicBezTo>
                  <a:cubicBezTo>
                    <a:pt x="7870" y="18491"/>
                    <a:pt x="8192" y="18467"/>
                    <a:pt x="8478" y="18336"/>
                  </a:cubicBezTo>
                  <a:cubicBezTo>
                    <a:pt x="9692" y="17753"/>
                    <a:pt x="11061" y="16979"/>
                    <a:pt x="11930" y="15586"/>
                  </a:cubicBezTo>
                  <a:cubicBezTo>
                    <a:pt x="12073" y="15348"/>
                    <a:pt x="12240" y="15253"/>
                    <a:pt x="12514" y="15253"/>
                  </a:cubicBezTo>
                  <a:lnTo>
                    <a:pt x="12657" y="15253"/>
                  </a:lnTo>
                  <a:lnTo>
                    <a:pt x="13026" y="15253"/>
                  </a:lnTo>
                  <a:cubicBezTo>
                    <a:pt x="13419" y="15253"/>
                    <a:pt x="13859" y="15241"/>
                    <a:pt x="14300" y="15169"/>
                  </a:cubicBezTo>
                  <a:cubicBezTo>
                    <a:pt x="15550" y="14943"/>
                    <a:pt x="17003" y="14598"/>
                    <a:pt x="18324" y="13848"/>
                  </a:cubicBezTo>
                  <a:lnTo>
                    <a:pt x="18384" y="13812"/>
                  </a:lnTo>
                  <a:cubicBezTo>
                    <a:pt x="19015" y="13455"/>
                    <a:pt x="19658" y="13086"/>
                    <a:pt x="20134" y="12467"/>
                  </a:cubicBezTo>
                  <a:cubicBezTo>
                    <a:pt x="21158" y="11145"/>
                    <a:pt x="21717" y="9788"/>
                    <a:pt x="21801" y="8478"/>
                  </a:cubicBezTo>
                  <a:cubicBezTo>
                    <a:pt x="22015" y="6966"/>
                    <a:pt x="21920" y="5609"/>
                    <a:pt x="21515" y="4323"/>
                  </a:cubicBezTo>
                  <a:close/>
                  <a:moveTo>
                    <a:pt x="11573" y="14764"/>
                  </a:moveTo>
                  <a:cubicBezTo>
                    <a:pt x="11526" y="14860"/>
                    <a:pt x="11466" y="14931"/>
                    <a:pt x="11418" y="15014"/>
                  </a:cubicBezTo>
                  <a:cubicBezTo>
                    <a:pt x="11299" y="15229"/>
                    <a:pt x="11204" y="15419"/>
                    <a:pt x="11049" y="15586"/>
                  </a:cubicBezTo>
                  <a:cubicBezTo>
                    <a:pt x="10311" y="16443"/>
                    <a:pt x="9371" y="17122"/>
                    <a:pt x="8263" y="17562"/>
                  </a:cubicBezTo>
                  <a:cubicBezTo>
                    <a:pt x="8168" y="17610"/>
                    <a:pt x="8049" y="17610"/>
                    <a:pt x="7894" y="17622"/>
                  </a:cubicBezTo>
                  <a:lnTo>
                    <a:pt x="7835" y="17622"/>
                  </a:lnTo>
                  <a:cubicBezTo>
                    <a:pt x="7894" y="17491"/>
                    <a:pt x="7942" y="17372"/>
                    <a:pt x="8001" y="17229"/>
                  </a:cubicBezTo>
                  <a:cubicBezTo>
                    <a:pt x="8180" y="16789"/>
                    <a:pt x="8335" y="16419"/>
                    <a:pt x="8478" y="16015"/>
                  </a:cubicBezTo>
                  <a:cubicBezTo>
                    <a:pt x="8585" y="15717"/>
                    <a:pt x="8632" y="15407"/>
                    <a:pt x="8704" y="14955"/>
                  </a:cubicBezTo>
                  <a:cubicBezTo>
                    <a:pt x="8763" y="14395"/>
                    <a:pt x="8621" y="14193"/>
                    <a:pt x="8073" y="14038"/>
                  </a:cubicBezTo>
                  <a:lnTo>
                    <a:pt x="7227" y="13812"/>
                  </a:lnTo>
                  <a:cubicBezTo>
                    <a:pt x="6870" y="13717"/>
                    <a:pt x="6513" y="13633"/>
                    <a:pt x="6156" y="13514"/>
                  </a:cubicBezTo>
                  <a:lnTo>
                    <a:pt x="5715" y="13383"/>
                  </a:lnTo>
                  <a:cubicBezTo>
                    <a:pt x="4965" y="13145"/>
                    <a:pt x="4191" y="12907"/>
                    <a:pt x="3441" y="12586"/>
                  </a:cubicBezTo>
                  <a:cubicBezTo>
                    <a:pt x="2060" y="12014"/>
                    <a:pt x="1179" y="11026"/>
                    <a:pt x="870" y="9752"/>
                  </a:cubicBezTo>
                  <a:cubicBezTo>
                    <a:pt x="119" y="6609"/>
                    <a:pt x="1215" y="3775"/>
                    <a:pt x="3810" y="1989"/>
                  </a:cubicBezTo>
                  <a:cubicBezTo>
                    <a:pt x="4739" y="1358"/>
                    <a:pt x="5775" y="977"/>
                    <a:pt x="7013" y="846"/>
                  </a:cubicBezTo>
                  <a:cubicBezTo>
                    <a:pt x="7739" y="775"/>
                    <a:pt x="8490" y="727"/>
                    <a:pt x="9275" y="727"/>
                  </a:cubicBezTo>
                  <a:cubicBezTo>
                    <a:pt x="11180" y="727"/>
                    <a:pt x="13073" y="953"/>
                    <a:pt x="14859" y="1191"/>
                  </a:cubicBezTo>
                  <a:cubicBezTo>
                    <a:pt x="16062" y="1358"/>
                    <a:pt x="17145" y="1596"/>
                    <a:pt x="18205" y="1918"/>
                  </a:cubicBezTo>
                  <a:cubicBezTo>
                    <a:pt x="19503" y="2334"/>
                    <a:pt x="20277" y="3084"/>
                    <a:pt x="20682" y="4251"/>
                  </a:cubicBezTo>
                  <a:cubicBezTo>
                    <a:pt x="21372" y="6359"/>
                    <a:pt x="21313" y="8442"/>
                    <a:pt x="20503" y="10442"/>
                  </a:cubicBezTo>
                  <a:cubicBezTo>
                    <a:pt x="20086" y="11478"/>
                    <a:pt x="19408" y="12264"/>
                    <a:pt x="18515" y="12800"/>
                  </a:cubicBezTo>
                  <a:cubicBezTo>
                    <a:pt x="16705" y="13871"/>
                    <a:pt x="14931" y="14395"/>
                    <a:pt x="13097" y="14395"/>
                  </a:cubicBezTo>
                  <a:cubicBezTo>
                    <a:pt x="12847" y="14395"/>
                    <a:pt x="12597" y="14372"/>
                    <a:pt x="12347" y="14360"/>
                  </a:cubicBezTo>
                  <a:lnTo>
                    <a:pt x="12228" y="14360"/>
                  </a:lnTo>
                  <a:cubicBezTo>
                    <a:pt x="11930" y="14407"/>
                    <a:pt x="11716" y="14526"/>
                    <a:pt x="11573" y="147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64;p25">
              <a:extLst>
                <a:ext uri="{FF2B5EF4-FFF2-40B4-BE49-F238E27FC236}">
                  <a16:creationId xmlns:a16="http://schemas.microsoft.com/office/drawing/2014/main" id="{90BB0F45-E32F-49CF-8D40-93D2366FC749}"/>
                </a:ext>
              </a:extLst>
            </p:cNvPr>
            <p:cNvSpPr/>
            <p:nvPr/>
          </p:nvSpPr>
          <p:spPr>
            <a:xfrm>
              <a:off x="6315950" y="3095450"/>
              <a:ext cx="81000" cy="143200"/>
            </a:xfrm>
            <a:custGeom>
              <a:avLst/>
              <a:gdLst/>
              <a:ahLst/>
              <a:cxnLst/>
              <a:rect l="l" t="t" r="r" b="b"/>
              <a:pathLst>
                <a:path w="3240" h="5728" extrusionOk="0">
                  <a:moveTo>
                    <a:pt x="2549" y="3263"/>
                  </a:moveTo>
                  <a:lnTo>
                    <a:pt x="2382" y="3132"/>
                  </a:lnTo>
                  <a:cubicBezTo>
                    <a:pt x="2442" y="3049"/>
                    <a:pt x="2501" y="2977"/>
                    <a:pt x="2549" y="2906"/>
                  </a:cubicBezTo>
                  <a:cubicBezTo>
                    <a:pt x="2739" y="2644"/>
                    <a:pt x="2918" y="2417"/>
                    <a:pt x="3037" y="2132"/>
                  </a:cubicBezTo>
                  <a:cubicBezTo>
                    <a:pt x="3239" y="1655"/>
                    <a:pt x="3180" y="1144"/>
                    <a:pt x="2882" y="751"/>
                  </a:cubicBezTo>
                  <a:cubicBezTo>
                    <a:pt x="2549" y="286"/>
                    <a:pt x="1965" y="1"/>
                    <a:pt x="1382" y="1"/>
                  </a:cubicBezTo>
                  <a:cubicBezTo>
                    <a:pt x="1132" y="1"/>
                    <a:pt x="882" y="60"/>
                    <a:pt x="656" y="167"/>
                  </a:cubicBezTo>
                  <a:lnTo>
                    <a:pt x="584" y="191"/>
                  </a:lnTo>
                  <a:lnTo>
                    <a:pt x="548" y="465"/>
                  </a:lnTo>
                  <a:lnTo>
                    <a:pt x="501" y="822"/>
                  </a:lnTo>
                  <a:lnTo>
                    <a:pt x="382" y="1894"/>
                  </a:lnTo>
                  <a:lnTo>
                    <a:pt x="203" y="3501"/>
                  </a:lnTo>
                  <a:cubicBezTo>
                    <a:pt x="191" y="3691"/>
                    <a:pt x="167" y="3870"/>
                    <a:pt x="144" y="4061"/>
                  </a:cubicBezTo>
                  <a:cubicBezTo>
                    <a:pt x="96" y="4394"/>
                    <a:pt x="72" y="4727"/>
                    <a:pt x="25" y="5073"/>
                  </a:cubicBezTo>
                  <a:cubicBezTo>
                    <a:pt x="1" y="5311"/>
                    <a:pt x="84" y="5442"/>
                    <a:pt x="144" y="5525"/>
                  </a:cubicBezTo>
                  <a:cubicBezTo>
                    <a:pt x="215" y="5596"/>
                    <a:pt x="334" y="5680"/>
                    <a:pt x="584" y="5704"/>
                  </a:cubicBezTo>
                  <a:cubicBezTo>
                    <a:pt x="667" y="5704"/>
                    <a:pt x="763" y="5704"/>
                    <a:pt x="858" y="5716"/>
                  </a:cubicBezTo>
                  <a:cubicBezTo>
                    <a:pt x="1025" y="5716"/>
                    <a:pt x="1179" y="5727"/>
                    <a:pt x="1334" y="5727"/>
                  </a:cubicBezTo>
                  <a:cubicBezTo>
                    <a:pt x="1537" y="5727"/>
                    <a:pt x="1680" y="5716"/>
                    <a:pt x="1834" y="5704"/>
                  </a:cubicBezTo>
                  <a:cubicBezTo>
                    <a:pt x="2394" y="5644"/>
                    <a:pt x="2811" y="5287"/>
                    <a:pt x="2989" y="4692"/>
                  </a:cubicBezTo>
                  <a:cubicBezTo>
                    <a:pt x="3204" y="4049"/>
                    <a:pt x="3096" y="3703"/>
                    <a:pt x="2549" y="3263"/>
                  </a:cubicBezTo>
                  <a:close/>
                  <a:moveTo>
                    <a:pt x="2287" y="1310"/>
                  </a:moveTo>
                  <a:cubicBezTo>
                    <a:pt x="2513" y="1584"/>
                    <a:pt x="2442" y="2013"/>
                    <a:pt x="2144" y="2263"/>
                  </a:cubicBezTo>
                  <a:cubicBezTo>
                    <a:pt x="2025" y="2370"/>
                    <a:pt x="1858" y="2453"/>
                    <a:pt x="1680" y="2513"/>
                  </a:cubicBezTo>
                  <a:cubicBezTo>
                    <a:pt x="1501" y="2572"/>
                    <a:pt x="1370" y="2608"/>
                    <a:pt x="1263" y="2608"/>
                  </a:cubicBezTo>
                  <a:cubicBezTo>
                    <a:pt x="1179" y="2608"/>
                    <a:pt x="1144" y="2572"/>
                    <a:pt x="1120" y="2560"/>
                  </a:cubicBezTo>
                  <a:cubicBezTo>
                    <a:pt x="1060" y="2489"/>
                    <a:pt x="1037" y="2310"/>
                    <a:pt x="1072" y="2013"/>
                  </a:cubicBezTo>
                  <a:cubicBezTo>
                    <a:pt x="1084" y="1917"/>
                    <a:pt x="1084" y="1834"/>
                    <a:pt x="1096" y="1763"/>
                  </a:cubicBezTo>
                  <a:lnTo>
                    <a:pt x="1120" y="1763"/>
                  </a:lnTo>
                  <a:lnTo>
                    <a:pt x="1132" y="1608"/>
                  </a:lnTo>
                  <a:cubicBezTo>
                    <a:pt x="1144" y="1536"/>
                    <a:pt x="1144" y="1465"/>
                    <a:pt x="1156" y="1382"/>
                  </a:cubicBezTo>
                  <a:cubicBezTo>
                    <a:pt x="1179" y="1227"/>
                    <a:pt x="1203" y="1048"/>
                    <a:pt x="1239" y="870"/>
                  </a:cubicBezTo>
                  <a:cubicBezTo>
                    <a:pt x="1251" y="774"/>
                    <a:pt x="1299" y="667"/>
                    <a:pt x="1394" y="667"/>
                  </a:cubicBezTo>
                  <a:cubicBezTo>
                    <a:pt x="1429" y="667"/>
                    <a:pt x="1453" y="691"/>
                    <a:pt x="1489" y="703"/>
                  </a:cubicBezTo>
                  <a:cubicBezTo>
                    <a:pt x="1715" y="822"/>
                    <a:pt x="2072" y="1024"/>
                    <a:pt x="2287" y="1310"/>
                  </a:cubicBezTo>
                  <a:close/>
                  <a:moveTo>
                    <a:pt x="894" y="3453"/>
                  </a:moveTo>
                  <a:cubicBezTo>
                    <a:pt x="953" y="3453"/>
                    <a:pt x="1001" y="3441"/>
                    <a:pt x="1037" y="3441"/>
                  </a:cubicBezTo>
                  <a:cubicBezTo>
                    <a:pt x="1453" y="3441"/>
                    <a:pt x="1787" y="3620"/>
                    <a:pt x="2108" y="3811"/>
                  </a:cubicBezTo>
                  <a:cubicBezTo>
                    <a:pt x="2453" y="4025"/>
                    <a:pt x="2453" y="4180"/>
                    <a:pt x="2406" y="4299"/>
                  </a:cubicBezTo>
                  <a:cubicBezTo>
                    <a:pt x="2311" y="4644"/>
                    <a:pt x="2156" y="4823"/>
                    <a:pt x="1930" y="4870"/>
                  </a:cubicBezTo>
                  <a:cubicBezTo>
                    <a:pt x="1751" y="4906"/>
                    <a:pt x="1560" y="4954"/>
                    <a:pt x="1334" y="4954"/>
                  </a:cubicBezTo>
                  <a:cubicBezTo>
                    <a:pt x="1144" y="4954"/>
                    <a:pt x="965" y="4930"/>
                    <a:pt x="787" y="4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65;p25">
              <a:extLst>
                <a:ext uri="{FF2B5EF4-FFF2-40B4-BE49-F238E27FC236}">
                  <a16:creationId xmlns:a16="http://schemas.microsoft.com/office/drawing/2014/main" id="{9F76519D-645A-4689-91EE-2135B209ED83}"/>
                </a:ext>
              </a:extLst>
            </p:cNvPr>
            <p:cNvSpPr/>
            <p:nvPr/>
          </p:nvSpPr>
          <p:spPr>
            <a:xfrm>
              <a:off x="6197775" y="3106750"/>
              <a:ext cx="87250" cy="125350"/>
            </a:xfrm>
            <a:custGeom>
              <a:avLst/>
              <a:gdLst/>
              <a:ahLst/>
              <a:cxnLst/>
              <a:rect l="l" t="t" r="r" b="b"/>
              <a:pathLst>
                <a:path w="3490" h="5014" extrusionOk="0">
                  <a:moveTo>
                    <a:pt x="3263" y="3239"/>
                  </a:moveTo>
                  <a:lnTo>
                    <a:pt x="3192" y="2858"/>
                  </a:lnTo>
                  <a:cubicBezTo>
                    <a:pt x="3061" y="2216"/>
                    <a:pt x="2930" y="1561"/>
                    <a:pt x="2775" y="906"/>
                  </a:cubicBezTo>
                  <a:cubicBezTo>
                    <a:pt x="2727" y="715"/>
                    <a:pt x="2644" y="549"/>
                    <a:pt x="2573" y="382"/>
                  </a:cubicBezTo>
                  <a:cubicBezTo>
                    <a:pt x="2537" y="311"/>
                    <a:pt x="2489" y="239"/>
                    <a:pt x="2466" y="180"/>
                  </a:cubicBezTo>
                  <a:lnTo>
                    <a:pt x="2430" y="120"/>
                  </a:lnTo>
                  <a:lnTo>
                    <a:pt x="2370" y="96"/>
                  </a:lnTo>
                  <a:cubicBezTo>
                    <a:pt x="2335" y="84"/>
                    <a:pt x="2263" y="72"/>
                    <a:pt x="2227" y="37"/>
                  </a:cubicBezTo>
                  <a:lnTo>
                    <a:pt x="2108" y="1"/>
                  </a:lnTo>
                  <a:lnTo>
                    <a:pt x="2049" y="96"/>
                  </a:lnTo>
                  <a:cubicBezTo>
                    <a:pt x="2037" y="120"/>
                    <a:pt x="2013" y="144"/>
                    <a:pt x="2013" y="156"/>
                  </a:cubicBezTo>
                  <a:cubicBezTo>
                    <a:pt x="1989" y="203"/>
                    <a:pt x="1954" y="263"/>
                    <a:pt x="1930" y="322"/>
                  </a:cubicBezTo>
                  <a:lnTo>
                    <a:pt x="1715" y="775"/>
                  </a:lnTo>
                  <a:cubicBezTo>
                    <a:pt x="1168" y="1965"/>
                    <a:pt x="596" y="3192"/>
                    <a:pt x="49" y="4418"/>
                  </a:cubicBezTo>
                  <a:cubicBezTo>
                    <a:pt x="1" y="4525"/>
                    <a:pt x="49" y="4621"/>
                    <a:pt x="84" y="4716"/>
                  </a:cubicBezTo>
                  <a:cubicBezTo>
                    <a:pt x="96" y="4740"/>
                    <a:pt x="96" y="4775"/>
                    <a:pt x="108" y="4787"/>
                  </a:cubicBezTo>
                  <a:lnTo>
                    <a:pt x="168" y="5013"/>
                  </a:lnTo>
                  <a:lnTo>
                    <a:pt x="346" y="4859"/>
                  </a:lnTo>
                  <a:cubicBezTo>
                    <a:pt x="584" y="4680"/>
                    <a:pt x="692" y="4478"/>
                    <a:pt x="763" y="4287"/>
                  </a:cubicBezTo>
                  <a:lnTo>
                    <a:pt x="906" y="3966"/>
                  </a:lnTo>
                  <a:cubicBezTo>
                    <a:pt x="989" y="3763"/>
                    <a:pt x="1061" y="3573"/>
                    <a:pt x="1168" y="3394"/>
                  </a:cubicBezTo>
                  <a:cubicBezTo>
                    <a:pt x="1215" y="3311"/>
                    <a:pt x="1334" y="3228"/>
                    <a:pt x="1394" y="3228"/>
                  </a:cubicBezTo>
                  <a:lnTo>
                    <a:pt x="1537" y="3228"/>
                  </a:lnTo>
                  <a:cubicBezTo>
                    <a:pt x="1775" y="3228"/>
                    <a:pt x="2013" y="3239"/>
                    <a:pt x="2251" y="3251"/>
                  </a:cubicBezTo>
                  <a:cubicBezTo>
                    <a:pt x="2335" y="3251"/>
                    <a:pt x="2406" y="3275"/>
                    <a:pt x="2477" y="3275"/>
                  </a:cubicBezTo>
                  <a:cubicBezTo>
                    <a:pt x="2608" y="3489"/>
                    <a:pt x="2644" y="3751"/>
                    <a:pt x="2656" y="4013"/>
                  </a:cubicBezTo>
                  <a:cubicBezTo>
                    <a:pt x="2692" y="4299"/>
                    <a:pt x="2716" y="4597"/>
                    <a:pt x="2894" y="4883"/>
                  </a:cubicBezTo>
                  <a:lnTo>
                    <a:pt x="2978" y="5013"/>
                  </a:lnTo>
                  <a:lnTo>
                    <a:pt x="3120" y="4894"/>
                  </a:lnTo>
                  <a:cubicBezTo>
                    <a:pt x="3430" y="4621"/>
                    <a:pt x="3489" y="4585"/>
                    <a:pt x="3430" y="4240"/>
                  </a:cubicBezTo>
                  <a:cubicBezTo>
                    <a:pt x="3406" y="3906"/>
                    <a:pt x="3347" y="3585"/>
                    <a:pt x="3263" y="3239"/>
                  </a:cubicBezTo>
                  <a:close/>
                  <a:moveTo>
                    <a:pt x="2370" y="2466"/>
                  </a:moveTo>
                  <a:cubicBezTo>
                    <a:pt x="2239" y="2501"/>
                    <a:pt x="2132" y="2501"/>
                    <a:pt x="2037" y="2501"/>
                  </a:cubicBezTo>
                  <a:cubicBezTo>
                    <a:pt x="1870" y="2501"/>
                    <a:pt x="1739" y="2466"/>
                    <a:pt x="1596" y="2394"/>
                  </a:cubicBezTo>
                  <a:cubicBezTo>
                    <a:pt x="1656" y="2001"/>
                    <a:pt x="1858" y="1680"/>
                    <a:pt x="2108" y="1287"/>
                  </a:cubicBezTo>
                  <a:cubicBezTo>
                    <a:pt x="2275" y="1680"/>
                    <a:pt x="2335" y="2049"/>
                    <a:pt x="2370" y="2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66;p25">
              <a:extLst>
                <a:ext uri="{FF2B5EF4-FFF2-40B4-BE49-F238E27FC236}">
                  <a16:creationId xmlns:a16="http://schemas.microsoft.com/office/drawing/2014/main" id="{974E3F42-72DC-4584-A224-819CCE430D3B}"/>
                </a:ext>
              </a:extLst>
            </p:cNvPr>
            <p:cNvSpPr/>
            <p:nvPr/>
          </p:nvSpPr>
          <p:spPr>
            <a:xfrm>
              <a:off x="6404950" y="3120750"/>
              <a:ext cx="91400" cy="122375"/>
            </a:xfrm>
            <a:custGeom>
              <a:avLst/>
              <a:gdLst/>
              <a:ahLst/>
              <a:cxnLst/>
              <a:rect l="l" t="t" r="r" b="b"/>
              <a:pathLst>
                <a:path w="3656" h="4895" extrusionOk="0">
                  <a:moveTo>
                    <a:pt x="1156" y="4513"/>
                  </a:moveTo>
                  <a:cubicBezTo>
                    <a:pt x="1560" y="4763"/>
                    <a:pt x="2025" y="4894"/>
                    <a:pt x="2537" y="4894"/>
                  </a:cubicBezTo>
                  <a:cubicBezTo>
                    <a:pt x="2751" y="4894"/>
                    <a:pt x="2953" y="4882"/>
                    <a:pt x="3180" y="4834"/>
                  </a:cubicBezTo>
                  <a:cubicBezTo>
                    <a:pt x="3358" y="4811"/>
                    <a:pt x="3489" y="4739"/>
                    <a:pt x="3573" y="4596"/>
                  </a:cubicBezTo>
                  <a:cubicBezTo>
                    <a:pt x="3656" y="4465"/>
                    <a:pt x="3656" y="4287"/>
                    <a:pt x="3584" y="4061"/>
                  </a:cubicBezTo>
                  <a:lnTo>
                    <a:pt x="3537" y="3942"/>
                  </a:lnTo>
                  <a:lnTo>
                    <a:pt x="3418" y="3965"/>
                  </a:lnTo>
                  <a:cubicBezTo>
                    <a:pt x="3370" y="3965"/>
                    <a:pt x="3334" y="3977"/>
                    <a:pt x="3299" y="3977"/>
                  </a:cubicBezTo>
                  <a:cubicBezTo>
                    <a:pt x="3227" y="3977"/>
                    <a:pt x="3132" y="3989"/>
                    <a:pt x="3061" y="4025"/>
                  </a:cubicBezTo>
                  <a:cubicBezTo>
                    <a:pt x="2930" y="4061"/>
                    <a:pt x="2799" y="4096"/>
                    <a:pt x="2632" y="4096"/>
                  </a:cubicBezTo>
                  <a:cubicBezTo>
                    <a:pt x="2418" y="4096"/>
                    <a:pt x="2227" y="4049"/>
                    <a:pt x="2049" y="4001"/>
                  </a:cubicBezTo>
                  <a:cubicBezTo>
                    <a:pt x="1596" y="3906"/>
                    <a:pt x="1263" y="3632"/>
                    <a:pt x="1096" y="3275"/>
                  </a:cubicBezTo>
                  <a:cubicBezTo>
                    <a:pt x="917" y="2906"/>
                    <a:pt x="929" y="2489"/>
                    <a:pt x="1144" y="2084"/>
                  </a:cubicBezTo>
                  <a:cubicBezTo>
                    <a:pt x="1572" y="1227"/>
                    <a:pt x="2191" y="763"/>
                    <a:pt x="3073" y="703"/>
                  </a:cubicBezTo>
                  <a:cubicBezTo>
                    <a:pt x="3239" y="691"/>
                    <a:pt x="3561" y="655"/>
                    <a:pt x="3549" y="251"/>
                  </a:cubicBezTo>
                  <a:lnTo>
                    <a:pt x="3549" y="179"/>
                  </a:lnTo>
                  <a:lnTo>
                    <a:pt x="3477" y="132"/>
                  </a:lnTo>
                  <a:cubicBezTo>
                    <a:pt x="3323" y="48"/>
                    <a:pt x="3180" y="1"/>
                    <a:pt x="3013" y="1"/>
                  </a:cubicBezTo>
                  <a:cubicBezTo>
                    <a:pt x="2787" y="1"/>
                    <a:pt x="2596" y="72"/>
                    <a:pt x="2394" y="155"/>
                  </a:cubicBezTo>
                  <a:lnTo>
                    <a:pt x="2346" y="167"/>
                  </a:lnTo>
                  <a:cubicBezTo>
                    <a:pt x="1418" y="489"/>
                    <a:pt x="751" y="1144"/>
                    <a:pt x="394" y="2096"/>
                  </a:cubicBezTo>
                  <a:cubicBezTo>
                    <a:pt x="1" y="3084"/>
                    <a:pt x="263" y="3942"/>
                    <a:pt x="1156" y="45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267;p25">
            <a:extLst>
              <a:ext uri="{FF2B5EF4-FFF2-40B4-BE49-F238E27FC236}">
                <a16:creationId xmlns:a16="http://schemas.microsoft.com/office/drawing/2014/main" id="{19515793-666D-49F7-92A9-6940F9535385}"/>
              </a:ext>
            </a:extLst>
          </p:cNvPr>
          <p:cNvGrpSpPr/>
          <p:nvPr/>
        </p:nvGrpSpPr>
        <p:grpSpPr>
          <a:xfrm rot="20852198">
            <a:off x="653296" y="3824831"/>
            <a:ext cx="975516" cy="936649"/>
            <a:chOff x="3885600" y="2960625"/>
            <a:chExt cx="470600" cy="451850"/>
          </a:xfrm>
        </p:grpSpPr>
        <p:sp>
          <p:nvSpPr>
            <p:cNvPr id="53" name="Google Shape;268;p25">
              <a:extLst>
                <a:ext uri="{FF2B5EF4-FFF2-40B4-BE49-F238E27FC236}">
                  <a16:creationId xmlns:a16="http://schemas.microsoft.com/office/drawing/2014/main" id="{636BA523-3CD8-47E7-A64E-857F96153DE2}"/>
                </a:ext>
              </a:extLst>
            </p:cNvPr>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69;p25">
              <a:extLst>
                <a:ext uri="{FF2B5EF4-FFF2-40B4-BE49-F238E27FC236}">
                  <a16:creationId xmlns:a16="http://schemas.microsoft.com/office/drawing/2014/main" id="{A4BE3B94-FB9B-4350-876F-EA39FD893043}"/>
                </a:ext>
              </a:extLst>
            </p:cNvPr>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70;p25">
              <a:extLst>
                <a:ext uri="{FF2B5EF4-FFF2-40B4-BE49-F238E27FC236}">
                  <a16:creationId xmlns:a16="http://schemas.microsoft.com/office/drawing/2014/main" id="{3C3186C5-0DF3-4B9B-A67C-2C05BE8A8CE0}"/>
                </a:ext>
              </a:extLst>
            </p:cNvPr>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71;p25">
              <a:extLst>
                <a:ext uri="{FF2B5EF4-FFF2-40B4-BE49-F238E27FC236}">
                  <a16:creationId xmlns:a16="http://schemas.microsoft.com/office/drawing/2014/main" id="{053BF873-0435-4B81-9932-C56789C1DFA5}"/>
                </a:ext>
              </a:extLst>
            </p:cNvPr>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72;p25">
              <a:extLst>
                <a:ext uri="{FF2B5EF4-FFF2-40B4-BE49-F238E27FC236}">
                  <a16:creationId xmlns:a16="http://schemas.microsoft.com/office/drawing/2014/main" id="{D2333090-7C4A-4225-B552-714F13192DA4}"/>
                </a:ext>
              </a:extLst>
            </p:cNvPr>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201;p25">
            <a:extLst>
              <a:ext uri="{FF2B5EF4-FFF2-40B4-BE49-F238E27FC236}">
                <a16:creationId xmlns:a16="http://schemas.microsoft.com/office/drawing/2014/main" id="{B2C6D9E2-E3C0-4262-88A3-5881C518A762}"/>
              </a:ext>
            </a:extLst>
          </p:cNvPr>
          <p:cNvGrpSpPr/>
          <p:nvPr/>
        </p:nvGrpSpPr>
        <p:grpSpPr>
          <a:xfrm rot="1543543">
            <a:off x="1674338" y="3305483"/>
            <a:ext cx="508793" cy="862677"/>
            <a:chOff x="656025" y="2751350"/>
            <a:chExt cx="311375" cy="629275"/>
          </a:xfrm>
        </p:grpSpPr>
        <p:sp>
          <p:nvSpPr>
            <p:cNvPr id="59" name="Google Shape;202;p25">
              <a:extLst>
                <a:ext uri="{FF2B5EF4-FFF2-40B4-BE49-F238E27FC236}">
                  <a16:creationId xmlns:a16="http://schemas.microsoft.com/office/drawing/2014/main" id="{EF9FF1FF-C1BF-4373-B76E-F276CDD899DD}"/>
                </a:ext>
              </a:extLst>
            </p:cNvPr>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3;p25">
              <a:extLst>
                <a:ext uri="{FF2B5EF4-FFF2-40B4-BE49-F238E27FC236}">
                  <a16:creationId xmlns:a16="http://schemas.microsoft.com/office/drawing/2014/main" id="{B55AC8ED-4E7A-4F04-957E-666209E75BC5}"/>
                </a:ext>
              </a:extLst>
            </p:cNvPr>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4;p25">
              <a:extLst>
                <a:ext uri="{FF2B5EF4-FFF2-40B4-BE49-F238E27FC236}">
                  <a16:creationId xmlns:a16="http://schemas.microsoft.com/office/drawing/2014/main" id="{7771B8CA-CADC-4191-9A4A-374E699D7EB1}"/>
                </a:ext>
              </a:extLst>
            </p:cNvPr>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5;p25">
              <a:extLst>
                <a:ext uri="{FF2B5EF4-FFF2-40B4-BE49-F238E27FC236}">
                  <a16:creationId xmlns:a16="http://schemas.microsoft.com/office/drawing/2014/main" id="{424925A1-EECA-4EFC-BEE5-1CC917BDD7D6}"/>
                </a:ext>
              </a:extLst>
            </p:cNvPr>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6;p25">
              <a:extLst>
                <a:ext uri="{FF2B5EF4-FFF2-40B4-BE49-F238E27FC236}">
                  <a16:creationId xmlns:a16="http://schemas.microsoft.com/office/drawing/2014/main" id="{DC2A718C-8483-4044-9C3C-4CB126BF8FFC}"/>
                </a:ext>
              </a:extLst>
            </p:cNvPr>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7;p25">
              <a:extLst>
                <a:ext uri="{FF2B5EF4-FFF2-40B4-BE49-F238E27FC236}">
                  <a16:creationId xmlns:a16="http://schemas.microsoft.com/office/drawing/2014/main" id="{B854F2F9-4D0D-4E23-94DC-882488A11E0A}"/>
                </a:ext>
              </a:extLst>
            </p:cNvPr>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8;p25">
              <a:extLst>
                <a:ext uri="{FF2B5EF4-FFF2-40B4-BE49-F238E27FC236}">
                  <a16:creationId xmlns:a16="http://schemas.microsoft.com/office/drawing/2014/main" id="{83427FBB-E5F2-400F-AA9B-0118CB8AB1F3}"/>
                </a:ext>
              </a:extLst>
            </p:cNvPr>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9;p25">
              <a:extLst>
                <a:ext uri="{FF2B5EF4-FFF2-40B4-BE49-F238E27FC236}">
                  <a16:creationId xmlns:a16="http://schemas.microsoft.com/office/drawing/2014/main" id="{8938AE3B-5051-4706-8A43-C52947C5BA86}"/>
                </a:ext>
              </a:extLst>
            </p:cNvPr>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10;p25">
              <a:extLst>
                <a:ext uri="{FF2B5EF4-FFF2-40B4-BE49-F238E27FC236}">
                  <a16:creationId xmlns:a16="http://schemas.microsoft.com/office/drawing/2014/main" id="{6A9BC6E3-C031-441B-AAA7-E67A7959D4E3}"/>
                </a:ext>
              </a:extLst>
            </p:cNvPr>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1;p25">
              <a:extLst>
                <a:ext uri="{FF2B5EF4-FFF2-40B4-BE49-F238E27FC236}">
                  <a16:creationId xmlns:a16="http://schemas.microsoft.com/office/drawing/2014/main" id="{EAF02E81-65E2-4135-84A2-C05B4B3E59A2}"/>
                </a:ext>
              </a:extLst>
            </p:cNvPr>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38555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95;p27">
            <a:extLst>
              <a:ext uri="{FF2B5EF4-FFF2-40B4-BE49-F238E27FC236}">
                <a16:creationId xmlns:a16="http://schemas.microsoft.com/office/drawing/2014/main" id="{61518223-C06E-12F1-2563-314F05CF3DD3}"/>
              </a:ext>
            </a:extLst>
          </p:cNvPr>
          <p:cNvSpPr txBox="1">
            <a:spLocks noGrp="1"/>
          </p:cNvSpPr>
          <p:nvPr>
            <p:ph type="title"/>
          </p:nvPr>
        </p:nvSpPr>
        <p:spPr>
          <a:xfrm>
            <a:off x="713100" y="267382"/>
            <a:ext cx="7717800" cy="572700"/>
          </a:xfrm>
          <a:prstGeom prst="rect">
            <a:avLst/>
          </a:prstGeom>
        </p:spPr>
        <p:txBody>
          <a:bodyPr spcFirstLastPara="1" wrap="square" lIns="91425" tIns="91425" rIns="91425" bIns="91425" anchor="t" anchorCtr="0">
            <a:noAutofit/>
          </a:bodyPr>
          <a:lstStyle/>
          <a:p>
            <a:pPr algn="ctr"/>
            <a:r>
              <a:rPr lang="en-US" sz="3000">
                <a:solidFill>
                  <a:srgbClr val="003849"/>
                </a:solidFill>
                <a:latin typeface="+mj-lt"/>
              </a:rPr>
              <a:t>I. Vai trò của thuỷ sản</a:t>
            </a:r>
            <a:endParaRPr sz="3000" dirty="0">
              <a:solidFill>
                <a:srgbClr val="003849"/>
              </a:solidFill>
              <a:latin typeface="+mn-lt"/>
              <a:ea typeface="Segoe UI Historic" panose="020B0502040204020203" pitchFamily="34" charset="0"/>
              <a:cs typeface="Segoe UI Historic" panose="020B0502040204020203" pitchFamily="34" charset="0"/>
            </a:endParaRPr>
          </a:p>
        </p:txBody>
      </p:sp>
      <p:sp>
        <p:nvSpPr>
          <p:cNvPr id="7" name="TextBox 6">
            <a:extLst>
              <a:ext uri="{FF2B5EF4-FFF2-40B4-BE49-F238E27FC236}">
                <a16:creationId xmlns:a16="http://schemas.microsoft.com/office/drawing/2014/main" id="{8DA4AFF0-A719-3503-79FB-EA8F9A1BD706}"/>
              </a:ext>
            </a:extLst>
          </p:cNvPr>
          <p:cNvSpPr txBox="1"/>
          <p:nvPr/>
        </p:nvSpPr>
        <p:spPr>
          <a:xfrm>
            <a:off x="170706" y="1546343"/>
            <a:ext cx="4401294" cy="2851486"/>
          </a:xfrm>
          <a:prstGeom prst="rect">
            <a:avLst/>
          </a:prstGeom>
          <a:noFill/>
        </p:spPr>
        <p:txBody>
          <a:bodyPr wrap="square">
            <a:spAutoFit/>
          </a:bodyPr>
          <a:lstStyle/>
          <a:p>
            <a:pPr marL="342900" indent="-342900" algn="just">
              <a:lnSpc>
                <a:spcPct val="130000"/>
              </a:lnSpc>
              <a:buFont typeface="Wingdings" panose="05000000000000000000" pitchFamily="2" charset="2"/>
              <a:buChar char="Ø"/>
            </a:pPr>
            <a:r>
              <a:rPr lang="fr-FR" sz="2000">
                <a:solidFill>
                  <a:srgbClr val="003849"/>
                </a:solidFill>
                <a:latin typeface="+mj-lt"/>
                <a:ea typeface="Calibri" panose="020F0502020204030204" pitchFamily="34" charset="0"/>
                <a:cs typeface="Times New Roman" panose="02020603050405020304" pitchFamily="18" charset="0"/>
              </a:rPr>
              <a:t>Thuỷ sản còn t</a:t>
            </a:r>
            <a:r>
              <a:rPr lang="fr-FR" sz="2000">
                <a:solidFill>
                  <a:srgbClr val="003849"/>
                </a:solidFill>
                <a:effectLst/>
                <a:latin typeface="+mj-lt"/>
                <a:ea typeface="Calibri" panose="020F0502020204030204" pitchFamily="34" charset="0"/>
                <a:cs typeface="Times New Roman" panose="02020603050405020304" pitchFamily="18" charset="0"/>
              </a:rPr>
              <a:t>ạo thêm công việc cho người lao động</a:t>
            </a:r>
            <a:r>
              <a:rPr lang="fr-FR" sz="2000">
                <a:solidFill>
                  <a:srgbClr val="003849"/>
                </a:solidFill>
                <a:latin typeface="+mj-lt"/>
                <a:ea typeface="Calibri" panose="020F0502020204030204" pitchFamily="34" charset="0"/>
                <a:cs typeface="Times New Roman" panose="02020603050405020304" pitchFamily="18" charset="0"/>
              </a:rPr>
              <a:t>.</a:t>
            </a:r>
          </a:p>
          <a:p>
            <a:pPr marL="342900" indent="-342900" algn="just">
              <a:lnSpc>
                <a:spcPct val="130000"/>
              </a:lnSpc>
              <a:buFont typeface="Wingdings" panose="05000000000000000000" pitchFamily="2" charset="2"/>
              <a:buChar char="Ø"/>
            </a:pPr>
            <a:r>
              <a:rPr lang="fr-FR" sz="2000">
                <a:solidFill>
                  <a:srgbClr val="003849"/>
                </a:solidFill>
                <a:latin typeface="+mj-lt"/>
                <a:ea typeface="Calibri" panose="020F0502020204030204" pitchFamily="34" charset="0"/>
                <a:cs typeface="Times New Roman" panose="02020603050405020304" pitchFamily="18" charset="0"/>
              </a:rPr>
              <a:t>Đ</a:t>
            </a:r>
            <a:r>
              <a:rPr lang="fr-FR" sz="2000">
                <a:solidFill>
                  <a:srgbClr val="003849"/>
                </a:solidFill>
                <a:effectLst/>
                <a:latin typeface="+mj-lt"/>
                <a:ea typeface="Calibri" panose="020F0502020204030204" pitchFamily="34" charset="0"/>
                <a:cs typeface="Times New Roman" panose="02020603050405020304" pitchFamily="18" charset="0"/>
              </a:rPr>
              <a:t>áp ứng nhu cầu vui chơi, giải trí của con người. </a:t>
            </a:r>
          </a:p>
          <a:p>
            <a:pPr marL="342900" indent="-342900" algn="just">
              <a:lnSpc>
                <a:spcPct val="130000"/>
              </a:lnSpc>
              <a:buFont typeface="Wingdings" panose="05000000000000000000" pitchFamily="2" charset="2"/>
              <a:buChar char="Ø"/>
            </a:pPr>
            <a:r>
              <a:rPr lang="fr-FR" sz="2000">
                <a:solidFill>
                  <a:srgbClr val="003849"/>
                </a:solidFill>
                <a:effectLst/>
                <a:latin typeface="+mj-lt"/>
                <a:ea typeface="Calibri" panose="020F0502020204030204" pitchFamily="34" charset="0"/>
                <a:cs typeface="Times New Roman" panose="02020603050405020304" pitchFamily="18" charset="0"/>
              </a:rPr>
              <a:t>Các hoạt động thủy sản trên biển góp phần khẳng định chủ quyền và toàn vẹn lãnh thổ của Tổ quốc. </a:t>
            </a:r>
            <a:endParaRPr lang="en-US" sz="2000">
              <a:solidFill>
                <a:srgbClr val="003849"/>
              </a:solidFill>
              <a:latin typeface="+mj-lt"/>
            </a:endParaRPr>
          </a:p>
        </p:txBody>
      </p:sp>
      <p:pic>
        <p:nvPicPr>
          <p:cNvPr id="6148" name="Picture 4" descr="Đánh bắt cá cơm | BÁO QUẢNG NAM ONLINE - Tin tức mới nhất">
            <a:extLst>
              <a:ext uri="{FF2B5EF4-FFF2-40B4-BE49-F238E27FC236}">
                <a16:creationId xmlns:a16="http://schemas.microsoft.com/office/drawing/2014/main" id="{792BF94C-FF9E-70BD-7897-5D6E2933F9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0318" y="1614820"/>
            <a:ext cx="4122976" cy="274978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2617AD48-1421-EFF1-B04F-1441AEB8B9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9244" y="3508744"/>
            <a:ext cx="1634756" cy="1634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5838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wheel(1)">
                                      <p:cBhvr>
                                        <p:cTn id="7" dur="500"/>
                                        <p:tgtEl>
                                          <p:spTgt spid="614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8B5586C8-9992-A572-AA90-D4CC2EBFEBDE}"/>
              </a:ext>
            </a:extLst>
          </p:cNvPr>
          <p:cNvSpPr/>
          <p:nvPr/>
        </p:nvSpPr>
        <p:spPr>
          <a:xfrm>
            <a:off x="7347098" y="956911"/>
            <a:ext cx="1371600" cy="1031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1B8E119-FD87-3406-61FF-6760AD2B25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016" y="294355"/>
            <a:ext cx="6125312" cy="2852882"/>
          </a:xfrm>
          <a:prstGeom prst="rect">
            <a:avLst/>
          </a:prstGeom>
          <a:ln>
            <a:noFill/>
          </a:ln>
          <a:effectLst>
            <a:outerShdw blurRad="190500" algn="tl" rotWithShape="0">
              <a:srgbClr val="000000">
                <a:alpha val="70000"/>
              </a:srgbClr>
            </a:outerShdw>
          </a:effectLst>
        </p:spPr>
      </p:pic>
      <p:sp>
        <p:nvSpPr>
          <p:cNvPr id="9" name="TextBox 8">
            <a:extLst>
              <a:ext uri="{FF2B5EF4-FFF2-40B4-BE49-F238E27FC236}">
                <a16:creationId xmlns:a16="http://schemas.microsoft.com/office/drawing/2014/main" id="{82EACA77-E6C5-941B-3ACE-D13C6EF8130D}"/>
              </a:ext>
            </a:extLst>
          </p:cNvPr>
          <p:cNvSpPr txBox="1"/>
          <p:nvPr/>
        </p:nvSpPr>
        <p:spPr>
          <a:xfrm>
            <a:off x="613308" y="695162"/>
            <a:ext cx="5534727" cy="2051267"/>
          </a:xfrm>
          <a:prstGeom prst="rect">
            <a:avLst/>
          </a:prstGeom>
          <a:noFill/>
        </p:spPr>
        <p:txBody>
          <a:bodyPr wrap="square">
            <a:spAutoFit/>
          </a:bodyPr>
          <a:lstStyle/>
          <a:p>
            <a:pPr algn="just">
              <a:lnSpc>
                <a:spcPct val="130000"/>
              </a:lnSpc>
              <a:spcBef>
                <a:spcPts val="300"/>
              </a:spcBef>
              <a:spcAft>
                <a:spcPts val="300"/>
              </a:spcAft>
            </a:pPr>
            <a:r>
              <a:rPr lang="fr-FR" sz="2000">
                <a:effectLst/>
                <a:latin typeface="+mj-lt"/>
                <a:ea typeface="Calibri" panose="020F0502020204030204" pitchFamily="34" charset="0"/>
                <a:cs typeface="Times New Roman" panose="02020603050405020304" pitchFamily="18" charset="0"/>
              </a:rPr>
              <a:t>Quan sát Hình 14.2 và sử dụng các từ sau đây: tôm thẻ chân trắng, cá tra, cá song, cá lăng, cua biển, tôm hùm để ghép tên các loài thủy sản có giá trị kinh tế cao của Việt Nam vào từng ảnh cho phù hợp.</a:t>
            </a:r>
            <a:endParaRPr lang="en-US" sz="2000">
              <a:effectLst/>
              <a:latin typeface="+mj-lt"/>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F481DF88-C87E-0DA6-222B-FF01A6B5C8AE}"/>
              </a:ext>
            </a:extLst>
          </p:cNvPr>
          <p:cNvPicPr>
            <a:picLocks noChangeAspect="1"/>
          </p:cNvPicPr>
          <p:nvPr/>
        </p:nvPicPr>
        <p:blipFill>
          <a:blip r:embed="rId3"/>
          <a:stretch>
            <a:fillRect/>
          </a:stretch>
        </p:blipFill>
        <p:spPr>
          <a:xfrm>
            <a:off x="3486791" y="2477387"/>
            <a:ext cx="5145155" cy="2446186"/>
          </a:xfrm>
          <a:prstGeom prst="rect">
            <a:avLst/>
          </a:prstGeom>
        </p:spPr>
      </p:pic>
      <p:pic>
        <p:nvPicPr>
          <p:cNvPr id="8194" name="Picture 2">
            <a:extLst>
              <a:ext uri="{FF2B5EF4-FFF2-40B4-BE49-F238E27FC236}">
                <a16:creationId xmlns:a16="http://schemas.microsoft.com/office/drawing/2014/main" id="{B70A477A-355E-21F9-D9B0-CC7143E94B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7587"/>
          <a:stretch/>
        </p:blipFill>
        <p:spPr bwMode="auto">
          <a:xfrm>
            <a:off x="1081681" y="2851204"/>
            <a:ext cx="1641445" cy="229397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8D787EC0-CF69-1573-52BE-43AADA0FCEA2}"/>
              </a:ext>
            </a:extLst>
          </p:cNvPr>
          <p:cNvPicPr>
            <a:picLocks noChangeAspect="1"/>
          </p:cNvPicPr>
          <p:nvPr/>
        </p:nvPicPr>
        <p:blipFill>
          <a:blip r:embed="rId5"/>
          <a:stretch>
            <a:fillRect/>
          </a:stretch>
        </p:blipFill>
        <p:spPr>
          <a:xfrm>
            <a:off x="7029341" y="590186"/>
            <a:ext cx="1992177" cy="1992177"/>
          </a:xfrm>
          <a:prstGeom prst="rect">
            <a:avLst/>
          </a:prstGeom>
        </p:spPr>
      </p:pic>
    </p:spTree>
    <p:extLst>
      <p:ext uri="{BB962C8B-B14F-4D97-AF65-F5344CB8AC3E}">
        <p14:creationId xmlns:p14="http://schemas.microsoft.com/office/powerpoint/2010/main" val="405390671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fade">
                                      <p:cBhvr>
                                        <p:cTn id="12" dur="500"/>
                                        <p:tgtEl>
                                          <p:spTgt spid="8194"/>
                                        </p:tgtEl>
                                      </p:cBhvr>
                                    </p:animEffect>
                                    <p:anim calcmode="lin" valueType="num">
                                      <p:cBhvr>
                                        <p:cTn id="13" dur="500" fill="hold"/>
                                        <p:tgtEl>
                                          <p:spTgt spid="8194"/>
                                        </p:tgtEl>
                                        <p:attrNameLst>
                                          <p:attrName>ppt_x</p:attrName>
                                        </p:attrNameLst>
                                      </p:cBhvr>
                                      <p:tavLst>
                                        <p:tav tm="0">
                                          <p:val>
                                            <p:strVal val="#ppt_x"/>
                                          </p:val>
                                        </p:tav>
                                        <p:tav tm="100000">
                                          <p:val>
                                            <p:strVal val="#ppt_x"/>
                                          </p:val>
                                        </p:tav>
                                      </p:tavLst>
                                    </p:anim>
                                    <p:anim calcmode="lin" valueType="num">
                                      <p:cBhvr>
                                        <p:cTn id="14" dur="500" fill="hold"/>
                                        <p:tgtEl>
                                          <p:spTgt spid="819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607E0A3-06D8-DB42-549D-0548F5B01152}"/>
              </a:ext>
            </a:extLst>
          </p:cNvPr>
          <p:cNvPicPr>
            <a:picLocks noChangeAspect="1"/>
          </p:cNvPicPr>
          <p:nvPr/>
        </p:nvPicPr>
        <p:blipFill>
          <a:blip r:embed="rId2"/>
          <a:stretch>
            <a:fillRect/>
          </a:stretch>
        </p:blipFill>
        <p:spPr>
          <a:xfrm>
            <a:off x="609600" y="1381125"/>
            <a:ext cx="7924800" cy="1190625"/>
          </a:xfrm>
          <a:prstGeom prst="rect">
            <a:avLst/>
          </a:prstGeom>
        </p:spPr>
      </p:pic>
      <p:sp>
        <p:nvSpPr>
          <p:cNvPr id="13" name="Arrow: Down 12">
            <a:extLst>
              <a:ext uri="{FF2B5EF4-FFF2-40B4-BE49-F238E27FC236}">
                <a16:creationId xmlns:a16="http://schemas.microsoft.com/office/drawing/2014/main" id="{55644F5C-551D-A89C-58A2-4D44E10C3EF4}"/>
              </a:ext>
            </a:extLst>
          </p:cNvPr>
          <p:cNvSpPr/>
          <p:nvPr/>
        </p:nvSpPr>
        <p:spPr>
          <a:xfrm>
            <a:off x="1754372" y="2892056"/>
            <a:ext cx="520996" cy="680484"/>
          </a:xfrm>
          <a:prstGeom prst="downArrow">
            <a:avLst/>
          </a:prstGeom>
          <a:ln w="28575"/>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5A3FCF1F-B103-8513-1FBB-93D525C22A06}"/>
              </a:ext>
            </a:extLst>
          </p:cNvPr>
          <p:cNvSpPr/>
          <p:nvPr/>
        </p:nvSpPr>
        <p:spPr>
          <a:xfrm>
            <a:off x="4311502" y="2892056"/>
            <a:ext cx="520996" cy="680484"/>
          </a:xfrm>
          <a:prstGeom prst="downArrow">
            <a:avLst/>
          </a:prstGeom>
          <a:ln w="28575"/>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52576F03-283E-CC11-1A4E-16DB54CF04FB}"/>
              </a:ext>
            </a:extLst>
          </p:cNvPr>
          <p:cNvSpPr/>
          <p:nvPr/>
        </p:nvSpPr>
        <p:spPr>
          <a:xfrm>
            <a:off x="6868632" y="2892056"/>
            <a:ext cx="520996" cy="680484"/>
          </a:xfrm>
          <a:prstGeom prst="downArrow">
            <a:avLst/>
          </a:prstGeom>
          <a:ln w="28575"/>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6" name="Frame 15">
            <a:extLst>
              <a:ext uri="{FF2B5EF4-FFF2-40B4-BE49-F238E27FC236}">
                <a16:creationId xmlns:a16="http://schemas.microsoft.com/office/drawing/2014/main" id="{55A1A57B-A9A8-D276-41F5-621A4BB45BC2}"/>
              </a:ext>
            </a:extLst>
          </p:cNvPr>
          <p:cNvSpPr/>
          <p:nvPr/>
        </p:nvSpPr>
        <p:spPr>
          <a:xfrm>
            <a:off x="877186" y="3806456"/>
            <a:ext cx="2275367" cy="925032"/>
          </a:xfrm>
          <a:prstGeom prst="frame">
            <a:avLst/>
          </a:prstGeom>
          <a:solidFill>
            <a:schemeClr val="tx2">
              <a:lumMod val="50000"/>
            </a:schemeClr>
          </a:solidFill>
          <a:ln w="28575"/>
        </p:spPr>
        <p:style>
          <a:lnRef idx="3">
            <a:schemeClr val="lt1"/>
          </a:lnRef>
          <a:fillRef idx="1">
            <a:schemeClr val="accent6"/>
          </a:fillRef>
          <a:effectRef idx="1">
            <a:schemeClr val="accent6"/>
          </a:effectRef>
          <a:fontRef idx="minor">
            <a:schemeClr val="lt1"/>
          </a:fontRef>
        </p:style>
        <p:txBody>
          <a:bodyPr rtlCol="0" anchor="ctr"/>
          <a:lstStyle/>
          <a:p>
            <a:pPr algn="ctr"/>
            <a:r>
              <a:rPr lang="en-US" sz="2200">
                <a:solidFill>
                  <a:schemeClr val="tx1"/>
                </a:solidFill>
              </a:rPr>
              <a:t>Cá lăng</a:t>
            </a:r>
          </a:p>
        </p:txBody>
      </p:sp>
      <p:sp>
        <p:nvSpPr>
          <p:cNvPr id="17" name="Frame 16">
            <a:extLst>
              <a:ext uri="{FF2B5EF4-FFF2-40B4-BE49-F238E27FC236}">
                <a16:creationId xmlns:a16="http://schemas.microsoft.com/office/drawing/2014/main" id="{6084983B-1A91-7B81-1257-16AF798E8015}"/>
              </a:ext>
            </a:extLst>
          </p:cNvPr>
          <p:cNvSpPr/>
          <p:nvPr/>
        </p:nvSpPr>
        <p:spPr>
          <a:xfrm>
            <a:off x="3434316" y="3806456"/>
            <a:ext cx="2275367" cy="925032"/>
          </a:xfrm>
          <a:prstGeom prst="frame">
            <a:avLst/>
          </a:prstGeom>
          <a:solidFill>
            <a:schemeClr val="tx2">
              <a:lumMod val="50000"/>
            </a:schemeClr>
          </a:solidFill>
          <a:ln w="28575"/>
        </p:spPr>
        <p:style>
          <a:lnRef idx="3">
            <a:schemeClr val="lt1"/>
          </a:lnRef>
          <a:fillRef idx="1">
            <a:schemeClr val="accent6"/>
          </a:fillRef>
          <a:effectRef idx="1">
            <a:schemeClr val="accent6"/>
          </a:effectRef>
          <a:fontRef idx="minor">
            <a:schemeClr val="lt1"/>
          </a:fontRef>
        </p:style>
        <p:txBody>
          <a:bodyPr rtlCol="0" anchor="ctr"/>
          <a:lstStyle/>
          <a:p>
            <a:pPr algn="ctr"/>
            <a:r>
              <a:rPr lang="en-US" sz="2200">
                <a:solidFill>
                  <a:schemeClr val="tx1"/>
                </a:solidFill>
              </a:rPr>
              <a:t>Cá song </a:t>
            </a:r>
          </a:p>
        </p:txBody>
      </p:sp>
      <p:sp>
        <p:nvSpPr>
          <p:cNvPr id="18" name="Frame 17">
            <a:extLst>
              <a:ext uri="{FF2B5EF4-FFF2-40B4-BE49-F238E27FC236}">
                <a16:creationId xmlns:a16="http://schemas.microsoft.com/office/drawing/2014/main" id="{A9185B29-B7F8-71C9-2E4F-CA6055F095C1}"/>
              </a:ext>
            </a:extLst>
          </p:cNvPr>
          <p:cNvSpPr/>
          <p:nvPr/>
        </p:nvSpPr>
        <p:spPr>
          <a:xfrm>
            <a:off x="5991446" y="3806456"/>
            <a:ext cx="2275367" cy="925032"/>
          </a:xfrm>
          <a:prstGeom prst="frame">
            <a:avLst/>
          </a:prstGeom>
          <a:solidFill>
            <a:schemeClr val="tx2">
              <a:lumMod val="50000"/>
            </a:schemeClr>
          </a:solidFill>
          <a:ln w="28575"/>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a:solidFill>
                  <a:schemeClr val="tx1"/>
                </a:solidFill>
              </a:rPr>
              <a:t>Tôm thẻ chân trắng</a:t>
            </a:r>
          </a:p>
        </p:txBody>
      </p:sp>
      <p:pic>
        <p:nvPicPr>
          <p:cNvPr id="9220" name="Picture 4">
            <a:extLst>
              <a:ext uri="{FF2B5EF4-FFF2-40B4-BE49-F238E27FC236}">
                <a16:creationId xmlns:a16="http://schemas.microsoft.com/office/drawing/2014/main" id="{0B793BDE-A3FF-5650-C78D-94A8C4F56C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082" t="32248" r="56775" b="34677"/>
          <a:stretch/>
        </p:blipFill>
        <p:spPr bwMode="auto">
          <a:xfrm>
            <a:off x="7902838" y="3223836"/>
            <a:ext cx="1291475" cy="189574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B94831A7-D1F7-6279-2E74-6AA9BF5180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9893" y="1944850"/>
            <a:ext cx="1278986" cy="1278986"/>
          </a:xfrm>
          <a:prstGeom prst="rect">
            <a:avLst/>
          </a:prstGeom>
          <a:noFill/>
          <a:extLst>
            <a:ext uri="{909E8E84-426E-40DD-AFC4-6F175D3DCCD1}">
              <a14:hiddenFill xmlns:a14="http://schemas.microsoft.com/office/drawing/2010/main">
                <a:solidFill>
                  <a:srgbClr val="FFFFFF"/>
                </a:solidFill>
              </a14:hiddenFill>
            </a:ext>
          </a:extLst>
        </p:spPr>
      </p:pic>
      <p:sp>
        <p:nvSpPr>
          <p:cNvPr id="25" name="Google Shape;295;p27">
            <a:extLst>
              <a:ext uri="{FF2B5EF4-FFF2-40B4-BE49-F238E27FC236}">
                <a16:creationId xmlns:a16="http://schemas.microsoft.com/office/drawing/2014/main" id="{527EF991-66F9-6C52-92F9-7B056FA16B0E}"/>
              </a:ext>
            </a:extLst>
          </p:cNvPr>
          <p:cNvSpPr txBox="1">
            <a:spLocks noGrp="1"/>
          </p:cNvSpPr>
          <p:nvPr>
            <p:ph type="title"/>
          </p:nvPr>
        </p:nvSpPr>
        <p:spPr>
          <a:xfrm>
            <a:off x="0" y="241362"/>
            <a:ext cx="9144000" cy="572700"/>
          </a:xfrm>
          <a:prstGeom prst="rect">
            <a:avLst/>
          </a:prstGeom>
        </p:spPr>
        <p:txBody>
          <a:bodyPr spcFirstLastPara="1" wrap="square" lIns="91425" tIns="91425" rIns="91425" bIns="91425" anchor="t" anchorCtr="0">
            <a:noAutofit/>
          </a:bodyPr>
          <a:lstStyle/>
          <a:p>
            <a:pPr algn="ctr"/>
            <a:r>
              <a:rPr lang="en-US" sz="3000">
                <a:solidFill>
                  <a:srgbClr val="003849"/>
                </a:solidFill>
                <a:latin typeface="+mj-lt"/>
                <a:ea typeface="Segoe UI Historic" panose="020B0502040204020203" pitchFamily="34" charset="0"/>
                <a:cs typeface="Segoe UI Historic" panose="020B0502040204020203" pitchFamily="34" charset="0"/>
              </a:rPr>
              <a:t>II. Một số loại thuỷ sản có giá trị kinh tế cao</a:t>
            </a:r>
            <a:endParaRPr sz="3000" dirty="0">
              <a:solidFill>
                <a:srgbClr val="003849"/>
              </a:solidFill>
              <a:latin typeface="+mn-lt"/>
              <a:ea typeface="Segoe UI Historic" panose="020B0502040204020203" pitchFamily="34" charset="0"/>
              <a:cs typeface="Segoe UI Historic" panose="020B0502040204020203" pitchFamily="34" charset="0"/>
            </a:endParaRPr>
          </a:p>
        </p:txBody>
      </p:sp>
    </p:spTree>
    <p:extLst>
      <p:ext uri="{BB962C8B-B14F-4D97-AF65-F5344CB8AC3E}">
        <p14:creationId xmlns:p14="http://schemas.microsoft.com/office/powerpoint/2010/main" val="2110122097"/>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par>
                                <p:cTn id="12" presetID="14" presetClass="entr" presetSubtype="10" fill="hold" nodeType="withEffect">
                                  <p:stCondLst>
                                    <p:cond delay="0"/>
                                  </p:stCondLst>
                                  <p:childTnLst>
                                    <p:set>
                                      <p:cBhvr>
                                        <p:cTn id="13" dur="1" fill="hold">
                                          <p:stCondLst>
                                            <p:cond delay="0"/>
                                          </p:stCondLst>
                                        </p:cTn>
                                        <p:tgtEl>
                                          <p:spTgt spid="9222"/>
                                        </p:tgtEl>
                                        <p:attrNameLst>
                                          <p:attrName>style.visibility</p:attrName>
                                        </p:attrNameLst>
                                      </p:cBhvr>
                                      <p:to>
                                        <p:strVal val="visible"/>
                                      </p:to>
                                    </p:set>
                                    <p:animEffect transition="in" filter="randombar(horizontal)">
                                      <p:cBhvr>
                                        <p:cTn id="14" dur="500"/>
                                        <p:tgtEl>
                                          <p:spTgt spid="922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up)">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EFA962-CA84-964E-4ABA-D740EE9E93FB}"/>
              </a:ext>
            </a:extLst>
          </p:cNvPr>
          <p:cNvPicPr>
            <a:picLocks noChangeAspect="1"/>
          </p:cNvPicPr>
          <p:nvPr/>
        </p:nvPicPr>
        <p:blipFill>
          <a:blip r:embed="rId2"/>
          <a:stretch>
            <a:fillRect/>
          </a:stretch>
        </p:blipFill>
        <p:spPr>
          <a:xfrm>
            <a:off x="609600" y="1314118"/>
            <a:ext cx="7924800" cy="1304925"/>
          </a:xfrm>
          <a:prstGeom prst="rect">
            <a:avLst/>
          </a:prstGeom>
        </p:spPr>
      </p:pic>
      <p:sp>
        <p:nvSpPr>
          <p:cNvPr id="13" name="Arrow: Down 12">
            <a:extLst>
              <a:ext uri="{FF2B5EF4-FFF2-40B4-BE49-F238E27FC236}">
                <a16:creationId xmlns:a16="http://schemas.microsoft.com/office/drawing/2014/main" id="{55644F5C-551D-A89C-58A2-4D44E10C3EF4}"/>
              </a:ext>
            </a:extLst>
          </p:cNvPr>
          <p:cNvSpPr/>
          <p:nvPr/>
        </p:nvSpPr>
        <p:spPr>
          <a:xfrm>
            <a:off x="1754372" y="2892056"/>
            <a:ext cx="520996" cy="680484"/>
          </a:xfrm>
          <a:prstGeom prst="downArrow">
            <a:avLst/>
          </a:prstGeom>
          <a:ln w="28575"/>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5A3FCF1F-B103-8513-1FBB-93D525C22A06}"/>
              </a:ext>
            </a:extLst>
          </p:cNvPr>
          <p:cNvSpPr/>
          <p:nvPr/>
        </p:nvSpPr>
        <p:spPr>
          <a:xfrm>
            <a:off x="4311502" y="2892056"/>
            <a:ext cx="520996" cy="680484"/>
          </a:xfrm>
          <a:prstGeom prst="downArrow">
            <a:avLst/>
          </a:prstGeom>
          <a:ln w="28575"/>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52576F03-283E-CC11-1A4E-16DB54CF04FB}"/>
              </a:ext>
            </a:extLst>
          </p:cNvPr>
          <p:cNvSpPr/>
          <p:nvPr/>
        </p:nvSpPr>
        <p:spPr>
          <a:xfrm>
            <a:off x="6868632" y="2892056"/>
            <a:ext cx="520996" cy="680484"/>
          </a:xfrm>
          <a:prstGeom prst="downArrow">
            <a:avLst/>
          </a:prstGeom>
          <a:ln w="28575"/>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6" name="Frame 15">
            <a:extLst>
              <a:ext uri="{FF2B5EF4-FFF2-40B4-BE49-F238E27FC236}">
                <a16:creationId xmlns:a16="http://schemas.microsoft.com/office/drawing/2014/main" id="{55A1A57B-A9A8-D276-41F5-621A4BB45BC2}"/>
              </a:ext>
            </a:extLst>
          </p:cNvPr>
          <p:cNvSpPr/>
          <p:nvPr/>
        </p:nvSpPr>
        <p:spPr>
          <a:xfrm>
            <a:off x="877186" y="3806456"/>
            <a:ext cx="2275367" cy="925032"/>
          </a:xfrm>
          <a:prstGeom prst="frame">
            <a:avLst/>
          </a:prstGeom>
          <a:solidFill>
            <a:schemeClr val="tx2">
              <a:lumMod val="50000"/>
            </a:schemeClr>
          </a:solidFill>
          <a:ln w="28575"/>
        </p:spPr>
        <p:style>
          <a:lnRef idx="3">
            <a:schemeClr val="lt1"/>
          </a:lnRef>
          <a:fillRef idx="1">
            <a:schemeClr val="accent6"/>
          </a:fillRef>
          <a:effectRef idx="1">
            <a:schemeClr val="accent6"/>
          </a:effectRef>
          <a:fontRef idx="minor">
            <a:schemeClr val="lt1"/>
          </a:fontRef>
        </p:style>
        <p:txBody>
          <a:bodyPr rtlCol="0" anchor="ctr"/>
          <a:lstStyle/>
          <a:p>
            <a:pPr algn="ctr"/>
            <a:r>
              <a:rPr lang="en-US" sz="2200">
                <a:solidFill>
                  <a:schemeClr val="tx1"/>
                </a:solidFill>
              </a:rPr>
              <a:t>Cua biển</a:t>
            </a:r>
          </a:p>
        </p:txBody>
      </p:sp>
      <p:sp>
        <p:nvSpPr>
          <p:cNvPr id="17" name="Frame 16">
            <a:extLst>
              <a:ext uri="{FF2B5EF4-FFF2-40B4-BE49-F238E27FC236}">
                <a16:creationId xmlns:a16="http://schemas.microsoft.com/office/drawing/2014/main" id="{6084983B-1A91-7B81-1257-16AF798E8015}"/>
              </a:ext>
            </a:extLst>
          </p:cNvPr>
          <p:cNvSpPr/>
          <p:nvPr/>
        </p:nvSpPr>
        <p:spPr>
          <a:xfrm>
            <a:off x="3434316" y="3806456"/>
            <a:ext cx="2275367" cy="925032"/>
          </a:xfrm>
          <a:prstGeom prst="frame">
            <a:avLst/>
          </a:prstGeom>
          <a:solidFill>
            <a:schemeClr val="tx2">
              <a:lumMod val="50000"/>
            </a:schemeClr>
          </a:solidFill>
          <a:ln w="28575"/>
        </p:spPr>
        <p:style>
          <a:lnRef idx="3">
            <a:schemeClr val="lt1"/>
          </a:lnRef>
          <a:fillRef idx="1">
            <a:schemeClr val="accent6"/>
          </a:fillRef>
          <a:effectRef idx="1">
            <a:schemeClr val="accent6"/>
          </a:effectRef>
          <a:fontRef idx="minor">
            <a:schemeClr val="lt1"/>
          </a:fontRef>
        </p:style>
        <p:txBody>
          <a:bodyPr rtlCol="0" anchor="ctr"/>
          <a:lstStyle/>
          <a:p>
            <a:pPr algn="ctr"/>
            <a:r>
              <a:rPr lang="en-US" sz="2200">
                <a:solidFill>
                  <a:schemeClr val="tx1"/>
                </a:solidFill>
              </a:rPr>
              <a:t>Tôm hùm</a:t>
            </a:r>
          </a:p>
        </p:txBody>
      </p:sp>
      <p:sp>
        <p:nvSpPr>
          <p:cNvPr id="18" name="Frame 17">
            <a:extLst>
              <a:ext uri="{FF2B5EF4-FFF2-40B4-BE49-F238E27FC236}">
                <a16:creationId xmlns:a16="http://schemas.microsoft.com/office/drawing/2014/main" id="{A9185B29-B7F8-71C9-2E4F-CA6055F095C1}"/>
              </a:ext>
            </a:extLst>
          </p:cNvPr>
          <p:cNvSpPr/>
          <p:nvPr/>
        </p:nvSpPr>
        <p:spPr>
          <a:xfrm>
            <a:off x="5991446" y="3806456"/>
            <a:ext cx="2275367" cy="925032"/>
          </a:xfrm>
          <a:prstGeom prst="frame">
            <a:avLst/>
          </a:prstGeom>
          <a:solidFill>
            <a:schemeClr val="tx2">
              <a:lumMod val="50000"/>
            </a:schemeClr>
          </a:solidFill>
          <a:ln w="28575"/>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a:solidFill>
                  <a:schemeClr val="tx1"/>
                </a:solidFill>
              </a:rPr>
              <a:t>Cá tra</a:t>
            </a:r>
          </a:p>
        </p:txBody>
      </p:sp>
      <p:pic>
        <p:nvPicPr>
          <p:cNvPr id="9220" name="Picture 4">
            <a:extLst>
              <a:ext uri="{FF2B5EF4-FFF2-40B4-BE49-F238E27FC236}">
                <a16:creationId xmlns:a16="http://schemas.microsoft.com/office/drawing/2014/main" id="{0B793BDE-A3FF-5650-C78D-94A8C4F56C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082" t="32248" r="56775" b="34677"/>
          <a:stretch/>
        </p:blipFill>
        <p:spPr bwMode="auto">
          <a:xfrm>
            <a:off x="7902838" y="3223836"/>
            <a:ext cx="1291475" cy="189574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B94831A7-D1F7-6279-2E74-6AA9BF5180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9893" y="1944850"/>
            <a:ext cx="1278986" cy="1278986"/>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95;p27">
            <a:extLst>
              <a:ext uri="{FF2B5EF4-FFF2-40B4-BE49-F238E27FC236}">
                <a16:creationId xmlns:a16="http://schemas.microsoft.com/office/drawing/2014/main" id="{7BF86B65-C5E3-5DF7-1852-F47397051CE2}"/>
              </a:ext>
            </a:extLst>
          </p:cNvPr>
          <p:cNvSpPr txBox="1">
            <a:spLocks noGrp="1"/>
          </p:cNvSpPr>
          <p:nvPr>
            <p:ph type="title"/>
          </p:nvPr>
        </p:nvSpPr>
        <p:spPr>
          <a:xfrm>
            <a:off x="0" y="241362"/>
            <a:ext cx="9144000" cy="572700"/>
          </a:xfrm>
          <a:prstGeom prst="rect">
            <a:avLst/>
          </a:prstGeom>
        </p:spPr>
        <p:txBody>
          <a:bodyPr spcFirstLastPara="1" wrap="square" lIns="91425" tIns="91425" rIns="91425" bIns="91425" anchor="t" anchorCtr="0">
            <a:noAutofit/>
          </a:bodyPr>
          <a:lstStyle/>
          <a:p>
            <a:pPr algn="ctr"/>
            <a:r>
              <a:rPr lang="en-US" sz="3000">
                <a:solidFill>
                  <a:srgbClr val="003849"/>
                </a:solidFill>
                <a:latin typeface="+mj-lt"/>
                <a:ea typeface="Segoe UI Historic" panose="020B0502040204020203" pitchFamily="34" charset="0"/>
                <a:cs typeface="Segoe UI Historic" panose="020B0502040204020203" pitchFamily="34" charset="0"/>
              </a:rPr>
              <a:t>II. Một số loại thuỷ sản có giá trị kinh tế cao</a:t>
            </a:r>
            <a:endParaRPr sz="3000" dirty="0">
              <a:solidFill>
                <a:srgbClr val="003849"/>
              </a:solidFill>
              <a:latin typeface="+mn-lt"/>
              <a:ea typeface="Segoe UI Historic" panose="020B0502040204020203" pitchFamily="34" charset="0"/>
              <a:cs typeface="Segoe UI Historic" panose="020B0502040204020203" pitchFamily="34" charset="0"/>
            </a:endParaRPr>
          </a:p>
        </p:txBody>
      </p:sp>
    </p:spTree>
    <p:extLst>
      <p:ext uri="{BB962C8B-B14F-4D97-AF65-F5344CB8AC3E}">
        <p14:creationId xmlns:p14="http://schemas.microsoft.com/office/powerpoint/2010/main" val="41947376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9222"/>
                                        </p:tgtEl>
                                        <p:attrNameLst>
                                          <p:attrName>style.visibility</p:attrName>
                                        </p:attrNameLst>
                                      </p:cBhvr>
                                      <p:to>
                                        <p:strVal val="visible"/>
                                      </p:to>
                                    </p:set>
                                    <p:animEffect transition="in" filter="randombar(horizontal)">
                                      <p:cBhvr>
                                        <p:cTn id="10" dur="500"/>
                                        <p:tgtEl>
                                          <p:spTgt spid="92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up)">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B3344910-314D-7F4B-085F-88BEA8EED3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397" y="1072558"/>
            <a:ext cx="3933603" cy="3933603"/>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B32B5374-3CCC-0661-563E-5608F5AC723F}"/>
              </a:ext>
            </a:extLst>
          </p:cNvPr>
          <p:cNvSpPr/>
          <p:nvPr/>
        </p:nvSpPr>
        <p:spPr>
          <a:xfrm>
            <a:off x="994587" y="1486452"/>
            <a:ext cx="4594594" cy="1221415"/>
          </a:xfrm>
          <a:prstGeom prst="wedgeRoundRectCallout">
            <a:avLst>
              <a:gd name="adj1" fmla="val 60068"/>
              <a:gd name="adj2" fmla="val 4831"/>
              <a:gd name="adj3" fmla="val 16667"/>
            </a:avLst>
          </a:prstGeom>
          <a:solidFill>
            <a:srgbClr val="2D6F30"/>
          </a:solidFill>
          <a:ln w="28575"/>
        </p:spPr>
        <p:style>
          <a:lnRef idx="3">
            <a:schemeClr val="lt1"/>
          </a:lnRef>
          <a:fillRef idx="1">
            <a:schemeClr val="accent2"/>
          </a:fillRef>
          <a:effectRef idx="1">
            <a:schemeClr val="accent2"/>
          </a:effectRef>
          <a:fontRef idx="minor">
            <a:schemeClr val="lt1"/>
          </a:fontRef>
        </p:style>
        <p:txBody>
          <a:bodyPr rtlCol="0" anchor="ctr"/>
          <a:lstStyle/>
          <a:p>
            <a:pPr algn="just">
              <a:lnSpc>
                <a:spcPct val="120000"/>
              </a:lnSpc>
            </a:pPr>
            <a:r>
              <a:rPr lang="fr-FR" sz="2000">
                <a:effectLst/>
                <a:latin typeface="+mj-lt"/>
                <a:ea typeface="Calibri" panose="020F0502020204030204" pitchFamily="34" charset="0"/>
                <a:cs typeface="Times New Roman" panose="02020603050405020304" pitchFamily="18" charset="0"/>
              </a:rPr>
              <a:t>Em biết về những loại thủy sản có giá trị kinh tế cao qua phương tiện nào?</a:t>
            </a:r>
            <a:endParaRPr lang="en-US" sz="2000">
              <a:latin typeface="+mj-lt"/>
            </a:endParaRPr>
          </a:p>
        </p:txBody>
      </p:sp>
      <p:sp>
        <p:nvSpPr>
          <p:cNvPr id="20" name="Speech Bubble: Rectangle with Corners Rounded 19">
            <a:extLst>
              <a:ext uri="{FF2B5EF4-FFF2-40B4-BE49-F238E27FC236}">
                <a16:creationId xmlns:a16="http://schemas.microsoft.com/office/drawing/2014/main" id="{9EFDB238-52A6-30C2-DF59-B35E5CECE4A2}"/>
              </a:ext>
            </a:extLst>
          </p:cNvPr>
          <p:cNvSpPr/>
          <p:nvPr/>
        </p:nvSpPr>
        <p:spPr>
          <a:xfrm>
            <a:off x="994587" y="3121761"/>
            <a:ext cx="4594593" cy="1329070"/>
          </a:xfrm>
          <a:prstGeom prst="wedgeRoundRectCallout">
            <a:avLst>
              <a:gd name="adj1" fmla="val 59829"/>
              <a:gd name="adj2" fmla="val 3562"/>
              <a:gd name="adj3" fmla="val 16667"/>
            </a:avLst>
          </a:prstGeom>
          <a:solidFill>
            <a:srgbClr val="63BB2E"/>
          </a:solidFill>
          <a:ln w="28575"/>
        </p:spPr>
        <p:style>
          <a:lnRef idx="3">
            <a:schemeClr val="lt1"/>
          </a:lnRef>
          <a:fillRef idx="1">
            <a:schemeClr val="accent2"/>
          </a:fillRef>
          <a:effectRef idx="1">
            <a:schemeClr val="accent2"/>
          </a:effectRef>
          <a:fontRef idx="minor">
            <a:schemeClr val="lt1"/>
          </a:fontRef>
        </p:style>
        <p:txBody>
          <a:bodyPr rtlCol="0" anchor="ctr"/>
          <a:lstStyle/>
          <a:p>
            <a:pPr algn="just">
              <a:lnSpc>
                <a:spcPct val="120000"/>
              </a:lnSpc>
            </a:pPr>
            <a:r>
              <a:rPr lang="fr-FR" sz="2000">
                <a:effectLst/>
                <a:latin typeface="+mj-lt"/>
                <a:ea typeface="Calibri" panose="020F0502020204030204" pitchFamily="34" charset="0"/>
                <a:cs typeface="Times New Roman" panose="02020603050405020304" pitchFamily="18" charset="0"/>
              </a:rPr>
              <a:t>Em đã được ăn những món ăn nào chế biến từ những loại thủy sản này?</a:t>
            </a:r>
            <a:endParaRPr lang="en-US" sz="2000">
              <a:latin typeface="+mj-lt"/>
            </a:endParaRPr>
          </a:p>
        </p:txBody>
      </p:sp>
      <p:pic>
        <p:nvPicPr>
          <p:cNvPr id="4" name="Picture 3">
            <a:extLst>
              <a:ext uri="{FF2B5EF4-FFF2-40B4-BE49-F238E27FC236}">
                <a16:creationId xmlns:a16="http://schemas.microsoft.com/office/drawing/2014/main" id="{22F7489F-42B5-1722-2DAD-D8CD5EFB8DBF}"/>
              </a:ext>
            </a:extLst>
          </p:cNvPr>
          <p:cNvPicPr>
            <a:picLocks noChangeAspect="1"/>
          </p:cNvPicPr>
          <p:nvPr/>
        </p:nvPicPr>
        <p:blipFill>
          <a:blip r:embed="rId3"/>
          <a:stretch>
            <a:fillRect/>
          </a:stretch>
        </p:blipFill>
        <p:spPr>
          <a:xfrm>
            <a:off x="7592088" y="892249"/>
            <a:ext cx="1679501" cy="1679501"/>
          </a:xfrm>
          <a:prstGeom prst="rect">
            <a:avLst/>
          </a:prstGeom>
        </p:spPr>
      </p:pic>
      <p:sp>
        <p:nvSpPr>
          <p:cNvPr id="22" name="Google Shape;295;p27">
            <a:extLst>
              <a:ext uri="{FF2B5EF4-FFF2-40B4-BE49-F238E27FC236}">
                <a16:creationId xmlns:a16="http://schemas.microsoft.com/office/drawing/2014/main" id="{643B8071-9BFF-EA1D-5F9D-FA2562A8C3EF}"/>
              </a:ext>
            </a:extLst>
          </p:cNvPr>
          <p:cNvSpPr txBox="1">
            <a:spLocks noGrp="1"/>
          </p:cNvSpPr>
          <p:nvPr>
            <p:ph type="title"/>
          </p:nvPr>
        </p:nvSpPr>
        <p:spPr>
          <a:xfrm>
            <a:off x="0" y="241362"/>
            <a:ext cx="9144000" cy="572700"/>
          </a:xfrm>
          <a:prstGeom prst="rect">
            <a:avLst/>
          </a:prstGeom>
        </p:spPr>
        <p:txBody>
          <a:bodyPr spcFirstLastPara="1" wrap="square" lIns="91425" tIns="91425" rIns="91425" bIns="91425" anchor="t" anchorCtr="0">
            <a:noAutofit/>
          </a:bodyPr>
          <a:lstStyle/>
          <a:p>
            <a:pPr algn="ctr"/>
            <a:r>
              <a:rPr lang="en-US" sz="3000">
                <a:solidFill>
                  <a:srgbClr val="003849"/>
                </a:solidFill>
                <a:latin typeface="+mj-lt"/>
                <a:ea typeface="Segoe UI Historic" panose="020B0502040204020203" pitchFamily="34" charset="0"/>
                <a:cs typeface="Segoe UI Historic" panose="020B0502040204020203" pitchFamily="34" charset="0"/>
              </a:rPr>
              <a:t>II. Một số loại thuỷ sản có giá trị kinh tế cao</a:t>
            </a:r>
            <a:endParaRPr sz="3000" dirty="0">
              <a:solidFill>
                <a:srgbClr val="003849"/>
              </a:solidFill>
              <a:latin typeface="+mn-lt"/>
              <a:ea typeface="Segoe UI Historic" panose="020B0502040204020203" pitchFamily="34" charset="0"/>
              <a:cs typeface="Segoe UI Historic" panose="020B0502040204020203" pitchFamily="34" charset="0"/>
            </a:endParaRPr>
          </a:p>
        </p:txBody>
      </p:sp>
    </p:spTree>
    <p:extLst>
      <p:ext uri="{BB962C8B-B14F-4D97-AF65-F5344CB8AC3E}">
        <p14:creationId xmlns:p14="http://schemas.microsoft.com/office/powerpoint/2010/main" val="2998019504"/>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righ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right)">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18D5830-FEAD-4F3F-AC7A-A1F2EBF3A134}"/>
              </a:ext>
            </a:extLst>
          </p:cNvPr>
          <p:cNvPicPr>
            <a:picLocks noChangeAspect="1"/>
          </p:cNvPicPr>
          <p:nvPr/>
        </p:nvPicPr>
        <p:blipFill>
          <a:blip r:embed="rId2"/>
          <a:stretch>
            <a:fillRect/>
          </a:stretch>
        </p:blipFill>
        <p:spPr>
          <a:xfrm>
            <a:off x="4783748" y="1969070"/>
            <a:ext cx="3681779" cy="2454519"/>
          </a:xfrm>
          <a:prstGeom prst="rect">
            <a:avLst/>
          </a:prstGeom>
        </p:spPr>
      </p:pic>
      <p:pic>
        <p:nvPicPr>
          <p:cNvPr id="10" name="Picture 9">
            <a:extLst>
              <a:ext uri="{FF2B5EF4-FFF2-40B4-BE49-F238E27FC236}">
                <a16:creationId xmlns:a16="http://schemas.microsoft.com/office/drawing/2014/main" id="{3531C546-F89D-400E-9E03-D69775BFB6B1}"/>
              </a:ext>
            </a:extLst>
          </p:cNvPr>
          <p:cNvPicPr>
            <a:picLocks noChangeAspect="1"/>
          </p:cNvPicPr>
          <p:nvPr/>
        </p:nvPicPr>
        <p:blipFill>
          <a:blip r:embed="rId3"/>
          <a:stretch>
            <a:fillRect/>
          </a:stretch>
        </p:blipFill>
        <p:spPr>
          <a:xfrm>
            <a:off x="678473" y="1969070"/>
            <a:ext cx="3723379" cy="2454519"/>
          </a:xfrm>
          <a:prstGeom prst="rect">
            <a:avLst/>
          </a:prstGeom>
        </p:spPr>
      </p:pic>
      <p:sp>
        <p:nvSpPr>
          <p:cNvPr id="18" name="TextBox 17">
            <a:extLst>
              <a:ext uri="{FF2B5EF4-FFF2-40B4-BE49-F238E27FC236}">
                <a16:creationId xmlns:a16="http://schemas.microsoft.com/office/drawing/2014/main" id="{06D836E6-9CCC-4598-9B2E-5A27D7212996}"/>
              </a:ext>
            </a:extLst>
          </p:cNvPr>
          <p:cNvSpPr txBox="1"/>
          <p:nvPr/>
        </p:nvSpPr>
        <p:spPr>
          <a:xfrm>
            <a:off x="569889" y="890155"/>
            <a:ext cx="8004221" cy="926729"/>
          </a:xfrm>
          <a:prstGeom prst="rect">
            <a:avLst/>
          </a:prstGeom>
          <a:noFill/>
        </p:spPr>
        <p:txBody>
          <a:bodyPr wrap="square" rtlCol="0">
            <a:spAutoFit/>
          </a:bodyPr>
          <a:lstStyle/>
          <a:p>
            <a:pPr marL="342900" indent="-342900" algn="just">
              <a:lnSpc>
                <a:spcPct val="130000"/>
              </a:lnSpc>
              <a:buFont typeface="Arial" panose="020B0604020202020204" pitchFamily="34" charset="0"/>
              <a:buChar char="•"/>
            </a:pPr>
            <a:r>
              <a:rPr lang="en-US" sz="2200">
                <a:solidFill>
                  <a:srgbClr val="003849"/>
                </a:solidFill>
              </a:rPr>
              <a:t>Một số món ăn được chế biến từ các loại thuỷ sản có giá trị kinh tế cao:</a:t>
            </a:r>
            <a:endParaRPr lang="en-US" sz="2200" dirty="0">
              <a:solidFill>
                <a:srgbClr val="003849"/>
              </a:solidFill>
            </a:endParaRPr>
          </a:p>
        </p:txBody>
      </p:sp>
      <p:sp>
        <p:nvSpPr>
          <p:cNvPr id="19" name="TextBox 18">
            <a:extLst>
              <a:ext uri="{FF2B5EF4-FFF2-40B4-BE49-F238E27FC236}">
                <a16:creationId xmlns:a16="http://schemas.microsoft.com/office/drawing/2014/main" id="{75A7D20F-2AF5-4D07-8D5F-F35981B74CE0}"/>
              </a:ext>
            </a:extLst>
          </p:cNvPr>
          <p:cNvSpPr txBox="1"/>
          <p:nvPr/>
        </p:nvSpPr>
        <p:spPr>
          <a:xfrm>
            <a:off x="657672" y="4575775"/>
            <a:ext cx="3723379"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a:solidFill>
                  <a:srgbClr val="003849"/>
                </a:solidFill>
              </a:rPr>
              <a:t>Phi </a:t>
            </a:r>
            <a:r>
              <a:rPr lang="en-US" sz="2200" dirty="0" err="1">
                <a:solidFill>
                  <a:srgbClr val="003849"/>
                </a:solidFill>
              </a:rPr>
              <a:t>lê</a:t>
            </a:r>
            <a:r>
              <a:rPr lang="en-US" sz="2200" dirty="0">
                <a:solidFill>
                  <a:srgbClr val="003849"/>
                </a:solidFill>
              </a:rPr>
              <a:t> </a:t>
            </a:r>
            <a:r>
              <a:rPr lang="en-US" sz="2200" dirty="0" err="1">
                <a:solidFill>
                  <a:srgbClr val="003849"/>
                </a:solidFill>
              </a:rPr>
              <a:t>cá</a:t>
            </a:r>
            <a:r>
              <a:rPr lang="en-US" sz="2200" dirty="0">
                <a:solidFill>
                  <a:srgbClr val="003849"/>
                </a:solidFill>
              </a:rPr>
              <a:t> </a:t>
            </a:r>
            <a:r>
              <a:rPr lang="en-US" sz="2200" dirty="0" err="1">
                <a:solidFill>
                  <a:srgbClr val="003849"/>
                </a:solidFill>
              </a:rPr>
              <a:t>hồi</a:t>
            </a:r>
            <a:endParaRPr lang="en-US" sz="2200" dirty="0">
              <a:solidFill>
                <a:srgbClr val="003849"/>
              </a:solidFill>
            </a:endParaRPr>
          </a:p>
        </p:txBody>
      </p:sp>
      <p:sp>
        <p:nvSpPr>
          <p:cNvPr id="20" name="TextBox 19">
            <a:extLst>
              <a:ext uri="{FF2B5EF4-FFF2-40B4-BE49-F238E27FC236}">
                <a16:creationId xmlns:a16="http://schemas.microsoft.com/office/drawing/2014/main" id="{583D3B10-D9BD-4176-8662-13EFBF4446E5}"/>
              </a:ext>
            </a:extLst>
          </p:cNvPr>
          <p:cNvSpPr txBox="1"/>
          <p:nvPr/>
        </p:nvSpPr>
        <p:spPr>
          <a:xfrm>
            <a:off x="4762947" y="4575775"/>
            <a:ext cx="3723379"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rgbClr val="003849"/>
                </a:solidFill>
              </a:rPr>
              <a:t>Cá</a:t>
            </a:r>
            <a:r>
              <a:rPr lang="en-US" sz="2200" dirty="0">
                <a:solidFill>
                  <a:srgbClr val="003849"/>
                </a:solidFill>
              </a:rPr>
              <a:t> </a:t>
            </a:r>
            <a:r>
              <a:rPr lang="en-US" sz="2200" dirty="0" err="1">
                <a:solidFill>
                  <a:srgbClr val="003849"/>
                </a:solidFill>
              </a:rPr>
              <a:t>ngừ</a:t>
            </a:r>
            <a:r>
              <a:rPr lang="en-US" sz="2200" dirty="0">
                <a:solidFill>
                  <a:srgbClr val="003849"/>
                </a:solidFill>
              </a:rPr>
              <a:t> </a:t>
            </a:r>
            <a:r>
              <a:rPr lang="en-US" sz="2200" dirty="0" err="1">
                <a:solidFill>
                  <a:srgbClr val="003849"/>
                </a:solidFill>
              </a:rPr>
              <a:t>sốt</a:t>
            </a:r>
            <a:r>
              <a:rPr lang="en-US" sz="2200" dirty="0">
                <a:solidFill>
                  <a:srgbClr val="003849"/>
                </a:solidFill>
              </a:rPr>
              <a:t> </a:t>
            </a:r>
            <a:r>
              <a:rPr lang="en-US" sz="2200" dirty="0" err="1">
                <a:solidFill>
                  <a:srgbClr val="003849"/>
                </a:solidFill>
              </a:rPr>
              <a:t>chanh</a:t>
            </a:r>
            <a:r>
              <a:rPr lang="en-US" sz="2200" dirty="0">
                <a:solidFill>
                  <a:srgbClr val="003849"/>
                </a:solidFill>
              </a:rPr>
              <a:t> </a:t>
            </a:r>
            <a:r>
              <a:rPr lang="en-US" sz="2200" dirty="0" err="1">
                <a:solidFill>
                  <a:srgbClr val="003849"/>
                </a:solidFill>
              </a:rPr>
              <a:t>dây</a:t>
            </a:r>
            <a:endParaRPr lang="en-US" sz="2200" dirty="0">
              <a:solidFill>
                <a:srgbClr val="003849"/>
              </a:solidFill>
            </a:endParaRPr>
          </a:p>
        </p:txBody>
      </p:sp>
      <p:sp>
        <p:nvSpPr>
          <p:cNvPr id="14" name="Google Shape;295;p27">
            <a:extLst>
              <a:ext uri="{FF2B5EF4-FFF2-40B4-BE49-F238E27FC236}">
                <a16:creationId xmlns:a16="http://schemas.microsoft.com/office/drawing/2014/main" id="{D9BBB086-4F24-45A8-EE11-AB9AD9041D75}"/>
              </a:ext>
            </a:extLst>
          </p:cNvPr>
          <p:cNvSpPr txBox="1">
            <a:spLocks noGrp="1"/>
          </p:cNvSpPr>
          <p:nvPr>
            <p:ph type="title"/>
          </p:nvPr>
        </p:nvSpPr>
        <p:spPr>
          <a:xfrm>
            <a:off x="0" y="241362"/>
            <a:ext cx="9144000" cy="572700"/>
          </a:xfrm>
          <a:prstGeom prst="rect">
            <a:avLst/>
          </a:prstGeom>
        </p:spPr>
        <p:txBody>
          <a:bodyPr spcFirstLastPara="1" wrap="square" lIns="91425" tIns="91425" rIns="91425" bIns="91425" anchor="t" anchorCtr="0">
            <a:noAutofit/>
          </a:bodyPr>
          <a:lstStyle/>
          <a:p>
            <a:pPr algn="ctr"/>
            <a:r>
              <a:rPr lang="en-US" sz="3000">
                <a:solidFill>
                  <a:srgbClr val="003849"/>
                </a:solidFill>
                <a:latin typeface="+mj-lt"/>
                <a:ea typeface="Segoe UI Historic" panose="020B0502040204020203" pitchFamily="34" charset="0"/>
                <a:cs typeface="Segoe UI Historic" panose="020B0502040204020203" pitchFamily="34" charset="0"/>
              </a:rPr>
              <a:t>II. Một số loại thuỷ sản có giá trị kinh tế cao</a:t>
            </a:r>
            <a:endParaRPr sz="3000" dirty="0">
              <a:solidFill>
                <a:srgbClr val="003849"/>
              </a:solidFill>
              <a:latin typeface="+mn-lt"/>
              <a:ea typeface="Segoe UI Historic" panose="020B0502040204020203" pitchFamily="34" charset="0"/>
              <a:cs typeface="Segoe UI Historic" panose="020B0502040204020203" pitchFamily="34" charset="0"/>
            </a:endParaRPr>
          </a:p>
        </p:txBody>
      </p:sp>
    </p:spTree>
    <p:extLst>
      <p:ext uri="{BB962C8B-B14F-4D97-AF65-F5344CB8AC3E}">
        <p14:creationId xmlns:p14="http://schemas.microsoft.com/office/powerpoint/2010/main" val="315092679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anim calcmode="lin" valueType="num">
                                      <p:cBhvr>
                                        <p:cTn id="8"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6" name="Picture 8" descr="Hé Lộ 6 Quán Súp Cua Hạnh Quận 1 4 Quán Bán Súp Cua Sài Gòn Ngon Ngất Ngây">
            <a:extLst>
              <a:ext uri="{FF2B5EF4-FFF2-40B4-BE49-F238E27FC236}">
                <a16:creationId xmlns:a16="http://schemas.microsoft.com/office/drawing/2014/main" id="{17D266D7-120A-7230-C767-4E1DB74B2D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3402" y="1969070"/>
            <a:ext cx="3893528" cy="245451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6D836E6-9CCC-4598-9B2E-5A27D7212996}"/>
              </a:ext>
            </a:extLst>
          </p:cNvPr>
          <p:cNvSpPr txBox="1"/>
          <p:nvPr/>
        </p:nvSpPr>
        <p:spPr>
          <a:xfrm>
            <a:off x="569889" y="890155"/>
            <a:ext cx="8004221" cy="926729"/>
          </a:xfrm>
          <a:prstGeom prst="rect">
            <a:avLst/>
          </a:prstGeom>
          <a:noFill/>
        </p:spPr>
        <p:txBody>
          <a:bodyPr wrap="square" rtlCol="0">
            <a:spAutoFit/>
          </a:bodyPr>
          <a:lstStyle/>
          <a:p>
            <a:pPr marL="342900" indent="-342900" algn="just">
              <a:lnSpc>
                <a:spcPct val="130000"/>
              </a:lnSpc>
              <a:buFont typeface="Arial" panose="020B0604020202020204" pitchFamily="34" charset="0"/>
              <a:buChar char="•"/>
            </a:pPr>
            <a:r>
              <a:rPr lang="en-US" sz="2200">
                <a:solidFill>
                  <a:srgbClr val="003849"/>
                </a:solidFill>
              </a:rPr>
              <a:t>Một số món ăn được chế biến từ các loại thuỷ sản có giá trị kinh tế cao:</a:t>
            </a:r>
            <a:endParaRPr lang="en-US" sz="2200" dirty="0">
              <a:solidFill>
                <a:srgbClr val="003849"/>
              </a:solidFill>
            </a:endParaRPr>
          </a:p>
        </p:txBody>
      </p:sp>
      <p:sp>
        <p:nvSpPr>
          <p:cNvPr id="19" name="TextBox 18">
            <a:extLst>
              <a:ext uri="{FF2B5EF4-FFF2-40B4-BE49-F238E27FC236}">
                <a16:creationId xmlns:a16="http://schemas.microsoft.com/office/drawing/2014/main" id="{75A7D20F-2AF5-4D07-8D5F-F35981B74CE0}"/>
              </a:ext>
            </a:extLst>
          </p:cNvPr>
          <p:cNvSpPr txBox="1"/>
          <p:nvPr/>
        </p:nvSpPr>
        <p:spPr>
          <a:xfrm>
            <a:off x="128056" y="4575775"/>
            <a:ext cx="4443943"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a:solidFill>
                  <a:srgbClr val="003849"/>
                </a:solidFill>
              </a:rPr>
              <a:t>Tôm càng xanh hấp nước dừa</a:t>
            </a:r>
            <a:endParaRPr lang="en-US" sz="2200" dirty="0">
              <a:solidFill>
                <a:srgbClr val="003849"/>
              </a:solidFill>
            </a:endParaRPr>
          </a:p>
        </p:txBody>
      </p:sp>
      <p:sp>
        <p:nvSpPr>
          <p:cNvPr id="20" name="TextBox 19">
            <a:extLst>
              <a:ext uri="{FF2B5EF4-FFF2-40B4-BE49-F238E27FC236}">
                <a16:creationId xmlns:a16="http://schemas.microsoft.com/office/drawing/2014/main" id="{583D3B10-D9BD-4176-8662-13EFBF4446E5}"/>
              </a:ext>
            </a:extLst>
          </p:cNvPr>
          <p:cNvSpPr txBox="1"/>
          <p:nvPr/>
        </p:nvSpPr>
        <p:spPr>
          <a:xfrm>
            <a:off x="4938476" y="4575775"/>
            <a:ext cx="3723379"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a:solidFill>
                  <a:srgbClr val="003849"/>
                </a:solidFill>
              </a:rPr>
              <a:t>Súp cua biển</a:t>
            </a:r>
            <a:endParaRPr lang="en-US" sz="2200" dirty="0">
              <a:solidFill>
                <a:srgbClr val="003849"/>
              </a:solidFill>
            </a:endParaRPr>
          </a:p>
        </p:txBody>
      </p:sp>
      <p:pic>
        <p:nvPicPr>
          <p:cNvPr id="11266" name="Picture 2" descr="Hướng dẫn cách làm tôm càng xanh hấp nước cốt dừa">
            <a:extLst>
              <a:ext uri="{FF2B5EF4-FFF2-40B4-BE49-F238E27FC236}">
                <a16:creationId xmlns:a16="http://schemas.microsoft.com/office/drawing/2014/main" id="{49DCF7AA-3EAD-E185-127D-4B8B0EB015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724" y="1969070"/>
            <a:ext cx="3500876" cy="2454519"/>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295;p27">
            <a:extLst>
              <a:ext uri="{FF2B5EF4-FFF2-40B4-BE49-F238E27FC236}">
                <a16:creationId xmlns:a16="http://schemas.microsoft.com/office/drawing/2014/main" id="{DA4B3FA3-9EEA-53A0-7B9A-7788CAA36769}"/>
              </a:ext>
            </a:extLst>
          </p:cNvPr>
          <p:cNvSpPr txBox="1">
            <a:spLocks noGrp="1"/>
          </p:cNvSpPr>
          <p:nvPr>
            <p:ph type="title"/>
          </p:nvPr>
        </p:nvSpPr>
        <p:spPr>
          <a:xfrm>
            <a:off x="0" y="241362"/>
            <a:ext cx="9144000" cy="572700"/>
          </a:xfrm>
          <a:prstGeom prst="rect">
            <a:avLst/>
          </a:prstGeom>
        </p:spPr>
        <p:txBody>
          <a:bodyPr spcFirstLastPara="1" wrap="square" lIns="91425" tIns="91425" rIns="91425" bIns="91425" anchor="t" anchorCtr="0">
            <a:noAutofit/>
          </a:bodyPr>
          <a:lstStyle/>
          <a:p>
            <a:pPr algn="ctr"/>
            <a:r>
              <a:rPr lang="en-US" sz="3000">
                <a:solidFill>
                  <a:srgbClr val="003849"/>
                </a:solidFill>
                <a:latin typeface="+mj-lt"/>
                <a:ea typeface="Segoe UI Historic" panose="020B0502040204020203" pitchFamily="34" charset="0"/>
                <a:cs typeface="Segoe UI Historic" panose="020B0502040204020203" pitchFamily="34" charset="0"/>
              </a:rPr>
              <a:t>II. Một số loại thuỷ sản có giá trị kinh tế cao</a:t>
            </a:r>
            <a:endParaRPr sz="3000" dirty="0">
              <a:solidFill>
                <a:srgbClr val="003849"/>
              </a:solidFill>
              <a:latin typeface="+mn-lt"/>
              <a:ea typeface="Segoe UI Historic" panose="020B0502040204020203" pitchFamily="34" charset="0"/>
              <a:cs typeface="Segoe UI Historic" panose="020B0502040204020203" pitchFamily="34" charset="0"/>
            </a:endParaRPr>
          </a:p>
        </p:txBody>
      </p:sp>
    </p:spTree>
    <p:extLst>
      <p:ext uri="{BB962C8B-B14F-4D97-AF65-F5344CB8AC3E}">
        <p14:creationId xmlns:p14="http://schemas.microsoft.com/office/powerpoint/2010/main" val="946953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wheel(1)">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2296"/>
                                        </p:tgtEl>
                                        <p:attrNameLst>
                                          <p:attrName>style.visibility</p:attrName>
                                        </p:attrNameLst>
                                      </p:cBhvr>
                                      <p:to>
                                        <p:strVal val="visible"/>
                                      </p:to>
                                    </p:set>
                                    <p:anim calcmode="lin" valueType="num">
                                      <p:cBhvr>
                                        <p:cTn id="17" dur="500" fill="hold"/>
                                        <p:tgtEl>
                                          <p:spTgt spid="12296"/>
                                        </p:tgtEl>
                                        <p:attrNameLst>
                                          <p:attrName>ppt_w</p:attrName>
                                        </p:attrNameLst>
                                      </p:cBhvr>
                                      <p:tavLst>
                                        <p:tav tm="0">
                                          <p:val>
                                            <p:fltVal val="0"/>
                                          </p:val>
                                        </p:tav>
                                        <p:tav tm="100000">
                                          <p:val>
                                            <p:strVal val="#ppt_w"/>
                                          </p:val>
                                        </p:tav>
                                      </p:tavLst>
                                    </p:anim>
                                    <p:anim calcmode="lin" valueType="num">
                                      <p:cBhvr>
                                        <p:cTn id="18" dur="500" fill="hold"/>
                                        <p:tgtEl>
                                          <p:spTgt spid="12296"/>
                                        </p:tgtEl>
                                        <p:attrNameLst>
                                          <p:attrName>ppt_h</p:attrName>
                                        </p:attrNameLst>
                                      </p:cBhvr>
                                      <p:tavLst>
                                        <p:tav tm="0">
                                          <p:val>
                                            <p:fltVal val="0"/>
                                          </p:val>
                                        </p:tav>
                                        <p:tav tm="100000">
                                          <p:val>
                                            <p:strVal val="#ppt_h"/>
                                          </p:val>
                                        </p:tav>
                                      </p:tavLst>
                                    </p:anim>
                                    <p:animEffect transition="in" filter="fade">
                                      <p:cBhvr>
                                        <p:cTn id="19" dur="500"/>
                                        <p:tgtEl>
                                          <p:spTgt spid="1229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29"/>
          <p:cNvSpPr/>
          <p:nvPr/>
        </p:nvSpPr>
        <p:spPr>
          <a:xfrm>
            <a:off x="1757791" y="1287700"/>
            <a:ext cx="5957405" cy="3303997"/>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9"/>
          <p:cNvSpPr/>
          <p:nvPr/>
        </p:nvSpPr>
        <p:spPr>
          <a:xfrm>
            <a:off x="1593297" y="1108514"/>
            <a:ext cx="5957405" cy="3303998"/>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 name="Graphic 25">
            <a:extLst>
              <a:ext uri="{FF2B5EF4-FFF2-40B4-BE49-F238E27FC236}">
                <a16:creationId xmlns:a16="http://schemas.microsoft.com/office/drawing/2014/main" id="{AF049FBE-BF68-4079-8B3C-90B72F2EE6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928838" y="3273448"/>
            <a:ext cx="1243727" cy="1628690"/>
          </a:xfrm>
          <a:prstGeom prst="rect">
            <a:avLst/>
          </a:prstGeom>
        </p:spPr>
      </p:pic>
      <p:sp>
        <p:nvSpPr>
          <p:cNvPr id="19" name="Google Shape;295;p27">
            <a:extLst>
              <a:ext uri="{FF2B5EF4-FFF2-40B4-BE49-F238E27FC236}">
                <a16:creationId xmlns:a16="http://schemas.microsoft.com/office/drawing/2014/main" id="{E11ED672-999C-2B77-665A-6F2748D6F513}"/>
              </a:ext>
            </a:extLst>
          </p:cNvPr>
          <p:cNvSpPr txBox="1">
            <a:spLocks noGrp="1"/>
          </p:cNvSpPr>
          <p:nvPr>
            <p:ph type="title"/>
          </p:nvPr>
        </p:nvSpPr>
        <p:spPr>
          <a:xfrm>
            <a:off x="0" y="241362"/>
            <a:ext cx="9144000" cy="572700"/>
          </a:xfrm>
          <a:prstGeom prst="rect">
            <a:avLst/>
          </a:prstGeom>
        </p:spPr>
        <p:txBody>
          <a:bodyPr spcFirstLastPara="1" wrap="square" lIns="91425" tIns="91425" rIns="91425" bIns="91425" anchor="t" anchorCtr="0">
            <a:noAutofit/>
          </a:bodyPr>
          <a:lstStyle/>
          <a:p>
            <a:pPr algn="ctr"/>
            <a:r>
              <a:rPr lang="en-US" sz="3000">
                <a:solidFill>
                  <a:srgbClr val="003849"/>
                </a:solidFill>
                <a:latin typeface="+mj-lt"/>
                <a:ea typeface="Segoe UI Historic" panose="020B0502040204020203" pitchFamily="34" charset="0"/>
                <a:cs typeface="Segoe UI Historic" panose="020B0502040204020203" pitchFamily="34" charset="0"/>
              </a:rPr>
              <a:t>III. Khai thác và bảo vệ nguồn lợi thuỷ sản</a:t>
            </a:r>
            <a:endParaRPr sz="3000" dirty="0">
              <a:solidFill>
                <a:srgbClr val="003849"/>
              </a:solidFill>
              <a:latin typeface="+mn-lt"/>
              <a:ea typeface="Segoe UI Historic" panose="020B0502040204020203" pitchFamily="34" charset="0"/>
              <a:cs typeface="Segoe UI Historic" panose="020B0502040204020203" pitchFamily="34" charset="0"/>
            </a:endParaRPr>
          </a:p>
        </p:txBody>
      </p:sp>
      <p:sp>
        <p:nvSpPr>
          <p:cNvPr id="21" name="TextBox 20">
            <a:extLst>
              <a:ext uri="{FF2B5EF4-FFF2-40B4-BE49-F238E27FC236}">
                <a16:creationId xmlns:a16="http://schemas.microsoft.com/office/drawing/2014/main" id="{BD394F00-2E6B-C99D-F204-F9B4FEDDE49E}"/>
              </a:ext>
            </a:extLst>
          </p:cNvPr>
          <p:cNvSpPr txBox="1"/>
          <p:nvPr/>
        </p:nvSpPr>
        <p:spPr>
          <a:xfrm>
            <a:off x="1864046" y="2038616"/>
            <a:ext cx="5415906" cy="1443793"/>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200">
                <a:solidFill>
                  <a:srgbClr val="003849"/>
                </a:solidFill>
                <a:effectLst/>
                <a:latin typeface="+mj-lt"/>
                <a:ea typeface="Calibri" panose="020F0502020204030204" pitchFamily="34" charset="0"/>
                <a:cs typeface="Times New Roman" panose="02020603050405020304" pitchFamily="18" charset="0"/>
              </a:rPr>
              <a:t>Hãy nêu những hoạt động khai thác và bảo vệ nguồn lợi thủy sản mà em biết. </a:t>
            </a:r>
          </a:p>
          <a:p>
            <a:pPr marL="342900" indent="-342900" algn="just">
              <a:lnSpc>
                <a:spcPct val="130000"/>
              </a:lnSpc>
              <a:spcBef>
                <a:spcPts val="300"/>
              </a:spcBef>
              <a:spcAft>
                <a:spcPts val="300"/>
              </a:spcAft>
              <a:buFont typeface="Arial" panose="020B0604020202020204" pitchFamily="34" charset="0"/>
              <a:buChar char="•"/>
            </a:pPr>
            <a:r>
              <a:rPr lang="fr-FR" sz="2200">
                <a:solidFill>
                  <a:srgbClr val="003849"/>
                </a:solidFill>
                <a:effectLst/>
                <a:latin typeface="+mj-lt"/>
                <a:ea typeface="Calibri" panose="020F0502020204030204" pitchFamily="34" charset="0"/>
                <a:cs typeface="Times New Roman" panose="02020603050405020304" pitchFamily="18" charset="0"/>
              </a:rPr>
              <a:t>Ý nghĩa của các hoạt động đó là gì?</a:t>
            </a:r>
            <a:endParaRPr lang="en-US" sz="2200">
              <a:solidFill>
                <a:srgbClr val="003849"/>
              </a:solidFill>
              <a:effectLst/>
              <a:latin typeface="+mj-lt"/>
              <a:ea typeface="Calibri" panose="020F0502020204030204" pitchFamily="34" charset="0"/>
              <a:cs typeface="Times New Roman" panose="02020603050405020304" pitchFamily="18" charset="0"/>
            </a:endParaRPr>
          </a:p>
        </p:txBody>
      </p:sp>
      <p:grpSp>
        <p:nvGrpSpPr>
          <p:cNvPr id="22" name="Google Shape;362;p29">
            <a:extLst>
              <a:ext uri="{FF2B5EF4-FFF2-40B4-BE49-F238E27FC236}">
                <a16:creationId xmlns:a16="http://schemas.microsoft.com/office/drawing/2014/main" id="{997760A0-241C-68A9-D2D2-7851DADE2941}"/>
              </a:ext>
            </a:extLst>
          </p:cNvPr>
          <p:cNvGrpSpPr/>
          <p:nvPr/>
        </p:nvGrpSpPr>
        <p:grpSpPr>
          <a:xfrm>
            <a:off x="928695" y="1000579"/>
            <a:ext cx="1164711" cy="890811"/>
            <a:chOff x="3348925" y="3556225"/>
            <a:chExt cx="776300" cy="567650"/>
          </a:xfrm>
        </p:grpSpPr>
        <p:sp>
          <p:nvSpPr>
            <p:cNvPr id="23" name="Google Shape;363;p29">
              <a:extLst>
                <a:ext uri="{FF2B5EF4-FFF2-40B4-BE49-F238E27FC236}">
                  <a16:creationId xmlns:a16="http://schemas.microsoft.com/office/drawing/2014/main" id="{8234394D-70D9-B793-58D1-1B0505910973}"/>
                </a:ext>
              </a:extLst>
            </p:cNvPr>
            <p:cNvSpPr/>
            <p:nvPr/>
          </p:nvSpPr>
          <p:spPr>
            <a:xfrm>
              <a:off x="3628125" y="3573200"/>
              <a:ext cx="481025" cy="443825"/>
            </a:xfrm>
            <a:custGeom>
              <a:avLst/>
              <a:gdLst/>
              <a:ahLst/>
              <a:cxnLst/>
              <a:rect l="l" t="t" r="r" b="b"/>
              <a:pathLst>
                <a:path w="19241" h="17753" extrusionOk="0">
                  <a:moveTo>
                    <a:pt x="19241" y="5274"/>
                  </a:moveTo>
                  <a:cubicBezTo>
                    <a:pt x="19157" y="6656"/>
                    <a:pt x="19050" y="8096"/>
                    <a:pt x="18955" y="9537"/>
                  </a:cubicBezTo>
                  <a:cubicBezTo>
                    <a:pt x="18919" y="10287"/>
                    <a:pt x="18931" y="11049"/>
                    <a:pt x="18884" y="11787"/>
                  </a:cubicBezTo>
                  <a:cubicBezTo>
                    <a:pt x="18800" y="13275"/>
                    <a:pt x="17610" y="14335"/>
                    <a:pt x="16098" y="14276"/>
                  </a:cubicBezTo>
                  <a:cubicBezTo>
                    <a:pt x="15990" y="14276"/>
                    <a:pt x="15907" y="14228"/>
                    <a:pt x="15800" y="14228"/>
                  </a:cubicBezTo>
                  <a:cubicBezTo>
                    <a:pt x="15371" y="14216"/>
                    <a:pt x="15264" y="14287"/>
                    <a:pt x="15240" y="14740"/>
                  </a:cubicBezTo>
                  <a:cubicBezTo>
                    <a:pt x="15193" y="15252"/>
                    <a:pt x="15181" y="15776"/>
                    <a:pt x="15145" y="16312"/>
                  </a:cubicBezTo>
                  <a:cubicBezTo>
                    <a:pt x="15145" y="16466"/>
                    <a:pt x="15145" y="16609"/>
                    <a:pt x="15121" y="16764"/>
                  </a:cubicBezTo>
                  <a:cubicBezTo>
                    <a:pt x="15074" y="17074"/>
                    <a:pt x="15121" y="17478"/>
                    <a:pt x="14764" y="17609"/>
                  </a:cubicBezTo>
                  <a:cubicBezTo>
                    <a:pt x="14371" y="17752"/>
                    <a:pt x="14014" y="17562"/>
                    <a:pt x="13764" y="17264"/>
                  </a:cubicBezTo>
                  <a:cubicBezTo>
                    <a:pt x="13097" y="16526"/>
                    <a:pt x="12419" y="15776"/>
                    <a:pt x="11811" y="14990"/>
                  </a:cubicBezTo>
                  <a:cubicBezTo>
                    <a:pt x="11526" y="14633"/>
                    <a:pt x="11228" y="14478"/>
                    <a:pt x="10799" y="14478"/>
                  </a:cubicBezTo>
                  <a:cubicBezTo>
                    <a:pt x="9668" y="14478"/>
                    <a:pt x="8549" y="14514"/>
                    <a:pt x="7442" y="14442"/>
                  </a:cubicBezTo>
                  <a:cubicBezTo>
                    <a:pt x="6394" y="14359"/>
                    <a:pt x="5358" y="14180"/>
                    <a:pt x="4334" y="14002"/>
                  </a:cubicBezTo>
                  <a:cubicBezTo>
                    <a:pt x="3810" y="13918"/>
                    <a:pt x="3763" y="13811"/>
                    <a:pt x="3763" y="13216"/>
                  </a:cubicBezTo>
                  <a:cubicBezTo>
                    <a:pt x="3763" y="12121"/>
                    <a:pt x="3679" y="11025"/>
                    <a:pt x="3394" y="9954"/>
                  </a:cubicBezTo>
                  <a:cubicBezTo>
                    <a:pt x="3179" y="9168"/>
                    <a:pt x="2727" y="8703"/>
                    <a:pt x="1905" y="8608"/>
                  </a:cubicBezTo>
                  <a:cubicBezTo>
                    <a:pt x="1489" y="8549"/>
                    <a:pt x="1072" y="8453"/>
                    <a:pt x="643" y="8430"/>
                  </a:cubicBezTo>
                  <a:cubicBezTo>
                    <a:pt x="286" y="8394"/>
                    <a:pt x="72" y="8227"/>
                    <a:pt x="60" y="7870"/>
                  </a:cubicBezTo>
                  <a:cubicBezTo>
                    <a:pt x="24" y="7251"/>
                    <a:pt x="0" y="6620"/>
                    <a:pt x="12" y="6001"/>
                  </a:cubicBezTo>
                  <a:cubicBezTo>
                    <a:pt x="48" y="5251"/>
                    <a:pt x="84" y="4501"/>
                    <a:pt x="191" y="3750"/>
                  </a:cubicBezTo>
                  <a:cubicBezTo>
                    <a:pt x="286" y="3143"/>
                    <a:pt x="441" y="2536"/>
                    <a:pt x="608" y="1941"/>
                  </a:cubicBezTo>
                  <a:cubicBezTo>
                    <a:pt x="881" y="881"/>
                    <a:pt x="1727" y="488"/>
                    <a:pt x="2643" y="286"/>
                  </a:cubicBezTo>
                  <a:cubicBezTo>
                    <a:pt x="3751" y="36"/>
                    <a:pt x="4870" y="0"/>
                    <a:pt x="6001" y="95"/>
                  </a:cubicBezTo>
                  <a:cubicBezTo>
                    <a:pt x="7870" y="226"/>
                    <a:pt x="9752" y="286"/>
                    <a:pt x="11609" y="417"/>
                  </a:cubicBezTo>
                  <a:cubicBezTo>
                    <a:pt x="13538" y="548"/>
                    <a:pt x="15490" y="750"/>
                    <a:pt x="17431" y="929"/>
                  </a:cubicBezTo>
                  <a:cubicBezTo>
                    <a:pt x="17622" y="941"/>
                    <a:pt x="17812" y="1012"/>
                    <a:pt x="18003" y="1060"/>
                  </a:cubicBezTo>
                  <a:cubicBezTo>
                    <a:pt x="18598" y="1203"/>
                    <a:pt x="18979" y="1584"/>
                    <a:pt x="19015" y="2203"/>
                  </a:cubicBezTo>
                  <a:cubicBezTo>
                    <a:pt x="19110" y="3203"/>
                    <a:pt x="19169" y="4203"/>
                    <a:pt x="19241" y="5274"/>
                  </a:cubicBezTo>
                  <a:close/>
                  <a:moveTo>
                    <a:pt x="9549" y="11585"/>
                  </a:moveTo>
                  <a:cubicBezTo>
                    <a:pt x="9609" y="11585"/>
                    <a:pt x="9763" y="11597"/>
                    <a:pt x="9894" y="11537"/>
                  </a:cubicBezTo>
                  <a:cubicBezTo>
                    <a:pt x="11025" y="11061"/>
                    <a:pt x="11907" y="10347"/>
                    <a:pt x="12228" y="9096"/>
                  </a:cubicBezTo>
                  <a:cubicBezTo>
                    <a:pt x="12395" y="8430"/>
                    <a:pt x="12264" y="8192"/>
                    <a:pt x="11609" y="8144"/>
                  </a:cubicBezTo>
                  <a:cubicBezTo>
                    <a:pt x="10442" y="8084"/>
                    <a:pt x="9263" y="8072"/>
                    <a:pt x="8097" y="8049"/>
                  </a:cubicBezTo>
                  <a:cubicBezTo>
                    <a:pt x="7573" y="8049"/>
                    <a:pt x="7239" y="8489"/>
                    <a:pt x="7287" y="9001"/>
                  </a:cubicBezTo>
                  <a:cubicBezTo>
                    <a:pt x="7311" y="9263"/>
                    <a:pt x="7382" y="9501"/>
                    <a:pt x="7406" y="9751"/>
                  </a:cubicBezTo>
                  <a:cubicBezTo>
                    <a:pt x="7549" y="11001"/>
                    <a:pt x="8573" y="11525"/>
                    <a:pt x="9549" y="11585"/>
                  </a:cubicBezTo>
                  <a:close/>
                  <a:moveTo>
                    <a:pt x="6799" y="6108"/>
                  </a:moveTo>
                  <a:lnTo>
                    <a:pt x="6799" y="6108"/>
                  </a:lnTo>
                  <a:lnTo>
                    <a:pt x="6799" y="5953"/>
                  </a:lnTo>
                  <a:cubicBezTo>
                    <a:pt x="6799" y="5620"/>
                    <a:pt x="6739" y="5346"/>
                    <a:pt x="6358" y="5298"/>
                  </a:cubicBezTo>
                  <a:cubicBezTo>
                    <a:pt x="6084" y="5274"/>
                    <a:pt x="5870" y="5513"/>
                    <a:pt x="5822" y="5894"/>
                  </a:cubicBezTo>
                  <a:cubicBezTo>
                    <a:pt x="5799" y="5965"/>
                    <a:pt x="5799" y="6048"/>
                    <a:pt x="5799" y="6120"/>
                  </a:cubicBezTo>
                  <a:cubicBezTo>
                    <a:pt x="5799" y="6608"/>
                    <a:pt x="6013" y="7013"/>
                    <a:pt x="6275" y="7025"/>
                  </a:cubicBezTo>
                  <a:cubicBezTo>
                    <a:pt x="6561" y="7060"/>
                    <a:pt x="6763" y="6703"/>
                    <a:pt x="6799" y="6167"/>
                  </a:cubicBezTo>
                  <a:close/>
                  <a:moveTo>
                    <a:pt x="14240" y="5536"/>
                  </a:moveTo>
                  <a:cubicBezTo>
                    <a:pt x="13383" y="5608"/>
                    <a:pt x="13121" y="6120"/>
                    <a:pt x="13526" y="6822"/>
                  </a:cubicBezTo>
                  <a:cubicBezTo>
                    <a:pt x="13597" y="6941"/>
                    <a:pt x="13752" y="7072"/>
                    <a:pt x="13859" y="7072"/>
                  </a:cubicBezTo>
                  <a:cubicBezTo>
                    <a:pt x="13954" y="7072"/>
                    <a:pt x="14121" y="6941"/>
                    <a:pt x="14181" y="6822"/>
                  </a:cubicBezTo>
                  <a:cubicBezTo>
                    <a:pt x="14359" y="6417"/>
                    <a:pt x="14371" y="6013"/>
                    <a:pt x="14240" y="553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64;p29">
              <a:extLst>
                <a:ext uri="{FF2B5EF4-FFF2-40B4-BE49-F238E27FC236}">
                  <a16:creationId xmlns:a16="http://schemas.microsoft.com/office/drawing/2014/main" id="{1990D3A4-FDEB-FA36-B74B-9AB4E1E44FC8}"/>
                </a:ext>
              </a:extLst>
            </p:cNvPr>
            <p:cNvSpPr/>
            <p:nvPr/>
          </p:nvSpPr>
          <p:spPr>
            <a:xfrm>
              <a:off x="3367375" y="3796725"/>
              <a:ext cx="342025" cy="307200"/>
            </a:xfrm>
            <a:custGeom>
              <a:avLst/>
              <a:gdLst/>
              <a:ahLst/>
              <a:cxnLst/>
              <a:rect l="l" t="t" r="r" b="b"/>
              <a:pathLst>
                <a:path w="13681" h="12288" extrusionOk="0">
                  <a:moveTo>
                    <a:pt x="2108" y="12288"/>
                  </a:moveTo>
                  <a:cubicBezTo>
                    <a:pt x="1798" y="11704"/>
                    <a:pt x="2048" y="11276"/>
                    <a:pt x="2096" y="10835"/>
                  </a:cubicBezTo>
                  <a:cubicBezTo>
                    <a:pt x="2108" y="10597"/>
                    <a:pt x="2239" y="10359"/>
                    <a:pt x="2286" y="10121"/>
                  </a:cubicBezTo>
                  <a:cubicBezTo>
                    <a:pt x="2405" y="9621"/>
                    <a:pt x="2298" y="9490"/>
                    <a:pt x="1798" y="9466"/>
                  </a:cubicBezTo>
                  <a:cubicBezTo>
                    <a:pt x="1524" y="9454"/>
                    <a:pt x="1251" y="9490"/>
                    <a:pt x="977" y="9466"/>
                  </a:cubicBezTo>
                  <a:cubicBezTo>
                    <a:pt x="453" y="9430"/>
                    <a:pt x="203" y="9216"/>
                    <a:pt x="96" y="8716"/>
                  </a:cubicBezTo>
                  <a:cubicBezTo>
                    <a:pt x="24" y="8371"/>
                    <a:pt x="0" y="8013"/>
                    <a:pt x="0" y="7668"/>
                  </a:cubicBezTo>
                  <a:cubicBezTo>
                    <a:pt x="12" y="6168"/>
                    <a:pt x="24" y="4680"/>
                    <a:pt x="72" y="3180"/>
                  </a:cubicBezTo>
                  <a:cubicBezTo>
                    <a:pt x="84" y="2799"/>
                    <a:pt x="155" y="2429"/>
                    <a:pt x="191" y="2060"/>
                  </a:cubicBezTo>
                  <a:cubicBezTo>
                    <a:pt x="322" y="810"/>
                    <a:pt x="1286" y="239"/>
                    <a:pt x="2167" y="108"/>
                  </a:cubicBezTo>
                  <a:cubicBezTo>
                    <a:pt x="2703" y="13"/>
                    <a:pt x="3263" y="1"/>
                    <a:pt x="3799" y="1"/>
                  </a:cubicBezTo>
                  <a:cubicBezTo>
                    <a:pt x="5680" y="13"/>
                    <a:pt x="7561" y="48"/>
                    <a:pt x="9430" y="96"/>
                  </a:cubicBezTo>
                  <a:cubicBezTo>
                    <a:pt x="10323" y="120"/>
                    <a:pt x="11228" y="179"/>
                    <a:pt x="12121" y="274"/>
                  </a:cubicBezTo>
                  <a:cubicBezTo>
                    <a:pt x="12788" y="334"/>
                    <a:pt x="13181" y="751"/>
                    <a:pt x="13347" y="1406"/>
                  </a:cubicBezTo>
                  <a:cubicBezTo>
                    <a:pt x="13681" y="2834"/>
                    <a:pt x="13681" y="4275"/>
                    <a:pt x="13597" y="5739"/>
                  </a:cubicBezTo>
                  <a:cubicBezTo>
                    <a:pt x="13538" y="6609"/>
                    <a:pt x="13466" y="7478"/>
                    <a:pt x="13395" y="8359"/>
                  </a:cubicBezTo>
                  <a:cubicBezTo>
                    <a:pt x="13312" y="9156"/>
                    <a:pt x="13062" y="9466"/>
                    <a:pt x="12264" y="9609"/>
                  </a:cubicBezTo>
                  <a:cubicBezTo>
                    <a:pt x="11502" y="9740"/>
                    <a:pt x="10728" y="9811"/>
                    <a:pt x="9954" y="9823"/>
                  </a:cubicBezTo>
                  <a:cubicBezTo>
                    <a:pt x="8585" y="9859"/>
                    <a:pt x="7216" y="9811"/>
                    <a:pt x="5834" y="9788"/>
                  </a:cubicBezTo>
                  <a:cubicBezTo>
                    <a:pt x="5477" y="9764"/>
                    <a:pt x="5287" y="9978"/>
                    <a:pt x="5072" y="10180"/>
                  </a:cubicBezTo>
                  <a:cubicBezTo>
                    <a:pt x="4227" y="11038"/>
                    <a:pt x="3179" y="11633"/>
                    <a:pt x="2108" y="12288"/>
                  </a:cubicBezTo>
                  <a:close/>
                  <a:moveTo>
                    <a:pt x="8752" y="5894"/>
                  </a:moveTo>
                  <a:cubicBezTo>
                    <a:pt x="8490" y="5858"/>
                    <a:pt x="8240" y="5811"/>
                    <a:pt x="8001" y="5799"/>
                  </a:cubicBezTo>
                  <a:cubicBezTo>
                    <a:pt x="7216" y="5751"/>
                    <a:pt x="6406" y="5739"/>
                    <a:pt x="5620" y="5680"/>
                  </a:cubicBezTo>
                  <a:cubicBezTo>
                    <a:pt x="5275" y="5656"/>
                    <a:pt x="5132" y="5870"/>
                    <a:pt x="5025" y="6132"/>
                  </a:cubicBezTo>
                  <a:cubicBezTo>
                    <a:pt x="4846" y="6597"/>
                    <a:pt x="5358" y="7978"/>
                    <a:pt x="6049" y="8204"/>
                  </a:cubicBezTo>
                  <a:cubicBezTo>
                    <a:pt x="7168" y="8573"/>
                    <a:pt x="8823" y="7442"/>
                    <a:pt x="8835" y="6275"/>
                  </a:cubicBezTo>
                  <a:cubicBezTo>
                    <a:pt x="8835" y="6168"/>
                    <a:pt x="8787" y="6049"/>
                    <a:pt x="8752" y="5894"/>
                  </a:cubicBezTo>
                  <a:close/>
                  <a:moveTo>
                    <a:pt x="3703" y="3132"/>
                  </a:moveTo>
                  <a:cubicBezTo>
                    <a:pt x="3358" y="3596"/>
                    <a:pt x="3287" y="4013"/>
                    <a:pt x="3406" y="4454"/>
                  </a:cubicBezTo>
                  <a:cubicBezTo>
                    <a:pt x="3429" y="4573"/>
                    <a:pt x="3596" y="4715"/>
                    <a:pt x="3703" y="4715"/>
                  </a:cubicBezTo>
                  <a:cubicBezTo>
                    <a:pt x="3810" y="4715"/>
                    <a:pt x="4001" y="4608"/>
                    <a:pt x="4025" y="4501"/>
                  </a:cubicBezTo>
                  <a:cubicBezTo>
                    <a:pt x="4144" y="4037"/>
                    <a:pt x="4144" y="3572"/>
                    <a:pt x="3703" y="3132"/>
                  </a:cubicBezTo>
                  <a:close/>
                  <a:moveTo>
                    <a:pt x="9835" y="3156"/>
                  </a:moveTo>
                  <a:cubicBezTo>
                    <a:pt x="9490" y="3537"/>
                    <a:pt x="9561" y="3906"/>
                    <a:pt x="9644" y="4263"/>
                  </a:cubicBezTo>
                  <a:cubicBezTo>
                    <a:pt x="9668" y="4382"/>
                    <a:pt x="9847" y="4561"/>
                    <a:pt x="9906" y="4549"/>
                  </a:cubicBezTo>
                  <a:cubicBezTo>
                    <a:pt x="10037" y="4501"/>
                    <a:pt x="10240" y="4382"/>
                    <a:pt x="10264" y="4263"/>
                  </a:cubicBezTo>
                  <a:cubicBezTo>
                    <a:pt x="10359" y="3858"/>
                    <a:pt x="10276" y="3477"/>
                    <a:pt x="9835" y="315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65;p29">
              <a:extLst>
                <a:ext uri="{FF2B5EF4-FFF2-40B4-BE49-F238E27FC236}">
                  <a16:creationId xmlns:a16="http://schemas.microsoft.com/office/drawing/2014/main" id="{FF208C9F-025C-B975-EF9E-617C1776B48A}"/>
                </a:ext>
              </a:extLst>
            </p:cNvPr>
            <p:cNvSpPr/>
            <p:nvPr/>
          </p:nvSpPr>
          <p:spPr>
            <a:xfrm>
              <a:off x="3809400" y="3775000"/>
              <a:ext cx="128600" cy="88125"/>
            </a:xfrm>
            <a:custGeom>
              <a:avLst/>
              <a:gdLst/>
              <a:ahLst/>
              <a:cxnLst/>
              <a:rect l="l" t="t" r="r" b="b"/>
              <a:pathLst>
                <a:path w="5144" h="3525" extrusionOk="0">
                  <a:moveTo>
                    <a:pt x="2298" y="3513"/>
                  </a:moveTo>
                  <a:cubicBezTo>
                    <a:pt x="1322" y="3453"/>
                    <a:pt x="298" y="2929"/>
                    <a:pt x="155" y="1691"/>
                  </a:cubicBezTo>
                  <a:cubicBezTo>
                    <a:pt x="131" y="1441"/>
                    <a:pt x="60" y="1203"/>
                    <a:pt x="36" y="953"/>
                  </a:cubicBezTo>
                  <a:cubicBezTo>
                    <a:pt x="0" y="429"/>
                    <a:pt x="334" y="0"/>
                    <a:pt x="846" y="0"/>
                  </a:cubicBezTo>
                  <a:cubicBezTo>
                    <a:pt x="2024" y="0"/>
                    <a:pt x="3179" y="24"/>
                    <a:pt x="4358" y="84"/>
                  </a:cubicBezTo>
                  <a:cubicBezTo>
                    <a:pt x="5013" y="120"/>
                    <a:pt x="5144" y="370"/>
                    <a:pt x="4977" y="1036"/>
                  </a:cubicBezTo>
                  <a:cubicBezTo>
                    <a:pt x="4667" y="2286"/>
                    <a:pt x="3774" y="3001"/>
                    <a:pt x="2643" y="3477"/>
                  </a:cubicBezTo>
                  <a:cubicBezTo>
                    <a:pt x="2524" y="3525"/>
                    <a:pt x="2358" y="3513"/>
                    <a:pt x="2298" y="3513"/>
                  </a:cubicBezTo>
                  <a:close/>
                  <a:moveTo>
                    <a:pt x="4429" y="870"/>
                  </a:moveTo>
                  <a:cubicBezTo>
                    <a:pt x="4203" y="798"/>
                    <a:pt x="4048" y="715"/>
                    <a:pt x="3882" y="691"/>
                  </a:cubicBezTo>
                  <a:cubicBezTo>
                    <a:pt x="3108" y="631"/>
                    <a:pt x="2334" y="584"/>
                    <a:pt x="1572" y="572"/>
                  </a:cubicBezTo>
                  <a:cubicBezTo>
                    <a:pt x="1346" y="572"/>
                    <a:pt x="1131" y="631"/>
                    <a:pt x="917" y="727"/>
                  </a:cubicBezTo>
                  <a:cubicBezTo>
                    <a:pt x="798" y="774"/>
                    <a:pt x="667" y="905"/>
                    <a:pt x="631" y="1024"/>
                  </a:cubicBezTo>
                  <a:cubicBezTo>
                    <a:pt x="357" y="2036"/>
                    <a:pt x="1429" y="3179"/>
                    <a:pt x="2441" y="2894"/>
                  </a:cubicBezTo>
                  <a:cubicBezTo>
                    <a:pt x="3405" y="2620"/>
                    <a:pt x="4179" y="2048"/>
                    <a:pt x="4429" y="8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6;p29">
              <a:extLst>
                <a:ext uri="{FF2B5EF4-FFF2-40B4-BE49-F238E27FC236}">
                  <a16:creationId xmlns:a16="http://schemas.microsoft.com/office/drawing/2014/main" id="{08212D1E-9016-FED4-FDFB-DBB57AFCA661}"/>
                </a:ext>
              </a:extLst>
            </p:cNvPr>
            <p:cNvSpPr/>
            <p:nvPr/>
          </p:nvSpPr>
          <p:spPr>
            <a:xfrm>
              <a:off x="3772775" y="3705350"/>
              <a:ext cx="25325" cy="44375"/>
            </a:xfrm>
            <a:custGeom>
              <a:avLst/>
              <a:gdLst/>
              <a:ahLst/>
              <a:cxnLst/>
              <a:rect l="l" t="t" r="r" b="b"/>
              <a:pathLst>
                <a:path w="1013" h="1775" extrusionOk="0">
                  <a:moveTo>
                    <a:pt x="1013" y="822"/>
                  </a:moveTo>
                  <a:lnTo>
                    <a:pt x="1013" y="893"/>
                  </a:lnTo>
                  <a:cubicBezTo>
                    <a:pt x="977" y="1429"/>
                    <a:pt x="775" y="1774"/>
                    <a:pt x="489" y="1751"/>
                  </a:cubicBezTo>
                  <a:cubicBezTo>
                    <a:pt x="215" y="1727"/>
                    <a:pt x="1" y="1334"/>
                    <a:pt x="13" y="846"/>
                  </a:cubicBezTo>
                  <a:cubicBezTo>
                    <a:pt x="13" y="774"/>
                    <a:pt x="13" y="691"/>
                    <a:pt x="36" y="620"/>
                  </a:cubicBezTo>
                  <a:cubicBezTo>
                    <a:pt x="84" y="239"/>
                    <a:pt x="298" y="0"/>
                    <a:pt x="572" y="24"/>
                  </a:cubicBezTo>
                  <a:cubicBezTo>
                    <a:pt x="953" y="72"/>
                    <a:pt x="1013" y="358"/>
                    <a:pt x="1013" y="679"/>
                  </a:cubicBezTo>
                  <a:lnTo>
                    <a:pt x="1013" y="82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67;p29">
              <a:extLst>
                <a:ext uri="{FF2B5EF4-FFF2-40B4-BE49-F238E27FC236}">
                  <a16:creationId xmlns:a16="http://schemas.microsoft.com/office/drawing/2014/main" id="{19A728D7-9CC9-0469-55EA-14B19488DA5B}"/>
                </a:ext>
              </a:extLst>
            </p:cNvPr>
            <p:cNvSpPr/>
            <p:nvPr/>
          </p:nvSpPr>
          <p:spPr>
            <a:xfrm>
              <a:off x="3956125" y="3711600"/>
              <a:ext cx="31300" cy="38425"/>
            </a:xfrm>
            <a:custGeom>
              <a:avLst/>
              <a:gdLst/>
              <a:ahLst/>
              <a:cxnLst/>
              <a:rect l="l" t="t" r="r" b="b"/>
              <a:pathLst>
                <a:path w="1252" h="1537" extrusionOk="0">
                  <a:moveTo>
                    <a:pt x="1120" y="0"/>
                  </a:moveTo>
                  <a:cubicBezTo>
                    <a:pt x="1251" y="465"/>
                    <a:pt x="1239" y="881"/>
                    <a:pt x="1061" y="1286"/>
                  </a:cubicBezTo>
                  <a:cubicBezTo>
                    <a:pt x="1013" y="1405"/>
                    <a:pt x="858" y="1536"/>
                    <a:pt x="739" y="1536"/>
                  </a:cubicBezTo>
                  <a:cubicBezTo>
                    <a:pt x="620" y="1536"/>
                    <a:pt x="465" y="1405"/>
                    <a:pt x="406" y="1286"/>
                  </a:cubicBezTo>
                  <a:cubicBezTo>
                    <a:pt x="1" y="596"/>
                    <a:pt x="263" y="96"/>
                    <a:pt x="1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68;p29">
              <a:extLst>
                <a:ext uri="{FF2B5EF4-FFF2-40B4-BE49-F238E27FC236}">
                  <a16:creationId xmlns:a16="http://schemas.microsoft.com/office/drawing/2014/main" id="{881B97EE-E94B-94A7-00B6-1BDF9329DF48}"/>
                </a:ext>
              </a:extLst>
            </p:cNvPr>
            <p:cNvSpPr/>
            <p:nvPr/>
          </p:nvSpPr>
          <p:spPr>
            <a:xfrm>
              <a:off x="3488825" y="3938125"/>
              <a:ext cx="99425" cy="73525"/>
            </a:xfrm>
            <a:custGeom>
              <a:avLst/>
              <a:gdLst/>
              <a:ahLst/>
              <a:cxnLst/>
              <a:rect l="l" t="t" r="r" b="b"/>
              <a:pathLst>
                <a:path w="3977" h="2941" extrusionOk="0">
                  <a:moveTo>
                    <a:pt x="3894" y="238"/>
                  </a:moveTo>
                  <a:cubicBezTo>
                    <a:pt x="3917" y="393"/>
                    <a:pt x="3977" y="512"/>
                    <a:pt x="3977" y="631"/>
                  </a:cubicBezTo>
                  <a:cubicBezTo>
                    <a:pt x="3965" y="1810"/>
                    <a:pt x="2310" y="2941"/>
                    <a:pt x="1191" y="2560"/>
                  </a:cubicBezTo>
                  <a:cubicBezTo>
                    <a:pt x="512" y="2346"/>
                    <a:pt x="0" y="953"/>
                    <a:pt x="167" y="500"/>
                  </a:cubicBezTo>
                  <a:cubicBezTo>
                    <a:pt x="274" y="226"/>
                    <a:pt x="417" y="0"/>
                    <a:pt x="762" y="36"/>
                  </a:cubicBezTo>
                  <a:cubicBezTo>
                    <a:pt x="1548" y="83"/>
                    <a:pt x="2358" y="107"/>
                    <a:pt x="3143" y="155"/>
                  </a:cubicBezTo>
                  <a:cubicBezTo>
                    <a:pt x="3393" y="155"/>
                    <a:pt x="3632" y="202"/>
                    <a:pt x="3894" y="238"/>
                  </a:cubicBezTo>
                  <a:close/>
                  <a:moveTo>
                    <a:pt x="3310" y="822"/>
                  </a:moveTo>
                  <a:cubicBezTo>
                    <a:pt x="2441" y="524"/>
                    <a:pt x="1596" y="738"/>
                    <a:pt x="738" y="703"/>
                  </a:cubicBezTo>
                  <a:cubicBezTo>
                    <a:pt x="691" y="1274"/>
                    <a:pt x="810" y="1726"/>
                    <a:pt x="1286" y="1953"/>
                  </a:cubicBezTo>
                  <a:cubicBezTo>
                    <a:pt x="1774" y="2191"/>
                    <a:pt x="2250" y="1941"/>
                    <a:pt x="2715" y="1726"/>
                  </a:cubicBezTo>
                  <a:cubicBezTo>
                    <a:pt x="3060" y="1572"/>
                    <a:pt x="3298" y="1298"/>
                    <a:pt x="3310"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69;p29">
              <a:extLst>
                <a:ext uri="{FF2B5EF4-FFF2-40B4-BE49-F238E27FC236}">
                  <a16:creationId xmlns:a16="http://schemas.microsoft.com/office/drawing/2014/main" id="{49409C63-F068-1B1E-8A43-4AD2AD8D6F61}"/>
                </a:ext>
              </a:extLst>
            </p:cNvPr>
            <p:cNvSpPr/>
            <p:nvPr/>
          </p:nvSpPr>
          <p:spPr>
            <a:xfrm>
              <a:off x="3449525" y="3875000"/>
              <a:ext cx="21450" cy="39925"/>
            </a:xfrm>
            <a:custGeom>
              <a:avLst/>
              <a:gdLst/>
              <a:ahLst/>
              <a:cxnLst/>
              <a:rect l="l" t="t" r="r" b="b"/>
              <a:pathLst>
                <a:path w="858" h="1597" extrusionOk="0">
                  <a:moveTo>
                    <a:pt x="417" y="1"/>
                  </a:moveTo>
                  <a:cubicBezTo>
                    <a:pt x="858" y="441"/>
                    <a:pt x="858" y="906"/>
                    <a:pt x="739" y="1370"/>
                  </a:cubicBezTo>
                  <a:cubicBezTo>
                    <a:pt x="715" y="1477"/>
                    <a:pt x="524" y="1596"/>
                    <a:pt x="417" y="1596"/>
                  </a:cubicBezTo>
                  <a:cubicBezTo>
                    <a:pt x="310" y="1573"/>
                    <a:pt x="143" y="1442"/>
                    <a:pt x="120" y="1323"/>
                  </a:cubicBezTo>
                  <a:cubicBezTo>
                    <a:pt x="1" y="882"/>
                    <a:pt x="72" y="441"/>
                    <a:pt x="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70;p29">
              <a:extLst>
                <a:ext uri="{FF2B5EF4-FFF2-40B4-BE49-F238E27FC236}">
                  <a16:creationId xmlns:a16="http://schemas.microsoft.com/office/drawing/2014/main" id="{DA4DFAF8-5BB3-BFB9-7727-D1E446B628A3}"/>
                </a:ext>
              </a:extLst>
            </p:cNvPr>
            <p:cNvSpPr/>
            <p:nvPr/>
          </p:nvSpPr>
          <p:spPr>
            <a:xfrm>
              <a:off x="3604600" y="3875600"/>
              <a:ext cx="21750" cy="35150"/>
            </a:xfrm>
            <a:custGeom>
              <a:avLst/>
              <a:gdLst/>
              <a:ahLst/>
              <a:cxnLst/>
              <a:rect l="l" t="t" r="r" b="b"/>
              <a:pathLst>
                <a:path w="870" h="1406" extrusionOk="0">
                  <a:moveTo>
                    <a:pt x="346" y="1"/>
                  </a:moveTo>
                  <a:cubicBezTo>
                    <a:pt x="787" y="322"/>
                    <a:pt x="870" y="703"/>
                    <a:pt x="775" y="1108"/>
                  </a:cubicBezTo>
                  <a:cubicBezTo>
                    <a:pt x="751" y="1227"/>
                    <a:pt x="548" y="1358"/>
                    <a:pt x="417" y="1394"/>
                  </a:cubicBezTo>
                  <a:cubicBezTo>
                    <a:pt x="358" y="1406"/>
                    <a:pt x="179" y="1227"/>
                    <a:pt x="155" y="1108"/>
                  </a:cubicBezTo>
                  <a:cubicBezTo>
                    <a:pt x="72" y="763"/>
                    <a:pt x="1" y="382"/>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71;p29">
              <a:extLst>
                <a:ext uri="{FF2B5EF4-FFF2-40B4-BE49-F238E27FC236}">
                  <a16:creationId xmlns:a16="http://schemas.microsoft.com/office/drawing/2014/main" id="{14E17ACB-E180-3B15-C0E6-50191AECE2DA}"/>
                </a:ext>
              </a:extLst>
            </p:cNvPr>
            <p:cNvSpPr/>
            <p:nvPr/>
          </p:nvSpPr>
          <p:spPr>
            <a:xfrm>
              <a:off x="3817725" y="3789275"/>
              <a:ext cx="102425" cy="65525"/>
            </a:xfrm>
            <a:custGeom>
              <a:avLst/>
              <a:gdLst/>
              <a:ahLst/>
              <a:cxnLst/>
              <a:rect l="l" t="t" r="r" b="b"/>
              <a:pathLst>
                <a:path w="4097" h="2621" extrusionOk="0">
                  <a:moveTo>
                    <a:pt x="4096" y="299"/>
                  </a:moveTo>
                  <a:cubicBezTo>
                    <a:pt x="3858" y="1477"/>
                    <a:pt x="3072" y="2049"/>
                    <a:pt x="2108" y="2323"/>
                  </a:cubicBezTo>
                  <a:cubicBezTo>
                    <a:pt x="1072" y="2620"/>
                    <a:pt x="1" y="1465"/>
                    <a:pt x="298" y="453"/>
                  </a:cubicBezTo>
                  <a:cubicBezTo>
                    <a:pt x="334" y="334"/>
                    <a:pt x="465" y="203"/>
                    <a:pt x="584" y="156"/>
                  </a:cubicBezTo>
                  <a:cubicBezTo>
                    <a:pt x="798" y="60"/>
                    <a:pt x="1013" y="1"/>
                    <a:pt x="1239" y="1"/>
                  </a:cubicBezTo>
                  <a:cubicBezTo>
                    <a:pt x="2013" y="25"/>
                    <a:pt x="2787" y="60"/>
                    <a:pt x="3549" y="120"/>
                  </a:cubicBezTo>
                  <a:cubicBezTo>
                    <a:pt x="3715" y="144"/>
                    <a:pt x="3870" y="227"/>
                    <a:pt x="4096" y="29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72;p29">
              <a:extLst>
                <a:ext uri="{FF2B5EF4-FFF2-40B4-BE49-F238E27FC236}">
                  <a16:creationId xmlns:a16="http://schemas.microsoft.com/office/drawing/2014/main" id="{26C2ACD0-0D83-9DAB-9DA7-6FDE381EBCFF}"/>
                </a:ext>
              </a:extLst>
            </p:cNvPr>
            <p:cNvSpPr/>
            <p:nvPr/>
          </p:nvSpPr>
          <p:spPr>
            <a:xfrm>
              <a:off x="3505775" y="3951500"/>
              <a:ext cx="65825" cy="41400"/>
            </a:xfrm>
            <a:custGeom>
              <a:avLst/>
              <a:gdLst/>
              <a:ahLst/>
              <a:cxnLst/>
              <a:rect l="l" t="t" r="r" b="b"/>
              <a:pathLst>
                <a:path w="2633" h="1656" extrusionOk="0">
                  <a:moveTo>
                    <a:pt x="2632" y="287"/>
                  </a:moveTo>
                  <a:cubicBezTo>
                    <a:pt x="2620" y="763"/>
                    <a:pt x="2382" y="1037"/>
                    <a:pt x="2025" y="1191"/>
                  </a:cubicBezTo>
                  <a:cubicBezTo>
                    <a:pt x="1572" y="1406"/>
                    <a:pt x="1084" y="1656"/>
                    <a:pt x="596" y="1418"/>
                  </a:cubicBezTo>
                  <a:cubicBezTo>
                    <a:pt x="132" y="1191"/>
                    <a:pt x="1" y="739"/>
                    <a:pt x="37" y="168"/>
                  </a:cubicBezTo>
                  <a:cubicBezTo>
                    <a:pt x="918" y="203"/>
                    <a:pt x="1763" y="1"/>
                    <a:pt x="2632" y="2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73;p29">
              <a:extLst>
                <a:ext uri="{FF2B5EF4-FFF2-40B4-BE49-F238E27FC236}">
                  <a16:creationId xmlns:a16="http://schemas.microsoft.com/office/drawing/2014/main" id="{4D761DF2-A081-CF98-F8C1-BDE9F16B152C}"/>
                </a:ext>
              </a:extLst>
            </p:cNvPr>
            <p:cNvSpPr/>
            <p:nvPr/>
          </p:nvSpPr>
          <p:spPr>
            <a:xfrm>
              <a:off x="3348925" y="3556225"/>
              <a:ext cx="776300" cy="567650"/>
            </a:xfrm>
            <a:custGeom>
              <a:avLst/>
              <a:gdLst/>
              <a:ahLst/>
              <a:cxnLst/>
              <a:rect l="l" t="t" r="r" b="b"/>
              <a:pathLst>
                <a:path w="31052" h="22706" extrusionOk="0">
                  <a:moveTo>
                    <a:pt x="30837" y="2477"/>
                  </a:moveTo>
                  <a:cubicBezTo>
                    <a:pt x="30695" y="1560"/>
                    <a:pt x="30159" y="1012"/>
                    <a:pt x="29313" y="905"/>
                  </a:cubicBezTo>
                  <a:cubicBezTo>
                    <a:pt x="27920" y="739"/>
                    <a:pt x="26432" y="596"/>
                    <a:pt x="24753" y="441"/>
                  </a:cubicBezTo>
                  <a:cubicBezTo>
                    <a:pt x="23956" y="381"/>
                    <a:pt x="23134" y="334"/>
                    <a:pt x="22348" y="310"/>
                  </a:cubicBezTo>
                  <a:cubicBezTo>
                    <a:pt x="22015" y="298"/>
                    <a:pt x="21705" y="274"/>
                    <a:pt x="21372" y="262"/>
                  </a:cubicBezTo>
                  <a:lnTo>
                    <a:pt x="19765" y="179"/>
                  </a:lnTo>
                  <a:cubicBezTo>
                    <a:pt x="18455" y="96"/>
                    <a:pt x="17086" y="24"/>
                    <a:pt x="15752" y="0"/>
                  </a:cubicBezTo>
                  <a:lnTo>
                    <a:pt x="15562" y="0"/>
                  </a:lnTo>
                  <a:cubicBezTo>
                    <a:pt x="14371" y="0"/>
                    <a:pt x="13359" y="215"/>
                    <a:pt x="12478" y="667"/>
                  </a:cubicBezTo>
                  <a:cubicBezTo>
                    <a:pt x="12002" y="905"/>
                    <a:pt x="11692" y="1227"/>
                    <a:pt x="11478" y="1679"/>
                  </a:cubicBezTo>
                  <a:cubicBezTo>
                    <a:pt x="11002" y="2727"/>
                    <a:pt x="10716" y="3846"/>
                    <a:pt x="10644" y="4977"/>
                  </a:cubicBezTo>
                  <a:cubicBezTo>
                    <a:pt x="10597" y="5703"/>
                    <a:pt x="10573" y="6454"/>
                    <a:pt x="10549" y="7168"/>
                  </a:cubicBezTo>
                  <a:lnTo>
                    <a:pt x="10513" y="8287"/>
                  </a:lnTo>
                  <a:cubicBezTo>
                    <a:pt x="10513" y="8430"/>
                    <a:pt x="10490" y="8573"/>
                    <a:pt x="10478" y="8728"/>
                  </a:cubicBezTo>
                  <a:cubicBezTo>
                    <a:pt x="10478" y="8775"/>
                    <a:pt x="10466" y="8823"/>
                    <a:pt x="10466" y="8871"/>
                  </a:cubicBezTo>
                  <a:cubicBezTo>
                    <a:pt x="10418" y="8882"/>
                    <a:pt x="10371" y="8882"/>
                    <a:pt x="10335" y="8894"/>
                  </a:cubicBezTo>
                  <a:cubicBezTo>
                    <a:pt x="10168" y="8930"/>
                    <a:pt x="10037" y="8954"/>
                    <a:pt x="9894" y="8966"/>
                  </a:cubicBezTo>
                  <a:cubicBezTo>
                    <a:pt x="9406" y="8990"/>
                    <a:pt x="8858" y="8990"/>
                    <a:pt x="8299" y="8990"/>
                  </a:cubicBezTo>
                  <a:cubicBezTo>
                    <a:pt x="7906" y="8990"/>
                    <a:pt x="7549" y="8990"/>
                    <a:pt x="7204" y="8966"/>
                  </a:cubicBezTo>
                  <a:cubicBezTo>
                    <a:pt x="6668" y="8954"/>
                    <a:pt x="6132" y="8930"/>
                    <a:pt x="5596" y="8906"/>
                  </a:cubicBezTo>
                  <a:cubicBezTo>
                    <a:pt x="4941" y="8882"/>
                    <a:pt x="4275" y="8847"/>
                    <a:pt x="3608" y="8835"/>
                  </a:cubicBezTo>
                  <a:lnTo>
                    <a:pt x="3560" y="8835"/>
                  </a:lnTo>
                  <a:cubicBezTo>
                    <a:pt x="1834" y="8835"/>
                    <a:pt x="476" y="9954"/>
                    <a:pt x="286" y="11561"/>
                  </a:cubicBezTo>
                  <a:cubicBezTo>
                    <a:pt x="48" y="13490"/>
                    <a:pt x="0" y="15574"/>
                    <a:pt x="143" y="17741"/>
                  </a:cubicBezTo>
                  <a:cubicBezTo>
                    <a:pt x="238" y="19419"/>
                    <a:pt x="679" y="19610"/>
                    <a:pt x="1953" y="19800"/>
                  </a:cubicBezTo>
                  <a:cubicBezTo>
                    <a:pt x="2072" y="19824"/>
                    <a:pt x="2227" y="19848"/>
                    <a:pt x="2262" y="19896"/>
                  </a:cubicBezTo>
                  <a:cubicBezTo>
                    <a:pt x="2298" y="19943"/>
                    <a:pt x="2286" y="20086"/>
                    <a:pt x="2262" y="20217"/>
                  </a:cubicBezTo>
                  <a:cubicBezTo>
                    <a:pt x="2251" y="20324"/>
                    <a:pt x="2227" y="20431"/>
                    <a:pt x="2203" y="20539"/>
                  </a:cubicBezTo>
                  <a:cubicBezTo>
                    <a:pt x="2179" y="20670"/>
                    <a:pt x="2143" y="20812"/>
                    <a:pt x="2131" y="20967"/>
                  </a:cubicBezTo>
                  <a:cubicBezTo>
                    <a:pt x="2084" y="21336"/>
                    <a:pt x="2048" y="21765"/>
                    <a:pt x="2060" y="22182"/>
                  </a:cubicBezTo>
                  <a:cubicBezTo>
                    <a:pt x="2072" y="22575"/>
                    <a:pt x="2286" y="22706"/>
                    <a:pt x="2477" y="22706"/>
                  </a:cubicBezTo>
                  <a:cubicBezTo>
                    <a:pt x="2584" y="22706"/>
                    <a:pt x="2715" y="22658"/>
                    <a:pt x="2834" y="22586"/>
                  </a:cubicBezTo>
                  <a:cubicBezTo>
                    <a:pt x="2965" y="22503"/>
                    <a:pt x="3096" y="22396"/>
                    <a:pt x="3239" y="22301"/>
                  </a:cubicBezTo>
                  <a:cubicBezTo>
                    <a:pt x="3322" y="22229"/>
                    <a:pt x="3417" y="22170"/>
                    <a:pt x="3513" y="22110"/>
                  </a:cubicBezTo>
                  <a:cubicBezTo>
                    <a:pt x="4453" y="21467"/>
                    <a:pt x="5227" y="20932"/>
                    <a:pt x="6049" y="20384"/>
                  </a:cubicBezTo>
                  <a:lnTo>
                    <a:pt x="6108" y="20336"/>
                  </a:lnTo>
                  <a:cubicBezTo>
                    <a:pt x="6275" y="20241"/>
                    <a:pt x="6418" y="20122"/>
                    <a:pt x="6584" y="20098"/>
                  </a:cubicBezTo>
                  <a:cubicBezTo>
                    <a:pt x="7084" y="20027"/>
                    <a:pt x="7608" y="20015"/>
                    <a:pt x="8061" y="20015"/>
                  </a:cubicBezTo>
                  <a:cubicBezTo>
                    <a:pt x="8632" y="20003"/>
                    <a:pt x="9216" y="20003"/>
                    <a:pt x="9811" y="20003"/>
                  </a:cubicBezTo>
                  <a:cubicBezTo>
                    <a:pt x="10859" y="19979"/>
                    <a:pt x="11942" y="19979"/>
                    <a:pt x="13002" y="19943"/>
                  </a:cubicBezTo>
                  <a:cubicBezTo>
                    <a:pt x="14097" y="19896"/>
                    <a:pt x="14693" y="19288"/>
                    <a:pt x="14764" y="18110"/>
                  </a:cubicBezTo>
                  <a:cubicBezTo>
                    <a:pt x="14812" y="17360"/>
                    <a:pt x="14883" y="16621"/>
                    <a:pt x="14966" y="15895"/>
                  </a:cubicBezTo>
                  <a:lnTo>
                    <a:pt x="14978" y="15728"/>
                  </a:lnTo>
                  <a:cubicBezTo>
                    <a:pt x="14990" y="15633"/>
                    <a:pt x="15026" y="15538"/>
                    <a:pt x="15050" y="15431"/>
                  </a:cubicBezTo>
                  <a:cubicBezTo>
                    <a:pt x="15050" y="15419"/>
                    <a:pt x="15062" y="15395"/>
                    <a:pt x="15062" y="15371"/>
                  </a:cubicBezTo>
                  <a:lnTo>
                    <a:pt x="15085" y="15371"/>
                  </a:lnTo>
                  <a:cubicBezTo>
                    <a:pt x="15097" y="15371"/>
                    <a:pt x="15121" y="15359"/>
                    <a:pt x="15121" y="15359"/>
                  </a:cubicBezTo>
                  <a:cubicBezTo>
                    <a:pt x="16109" y="15443"/>
                    <a:pt x="17086" y="15514"/>
                    <a:pt x="18062" y="15609"/>
                  </a:cubicBezTo>
                  <a:cubicBezTo>
                    <a:pt x="19265" y="15717"/>
                    <a:pt x="20467" y="15812"/>
                    <a:pt x="21693" y="15919"/>
                  </a:cubicBezTo>
                  <a:cubicBezTo>
                    <a:pt x="22134" y="15967"/>
                    <a:pt x="22432" y="16109"/>
                    <a:pt x="22682" y="16431"/>
                  </a:cubicBezTo>
                  <a:cubicBezTo>
                    <a:pt x="23158" y="17026"/>
                    <a:pt x="23658" y="17622"/>
                    <a:pt x="24146" y="18181"/>
                  </a:cubicBezTo>
                  <a:lnTo>
                    <a:pt x="24265" y="18336"/>
                  </a:lnTo>
                  <a:cubicBezTo>
                    <a:pt x="24682" y="18836"/>
                    <a:pt x="25289" y="19050"/>
                    <a:pt x="25765" y="19169"/>
                  </a:cubicBezTo>
                  <a:cubicBezTo>
                    <a:pt x="25920" y="19205"/>
                    <a:pt x="26039" y="19229"/>
                    <a:pt x="26123" y="19229"/>
                  </a:cubicBezTo>
                  <a:cubicBezTo>
                    <a:pt x="26551" y="19229"/>
                    <a:pt x="26694" y="18896"/>
                    <a:pt x="26765" y="18574"/>
                  </a:cubicBezTo>
                  <a:cubicBezTo>
                    <a:pt x="26837" y="18253"/>
                    <a:pt x="26873" y="17931"/>
                    <a:pt x="26896" y="17622"/>
                  </a:cubicBezTo>
                  <a:cubicBezTo>
                    <a:pt x="26908" y="17526"/>
                    <a:pt x="26908" y="17455"/>
                    <a:pt x="26932" y="17360"/>
                  </a:cubicBezTo>
                  <a:cubicBezTo>
                    <a:pt x="26968" y="16979"/>
                    <a:pt x="27004" y="16586"/>
                    <a:pt x="27027" y="16193"/>
                  </a:cubicBezTo>
                  <a:cubicBezTo>
                    <a:pt x="27051" y="16038"/>
                    <a:pt x="27063" y="15907"/>
                    <a:pt x="27075" y="15752"/>
                  </a:cubicBezTo>
                  <a:cubicBezTo>
                    <a:pt x="27087" y="15752"/>
                    <a:pt x="27123" y="15752"/>
                    <a:pt x="27135" y="15740"/>
                  </a:cubicBezTo>
                  <a:cubicBezTo>
                    <a:pt x="27230" y="15728"/>
                    <a:pt x="27301" y="15717"/>
                    <a:pt x="27373" y="15717"/>
                  </a:cubicBezTo>
                  <a:lnTo>
                    <a:pt x="27420" y="15717"/>
                  </a:lnTo>
                  <a:cubicBezTo>
                    <a:pt x="28325" y="15717"/>
                    <a:pt x="29063" y="15300"/>
                    <a:pt x="29683" y="14883"/>
                  </a:cubicBezTo>
                  <a:cubicBezTo>
                    <a:pt x="30349" y="14431"/>
                    <a:pt x="30683" y="13823"/>
                    <a:pt x="30718" y="13002"/>
                  </a:cubicBezTo>
                  <a:cubicBezTo>
                    <a:pt x="30730" y="12764"/>
                    <a:pt x="30730" y="12526"/>
                    <a:pt x="30730" y="12299"/>
                  </a:cubicBezTo>
                  <a:cubicBezTo>
                    <a:pt x="30730" y="12097"/>
                    <a:pt x="30730" y="11871"/>
                    <a:pt x="30754" y="11668"/>
                  </a:cubicBezTo>
                  <a:cubicBezTo>
                    <a:pt x="30778" y="10966"/>
                    <a:pt x="30814" y="10252"/>
                    <a:pt x="30826" y="9549"/>
                  </a:cubicBezTo>
                  <a:cubicBezTo>
                    <a:pt x="30885" y="7930"/>
                    <a:pt x="30956" y="6263"/>
                    <a:pt x="30992" y="4608"/>
                  </a:cubicBezTo>
                  <a:cubicBezTo>
                    <a:pt x="31052" y="3846"/>
                    <a:pt x="30945" y="3108"/>
                    <a:pt x="30837" y="2477"/>
                  </a:cubicBezTo>
                  <a:close/>
                  <a:moveTo>
                    <a:pt x="30171" y="7120"/>
                  </a:moveTo>
                  <a:cubicBezTo>
                    <a:pt x="30099" y="8132"/>
                    <a:pt x="30040" y="9180"/>
                    <a:pt x="29980" y="10216"/>
                  </a:cubicBezTo>
                  <a:cubicBezTo>
                    <a:pt x="29968" y="10597"/>
                    <a:pt x="29944" y="10966"/>
                    <a:pt x="29933" y="11323"/>
                  </a:cubicBezTo>
                  <a:cubicBezTo>
                    <a:pt x="29921" y="11692"/>
                    <a:pt x="29921" y="12085"/>
                    <a:pt x="29885" y="12454"/>
                  </a:cubicBezTo>
                  <a:cubicBezTo>
                    <a:pt x="29802" y="13812"/>
                    <a:pt x="28742" y="14800"/>
                    <a:pt x="27361" y="14800"/>
                  </a:cubicBezTo>
                  <a:lnTo>
                    <a:pt x="27254" y="14800"/>
                  </a:lnTo>
                  <a:cubicBezTo>
                    <a:pt x="27206" y="14800"/>
                    <a:pt x="27182" y="14788"/>
                    <a:pt x="27135" y="14788"/>
                  </a:cubicBezTo>
                  <a:cubicBezTo>
                    <a:pt x="27075" y="14776"/>
                    <a:pt x="27027" y="14776"/>
                    <a:pt x="26968" y="14752"/>
                  </a:cubicBezTo>
                  <a:lnTo>
                    <a:pt x="26873" y="14752"/>
                  </a:lnTo>
                  <a:cubicBezTo>
                    <a:pt x="26396" y="14752"/>
                    <a:pt x="26289" y="14966"/>
                    <a:pt x="26242" y="15395"/>
                  </a:cubicBezTo>
                  <a:cubicBezTo>
                    <a:pt x="26218" y="15764"/>
                    <a:pt x="26194" y="16145"/>
                    <a:pt x="26182" y="16502"/>
                  </a:cubicBezTo>
                  <a:cubicBezTo>
                    <a:pt x="26182" y="16657"/>
                    <a:pt x="26170" y="16812"/>
                    <a:pt x="26170" y="16979"/>
                  </a:cubicBezTo>
                  <a:lnTo>
                    <a:pt x="26170" y="17122"/>
                  </a:lnTo>
                  <a:cubicBezTo>
                    <a:pt x="26170" y="17229"/>
                    <a:pt x="26170" y="17312"/>
                    <a:pt x="26158" y="17407"/>
                  </a:cubicBezTo>
                  <a:cubicBezTo>
                    <a:pt x="26134" y="17467"/>
                    <a:pt x="26134" y="17538"/>
                    <a:pt x="26134" y="17598"/>
                  </a:cubicBezTo>
                  <a:cubicBezTo>
                    <a:pt x="26111" y="17884"/>
                    <a:pt x="26099" y="18062"/>
                    <a:pt x="25896" y="18134"/>
                  </a:cubicBezTo>
                  <a:cubicBezTo>
                    <a:pt x="25825" y="18169"/>
                    <a:pt x="25753" y="18181"/>
                    <a:pt x="25694" y="18181"/>
                  </a:cubicBezTo>
                  <a:cubicBezTo>
                    <a:pt x="25420" y="18181"/>
                    <a:pt x="25206" y="18003"/>
                    <a:pt x="25063" y="17836"/>
                  </a:cubicBezTo>
                  <a:lnTo>
                    <a:pt x="24837" y="17586"/>
                  </a:lnTo>
                  <a:cubicBezTo>
                    <a:pt x="24265" y="16931"/>
                    <a:pt x="23670" y="16264"/>
                    <a:pt x="23134" y="15574"/>
                  </a:cubicBezTo>
                  <a:cubicBezTo>
                    <a:pt x="22836" y="15193"/>
                    <a:pt x="22491" y="15014"/>
                    <a:pt x="22003" y="15014"/>
                  </a:cubicBezTo>
                  <a:lnTo>
                    <a:pt x="22003" y="15014"/>
                  </a:lnTo>
                  <a:lnTo>
                    <a:pt x="21265" y="15014"/>
                  </a:lnTo>
                  <a:lnTo>
                    <a:pt x="20431" y="15014"/>
                  </a:lnTo>
                  <a:cubicBezTo>
                    <a:pt x="19943" y="15014"/>
                    <a:pt x="19288" y="15014"/>
                    <a:pt x="18634" y="14955"/>
                  </a:cubicBezTo>
                  <a:cubicBezTo>
                    <a:pt x="17562" y="14871"/>
                    <a:pt x="16490" y="14681"/>
                    <a:pt x="15538" y="14514"/>
                  </a:cubicBezTo>
                  <a:cubicBezTo>
                    <a:pt x="15109" y="14443"/>
                    <a:pt x="15097" y="14431"/>
                    <a:pt x="15097" y="13883"/>
                  </a:cubicBezTo>
                  <a:cubicBezTo>
                    <a:pt x="15097" y="12597"/>
                    <a:pt x="14978" y="11538"/>
                    <a:pt x="14704" y="10573"/>
                  </a:cubicBezTo>
                  <a:cubicBezTo>
                    <a:pt x="14466" y="9692"/>
                    <a:pt x="13942" y="9216"/>
                    <a:pt x="13085" y="9097"/>
                  </a:cubicBezTo>
                  <a:cubicBezTo>
                    <a:pt x="12919" y="9085"/>
                    <a:pt x="12740" y="9061"/>
                    <a:pt x="12573" y="9025"/>
                  </a:cubicBezTo>
                  <a:cubicBezTo>
                    <a:pt x="12323" y="8978"/>
                    <a:pt x="12073" y="8942"/>
                    <a:pt x="11823" y="8918"/>
                  </a:cubicBezTo>
                  <a:cubicBezTo>
                    <a:pt x="11502" y="8894"/>
                    <a:pt x="11383" y="8775"/>
                    <a:pt x="11371" y="8501"/>
                  </a:cubicBezTo>
                  <a:lnTo>
                    <a:pt x="11359" y="8228"/>
                  </a:lnTo>
                  <a:cubicBezTo>
                    <a:pt x="11347" y="7704"/>
                    <a:pt x="11311" y="7168"/>
                    <a:pt x="11323" y="6644"/>
                  </a:cubicBezTo>
                  <a:cubicBezTo>
                    <a:pt x="11359" y="5739"/>
                    <a:pt x="11418" y="5049"/>
                    <a:pt x="11502" y="4418"/>
                  </a:cubicBezTo>
                  <a:cubicBezTo>
                    <a:pt x="11585" y="3906"/>
                    <a:pt x="11716" y="3417"/>
                    <a:pt x="11835" y="2929"/>
                  </a:cubicBezTo>
                  <a:cubicBezTo>
                    <a:pt x="11871" y="2822"/>
                    <a:pt x="11895" y="2715"/>
                    <a:pt x="11906" y="2608"/>
                  </a:cubicBezTo>
                  <a:cubicBezTo>
                    <a:pt x="12180" y="1584"/>
                    <a:pt x="13026" y="1262"/>
                    <a:pt x="13847" y="1084"/>
                  </a:cubicBezTo>
                  <a:cubicBezTo>
                    <a:pt x="14550" y="917"/>
                    <a:pt x="15276" y="846"/>
                    <a:pt x="16097" y="846"/>
                  </a:cubicBezTo>
                  <a:cubicBezTo>
                    <a:pt x="16431" y="846"/>
                    <a:pt x="16788" y="858"/>
                    <a:pt x="17169" y="881"/>
                  </a:cubicBezTo>
                  <a:cubicBezTo>
                    <a:pt x="18122" y="965"/>
                    <a:pt x="19098" y="1000"/>
                    <a:pt x="20038" y="1048"/>
                  </a:cubicBezTo>
                  <a:cubicBezTo>
                    <a:pt x="20943" y="1096"/>
                    <a:pt x="21860" y="1143"/>
                    <a:pt x="22789" y="1215"/>
                  </a:cubicBezTo>
                  <a:cubicBezTo>
                    <a:pt x="24313" y="1322"/>
                    <a:pt x="25861" y="1465"/>
                    <a:pt x="27361" y="1620"/>
                  </a:cubicBezTo>
                  <a:cubicBezTo>
                    <a:pt x="27778" y="1655"/>
                    <a:pt x="28194" y="1691"/>
                    <a:pt x="28611" y="1739"/>
                  </a:cubicBezTo>
                  <a:cubicBezTo>
                    <a:pt x="28742" y="1751"/>
                    <a:pt x="28873" y="1774"/>
                    <a:pt x="29016" y="1822"/>
                  </a:cubicBezTo>
                  <a:cubicBezTo>
                    <a:pt x="29075" y="1834"/>
                    <a:pt x="29111" y="1858"/>
                    <a:pt x="29171" y="1870"/>
                  </a:cubicBezTo>
                  <a:cubicBezTo>
                    <a:pt x="29742" y="2001"/>
                    <a:pt x="30040" y="2346"/>
                    <a:pt x="30075" y="2882"/>
                  </a:cubicBezTo>
                  <a:cubicBezTo>
                    <a:pt x="30135" y="3584"/>
                    <a:pt x="30183" y="4263"/>
                    <a:pt x="30230" y="4977"/>
                  </a:cubicBezTo>
                  <a:cubicBezTo>
                    <a:pt x="30242" y="5287"/>
                    <a:pt x="30278" y="5608"/>
                    <a:pt x="30290" y="5930"/>
                  </a:cubicBezTo>
                  <a:cubicBezTo>
                    <a:pt x="30230" y="6334"/>
                    <a:pt x="30206" y="6727"/>
                    <a:pt x="30171" y="7120"/>
                  </a:cubicBezTo>
                  <a:close/>
                  <a:moveTo>
                    <a:pt x="10692" y="19288"/>
                  </a:moveTo>
                  <a:cubicBezTo>
                    <a:pt x="10359" y="19288"/>
                    <a:pt x="10037" y="19300"/>
                    <a:pt x="9704" y="19300"/>
                  </a:cubicBezTo>
                  <a:cubicBezTo>
                    <a:pt x="8692" y="19300"/>
                    <a:pt x="7668" y="19265"/>
                    <a:pt x="6692" y="19253"/>
                  </a:cubicBezTo>
                  <a:lnTo>
                    <a:pt x="6572" y="19253"/>
                  </a:lnTo>
                  <a:cubicBezTo>
                    <a:pt x="6180" y="19253"/>
                    <a:pt x="5953" y="19479"/>
                    <a:pt x="5751" y="19681"/>
                  </a:cubicBezTo>
                  <a:lnTo>
                    <a:pt x="5715" y="19717"/>
                  </a:lnTo>
                  <a:cubicBezTo>
                    <a:pt x="4989" y="20443"/>
                    <a:pt x="4108" y="20979"/>
                    <a:pt x="3191" y="21551"/>
                  </a:cubicBezTo>
                  <a:cubicBezTo>
                    <a:pt x="3096" y="21610"/>
                    <a:pt x="3013" y="21646"/>
                    <a:pt x="2917" y="21705"/>
                  </a:cubicBezTo>
                  <a:cubicBezTo>
                    <a:pt x="2798" y="21396"/>
                    <a:pt x="2858" y="21146"/>
                    <a:pt x="2917" y="20860"/>
                  </a:cubicBezTo>
                  <a:cubicBezTo>
                    <a:pt x="2953" y="20741"/>
                    <a:pt x="2977" y="20622"/>
                    <a:pt x="3001" y="20491"/>
                  </a:cubicBezTo>
                  <a:cubicBezTo>
                    <a:pt x="3013" y="20360"/>
                    <a:pt x="3060" y="20217"/>
                    <a:pt x="3096" y="20086"/>
                  </a:cubicBezTo>
                  <a:cubicBezTo>
                    <a:pt x="3132" y="19979"/>
                    <a:pt x="3179" y="19896"/>
                    <a:pt x="3191" y="19789"/>
                  </a:cubicBezTo>
                  <a:cubicBezTo>
                    <a:pt x="3251" y="19550"/>
                    <a:pt x="3274" y="19312"/>
                    <a:pt x="3143" y="19146"/>
                  </a:cubicBezTo>
                  <a:cubicBezTo>
                    <a:pt x="3024" y="18991"/>
                    <a:pt x="2786" y="18955"/>
                    <a:pt x="2548" y="18943"/>
                  </a:cubicBezTo>
                  <a:lnTo>
                    <a:pt x="2381" y="18943"/>
                  </a:lnTo>
                  <a:lnTo>
                    <a:pt x="2179" y="18943"/>
                  </a:lnTo>
                  <a:lnTo>
                    <a:pt x="1965" y="18943"/>
                  </a:lnTo>
                  <a:lnTo>
                    <a:pt x="1727" y="18943"/>
                  </a:lnTo>
                  <a:cubicBezTo>
                    <a:pt x="1274" y="18907"/>
                    <a:pt x="1072" y="18729"/>
                    <a:pt x="988" y="18300"/>
                  </a:cubicBezTo>
                  <a:cubicBezTo>
                    <a:pt x="917" y="17943"/>
                    <a:pt x="881" y="17598"/>
                    <a:pt x="881" y="17288"/>
                  </a:cubicBezTo>
                  <a:cubicBezTo>
                    <a:pt x="893" y="15836"/>
                    <a:pt x="917" y="14312"/>
                    <a:pt x="953" y="12800"/>
                  </a:cubicBezTo>
                  <a:cubicBezTo>
                    <a:pt x="953" y="12573"/>
                    <a:pt x="1000" y="12335"/>
                    <a:pt x="1036" y="12097"/>
                  </a:cubicBezTo>
                  <a:cubicBezTo>
                    <a:pt x="1048" y="11966"/>
                    <a:pt x="1072" y="11823"/>
                    <a:pt x="1096" y="11692"/>
                  </a:cubicBezTo>
                  <a:cubicBezTo>
                    <a:pt x="1238" y="10264"/>
                    <a:pt x="2548" y="9942"/>
                    <a:pt x="2953" y="9859"/>
                  </a:cubicBezTo>
                  <a:cubicBezTo>
                    <a:pt x="3453" y="9775"/>
                    <a:pt x="3977" y="9775"/>
                    <a:pt x="4382" y="9775"/>
                  </a:cubicBezTo>
                  <a:lnTo>
                    <a:pt x="4572" y="9775"/>
                  </a:lnTo>
                  <a:cubicBezTo>
                    <a:pt x="6751" y="9787"/>
                    <a:pt x="8537" y="9823"/>
                    <a:pt x="10204" y="9859"/>
                  </a:cubicBezTo>
                  <a:cubicBezTo>
                    <a:pt x="11049" y="9883"/>
                    <a:pt x="11930" y="9942"/>
                    <a:pt x="12883" y="10037"/>
                  </a:cubicBezTo>
                  <a:cubicBezTo>
                    <a:pt x="13454" y="10097"/>
                    <a:pt x="13811" y="10430"/>
                    <a:pt x="13966" y="11073"/>
                  </a:cubicBezTo>
                  <a:cubicBezTo>
                    <a:pt x="14335" y="12585"/>
                    <a:pt x="14288" y="14074"/>
                    <a:pt x="14216" y="15359"/>
                  </a:cubicBezTo>
                  <a:cubicBezTo>
                    <a:pt x="14157" y="16145"/>
                    <a:pt x="14097" y="17002"/>
                    <a:pt x="14014" y="17955"/>
                  </a:cubicBezTo>
                  <a:cubicBezTo>
                    <a:pt x="13954" y="18705"/>
                    <a:pt x="13716" y="18955"/>
                    <a:pt x="13002" y="19074"/>
                  </a:cubicBezTo>
                  <a:cubicBezTo>
                    <a:pt x="12168" y="19193"/>
                    <a:pt x="11395" y="19265"/>
                    <a:pt x="10692" y="192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49"/>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356"/>
                                        </p:tgtEl>
                                        <p:attrNameLst>
                                          <p:attrName>style.visibility</p:attrName>
                                        </p:attrNameLst>
                                      </p:cBhvr>
                                      <p:to>
                                        <p:strVal val="visible"/>
                                      </p:to>
                                    </p:set>
                                    <p:animEffect transition="in" filter="randombar(horizontal)">
                                      <p:cBhvr>
                                        <p:cTn id="11" dur="500"/>
                                        <p:tgtEl>
                                          <p:spTgt spid="356"/>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355"/>
                                        </p:tgtEl>
                                        <p:attrNameLst>
                                          <p:attrName>style.visibility</p:attrName>
                                        </p:attrNameLst>
                                      </p:cBhvr>
                                      <p:to>
                                        <p:strVal val="visible"/>
                                      </p:to>
                                    </p:set>
                                    <p:animEffect transition="in" filter="randombar(horizontal)">
                                      <p:cBhvr>
                                        <p:cTn id="14" dur="500"/>
                                        <p:tgtEl>
                                          <p:spTgt spid="355"/>
                                        </p:tgtEl>
                                      </p:cBhvr>
                                    </p:animEffect>
                                  </p:childTnLst>
                                </p:cTn>
                              </p:par>
                              <p:par>
                                <p:cTn id="15" presetID="14" presetClass="entr" presetSubtype="1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randombar(horizontal)">
                                      <p:cBhvr>
                                        <p:cTn id="17" dur="500"/>
                                        <p:tgtEl>
                                          <p:spTgt spid="26"/>
                                        </p:tgtEl>
                                      </p:cBhvr>
                                    </p:animEffect>
                                  </p:childTnLst>
                                </p:cTn>
                              </p:par>
                              <p:par>
                                <p:cTn id="18" presetID="14" presetClass="entr" presetSubtype="1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randombar(horizont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animEffect transition="in" filter="fade">
                                      <p:cBhvr>
                                        <p:cTn id="25" dur="500"/>
                                        <p:tgtEl>
                                          <p:spTgt spid="2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xEl>
                                              <p:pRg st="1" end="1"/>
                                            </p:txEl>
                                          </p:spTgt>
                                        </p:tgtEl>
                                        <p:attrNameLst>
                                          <p:attrName>style.visibility</p:attrName>
                                        </p:attrNameLst>
                                      </p:cBhvr>
                                      <p:to>
                                        <p:strVal val="visible"/>
                                      </p:to>
                                    </p:set>
                                    <p:animEffect transition="in" filter="fade">
                                      <p:cBhvr>
                                        <p:cTn id="30"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 grpId="0" animBg="1"/>
      <p:bldP spid="356" grpId="0" animBg="1"/>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95;p27">
            <a:extLst>
              <a:ext uri="{FF2B5EF4-FFF2-40B4-BE49-F238E27FC236}">
                <a16:creationId xmlns:a16="http://schemas.microsoft.com/office/drawing/2014/main" id="{42E602D6-00E0-5CC5-2AA3-60585562630B}"/>
              </a:ext>
            </a:extLst>
          </p:cNvPr>
          <p:cNvSpPr txBox="1">
            <a:spLocks noGrp="1"/>
          </p:cNvSpPr>
          <p:nvPr>
            <p:ph type="title"/>
          </p:nvPr>
        </p:nvSpPr>
        <p:spPr>
          <a:xfrm>
            <a:off x="0" y="241362"/>
            <a:ext cx="9144000" cy="572700"/>
          </a:xfrm>
          <a:prstGeom prst="rect">
            <a:avLst/>
          </a:prstGeom>
        </p:spPr>
        <p:txBody>
          <a:bodyPr spcFirstLastPara="1" wrap="square" lIns="91425" tIns="91425" rIns="91425" bIns="91425" anchor="t" anchorCtr="0">
            <a:noAutofit/>
          </a:bodyPr>
          <a:lstStyle/>
          <a:p>
            <a:pPr algn="ctr"/>
            <a:r>
              <a:rPr lang="en-US" sz="3000">
                <a:solidFill>
                  <a:srgbClr val="003849"/>
                </a:solidFill>
                <a:latin typeface="+mj-lt"/>
                <a:ea typeface="Segoe UI Historic" panose="020B0502040204020203" pitchFamily="34" charset="0"/>
                <a:cs typeface="Segoe UI Historic" panose="020B0502040204020203" pitchFamily="34" charset="0"/>
              </a:rPr>
              <a:t>III. Khai thác và bảo vệ nguồn lợi thuỷ sản</a:t>
            </a:r>
            <a:endParaRPr sz="3000" dirty="0">
              <a:solidFill>
                <a:srgbClr val="003849"/>
              </a:solidFill>
              <a:latin typeface="+mn-lt"/>
              <a:ea typeface="Segoe UI Historic" panose="020B0502040204020203" pitchFamily="34" charset="0"/>
              <a:cs typeface="Segoe UI Historic" panose="020B0502040204020203" pitchFamily="34" charset="0"/>
            </a:endParaRPr>
          </a:p>
        </p:txBody>
      </p:sp>
      <p:sp>
        <p:nvSpPr>
          <p:cNvPr id="9" name="TextBox 8">
            <a:extLst>
              <a:ext uri="{FF2B5EF4-FFF2-40B4-BE49-F238E27FC236}">
                <a16:creationId xmlns:a16="http://schemas.microsoft.com/office/drawing/2014/main" id="{7895AF74-2391-26B8-31E5-C5336C5EF11D}"/>
              </a:ext>
            </a:extLst>
          </p:cNvPr>
          <p:cNvSpPr txBox="1"/>
          <p:nvPr/>
        </p:nvSpPr>
        <p:spPr>
          <a:xfrm>
            <a:off x="1835666" y="2316246"/>
            <a:ext cx="6829869" cy="2362506"/>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200">
                <a:solidFill>
                  <a:srgbClr val="003849"/>
                </a:solidFill>
                <a:effectLst/>
                <a:latin typeface="+mj-lt"/>
                <a:ea typeface="Calibri" panose="020F0502020204030204" pitchFamily="34" charset="0"/>
                <a:cs typeface="Times New Roman" panose="02020603050405020304" pitchFamily="18" charset="0"/>
              </a:rPr>
              <a:t>Hoạt động thả tôm, thả cá giống, trồng san hô tái tạo nguồn lợi thủy sản.</a:t>
            </a:r>
            <a:endParaRPr lang="en-US" sz="2200">
              <a:solidFill>
                <a:srgbClr val="003849"/>
              </a:solidFill>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600"/>
              </a:spcBef>
              <a:spcAft>
                <a:spcPts val="600"/>
              </a:spcAft>
              <a:buFont typeface="Arial" panose="020B0604020202020204" pitchFamily="34" charset="0"/>
              <a:buChar char="•"/>
            </a:pPr>
            <a:r>
              <a:rPr lang="fr-FR" sz="2200">
                <a:solidFill>
                  <a:srgbClr val="003849"/>
                </a:solidFill>
                <a:effectLst/>
                <a:latin typeface="+mj-lt"/>
                <a:ea typeface="Calibri" panose="020F0502020204030204" pitchFamily="34" charset="0"/>
                <a:cs typeface="Times New Roman" panose="02020603050405020304" pitchFamily="18" charset="0"/>
              </a:rPr>
              <a:t>Không dùng đăng chắn khai thác cá trên sông, xây dựng đường dẫn để cá vượt đập thủy điện bảo vệ đường di cư của các loài thủy sản.</a:t>
            </a:r>
            <a:endParaRPr lang="en-US" sz="2200">
              <a:solidFill>
                <a:srgbClr val="003849"/>
              </a:solidFill>
              <a:effectLst/>
              <a:latin typeface="+mj-lt"/>
              <a:ea typeface="Calibri" panose="020F0502020204030204" pitchFamily="34" charset="0"/>
              <a:cs typeface="Times New Roman" panose="02020603050405020304" pitchFamily="18" charset="0"/>
            </a:endParaRPr>
          </a:p>
        </p:txBody>
      </p:sp>
      <p:pic>
        <p:nvPicPr>
          <p:cNvPr id="14" name="Picture 14">
            <a:extLst>
              <a:ext uri="{FF2B5EF4-FFF2-40B4-BE49-F238E27FC236}">
                <a16:creationId xmlns:a16="http://schemas.microsoft.com/office/drawing/2014/main" id="{0F3CA66D-1E64-9631-FDE0-9D7F8EFCF4B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478465" y="1330981"/>
            <a:ext cx="1254642" cy="3592438"/>
          </a:xfrm>
          <a:prstGeom prst="rect">
            <a:avLst/>
          </a:prstGeom>
        </p:spPr>
      </p:pic>
      <p:sp>
        <p:nvSpPr>
          <p:cNvPr id="16" name="Rectangle: Rounded Corners 15">
            <a:extLst>
              <a:ext uri="{FF2B5EF4-FFF2-40B4-BE49-F238E27FC236}">
                <a16:creationId xmlns:a16="http://schemas.microsoft.com/office/drawing/2014/main" id="{28DA5846-9283-5388-60C2-75FE0E55AE35}"/>
              </a:ext>
            </a:extLst>
          </p:cNvPr>
          <p:cNvSpPr/>
          <p:nvPr/>
        </p:nvSpPr>
        <p:spPr>
          <a:xfrm>
            <a:off x="2755382" y="1122909"/>
            <a:ext cx="4990436" cy="884490"/>
          </a:xfrm>
          <a:prstGeom prst="roundRect">
            <a:avLst/>
          </a:prstGeom>
          <a:solidFill>
            <a:srgbClr val="63BB2E"/>
          </a:solidFill>
          <a:ln w="19050">
            <a:solidFill>
              <a:srgbClr val="2D6F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fr-FR" sz="2200">
                <a:solidFill>
                  <a:schemeClr val="bg1"/>
                </a:solidFill>
                <a:ea typeface="Calibri" panose="020F0502020204030204" pitchFamily="34" charset="0"/>
                <a:cs typeface="Times New Roman" panose="02020603050405020304" pitchFamily="18" charset="0"/>
              </a:rPr>
              <a:t>Những hoạt động khai thác, bảo vệ nguồn lợi thủy sản</a:t>
            </a:r>
            <a:endParaRPr lang="en-US" sz="2200">
              <a:solidFill>
                <a:schemeClr val="bg1"/>
              </a:solidFill>
            </a:endParaRPr>
          </a:p>
        </p:txBody>
      </p:sp>
      <p:pic>
        <p:nvPicPr>
          <p:cNvPr id="17" name="Picture 11">
            <a:extLst>
              <a:ext uri="{FF2B5EF4-FFF2-40B4-BE49-F238E27FC236}">
                <a16:creationId xmlns:a16="http://schemas.microsoft.com/office/drawing/2014/main" id="{0B333104-9090-BF37-173B-4B62652E3FB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00029" y="1565154"/>
            <a:ext cx="710706" cy="617668"/>
          </a:xfrm>
          <a:prstGeom prst="rect">
            <a:avLst/>
          </a:prstGeom>
        </p:spPr>
      </p:pic>
    </p:spTree>
    <p:extLst>
      <p:ext uri="{BB962C8B-B14F-4D97-AF65-F5344CB8AC3E}">
        <p14:creationId xmlns:p14="http://schemas.microsoft.com/office/powerpoint/2010/main" val="322930754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5" dur="5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randombar(horizontal)">
                                      <p:cBhvr>
                                        <p:cTn id="2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295;p27">
            <a:extLst>
              <a:ext uri="{FF2B5EF4-FFF2-40B4-BE49-F238E27FC236}">
                <a16:creationId xmlns:a16="http://schemas.microsoft.com/office/drawing/2014/main" id="{92320A5C-6256-C9C6-F16F-922DA36153D8}"/>
              </a:ext>
            </a:extLst>
          </p:cNvPr>
          <p:cNvSpPr txBox="1">
            <a:spLocks noGrp="1"/>
          </p:cNvSpPr>
          <p:nvPr>
            <p:ph type="title"/>
          </p:nvPr>
        </p:nvSpPr>
        <p:spPr>
          <a:xfrm>
            <a:off x="0" y="241362"/>
            <a:ext cx="9144000" cy="572700"/>
          </a:xfrm>
          <a:prstGeom prst="rect">
            <a:avLst/>
          </a:prstGeom>
        </p:spPr>
        <p:txBody>
          <a:bodyPr spcFirstLastPara="1" wrap="square" lIns="91425" tIns="91425" rIns="91425" bIns="91425" anchor="t" anchorCtr="0">
            <a:noAutofit/>
          </a:bodyPr>
          <a:lstStyle/>
          <a:p>
            <a:pPr algn="ctr"/>
            <a:r>
              <a:rPr lang="en-US" sz="3000">
                <a:solidFill>
                  <a:srgbClr val="003849"/>
                </a:solidFill>
                <a:latin typeface="+mj-lt"/>
                <a:ea typeface="Segoe UI Historic" panose="020B0502040204020203" pitchFamily="34" charset="0"/>
                <a:cs typeface="Segoe UI Historic" panose="020B0502040204020203" pitchFamily="34" charset="0"/>
              </a:rPr>
              <a:t>III. Khai thác và bảo vệ nguồn lợi thuỷ sản</a:t>
            </a:r>
            <a:endParaRPr sz="3000" dirty="0">
              <a:solidFill>
                <a:srgbClr val="003849"/>
              </a:solidFill>
              <a:latin typeface="+mn-lt"/>
              <a:ea typeface="Segoe UI Historic" panose="020B0502040204020203" pitchFamily="34" charset="0"/>
              <a:cs typeface="Segoe UI Historic" panose="020B0502040204020203" pitchFamily="34" charset="0"/>
            </a:endParaRPr>
          </a:p>
        </p:txBody>
      </p:sp>
      <p:sp>
        <p:nvSpPr>
          <p:cNvPr id="14" name="TextBox 13">
            <a:extLst>
              <a:ext uri="{FF2B5EF4-FFF2-40B4-BE49-F238E27FC236}">
                <a16:creationId xmlns:a16="http://schemas.microsoft.com/office/drawing/2014/main" id="{75970314-6261-DB64-23BB-73BECD1D0FA8}"/>
              </a:ext>
            </a:extLst>
          </p:cNvPr>
          <p:cNvSpPr txBox="1"/>
          <p:nvPr/>
        </p:nvSpPr>
        <p:spPr>
          <a:xfrm>
            <a:off x="1766554" y="2437360"/>
            <a:ext cx="6968092" cy="1883914"/>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200">
                <a:solidFill>
                  <a:srgbClr val="003849"/>
                </a:solidFill>
                <a:effectLst/>
                <a:latin typeface="+mj-lt"/>
                <a:ea typeface="Calibri" panose="020F0502020204030204" pitchFamily="34" charset="0"/>
                <a:cs typeface="Times New Roman" panose="02020603050405020304" pitchFamily="18" charset="0"/>
              </a:rPr>
              <a:t>Bảo vệ rừng ngập mặn, phát triển các khu bảo tồn biển, các khu bảo tồn nội địa.</a:t>
            </a:r>
            <a:endParaRPr lang="en-US" sz="2200">
              <a:solidFill>
                <a:srgbClr val="003849"/>
              </a:solidFill>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200">
                <a:solidFill>
                  <a:srgbClr val="003849"/>
                </a:solidFill>
                <a:effectLst/>
                <a:latin typeface="+mj-lt"/>
                <a:ea typeface="Calibri" panose="020F0502020204030204" pitchFamily="34" charset="0"/>
                <a:cs typeface="Times New Roman" panose="02020603050405020304" pitchFamily="18" charset="0"/>
              </a:rPr>
              <a:t>Bảo vệ môi trường sống của các loài thủy sản: không xả thải chất độc hại vào môi trường tự nhiên.</a:t>
            </a:r>
            <a:endParaRPr lang="en-US" sz="2200">
              <a:solidFill>
                <a:srgbClr val="003849"/>
              </a:solidFill>
              <a:effectLst/>
              <a:latin typeface="+mj-lt"/>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90D3D6D6-2D95-2B17-49A0-C92ED6943D8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478465" y="1330981"/>
            <a:ext cx="1254642" cy="3592438"/>
          </a:xfrm>
          <a:prstGeom prst="rect">
            <a:avLst/>
          </a:prstGeom>
        </p:spPr>
      </p:pic>
      <p:sp>
        <p:nvSpPr>
          <p:cNvPr id="16" name="Rectangle: Rounded Corners 15">
            <a:extLst>
              <a:ext uri="{FF2B5EF4-FFF2-40B4-BE49-F238E27FC236}">
                <a16:creationId xmlns:a16="http://schemas.microsoft.com/office/drawing/2014/main" id="{A84E5E10-5277-C082-4482-15C27127C61A}"/>
              </a:ext>
            </a:extLst>
          </p:cNvPr>
          <p:cNvSpPr/>
          <p:nvPr/>
        </p:nvSpPr>
        <p:spPr>
          <a:xfrm>
            <a:off x="2755382" y="1122909"/>
            <a:ext cx="4990436" cy="884490"/>
          </a:xfrm>
          <a:prstGeom prst="roundRect">
            <a:avLst/>
          </a:prstGeom>
          <a:solidFill>
            <a:srgbClr val="63BB2E"/>
          </a:solidFill>
          <a:ln w="19050">
            <a:solidFill>
              <a:srgbClr val="2D6F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fr-FR" sz="2200">
                <a:solidFill>
                  <a:schemeClr val="bg1"/>
                </a:solidFill>
                <a:ea typeface="Calibri" panose="020F0502020204030204" pitchFamily="34" charset="0"/>
                <a:cs typeface="Times New Roman" panose="02020603050405020304" pitchFamily="18" charset="0"/>
              </a:rPr>
              <a:t>Những hoạt động khai thác, bảo vệ nguồn lợi thủy sản</a:t>
            </a:r>
            <a:endParaRPr lang="en-US" sz="2200">
              <a:solidFill>
                <a:schemeClr val="bg1"/>
              </a:solidFill>
            </a:endParaRPr>
          </a:p>
        </p:txBody>
      </p:sp>
      <p:pic>
        <p:nvPicPr>
          <p:cNvPr id="17" name="Picture 11">
            <a:extLst>
              <a:ext uri="{FF2B5EF4-FFF2-40B4-BE49-F238E27FC236}">
                <a16:creationId xmlns:a16="http://schemas.microsoft.com/office/drawing/2014/main" id="{A309B9C0-F50F-8574-A81E-91C6F26410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00029" y="1565154"/>
            <a:ext cx="710706" cy="617668"/>
          </a:xfrm>
          <a:prstGeom prst="rect">
            <a:avLst/>
          </a:prstGeom>
        </p:spPr>
      </p:pic>
    </p:spTree>
    <p:extLst>
      <p:ext uri="{BB962C8B-B14F-4D97-AF65-F5344CB8AC3E}">
        <p14:creationId xmlns:p14="http://schemas.microsoft.com/office/powerpoint/2010/main" val="3164379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1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grpSp>
        <p:nvGrpSpPr>
          <p:cNvPr id="281" name="Google Shape;281;p26"/>
          <p:cNvGrpSpPr/>
          <p:nvPr/>
        </p:nvGrpSpPr>
        <p:grpSpPr>
          <a:xfrm>
            <a:off x="6013208" y="160946"/>
            <a:ext cx="899464" cy="756921"/>
            <a:chOff x="6075750" y="3009125"/>
            <a:chExt cx="550400" cy="463175"/>
          </a:xfrm>
        </p:grpSpPr>
        <p:sp>
          <p:nvSpPr>
            <p:cNvPr id="282" name="Google Shape;282;p26"/>
            <p:cNvSpPr/>
            <p:nvPr/>
          </p:nvSpPr>
          <p:spPr>
            <a:xfrm>
              <a:off x="6076650" y="3020750"/>
              <a:ext cx="538175" cy="433700"/>
            </a:xfrm>
            <a:custGeom>
              <a:avLst/>
              <a:gdLst/>
              <a:ahLst/>
              <a:cxnLst/>
              <a:rect l="l" t="t" r="r" b="b"/>
              <a:pathLst>
                <a:path w="21527" h="17348" extrusionOk="0">
                  <a:moveTo>
                    <a:pt x="7572" y="17347"/>
                  </a:moveTo>
                  <a:cubicBezTo>
                    <a:pt x="7858" y="16657"/>
                    <a:pt x="8108" y="16097"/>
                    <a:pt x="8311" y="15538"/>
                  </a:cubicBezTo>
                  <a:cubicBezTo>
                    <a:pt x="8430" y="15204"/>
                    <a:pt x="8465" y="14847"/>
                    <a:pt x="8513" y="14514"/>
                  </a:cubicBezTo>
                  <a:cubicBezTo>
                    <a:pt x="8573" y="14014"/>
                    <a:pt x="8489" y="13883"/>
                    <a:pt x="7989" y="13752"/>
                  </a:cubicBezTo>
                  <a:cubicBezTo>
                    <a:pt x="7358" y="13573"/>
                    <a:pt x="6703" y="13418"/>
                    <a:pt x="6072" y="13228"/>
                  </a:cubicBezTo>
                  <a:cubicBezTo>
                    <a:pt x="5167" y="12942"/>
                    <a:pt x="4239" y="12680"/>
                    <a:pt x="3370" y="12299"/>
                  </a:cubicBezTo>
                  <a:cubicBezTo>
                    <a:pt x="2036" y="11752"/>
                    <a:pt x="1048" y="10775"/>
                    <a:pt x="714" y="9358"/>
                  </a:cubicBezTo>
                  <a:cubicBezTo>
                    <a:pt x="0" y="6287"/>
                    <a:pt x="988" y="3334"/>
                    <a:pt x="3727" y="1441"/>
                  </a:cubicBezTo>
                  <a:cubicBezTo>
                    <a:pt x="4703" y="774"/>
                    <a:pt x="5775" y="393"/>
                    <a:pt x="6977" y="274"/>
                  </a:cubicBezTo>
                  <a:cubicBezTo>
                    <a:pt x="9632" y="0"/>
                    <a:pt x="12252" y="274"/>
                    <a:pt x="14871" y="619"/>
                  </a:cubicBezTo>
                  <a:cubicBezTo>
                    <a:pt x="16014" y="774"/>
                    <a:pt x="17133" y="1012"/>
                    <a:pt x="18252" y="1369"/>
                  </a:cubicBezTo>
                  <a:cubicBezTo>
                    <a:pt x="19514" y="1762"/>
                    <a:pt x="20396" y="2524"/>
                    <a:pt x="20812" y="3810"/>
                  </a:cubicBezTo>
                  <a:cubicBezTo>
                    <a:pt x="21527" y="5929"/>
                    <a:pt x="21467" y="8049"/>
                    <a:pt x="20610" y="10097"/>
                  </a:cubicBezTo>
                  <a:cubicBezTo>
                    <a:pt x="20217" y="11085"/>
                    <a:pt x="19562" y="11942"/>
                    <a:pt x="18574" y="12525"/>
                  </a:cubicBezTo>
                  <a:cubicBezTo>
                    <a:pt x="16645" y="13668"/>
                    <a:pt x="14585" y="14288"/>
                    <a:pt x="12323" y="14109"/>
                  </a:cubicBezTo>
                  <a:cubicBezTo>
                    <a:pt x="12037" y="14085"/>
                    <a:pt x="11835" y="14133"/>
                    <a:pt x="11668" y="14383"/>
                  </a:cubicBezTo>
                  <a:cubicBezTo>
                    <a:pt x="11490" y="14669"/>
                    <a:pt x="11359" y="14978"/>
                    <a:pt x="11132" y="15216"/>
                  </a:cubicBezTo>
                  <a:cubicBezTo>
                    <a:pt x="10359" y="16133"/>
                    <a:pt x="9394" y="16800"/>
                    <a:pt x="8287" y="17240"/>
                  </a:cubicBezTo>
                  <a:cubicBezTo>
                    <a:pt x="8108" y="17324"/>
                    <a:pt x="7906" y="17312"/>
                    <a:pt x="7572" y="17347"/>
                  </a:cubicBezTo>
                  <a:close/>
                  <a:moveTo>
                    <a:pt x="10299" y="3298"/>
                  </a:moveTo>
                  <a:cubicBezTo>
                    <a:pt x="10287" y="3465"/>
                    <a:pt x="10251" y="3655"/>
                    <a:pt x="10239" y="3858"/>
                  </a:cubicBezTo>
                  <a:cubicBezTo>
                    <a:pt x="10132" y="4751"/>
                    <a:pt x="10049" y="5644"/>
                    <a:pt x="9942" y="6537"/>
                  </a:cubicBezTo>
                  <a:cubicBezTo>
                    <a:pt x="9882" y="7049"/>
                    <a:pt x="9811" y="7572"/>
                    <a:pt x="9763" y="8096"/>
                  </a:cubicBezTo>
                  <a:cubicBezTo>
                    <a:pt x="9739" y="8382"/>
                    <a:pt x="9870" y="8537"/>
                    <a:pt x="10168" y="8561"/>
                  </a:cubicBezTo>
                  <a:cubicBezTo>
                    <a:pt x="10573" y="8573"/>
                    <a:pt x="10990" y="8596"/>
                    <a:pt x="11382" y="8561"/>
                  </a:cubicBezTo>
                  <a:cubicBezTo>
                    <a:pt x="11918" y="8501"/>
                    <a:pt x="12264" y="8156"/>
                    <a:pt x="12430" y="7644"/>
                  </a:cubicBezTo>
                  <a:cubicBezTo>
                    <a:pt x="12621" y="7037"/>
                    <a:pt x="12514" y="6775"/>
                    <a:pt x="12025" y="6370"/>
                  </a:cubicBezTo>
                  <a:cubicBezTo>
                    <a:pt x="11918" y="6298"/>
                    <a:pt x="11835" y="6203"/>
                    <a:pt x="11763" y="6156"/>
                  </a:cubicBezTo>
                  <a:cubicBezTo>
                    <a:pt x="12025" y="5775"/>
                    <a:pt x="12323" y="5465"/>
                    <a:pt x="12490" y="5084"/>
                  </a:cubicBezTo>
                  <a:cubicBezTo>
                    <a:pt x="12656" y="4679"/>
                    <a:pt x="12633" y="4239"/>
                    <a:pt x="12371" y="3858"/>
                  </a:cubicBezTo>
                  <a:cubicBezTo>
                    <a:pt x="11894" y="3227"/>
                    <a:pt x="10990" y="2977"/>
                    <a:pt x="10299" y="3298"/>
                  </a:cubicBezTo>
                  <a:close/>
                  <a:moveTo>
                    <a:pt x="7418" y="6560"/>
                  </a:moveTo>
                  <a:cubicBezTo>
                    <a:pt x="7787" y="7096"/>
                    <a:pt x="7549" y="7715"/>
                    <a:pt x="7870" y="8215"/>
                  </a:cubicBezTo>
                  <a:cubicBezTo>
                    <a:pt x="8204" y="7942"/>
                    <a:pt x="8204" y="7942"/>
                    <a:pt x="8156" y="7680"/>
                  </a:cubicBezTo>
                  <a:cubicBezTo>
                    <a:pt x="8096" y="7346"/>
                    <a:pt x="8049" y="7025"/>
                    <a:pt x="7977" y="6691"/>
                  </a:cubicBezTo>
                  <a:cubicBezTo>
                    <a:pt x="7811" y="5917"/>
                    <a:pt x="7668" y="5132"/>
                    <a:pt x="7477" y="4358"/>
                  </a:cubicBezTo>
                  <a:cubicBezTo>
                    <a:pt x="7406" y="4108"/>
                    <a:pt x="7275" y="3881"/>
                    <a:pt x="7180" y="3643"/>
                  </a:cubicBezTo>
                  <a:cubicBezTo>
                    <a:pt x="7132" y="3631"/>
                    <a:pt x="7072" y="3608"/>
                    <a:pt x="7025" y="3584"/>
                  </a:cubicBezTo>
                  <a:cubicBezTo>
                    <a:pt x="6977" y="3655"/>
                    <a:pt x="6941" y="3715"/>
                    <a:pt x="6906" y="3786"/>
                  </a:cubicBezTo>
                  <a:cubicBezTo>
                    <a:pt x="6287" y="5167"/>
                    <a:pt x="5656" y="6513"/>
                    <a:pt x="5036" y="7882"/>
                  </a:cubicBezTo>
                  <a:cubicBezTo>
                    <a:pt x="5001" y="7953"/>
                    <a:pt x="5072" y="8072"/>
                    <a:pt x="5096" y="8168"/>
                  </a:cubicBezTo>
                  <a:cubicBezTo>
                    <a:pt x="5298" y="8001"/>
                    <a:pt x="5394" y="7822"/>
                    <a:pt x="5477" y="7632"/>
                  </a:cubicBezTo>
                  <a:cubicBezTo>
                    <a:pt x="5608" y="7334"/>
                    <a:pt x="5727" y="7001"/>
                    <a:pt x="5882" y="6727"/>
                  </a:cubicBezTo>
                  <a:cubicBezTo>
                    <a:pt x="5941" y="6608"/>
                    <a:pt x="6108" y="6489"/>
                    <a:pt x="6239" y="6489"/>
                  </a:cubicBezTo>
                  <a:cubicBezTo>
                    <a:pt x="6644" y="6501"/>
                    <a:pt x="7061" y="6548"/>
                    <a:pt x="7418" y="6560"/>
                  </a:cubicBezTo>
                  <a:close/>
                  <a:moveTo>
                    <a:pt x="16562" y="8120"/>
                  </a:moveTo>
                  <a:cubicBezTo>
                    <a:pt x="16431" y="8144"/>
                    <a:pt x="16324" y="8144"/>
                    <a:pt x="16240" y="8168"/>
                  </a:cubicBezTo>
                  <a:cubicBezTo>
                    <a:pt x="15871" y="8299"/>
                    <a:pt x="15514" y="8251"/>
                    <a:pt x="15133" y="8168"/>
                  </a:cubicBezTo>
                  <a:cubicBezTo>
                    <a:pt x="14121" y="7930"/>
                    <a:pt x="13657" y="6941"/>
                    <a:pt x="14121" y="6025"/>
                  </a:cubicBezTo>
                  <a:cubicBezTo>
                    <a:pt x="14538" y="5179"/>
                    <a:pt x="15181" y="4632"/>
                    <a:pt x="16169" y="4548"/>
                  </a:cubicBezTo>
                  <a:cubicBezTo>
                    <a:pt x="16347" y="4536"/>
                    <a:pt x="16526" y="4536"/>
                    <a:pt x="16502" y="4251"/>
                  </a:cubicBezTo>
                  <a:cubicBezTo>
                    <a:pt x="16169" y="4048"/>
                    <a:pt x="15824" y="4179"/>
                    <a:pt x="15514" y="4298"/>
                  </a:cubicBezTo>
                  <a:cubicBezTo>
                    <a:pt x="14597" y="4608"/>
                    <a:pt x="13978" y="5263"/>
                    <a:pt x="13645" y="6144"/>
                  </a:cubicBezTo>
                  <a:cubicBezTo>
                    <a:pt x="13287" y="7060"/>
                    <a:pt x="13526" y="7870"/>
                    <a:pt x="14359" y="8406"/>
                  </a:cubicBezTo>
                  <a:cubicBezTo>
                    <a:pt x="14942" y="8775"/>
                    <a:pt x="15609" y="8834"/>
                    <a:pt x="16288" y="8715"/>
                  </a:cubicBezTo>
                  <a:cubicBezTo>
                    <a:pt x="16550" y="8644"/>
                    <a:pt x="16681" y="8477"/>
                    <a:pt x="16562" y="81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3" name="Google Shape;283;p26"/>
            <p:cNvSpPr/>
            <p:nvPr/>
          </p:nvSpPr>
          <p:spPr>
            <a:xfrm>
              <a:off x="6332025" y="3176125"/>
              <a:ext cx="50025" cy="49125"/>
            </a:xfrm>
            <a:custGeom>
              <a:avLst/>
              <a:gdLst/>
              <a:ahLst/>
              <a:cxnLst/>
              <a:rect l="l" t="t" r="r" b="b"/>
              <a:pathLst>
                <a:path w="2001" h="1965" extrusionOk="0">
                  <a:moveTo>
                    <a:pt x="1" y="1762"/>
                  </a:moveTo>
                  <a:cubicBezTo>
                    <a:pt x="24" y="1226"/>
                    <a:pt x="72" y="679"/>
                    <a:pt x="96" y="107"/>
                  </a:cubicBezTo>
                  <a:cubicBezTo>
                    <a:pt x="691" y="0"/>
                    <a:pt x="1132" y="226"/>
                    <a:pt x="1548" y="476"/>
                  </a:cubicBezTo>
                  <a:cubicBezTo>
                    <a:pt x="1787" y="631"/>
                    <a:pt x="2001" y="834"/>
                    <a:pt x="1918" y="1143"/>
                  </a:cubicBezTo>
                  <a:cubicBezTo>
                    <a:pt x="1822" y="1441"/>
                    <a:pt x="1668" y="1738"/>
                    <a:pt x="1322" y="1822"/>
                  </a:cubicBezTo>
                  <a:cubicBezTo>
                    <a:pt x="906" y="1929"/>
                    <a:pt x="489" y="1965"/>
                    <a:pt x="1" y="176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6"/>
            <p:cNvSpPr/>
            <p:nvPr/>
          </p:nvSpPr>
          <p:spPr>
            <a:xfrm>
              <a:off x="6337100" y="3105875"/>
              <a:ext cx="45850" cy="61625"/>
            </a:xfrm>
            <a:custGeom>
              <a:avLst/>
              <a:gdLst/>
              <a:ahLst/>
              <a:cxnLst/>
              <a:rect l="l" t="t" r="r" b="b"/>
              <a:pathLst>
                <a:path w="1834" h="2465" extrusionOk="0">
                  <a:moveTo>
                    <a:pt x="131" y="1167"/>
                  </a:moveTo>
                  <a:cubicBezTo>
                    <a:pt x="167" y="905"/>
                    <a:pt x="179" y="655"/>
                    <a:pt x="226" y="405"/>
                  </a:cubicBezTo>
                  <a:cubicBezTo>
                    <a:pt x="262" y="131"/>
                    <a:pt x="476" y="0"/>
                    <a:pt x="679" y="131"/>
                  </a:cubicBezTo>
                  <a:cubicBezTo>
                    <a:pt x="1000" y="310"/>
                    <a:pt x="1322" y="524"/>
                    <a:pt x="1548" y="786"/>
                  </a:cubicBezTo>
                  <a:cubicBezTo>
                    <a:pt x="1834" y="1131"/>
                    <a:pt x="1726" y="1655"/>
                    <a:pt x="1381" y="1953"/>
                  </a:cubicBezTo>
                  <a:cubicBezTo>
                    <a:pt x="1238" y="2072"/>
                    <a:pt x="1060" y="2167"/>
                    <a:pt x="881" y="2227"/>
                  </a:cubicBezTo>
                  <a:cubicBezTo>
                    <a:pt x="179" y="2465"/>
                    <a:pt x="0" y="2310"/>
                    <a:pt x="72" y="1560"/>
                  </a:cubicBezTo>
                  <a:cubicBezTo>
                    <a:pt x="95" y="1429"/>
                    <a:pt x="107" y="1298"/>
                    <a:pt x="131" y="11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6"/>
            <p:cNvSpPr/>
            <p:nvPr/>
          </p:nvSpPr>
          <p:spPr>
            <a:xfrm>
              <a:off x="6234100" y="3131775"/>
              <a:ext cx="27100" cy="42275"/>
            </a:xfrm>
            <a:custGeom>
              <a:avLst/>
              <a:gdLst/>
              <a:ahLst/>
              <a:cxnLst/>
              <a:rect l="l" t="t" r="r" b="b"/>
              <a:pathLst>
                <a:path w="1084" h="1691" extrusionOk="0">
                  <a:moveTo>
                    <a:pt x="1084" y="1584"/>
                  </a:moveTo>
                  <a:cubicBezTo>
                    <a:pt x="667" y="1679"/>
                    <a:pt x="322" y="1691"/>
                    <a:pt x="1" y="1476"/>
                  </a:cubicBezTo>
                  <a:cubicBezTo>
                    <a:pt x="60" y="929"/>
                    <a:pt x="358" y="512"/>
                    <a:pt x="703" y="0"/>
                  </a:cubicBezTo>
                  <a:cubicBezTo>
                    <a:pt x="965" y="524"/>
                    <a:pt x="1024" y="1036"/>
                    <a:pt x="1084" y="15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6"/>
            <p:cNvSpPr/>
            <p:nvPr/>
          </p:nvSpPr>
          <p:spPr>
            <a:xfrm>
              <a:off x="6075750" y="3009125"/>
              <a:ext cx="550400" cy="463175"/>
            </a:xfrm>
            <a:custGeom>
              <a:avLst/>
              <a:gdLst/>
              <a:ahLst/>
              <a:cxnLst/>
              <a:rect l="l" t="t" r="r" b="b"/>
              <a:pathLst>
                <a:path w="22016" h="18527" extrusionOk="0">
                  <a:moveTo>
                    <a:pt x="21515" y="4323"/>
                  </a:moveTo>
                  <a:cubicBezTo>
                    <a:pt x="21229" y="3394"/>
                    <a:pt x="20801" y="2382"/>
                    <a:pt x="19777" y="1846"/>
                  </a:cubicBezTo>
                  <a:cubicBezTo>
                    <a:pt x="19146" y="1525"/>
                    <a:pt x="18407" y="1168"/>
                    <a:pt x="17610" y="1001"/>
                  </a:cubicBezTo>
                  <a:cubicBezTo>
                    <a:pt x="16241" y="715"/>
                    <a:pt x="14443" y="370"/>
                    <a:pt x="12633" y="191"/>
                  </a:cubicBezTo>
                  <a:cubicBezTo>
                    <a:pt x="11657" y="108"/>
                    <a:pt x="10514" y="1"/>
                    <a:pt x="9359" y="1"/>
                  </a:cubicBezTo>
                  <a:cubicBezTo>
                    <a:pt x="8561" y="1"/>
                    <a:pt x="7847" y="48"/>
                    <a:pt x="7168" y="132"/>
                  </a:cubicBezTo>
                  <a:cubicBezTo>
                    <a:pt x="5811" y="310"/>
                    <a:pt x="4811" y="632"/>
                    <a:pt x="3906" y="1168"/>
                  </a:cubicBezTo>
                  <a:cubicBezTo>
                    <a:pt x="1810" y="2430"/>
                    <a:pt x="572" y="4216"/>
                    <a:pt x="119" y="6621"/>
                  </a:cubicBezTo>
                  <a:cubicBezTo>
                    <a:pt x="0" y="7311"/>
                    <a:pt x="60" y="7978"/>
                    <a:pt x="108" y="8633"/>
                  </a:cubicBezTo>
                  <a:cubicBezTo>
                    <a:pt x="143" y="8907"/>
                    <a:pt x="155" y="9180"/>
                    <a:pt x="167" y="9466"/>
                  </a:cubicBezTo>
                  <a:cubicBezTo>
                    <a:pt x="203" y="10252"/>
                    <a:pt x="608" y="10871"/>
                    <a:pt x="1001" y="11443"/>
                  </a:cubicBezTo>
                  <a:cubicBezTo>
                    <a:pt x="1143" y="11657"/>
                    <a:pt x="1286" y="11859"/>
                    <a:pt x="1405" y="12086"/>
                  </a:cubicBezTo>
                  <a:cubicBezTo>
                    <a:pt x="1441" y="12145"/>
                    <a:pt x="1489" y="12193"/>
                    <a:pt x="1536" y="12217"/>
                  </a:cubicBezTo>
                  <a:lnTo>
                    <a:pt x="1572" y="12252"/>
                  </a:lnTo>
                  <a:cubicBezTo>
                    <a:pt x="2489" y="12990"/>
                    <a:pt x="3608" y="13550"/>
                    <a:pt x="5084" y="13943"/>
                  </a:cubicBezTo>
                  <a:cubicBezTo>
                    <a:pt x="5918" y="14181"/>
                    <a:pt x="6775" y="14455"/>
                    <a:pt x="7644" y="14741"/>
                  </a:cubicBezTo>
                  <a:cubicBezTo>
                    <a:pt x="8061" y="14872"/>
                    <a:pt x="8061" y="14872"/>
                    <a:pt x="7966" y="15348"/>
                  </a:cubicBezTo>
                  <a:cubicBezTo>
                    <a:pt x="7787" y="16265"/>
                    <a:pt x="7335" y="17074"/>
                    <a:pt x="6918" y="17741"/>
                  </a:cubicBezTo>
                  <a:cubicBezTo>
                    <a:pt x="6823" y="17872"/>
                    <a:pt x="6763" y="18110"/>
                    <a:pt x="6823" y="18289"/>
                  </a:cubicBezTo>
                  <a:cubicBezTo>
                    <a:pt x="6882" y="18455"/>
                    <a:pt x="7156" y="18527"/>
                    <a:pt x="7287" y="18527"/>
                  </a:cubicBezTo>
                  <a:lnTo>
                    <a:pt x="7335" y="18527"/>
                  </a:lnTo>
                  <a:cubicBezTo>
                    <a:pt x="7406" y="18527"/>
                    <a:pt x="7478" y="18515"/>
                    <a:pt x="7549" y="18515"/>
                  </a:cubicBezTo>
                  <a:cubicBezTo>
                    <a:pt x="7870" y="18491"/>
                    <a:pt x="8192" y="18467"/>
                    <a:pt x="8478" y="18336"/>
                  </a:cubicBezTo>
                  <a:cubicBezTo>
                    <a:pt x="9692" y="17753"/>
                    <a:pt x="11061" y="16979"/>
                    <a:pt x="11930" y="15586"/>
                  </a:cubicBezTo>
                  <a:cubicBezTo>
                    <a:pt x="12073" y="15348"/>
                    <a:pt x="12240" y="15253"/>
                    <a:pt x="12514" y="15253"/>
                  </a:cubicBezTo>
                  <a:lnTo>
                    <a:pt x="12657" y="15253"/>
                  </a:lnTo>
                  <a:lnTo>
                    <a:pt x="13026" y="15253"/>
                  </a:lnTo>
                  <a:cubicBezTo>
                    <a:pt x="13419" y="15253"/>
                    <a:pt x="13859" y="15241"/>
                    <a:pt x="14300" y="15169"/>
                  </a:cubicBezTo>
                  <a:cubicBezTo>
                    <a:pt x="15550" y="14943"/>
                    <a:pt x="17003" y="14598"/>
                    <a:pt x="18324" y="13848"/>
                  </a:cubicBezTo>
                  <a:lnTo>
                    <a:pt x="18384" y="13812"/>
                  </a:lnTo>
                  <a:cubicBezTo>
                    <a:pt x="19015" y="13455"/>
                    <a:pt x="19658" y="13086"/>
                    <a:pt x="20134" y="12467"/>
                  </a:cubicBezTo>
                  <a:cubicBezTo>
                    <a:pt x="21158" y="11145"/>
                    <a:pt x="21717" y="9788"/>
                    <a:pt x="21801" y="8478"/>
                  </a:cubicBezTo>
                  <a:cubicBezTo>
                    <a:pt x="22015" y="6966"/>
                    <a:pt x="21920" y="5609"/>
                    <a:pt x="21515" y="4323"/>
                  </a:cubicBezTo>
                  <a:close/>
                  <a:moveTo>
                    <a:pt x="11573" y="14764"/>
                  </a:moveTo>
                  <a:cubicBezTo>
                    <a:pt x="11526" y="14860"/>
                    <a:pt x="11466" y="14931"/>
                    <a:pt x="11418" y="15014"/>
                  </a:cubicBezTo>
                  <a:cubicBezTo>
                    <a:pt x="11299" y="15229"/>
                    <a:pt x="11204" y="15419"/>
                    <a:pt x="11049" y="15586"/>
                  </a:cubicBezTo>
                  <a:cubicBezTo>
                    <a:pt x="10311" y="16443"/>
                    <a:pt x="9371" y="17122"/>
                    <a:pt x="8263" y="17562"/>
                  </a:cubicBezTo>
                  <a:cubicBezTo>
                    <a:pt x="8168" y="17610"/>
                    <a:pt x="8049" y="17610"/>
                    <a:pt x="7894" y="17622"/>
                  </a:cubicBezTo>
                  <a:lnTo>
                    <a:pt x="7835" y="17622"/>
                  </a:lnTo>
                  <a:cubicBezTo>
                    <a:pt x="7894" y="17491"/>
                    <a:pt x="7942" y="17372"/>
                    <a:pt x="8001" y="17229"/>
                  </a:cubicBezTo>
                  <a:cubicBezTo>
                    <a:pt x="8180" y="16789"/>
                    <a:pt x="8335" y="16419"/>
                    <a:pt x="8478" y="16015"/>
                  </a:cubicBezTo>
                  <a:cubicBezTo>
                    <a:pt x="8585" y="15717"/>
                    <a:pt x="8632" y="15407"/>
                    <a:pt x="8704" y="14955"/>
                  </a:cubicBezTo>
                  <a:cubicBezTo>
                    <a:pt x="8763" y="14395"/>
                    <a:pt x="8621" y="14193"/>
                    <a:pt x="8073" y="14038"/>
                  </a:cubicBezTo>
                  <a:lnTo>
                    <a:pt x="7227" y="13812"/>
                  </a:lnTo>
                  <a:cubicBezTo>
                    <a:pt x="6870" y="13717"/>
                    <a:pt x="6513" y="13633"/>
                    <a:pt x="6156" y="13514"/>
                  </a:cubicBezTo>
                  <a:lnTo>
                    <a:pt x="5715" y="13383"/>
                  </a:lnTo>
                  <a:cubicBezTo>
                    <a:pt x="4965" y="13145"/>
                    <a:pt x="4191" y="12907"/>
                    <a:pt x="3441" y="12586"/>
                  </a:cubicBezTo>
                  <a:cubicBezTo>
                    <a:pt x="2060" y="12014"/>
                    <a:pt x="1179" y="11026"/>
                    <a:pt x="870" y="9752"/>
                  </a:cubicBezTo>
                  <a:cubicBezTo>
                    <a:pt x="119" y="6609"/>
                    <a:pt x="1215" y="3775"/>
                    <a:pt x="3810" y="1989"/>
                  </a:cubicBezTo>
                  <a:cubicBezTo>
                    <a:pt x="4739" y="1358"/>
                    <a:pt x="5775" y="977"/>
                    <a:pt x="7013" y="846"/>
                  </a:cubicBezTo>
                  <a:cubicBezTo>
                    <a:pt x="7739" y="775"/>
                    <a:pt x="8490" y="727"/>
                    <a:pt x="9275" y="727"/>
                  </a:cubicBezTo>
                  <a:cubicBezTo>
                    <a:pt x="11180" y="727"/>
                    <a:pt x="13073" y="953"/>
                    <a:pt x="14859" y="1191"/>
                  </a:cubicBezTo>
                  <a:cubicBezTo>
                    <a:pt x="16062" y="1358"/>
                    <a:pt x="17145" y="1596"/>
                    <a:pt x="18205" y="1918"/>
                  </a:cubicBezTo>
                  <a:cubicBezTo>
                    <a:pt x="19503" y="2334"/>
                    <a:pt x="20277" y="3084"/>
                    <a:pt x="20682" y="4251"/>
                  </a:cubicBezTo>
                  <a:cubicBezTo>
                    <a:pt x="21372" y="6359"/>
                    <a:pt x="21313" y="8442"/>
                    <a:pt x="20503" y="10442"/>
                  </a:cubicBezTo>
                  <a:cubicBezTo>
                    <a:pt x="20086" y="11478"/>
                    <a:pt x="19408" y="12264"/>
                    <a:pt x="18515" y="12800"/>
                  </a:cubicBezTo>
                  <a:cubicBezTo>
                    <a:pt x="16705" y="13871"/>
                    <a:pt x="14931" y="14395"/>
                    <a:pt x="13097" y="14395"/>
                  </a:cubicBezTo>
                  <a:cubicBezTo>
                    <a:pt x="12847" y="14395"/>
                    <a:pt x="12597" y="14372"/>
                    <a:pt x="12347" y="14360"/>
                  </a:cubicBezTo>
                  <a:lnTo>
                    <a:pt x="12228" y="14360"/>
                  </a:lnTo>
                  <a:cubicBezTo>
                    <a:pt x="11930" y="14407"/>
                    <a:pt x="11716" y="14526"/>
                    <a:pt x="11573" y="147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6"/>
            <p:cNvSpPr/>
            <p:nvPr/>
          </p:nvSpPr>
          <p:spPr>
            <a:xfrm>
              <a:off x="6315950" y="3095450"/>
              <a:ext cx="81000" cy="143200"/>
            </a:xfrm>
            <a:custGeom>
              <a:avLst/>
              <a:gdLst/>
              <a:ahLst/>
              <a:cxnLst/>
              <a:rect l="l" t="t" r="r" b="b"/>
              <a:pathLst>
                <a:path w="3240" h="5728" extrusionOk="0">
                  <a:moveTo>
                    <a:pt x="2549" y="3263"/>
                  </a:moveTo>
                  <a:lnTo>
                    <a:pt x="2382" y="3132"/>
                  </a:lnTo>
                  <a:cubicBezTo>
                    <a:pt x="2442" y="3049"/>
                    <a:pt x="2501" y="2977"/>
                    <a:pt x="2549" y="2906"/>
                  </a:cubicBezTo>
                  <a:cubicBezTo>
                    <a:pt x="2739" y="2644"/>
                    <a:pt x="2918" y="2417"/>
                    <a:pt x="3037" y="2132"/>
                  </a:cubicBezTo>
                  <a:cubicBezTo>
                    <a:pt x="3239" y="1655"/>
                    <a:pt x="3180" y="1144"/>
                    <a:pt x="2882" y="751"/>
                  </a:cubicBezTo>
                  <a:cubicBezTo>
                    <a:pt x="2549" y="286"/>
                    <a:pt x="1965" y="1"/>
                    <a:pt x="1382" y="1"/>
                  </a:cubicBezTo>
                  <a:cubicBezTo>
                    <a:pt x="1132" y="1"/>
                    <a:pt x="882" y="60"/>
                    <a:pt x="656" y="167"/>
                  </a:cubicBezTo>
                  <a:lnTo>
                    <a:pt x="584" y="191"/>
                  </a:lnTo>
                  <a:lnTo>
                    <a:pt x="548" y="465"/>
                  </a:lnTo>
                  <a:lnTo>
                    <a:pt x="501" y="822"/>
                  </a:lnTo>
                  <a:lnTo>
                    <a:pt x="382" y="1894"/>
                  </a:lnTo>
                  <a:lnTo>
                    <a:pt x="203" y="3501"/>
                  </a:lnTo>
                  <a:cubicBezTo>
                    <a:pt x="191" y="3691"/>
                    <a:pt x="167" y="3870"/>
                    <a:pt x="144" y="4061"/>
                  </a:cubicBezTo>
                  <a:cubicBezTo>
                    <a:pt x="96" y="4394"/>
                    <a:pt x="72" y="4727"/>
                    <a:pt x="25" y="5073"/>
                  </a:cubicBezTo>
                  <a:cubicBezTo>
                    <a:pt x="1" y="5311"/>
                    <a:pt x="84" y="5442"/>
                    <a:pt x="144" y="5525"/>
                  </a:cubicBezTo>
                  <a:cubicBezTo>
                    <a:pt x="215" y="5596"/>
                    <a:pt x="334" y="5680"/>
                    <a:pt x="584" y="5704"/>
                  </a:cubicBezTo>
                  <a:cubicBezTo>
                    <a:pt x="667" y="5704"/>
                    <a:pt x="763" y="5704"/>
                    <a:pt x="858" y="5716"/>
                  </a:cubicBezTo>
                  <a:cubicBezTo>
                    <a:pt x="1025" y="5716"/>
                    <a:pt x="1179" y="5727"/>
                    <a:pt x="1334" y="5727"/>
                  </a:cubicBezTo>
                  <a:cubicBezTo>
                    <a:pt x="1537" y="5727"/>
                    <a:pt x="1680" y="5716"/>
                    <a:pt x="1834" y="5704"/>
                  </a:cubicBezTo>
                  <a:cubicBezTo>
                    <a:pt x="2394" y="5644"/>
                    <a:pt x="2811" y="5287"/>
                    <a:pt x="2989" y="4692"/>
                  </a:cubicBezTo>
                  <a:cubicBezTo>
                    <a:pt x="3204" y="4049"/>
                    <a:pt x="3096" y="3703"/>
                    <a:pt x="2549" y="3263"/>
                  </a:cubicBezTo>
                  <a:close/>
                  <a:moveTo>
                    <a:pt x="2287" y="1310"/>
                  </a:moveTo>
                  <a:cubicBezTo>
                    <a:pt x="2513" y="1584"/>
                    <a:pt x="2442" y="2013"/>
                    <a:pt x="2144" y="2263"/>
                  </a:cubicBezTo>
                  <a:cubicBezTo>
                    <a:pt x="2025" y="2370"/>
                    <a:pt x="1858" y="2453"/>
                    <a:pt x="1680" y="2513"/>
                  </a:cubicBezTo>
                  <a:cubicBezTo>
                    <a:pt x="1501" y="2572"/>
                    <a:pt x="1370" y="2608"/>
                    <a:pt x="1263" y="2608"/>
                  </a:cubicBezTo>
                  <a:cubicBezTo>
                    <a:pt x="1179" y="2608"/>
                    <a:pt x="1144" y="2572"/>
                    <a:pt x="1120" y="2560"/>
                  </a:cubicBezTo>
                  <a:cubicBezTo>
                    <a:pt x="1060" y="2489"/>
                    <a:pt x="1037" y="2310"/>
                    <a:pt x="1072" y="2013"/>
                  </a:cubicBezTo>
                  <a:cubicBezTo>
                    <a:pt x="1084" y="1917"/>
                    <a:pt x="1084" y="1834"/>
                    <a:pt x="1096" y="1763"/>
                  </a:cubicBezTo>
                  <a:lnTo>
                    <a:pt x="1120" y="1763"/>
                  </a:lnTo>
                  <a:lnTo>
                    <a:pt x="1132" y="1608"/>
                  </a:lnTo>
                  <a:cubicBezTo>
                    <a:pt x="1144" y="1536"/>
                    <a:pt x="1144" y="1465"/>
                    <a:pt x="1156" y="1382"/>
                  </a:cubicBezTo>
                  <a:cubicBezTo>
                    <a:pt x="1179" y="1227"/>
                    <a:pt x="1203" y="1048"/>
                    <a:pt x="1239" y="870"/>
                  </a:cubicBezTo>
                  <a:cubicBezTo>
                    <a:pt x="1251" y="774"/>
                    <a:pt x="1299" y="667"/>
                    <a:pt x="1394" y="667"/>
                  </a:cubicBezTo>
                  <a:cubicBezTo>
                    <a:pt x="1429" y="667"/>
                    <a:pt x="1453" y="691"/>
                    <a:pt x="1489" y="703"/>
                  </a:cubicBezTo>
                  <a:cubicBezTo>
                    <a:pt x="1715" y="822"/>
                    <a:pt x="2072" y="1024"/>
                    <a:pt x="2287" y="1310"/>
                  </a:cubicBezTo>
                  <a:close/>
                  <a:moveTo>
                    <a:pt x="894" y="3453"/>
                  </a:moveTo>
                  <a:cubicBezTo>
                    <a:pt x="953" y="3453"/>
                    <a:pt x="1001" y="3441"/>
                    <a:pt x="1037" y="3441"/>
                  </a:cubicBezTo>
                  <a:cubicBezTo>
                    <a:pt x="1453" y="3441"/>
                    <a:pt x="1787" y="3620"/>
                    <a:pt x="2108" y="3811"/>
                  </a:cubicBezTo>
                  <a:cubicBezTo>
                    <a:pt x="2453" y="4025"/>
                    <a:pt x="2453" y="4180"/>
                    <a:pt x="2406" y="4299"/>
                  </a:cubicBezTo>
                  <a:cubicBezTo>
                    <a:pt x="2311" y="4644"/>
                    <a:pt x="2156" y="4823"/>
                    <a:pt x="1930" y="4870"/>
                  </a:cubicBezTo>
                  <a:cubicBezTo>
                    <a:pt x="1751" y="4906"/>
                    <a:pt x="1560" y="4954"/>
                    <a:pt x="1334" y="4954"/>
                  </a:cubicBezTo>
                  <a:cubicBezTo>
                    <a:pt x="1144" y="4954"/>
                    <a:pt x="965" y="4930"/>
                    <a:pt x="787" y="4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6"/>
            <p:cNvSpPr/>
            <p:nvPr/>
          </p:nvSpPr>
          <p:spPr>
            <a:xfrm>
              <a:off x="6197775" y="3106750"/>
              <a:ext cx="87250" cy="125350"/>
            </a:xfrm>
            <a:custGeom>
              <a:avLst/>
              <a:gdLst/>
              <a:ahLst/>
              <a:cxnLst/>
              <a:rect l="l" t="t" r="r" b="b"/>
              <a:pathLst>
                <a:path w="3490" h="5014" extrusionOk="0">
                  <a:moveTo>
                    <a:pt x="3263" y="3239"/>
                  </a:moveTo>
                  <a:lnTo>
                    <a:pt x="3192" y="2858"/>
                  </a:lnTo>
                  <a:cubicBezTo>
                    <a:pt x="3061" y="2216"/>
                    <a:pt x="2930" y="1561"/>
                    <a:pt x="2775" y="906"/>
                  </a:cubicBezTo>
                  <a:cubicBezTo>
                    <a:pt x="2727" y="715"/>
                    <a:pt x="2644" y="549"/>
                    <a:pt x="2573" y="382"/>
                  </a:cubicBezTo>
                  <a:cubicBezTo>
                    <a:pt x="2537" y="311"/>
                    <a:pt x="2489" y="239"/>
                    <a:pt x="2466" y="180"/>
                  </a:cubicBezTo>
                  <a:lnTo>
                    <a:pt x="2430" y="120"/>
                  </a:lnTo>
                  <a:lnTo>
                    <a:pt x="2370" y="96"/>
                  </a:lnTo>
                  <a:cubicBezTo>
                    <a:pt x="2335" y="84"/>
                    <a:pt x="2263" y="72"/>
                    <a:pt x="2227" y="37"/>
                  </a:cubicBezTo>
                  <a:lnTo>
                    <a:pt x="2108" y="1"/>
                  </a:lnTo>
                  <a:lnTo>
                    <a:pt x="2049" y="96"/>
                  </a:lnTo>
                  <a:cubicBezTo>
                    <a:pt x="2037" y="120"/>
                    <a:pt x="2013" y="144"/>
                    <a:pt x="2013" y="156"/>
                  </a:cubicBezTo>
                  <a:cubicBezTo>
                    <a:pt x="1989" y="203"/>
                    <a:pt x="1954" y="263"/>
                    <a:pt x="1930" y="322"/>
                  </a:cubicBezTo>
                  <a:lnTo>
                    <a:pt x="1715" y="775"/>
                  </a:lnTo>
                  <a:cubicBezTo>
                    <a:pt x="1168" y="1965"/>
                    <a:pt x="596" y="3192"/>
                    <a:pt x="49" y="4418"/>
                  </a:cubicBezTo>
                  <a:cubicBezTo>
                    <a:pt x="1" y="4525"/>
                    <a:pt x="49" y="4621"/>
                    <a:pt x="84" y="4716"/>
                  </a:cubicBezTo>
                  <a:cubicBezTo>
                    <a:pt x="96" y="4740"/>
                    <a:pt x="96" y="4775"/>
                    <a:pt x="108" y="4787"/>
                  </a:cubicBezTo>
                  <a:lnTo>
                    <a:pt x="168" y="5013"/>
                  </a:lnTo>
                  <a:lnTo>
                    <a:pt x="346" y="4859"/>
                  </a:lnTo>
                  <a:cubicBezTo>
                    <a:pt x="584" y="4680"/>
                    <a:pt x="692" y="4478"/>
                    <a:pt x="763" y="4287"/>
                  </a:cubicBezTo>
                  <a:lnTo>
                    <a:pt x="906" y="3966"/>
                  </a:lnTo>
                  <a:cubicBezTo>
                    <a:pt x="989" y="3763"/>
                    <a:pt x="1061" y="3573"/>
                    <a:pt x="1168" y="3394"/>
                  </a:cubicBezTo>
                  <a:cubicBezTo>
                    <a:pt x="1215" y="3311"/>
                    <a:pt x="1334" y="3228"/>
                    <a:pt x="1394" y="3228"/>
                  </a:cubicBezTo>
                  <a:lnTo>
                    <a:pt x="1537" y="3228"/>
                  </a:lnTo>
                  <a:cubicBezTo>
                    <a:pt x="1775" y="3228"/>
                    <a:pt x="2013" y="3239"/>
                    <a:pt x="2251" y="3251"/>
                  </a:cubicBezTo>
                  <a:cubicBezTo>
                    <a:pt x="2335" y="3251"/>
                    <a:pt x="2406" y="3275"/>
                    <a:pt x="2477" y="3275"/>
                  </a:cubicBezTo>
                  <a:cubicBezTo>
                    <a:pt x="2608" y="3489"/>
                    <a:pt x="2644" y="3751"/>
                    <a:pt x="2656" y="4013"/>
                  </a:cubicBezTo>
                  <a:cubicBezTo>
                    <a:pt x="2692" y="4299"/>
                    <a:pt x="2716" y="4597"/>
                    <a:pt x="2894" y="4883"/>
                  </a:cubicBezTo>
                  <a:lnTo>
                    <a:pt x="2978" y="5013"/>
                  </a:lnTo>
                  <a:lnTo>
                    <a:pt x="3120" y="4894"/>
                  </a:lnTo>
                  <a:cubicBezTo>
                    <a:pt x="3430" y="4621"/>
                    <a:pt x="3489" y="4585"/>
                    <a:pt x="3430" y="4240"/>
                  </a:cubicBezTo>
                  <a:cubicBezTo>
                    <a:pt x="3406" y="3906"/>
                    <a:pt x="3347" y="3585"/>
                    <a:pt x="3263" y="3239"/>
                  </a:cubicBezTo>
                  <a:close/>
                  <a:moveTo>
                    <a:pt x="2370" y="2466"/>
                  </a:moveTo>
                  <a:cubicBezTo>
                    <a:pt x="2239" y="2501"/>
                    <a:pt x="2132" y="2501"/>
                    <a:pt x="2037" y="2501"/>
                  </a:cubicBezTo>
                  <a:cubicBezTo>
                    <a:pt x="1870" y="2501"/>
                    <a:pt x="1739" y="2466"/>
                    <a:pt x="1596" y="2394"/>
                  </a:cubicBezTo>
                  <a:cubicBezTo>
                    <a:pt x="1656" y="2001"/>
                    <a:pt x="1858" y="1680"/>
                    <a:pt x="2108" y="1287"/>
                  </a:cubicBezTo>
                  <a:cubicBezTo>
                    <a:pt x="2275" y="1680"/>
                    <a:pt x="2335" y="2049"/>
                    <a:pt x="2370" y="2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6"/>
            <p:cNvSpPr/>
            <p:nvPr/>
          </p:nvSpPr>
          <p:spPr>
            <a:xfrm>
              <a:off x="6404950" y="3120750"/>
              <a:ext cx="91400" cy="122375"/>
            </a:xfrm>
            <a:custGeom>
              <a:avLst/>
              <a:gdLst/>
              <a:ahLst/>
              <a:cxnLst/>
              <a:rect l="l" t="t" r="r" b="b"/>
              <a:pathLst>
                <a:path w="3656" h="4895" extrusionOk="0">
                  <a:moveTo>
                    <a:pt x="1156" y="4513"/>
                  </a:moveTo>
                  <a:cubicBezTo>
                    <a:pt x="1560" y="4763"/>
                    <a:pt x="2025" y="4894"/>
                    <a:pt x="2537" y="4894"/>
                  </a:cubicBezTo>
                  <a:cubicBezTo>
                    <a:pt x="2751" y="4894"/>
                    <a:pt x="2953" y="4882"/>
                    <a:pt x="3180" y="4834"/>
                  </a:cubicBezTo>
                  <a:cubicBezTo>
                    <a:pt x="3358" y="4811"/>
                    <a:pt x="3489" y="4739"/>
                    <a:pt x="3573" y="4596"/>
                  </a:cubicBezTo>
                  <a:cubicBezTo>
                    <a:pt x="3656" y="4465"/>
                    <a:pt x="3656" y="4287"/>
                    <a:pt x="3584" y="4061"/>
                  </a:cubicBezTo>
                  <a:lnTo>
                    <a:pt x="3537" y="3942"/>
                  </a:lnTo>
                  <a:lnTo>
                    <a:pt x="3418" y="3965"/>
                  </a:lnTo>
                  <a:cubicBezTo>
                    <a:pt x="3370" y="3965"/>
                    <a:pt x="3334" y="3977"/>
                    <a:pt x="3299" y="3977"/>
                  </a:cubicBezTo>
                  <a:cubicBezTo>
                    <a:pt x="3227" y="3977"/>
                    <a:pt x="3132" y="3989"/>
                    <a:pt x="3061" y="4025"/>
                  </a:cubicBezTo>
                  <a:cubicBezTo>
                    <a:pt x="2930" y="4061"/>
                    <a:pt x="2799" y="4096"/>
                    <a:pt x="2632" y="4096"/>
                  </a:cubicBezTo>
                  <a:cubicBezTo>
                    <a:pt x="2418" y="4096"/>
                    <a:pt x="2227" y="4049"/>
                    <a:pt x="2049" y="4001"/>
                  </a:cubicBezTo>
                  <a:cubicBezTo>
                    <a:pt x="1596" y="3906"/>
                    <a:pt x="1263" y="3632"/>
                    <a:pt x="1096" y="3275"/>
                  </a:cubicBezTo>
                  <a:cubicBezTo>
                    <a:pt x="917" y="2906"/>
                    <a:pt x="929" y="2489"/>
                    <a:pt x="1144" y="2084"/>
                  </a:cubicBezTo>
                  <a:cubicBezTo>
                    <a:pt x="1572" y="1227"/>
                    <a:pt x="2191" y="763"/>
                    <a:pt x="3073" y="703"/>
                  </a:cubicBezTo>
                  <a:cubicBezTo>
                    <a:pt x="3239" y="691"/>
                    <a:pt x="3561" y="655"/>
                    <a:pt x="3549" y="251"/>
                  </a:cubicBezTo>
                  <a:lnTo>
                    <a:pt x="3549" y="179"/>
                  </a:lnTo>
                  <a:lnTo>
                    <a:pt x="3477" y="132"/>
                  </a:lnTo>
                  <a:cubicBezTo>
                    <a:pt x="3323" y="48"/>
                    <a:pt x="3180" y="1"/>
                    <a:pt x="3013" y="1"/>
                  </a:cubicBezTo>
                  <a:cubicBezTo>
                    <a:pt x="2787" y="1"/>
                    <a:pt x="2596" y="72"/>
                    <a:pt x="2394" y="155"/>
                  </a:cubicBezTo>
                  <a:lnTo>
                    <a:pt x="2346" y="167"/>
                  </a:lnTo>
                  <a:cubicBezTo>
                    <a:pt x="1418" y="489"/>
                    <a:pt x="751" y="1144"/>
                    <a:pt x="394" y="2096"/>
                  </a:cubicBezTo>
                  <a:cubicBezTo>
                    <a:pt x="1" y="3084"/>
                    <a:pt x="263" y="3942"/>
                    <a:pt x="1156" y="45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0" name="Google Shape;290;p26"/>
          <p:cNvSpPr/>
          <p:nvPr/>
        </p:nvSpPr>
        <p:spPr>
          <a:xfrm>
            <a:off x="122046" y="323178"/>
            <a:ext cx="449818" cy="43245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95;p27">
            <a:extLst>
              <a:ext uri="{FF2B5EF4-FFF2-40B4-BE49-F238E27FC236}">
                <a16:creationId xmlns:a16="http://schemas.microsoft.com/office/drawing/2014/main" id="{92E50D32-76A1-4691-9CA2-6A52B9583924}"/>
              </a:ext>
            </a:extLst>
          </p:cNvPr>
          <p:cNvSpPr txBox="1">
            <a:spLocks noGrp="1"/>
          </p:cNvSpPr>
          <p:nvPr>
            <p:ph type="title"/>
          </p:nvPr>
        </p:nvSpPr>
        <p:spPr>
          <a:xfrm>
            <a:off x="711323" y="238982"/>
            <a:ext cx="7717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600" dirty="0">
                <a:solidFill>
                  <a:srgbClr val="003849"/>
                </a:solidFill>
                <a:latin typeface="+mj-lt"/>
              </a:rPr>
              <a:t>KHỞI ĐỘNG</a:t>
            </a:r>
            <a:endParaRPr sz="3600" dirty="0">
              <a:solidFill>
                <a:srgbClr val="003849"/>
              </a:solidFill>
              <a:latin typeface="+mj-lt"/>
            </a:endParaRPr>
          </a:p>
        </p:txBody>
      </p:sp>
      <p:pic>
        <p:nvPicPr>
          <p:cNvPr id="29" name="Picture 12">
            <a:extLst>
              <a:ext uri="{FF2B5EF4-FFF2-40B4-BE49-F238E27FC236}">
                <a16:creationId xmlns:a16="http://schemas.microsoft.com/office/drawing/2014/main" id="{6C458F26-4B29-4A40-8792-51C2B0AEA2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7911686" y="4064597"/>
            <a:ext cx="1034873" cy="876820"/>
          </a:xfrm>
          <a:prstGeom prst="rect">
            <a:avLst/>
          </a:prstGeom>
        </p:spPr>
      </p:pic>
      <p:sp>
        <p:nvSpPr>
          <p:cNvPr id="19" name="Cloud 18">
            <a:extLst>
              <a:ext uri="{FF2B5EF4-FFF2-40B4-BE49-F238E27FC236}">
                <a16:creationId xmlns:a16="http://schemas.microsoft.com/office/drawing/2014/main" id="{7FDE77FE-515E-6696-CC3E-7A13D8F3B6CE}"/>
              </a:ext>
            </a:extLst>
          </p:cNvPr>
          <p:cNvSpPr/>
          <p:nvPr/>
        </p:nvSpPr>
        <p:spPr>
          <a:xfrm>
            <a:off x="1570279" y="1330082"/>
            <a:ext cx="5277082" cy="2887199"/>
          </a:xfrm>
          <a:prstGeom prst="cloud">
            <a:avLst/>
          </a:prstGeom>
          <a:ln w="28575"/>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lnSpc>
                <a:spcPct val="130000"/>
              </a:lnSpc>
            </a:pPr>
            <a:r>
              <a:rPr lang="fr-FR" sz="2200">
                <a:solidFill>
                  <a:schemeClr val="bg1"/>
                </a:solidFill>
              </a:rPr>
              <a:t>Hãy kể tên một số động vật thủy sản có giá trị kinh tế ở nước ta hiện nay </a:t>
            </a:r>
            <a:endParaRPr lang="en-US" sz="2200">
              <a:solidFill>
                <a:schemeClr val="bg1"/>
              </a:solidFill>
            </a:endParaRPr>
          </a:p>
        </p:txBody>
      </p:sp>
      <p:pic>
        <p:nvPicPr>
          <p:cNvPr id="20" name="Picture 7">
            <a:extLst>
              <a:ext uri="{FF2B5EF4-FFF2-40B4-BE49-F238E27FC236}">
                <a16:creationId xmlns:a16="http://schemas.microsoft.com/office/drawing/2014/main" id="{AABF13D7-D88A-4A18-3791-2F7DB6E2836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678019" y="1253067"/>
            <a:ext cx="1895702" cy="3890433"/>
          </a:xfrm>
          <a:prstGeom prst="rect">
            <a:avLst/>
          </a:prstGeom>
        </p:spPr>
      </p:pic>
      <p:pic>
        <p:nvPicPr>
          <p:cNvPr id="21" name="Picture 6">
            <a:extLst>
              <a:ext uri="{FF2B5EF4-FFF2-40B4-BE49-F238E27FC236}">
                <a16:creationId xmlns:a16="http://schemas.microsoft.com/office/drawing/2014/main" id="{A5D88826-A16C-2847-7F84-EF6231ED9F9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95371" y="3198283"/>
            <a:ext cx="1951874" cy="1604086"/>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28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Pentagon 5">
            <a:extLst>
              <a:ext uri="{FF2B5EF4-FFF2-40B4-BE49-F238E27FC236}">
                <a16:creationId xmlns:a16="http://schemas.microsoft.com/office/drawing/2014/main" id="{B5874D23-9727-4240-9425-4202376E6DE8}"/>
              </a:ext>
            </a:extLst>
          </p:cNvPr>
          <p:cNvSpPr/>
          <p:nvPr/>
        </p:nvSpPr>
        <p:spPr>
          <a:xfrm>
            <a:off x="607808" y="401817"/>
            <a:ext cx="3015275" cy="576378"/>
          </a:xfrm>
          <a:prstGeom prst="homePlate">
            <a:avLst/>
          </a:prstGeom>
          <a:ln w="28575"/>
        </p:spPr>
        <p:style>
          <a:lnRef idx="3">
            <a:schemeClr val="lt1"/>
          </a:lnRef>
          <a:fillRef idx="1">
            <a:schemeClr val="accent4"/>
          </a:fillRef>
          <a:effectRef idx="1">
            <a:schemeClr val="accent4"/>
          </a:effectRef>
          <a:fontRef idx="minor">
            <a:schemeClr val="lt1"/>
          </a:fontRef>
        </p:style>
        <p:txBody>
          <a:bodyPr rtlCol="0" anchor="ctr"/>
          <a:lstStyle/>
          <a:p>
            <a:pPr algn="ctr"/>
            <a:r>
              <a:rPr lang="en-US" sz="2200">
                <a:solidFill>
                  <a:schemeClr val="bg1"/>
                </a:solidFill>
              </a:rPr>
              <a:t>Ý nghĩa</a:t>
            </a:r>
            <a:endParaRPr lang="en-US" sz="2200" dirty="0">
              <a:solidFill>
                <a:schemeClr val="bg1"/>
              </a:solidFill>
            </a:endParaRPr>
          </a:p>
        </p:txBody>
      </p:sp>
      <p:sp>
        <p:nvSpPr>
          <p:cNvPr id="2" name="Rectangle: Rounded Corners 1">
            <a:extLst>
              <a:ext uri="{FF2B5EF4-FFF2-40B4-BE49-F238E27FC236}">
                <a16:creationId xmlns:a16="http://schemas.microsoft.com/office/drawing/2014/main" id="{B984893F-3DF5-8FD2-4D0E-778F911BEE18}"/>
              </a:ext>
            </a:extLst>
          </p:cNvPr>
          <p:cNvSpPr/>
          <p:nvPr/>
        </p:nvSpPr>
        <p:spPr>
          <a:xfrm>
            <a:off x="607811" y="1276874"/>
            <a:ext cx="5660510" cy="10093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fr-FR" sz="2200">
                <a:solidFill>
                  <a:srgbClr val="003849"/>
                </a:solidFill>
                <a:effectLst/>
                <a:latin typeface="+mj-lt"/>
                <a:ea typeface="Calibri" panose="020F0502020204030204" pitchFamily="34" charset="0"/>
                <a:cs typeface="Times New Roman" panose="02020603050405020304" pitchFamily="18" charset="0"/>
              </a:rPr>
              <a:t>Tạo công ăn việc làm, nâng cao thu nhập cho người lao động</a:t>
            </a:r>
            <a:endParaRPr lang="en-US" sz="2200">
              <a:solidFill>
                <a:srgbClr val="003849"/>
              </a:solidFill>
              <a:latin typeface="+mj-lt"/>
            </a:endParaRPr>
          </a:p>
        </p:txBody>
      </p:sp>
      <p:sp>
        <p:nvSpPr>
          <p:cNvPr id="9" name="Rectangle: Rounded Corners 8">
            <a:extLst>
              <a:ext uri="{FF2B5EF4-FFF2-40B4-BE49-F238E27FC236}">
                <a16:creationId xmlns:a16="http://schemas.microsoft.com/office/drawing/2014/main" id="{CF6F09F1-BA3C-E9A2-4994-71608EC4FA52}"/>
              </a:ext>
            </a:extLst>
          </p:cNvPr>
          <p:cNvSpPr/>
          <p:nvPr/>
        </p:nvSpPr>
        <p:spPr>
          <a:xfrm>
            <a:off x="607807" y="2503454"/>
            <a:ext cx="5660511" cy="10093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fr-FR" sz="2200">
                <a:solidFill>
                  <a:srgbClr val="003849"/>
                </a:solidFill>
                <a:effectLst/>
                <a:latin typeface="+mj-lt"/>
                <a:ea typeface="Calibri" panose="020F0502020204030204" pitchFamily="34" charset="0"/>
                <a:cs typeface="Times New Roman" panose="02020603050405020304" pitchFamily="18" charset="0"/>
              </a:rPr>
              <a:t>Đáp ứng nhu cầu thực phẩm cho tiêu dùng trong nước và xuất khẩu</a:t>
            </a:r>
            <a:endParaRPr lang="en-US" sz="2200">
              <a:solidFill>
                <a:srgbClr val="003849"/>
              </a:solidFill>
              <a:latin typeface="+mj-lt"/>
            </a:endParaRPr>
          </a:p>
        </p:txBody>
      </p:sp>
      <p:sp>
        <p:nvSpPr>
          <p:cNvPr id="13" name="Rectangle: Rounded Corners 12">
            <a:extLst>
              <a:ext uri="{FF2B5EF4-FFF2-40B4-BE49-F238E27FC236}">
                <a16:creationId xmlns:a16="http://schemas.microsoft.com/office/drawing/2014/main" id="{E12EB8D3-AD97-346C-7D00-31F7AC674CDF}"/>
              </a:ext>
            </a:extLst>
          </p:cNvPr>
          <p:cNvSpPr/>
          <p:nvPr/>
        </p:nvSpPr>
        <p:spPr>
          <a:xfrm>
            <a:off x="607808" y="3732339"/>
            <a:ext cx="5660511" cy="10093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fr-FR" sz="2200">
                <a:solidFill>
                  <a:srgbClr val="003849"/>
                </a:solidFill>
                <a:effectLst/>
                <a:latin typeface="+mj-lt"/>
                <a:ea typeface="Calibri" panose="020F0502020204030204" pitchFamily="34" charset="0"/>
                <a:cs typeface="Times New Roman" panose="02020603050405020304" pitchFamily="18" charset="0"/>
              </a:rPr>
              <a:t>Giúp ngư dân bám biển, phát triển kinh tế biển, bảo vệ chủ quyền biển đảo</a:t>
            </a:r>
            <a:endParaRPr lang="en-US" sz="2200">
              <a:solidFill>
                <a:srgbClr val="003849"/>
              </a:solidFill>
              <a:latin typeface="+mj-lt"/>
            </a:endParaRPr>
          </a:p>
        </p:txBody>
      </p:sp>
      <p:pic>
        <p:nvPicPr>
          <p:cNvPr id="14" name="Picture 13">
            <a:extLst>
              <a:ext uri="{FF2B5EF4-FFF2-40B4-BE49-F238E27FC236}">
                <a16:creationId xmlns:a16="http://schemas.microsoft.com/office/drawing/2014/main" id="{F04AA3B3-4548-E4A1-C535-85152C60D138}"/>
              </a:ext>
            </a:extLst>
          </p:cNvPr>
          <p:cNvPicPr>
            <a:picLocks noChangeAspect="1"/>
          </p:cNvPicPr>
          <p:nvPr/>
        </p:nvPicPr>
        <p:blipFill>
          <a:blip r:embed="rId2"/>
          <a:stretch>
            <a:fillRect/>
          </a:stretch>
        </p:blipFill>
        <p:spPr>
          <a:xfrm>
            <a:off x="6268318" y="1405092"/>
            <a:ext cx="2778201" cy="3208374"/>
          </a:xfrm>
          <a:prstGeom prst="rect">
            <a:avLst/>
          </a:prstGeom>
        </p:spPr>
      </p:pic>
      <p:pic>
        <p:nvPicPr>
          <p:cNvPr id="13316" name="Picture 4">
            <a:extLst>
              <a:ext uri="{FF2B5EF4-FFF2-40B4-BE49-F238E27FC236}">
                <a16:creationId xmlns:a16="http://schemas.microsoft.com/office/drawing/2014/main" id="{E7EA8064-A263-FB96-A497-3DB56D8575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241" b="63304"/>
          <a:stretch/>
        </p:blipFill>
        <p:spPr bwMode="auto">
          <a:xfrm rot="20491453">
            <a:off x="7723247" y="7258"/>
            <a:ext cx="1246112" cy="1365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70953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9"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295;p27">
            <a:extLst>
              <a:ext uri="{FF2B5EF4-FFF2-40B4-BE49-F238E27FC236}">
                <a16:creationId xmlns:a16="http://schemas.microsoft.com/office/drawing/2014/main" id="{434C36D1-24A1-2DD6-DE2D-DA21773B81FA}"/>
              </a:ext>
            </a:extLst>
          </p:cNvPr>
          <p:cNvSpPr txBox="1">
            <a:spLocks noGrp="1"/>
          </p:cNvSpPr>
          <p:nvPr>
            <p:ph type="title"/>
          </p:nvPr>
        </p:nvSpPr>
        <p:spPr>
          <a:xfrm>
            <a:off x="0" y="241362"/>
            <a:ext cx="9144000" cy="572700"/>
          </a:xfrm>
          <a:prstGeom prst="rect">
            <a:avLst/>
          </a:prstGeom>
        </p:spPr>
        <p:txBody>
          <a:bodyPr spcFirstLastPara="1" wrap="square" lIns="91425" tIns="91425" rIns="91425" bIns="91425" anchor="t" anchorCtr="0">
            <a:noAutofit/>
          </a:bodyPr>
          <a:lstStyle/>
          <a:p>
            <a:pPr algn="ctr"/>
            <a:r>
              <a:rPr lang="en-US" sz="3000">
                <a:solidFill>
                  <a:srgbClr val="003849"/>
                </a:solidFill>
                <a:latin typeface="+mj-lt"/>
                <a:ea typeface="Segoe UI Historic" panose="020B0502040204020203" pitchFamily="34" charset="0"/>
                <a:cs typeface="Segoe UI Historic" panose="020B0502040204020203" pitchFamily="34" charset="0"/>
              </a:rPr>
              <a:t>III. Khai thác và bảo vệ nguồn lợi thuỷ sản</a:t>
            </a:r>
            <a:endParaRPr sz="3000" dirty="0">
              <a:solidFill>
                <a:srgbClr val="003849"/>
              </a:solidFill>
              <a:latin typeface="+mn-lt"/>
              <a:ea typeface="Segoe UI Historic" panose="020B0502040204020203" pitchFamily="34" charset="0"/>
              <a:cs typeface="Segoe UI Historic" panose="020B0502040204020203" pitchFamily="34" charset="0"/>
            </a:endParaRPr>
          </a:p>
        </p:txBody>
      </p:sp>
      <p:sp>
        <p:nvSpPr>
          <p:cNvPr id="17" name="TextBox 16">
            <a:extLst>
              <a:ext uri="{FF2B5EF4-FFF2-40B4-BE49-F238E27FC236}">
                <a16:creationId xmlns:a16="http://schemas.microsoft.com/office/drawing/2014/main" id="{930E1453-C662-8CD8-9762-8C74323072B2}"/>
              </a:ext>
            </a:extLst>
          </p:cNvPr>
          <p:cNvSpPr txBox="1"/>
          <p:nvPr/>
        </p:nvSpPr>
        <p:spPr>
          <a:xfrm>
            <a:off x="2099952" y="1057518"/>
            <a:ext cx="6166884" cy="926729"/>
          </a:xfrm>
          <a:prstGeom prst="rect">
            <a:avLst/>
          </a:prstGeom>
          <a:noFill/>
        </p:spPr>
        <p:txBody>
          <a:bodyPr wrap="square">
            <a:spAutoFit/>
          </a:bodyPr>
          <a:lstStyle/>
          <a:p>
            <a:pPr algn="just">
              <a:lnSpc>
                <a:spcPct val="130000"/>
              </a:lnSpc>
            </a:pPr>
            <a:r>
              <a:rPr lang="fr-FR" sz="2200">
                <a:solidFill>
                  <a:srgbClr val="003849"/>
                </a:solidFill>
                <a:effectLst/>
                <a:latin typeface="+mj-lt"/>
                <a:ea typeface="Calibri" panose="020F0502020204030204" pitchFamily="34" charset="0"/>
                <a:cs typeface="Times New Roman" panose="02020603050405020304" pitchFamily="18" charset="0"/>
              </a:rPr>
              <a:t>Nêu những việc nên làm, những việc không nên làm để bảo vệ nguồn lợi thủy sản</a:t>
            </a:r>
            <a:endParaRPr lang="en-US" sz="2200">
              <a:solidFill>
                <a:srgbClr val="003849"/>
              </a:solidFill>
              <a:latin typeface="+mj-lt"/>
            </a:endParaRPr>
          </a:p>
        </p:txBody>
      </p:sp>
      <p:pic>
        <p:nvPicPr>
          <p:cNvPr id="7" name="Picture 6">
            <a:extLst>
              <a:ext uri="{FF2B5EF4-FFF2-40B4-BE49-F238E27FC236}">
                <a16:creationId xmlns:a16="http://schemas.microsoft.com/office/drawing/2014/main" id="{EC0D4362-86E4-6C3D-63AA-8C956E8F69C4}"/>
              </a:ext>
            </a:extLst>
          </p:cNvPr>
          <p:cNvPicPr>
            <a:picLocks noChangeAspect="1"/>
          </p:cNvPicPr>
          <p:nvPr/>
        </p:nvPicPr>
        <p:blipFill>
          <a:blip r:embed="rId2"/>
          <a:stretch>
            <a:fillRect/>
          </a:stretch>
        </p:blipFill>
        <p:spPr>
          <a:xfrm>
            <a:off x="877164" y="866959"/>
            <a:ext cx="1307848" cy="1307848"/>
          </a:xfrm>
          <a:prstGeom prst="rect">
            <a:avLst/>
          </a:prstGeom>
        </p:spPr>
      </p:pic>
      <p:pic>
        <p:nvPicPr>
          <p:cNvPr id="9" name="Picture 8">
            <a:extLst>
              <a:ext uri="{FF2B5EF4-FFF2-40B4-BE49-F238E27FC236}">
                <a16:creationId xmlns:a16="http://schemas.microsoft.com/office/drawing/2014/main" id="{3117F8E6-9240-29F8-B2D2-5553EBD66FBE}"/>
              </a:ext>
            </a:extLst>
          </p:cNvPr>
          <p:cNvPicPr>
            <a:picLocks noChangeAspect="1"/>
          </p:cNvPicPr>
          <p:nvPr/>
        </p:nvPicPr>
        <p:blipFill>
          <a:blip r:embed="rId3"/>
          <a:stretch>
            <a:fillRect/>
          </a:stretch>
        </p:blipFill>
        <p:spPr>
          <a:xfrm>
            <a:off x="1222733" y="2216644"/>
            <a:ext cx="6698534" cy="2685494"/>
          </a:xfrm>
          <a:prstGeom prst="rect">
            <a:avLst/>
          </a:prstGeom>
        </p:spPr>
      </p:pic>
      <p:pic>
        <p:nvPicPr>
          <p:cNvPr id="18436" name="Picture 4">
            <a:extLst>
              <a:ext uri="{FF2B5EF4-FFF2-40B4-BE49-F238E27FC236}">
                <a16:creationId xmlns:a16="http://schemas.microsoft.com/office/drawing/2014/main" id="{35DDFDB0-45F5-7A70-8D6F-10A2D4507C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3682" y="3402419"/>
            <a:ext cx="1626308" cy="1732116"/>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a:extLst>
              <a:ext uri="{FF2B5EF4-FFF2-40B4-BE49-F238E27FC236}">
                <a16:creationId xmlns:a16="http://schemas.microsoft.com/office/drawing/2014/main" id="{23146152-0CEE-1207-A854-3C20E96797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540" y="1984247"/>
            <a:ext cx="2271036" cy="3224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825607"/>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oogle Shape;3061;p46">
            <a:extLst>
              <a:ext uri="{FF2B5EF4-FFF2-40B4-BE49-F238E27FC236}">
                <a16:creationId xmlns:a16="http://schemas.microsoft.com/office/drawing/2014/main" id="{007D8587-6C0F-515E-C972-26A0F1EA27FB}"/>
              </a:ext>
            </a:extLst>
          </p:cNvPr>
          <p:cNvGrpSpPr/>
          <p:nvPr/>
        </p:nvGrpSpPr>
        <p:grpSpPr>
          <a:xfrm flipH="1">
            <a:off x="700268" y="1201479"/>
            <a:ext cx="1949568" cy="3699716"/>
            <a:chOff x="5982628" y="902911"/>
            <a:chExt cx="2120750" cy="4204713"/>
          </a:xfrm>
        </p:grpSpPr>
        <p:sp>
          <p:nvSpPr>
            <p:cNvPr id="13" name="Google Shape;3062;p46">
              <a:extLst>
                <a:ext uri="{FF2B5EF4-FFF2-40B4-BE49-F238E27FC236}">
                  <a16:creationId xmlns:a16="http://schemas.microsoft.com/office/drawing/2014/main" id="{A84E0324-3C0A-33C1-2172-1BB390C49E07}"/>
                </a:ext>
              </a:extLst>
            </p:cNvPr>
            <p:cNvSpPr/>
            <p:nvPr/>
          </p:nvSpPr>
          <p:spPr>
            <a:xfrm>
              <a:off x="6672551" y="4906000"/>
              <a:ext cx="1430827" cy="201624"/>
            </a:xfrm>
            <a:custGeom>
              <a:avLst/>
              <a:gdLst/>
              <a:ahLst/>
              <a:cxnLst/>
              <a:rect l="l" t="t" r="r" b="b"/>
              <a:pathLst>
                <a:path w="73678" h="8329" extrusionOk="0">
                  <a:moveTo>
                    <a:pt x="36839" y="0"/>
                  </a:moveTo>
                  <a:lnTo>
                    <a:pt x="33071" y="27"/>
                  </a:lnTo>
                  <a:lnTo>
                    <a:pt x="29411" y="109"/>
                  </a:lnTo>
                  <a:lnTo>
                    <a:pt x="25889" y="191"/>
                  </a:lnTo>
                  <a:lnTo>
                    <a:pt x="22503" y="328"/>
                  </a:lnTo>
                  <a:lnTo>
                    <a:pt x="19280" y="519"/>
                  </a:lnTo>
                  <a:lnTo>
                    <a:pt x="16249" y="710"/>
                  </a:lnTo>
                  <a:lnTo>
                    <a:pt x="13409" y="956"/>
                  </a:lnTo>
                  <a:lnTo>
                    <a:pt x="10787" y="1229"/>
                  </a:lnTo>
                  <a:lnTo>
                    <a:pt x="8412" y="1529"/>
                  </a:lnTo>
                  <a:lnTo>
                    <a:pt x="6309" y="1857"/>
                  </a:lnTo>
                  <a:lnTo>
                    <a:pt x="5353" y="2021"/>
                  </a:lnTo>
                  <a:lnTo>
                    <a:pt x="4452" y="2185"/>
                  </a:lnTo>
                  <a:lnTo>
                    <a:pt x="3633" y="2376"/>
                  </a:lnTo>
                  <a:lnTo>
                    <a:pt x="2895" y="2540"/>
                  </a:lnTo>
                  <a:lnTo>
                    <a:pt x="2240" y="2731"/>
                  </a:lnTo>
                  <a:lnTo>
                    <a:pt x="1667" y="2922"/>
                  </a:lnTo>
                  <a:lnTo>
                    <a:pt x="1175" y="3141"/>
                  </a:lnTo>
                  <a:lnTo>
                    <a:pt x="765" y="3332"/>
                  </a:lnTo>
                  <a:lnTo>
                    <a:pt x="438" y="3523"/>
                  </a:lnTo>
                  <a:lnTo>
                    <a:pt x="192" y="3741"/>
                  </a:lnTo>
                  <a:lnTo>
                    <a:pt x="110" y="3851"/>
                  </a:lnTo>
                  <a:lnTo>
                    <a:pt x="55" y="3960"/>
                  </a:lnTo>
                  <a:lnTo>
                    <a:pt x="28" y="4069"/>
                  </a:lnTo>
                  <a:lnTo>
                    <a:pt x="1" y="4178"/>
                  </a:lnTo>
                  <a:lnTo>
                    <a:pt x="28" y="4287"/>
                  </a:lnTo>
                  <a:lnTo>
                    <a:pt x="55" y="4369"/>
                  </a:lnTo>
                  <a:lnTo>
                    <a:pt x="110" y="4479"/>
                  </a:lnTo>
                  <a:lnTo>
                    <a:pt x="192" y="4588"/>
                  </a:lnTo>
                  <a:lnTo>
                    <a:pt x="438" y="4806"/>
                  </a:lnTo>
                  <a:lnTo>
                    <a:pt x="765" y="4997"/>
                  </a:lnTo>
                  <a:lnTo>
                    <a:pt x="1175" y="5216"/>
                  </a:lnTo>
                  <a:lnTo>
                    <a:pt x="1667" y="5407"/>
                  </a:lnTo>
                  <a:lnTo>
                    <a:pt x="2240" y="5598"/>
                  </a:lnTo>
                  <a:lnTo>
                    <a:pt x="2895" y="5789"/>
                  </a:lnTo>
                  <a:lnTo>
                    <a:pt x="3633" y="5981"/>
                  </a:lnTo>
                  <a:lnTo>
                    <a:pt x="4452" y="6144"/>
                  </a:lnTo>
                  <a:lnTo>
                    <a:pt x="5353" y="6336"/>
                  </a:lnTo>
                  <a:lnTo>
                    <a:pt x="6309" y="6499"/>
                  </a:lnTo>
                  <a:lnTo>
                    <a:pt x="8412" y="6800"/>
                  </a:lnTo>
                  <a:lnTo>
                    <a:pt x="10787" y="7100"/>
                  </a:lnTo>
                  <a:lnTo>
                    <a:pt x="13409" y="7373"/>
                  </a:lnTo>
                  <a:lnTo>
                    <a:pt x="16249" y="7619"/>
                  </a:lnTo>
                  <a:lnTo>
                    <a:pt x="19280" y="7810"/>
                  </a:lnTo>
                  <a:lnTo>
                    <a:pt x="22503" y="8001"/>
                  </a:lnTo>
                  <a:lnTo>
                    <a:pt x="25889" y="8138"/>
                  </a:lnTo>
                  <a:lnTo>
                    <a:pt x="29411" y="8247"/>
                  </a:lnTo>
                  <a:lnTo>
                    <a:pt x="33071" y="8302"/>
                  </a:lnTo>
                  <a:lnTo>
                    <a:pt x="36839" y="8329"/>
                  </a:lnTo>
                  <a:lnTo>
                    <a:pt x="40608" y="8302"/>
                  </a:lnTo>
                  <a:lnTo>
                    <a:pt x="44267" y="8247"/>
                  </a:lnTo>
                  <a:lnTo>
                    <a:pt x="47817" y="8138"/>
                  </a:lnTo>
                  <a:lnTo>
                    <a:pt x="51176" y="8001"/>
                  </a:lnTo>
                  <a:lnTo>
                    <a:pt x="54398" y="7810"/>
                  </a:lnTo>
                  <a:lnTo>
                    <a:pt x="57457" y="7619"/>
                  </a:lnTo>
                  <a:lnTo>
                    <a:pt x="60269" y="7373"/>
                  </a:lnTo>
                  <a:lnTo>
                    <a:pt x="62891" y="7100"/>
                  </a:lnTo>
                  <a:lnTo>
                    <a:pt x="65267" y="6800"/>
                  </a:lnTo>
                  <a:lnTo>
                    <a:pt x="67397" y="6499"/>
                  </a:lnTo>
                  <a:lnTo>
                    <a:pt x="68353" y="6336"/>
                  </a:lnTo>
                  <a:lnTo>
                    <a:pt x="69254" y="6144"/>
                  </a:lnTo>
                  <a:lnTo>
                    <a:pt x="70046" y="5981"/>
                  </a:lnTo>
                  <a:lnTo>
                    <a:pt x="70783" y="5789"/>
                  </a:lnTo>
                  <a:lnTo>
                    <a:pt x="71466" y="5598"/>
                  </a:lnTo>
                  <a:lnTo>
                    <a:pt x="72039" y="5407"/>
                  </a:lnTo>
                  <a:lnTo>
                    <a:pt x="72531" y="5216"/>
                  </a:lnTo>
                  <a:lnTo>
                    <a:pt x="72940" y="4997"/>
                  </a:lnTo>
                  <a:lnTo>
                    <a:pt x="73268" y="4806"/>
                  </a:lnTo>
                  <a:lnTo>
                    <a:pt x="73486" y="4588"/>
                  </a:lnTo>
                  <a:lnTo>
                    <a:pt x="73568" y="4479"/>
                  </a:lnTo>
                  <a:lnTo>
                    <a:pt x="73650" y="4369"/>
                  </a:lnTo>
                  <a:lnTo>
                    <a:pt x="73678" y="4287"/>
                  </a:lnTo>
                  <a:lnTo>
                    <a:pt x="73678" y="4178"/>
                  </a:lnTo>
                  <a:lnTo>
                    <a:pt x="73678" y="4069"/>
                  </a:lnTo>
                  <a:lnTo>
                    <a:pt x="73650" y="3960"/>
                  </a:lnTo>
                  <a:lnTo>
                    <a:pt x="73568" y="3851"/>
                  </a:lnTo>
                  <a:lnTo>
                    <a:pt x="73486" y="3741"/>
                  </a:lnTo>
                  <a:lnTo>
                    <a:pt x="73268" y="3523"/>
                  </a:lnTo>
                  <a:lnTo>
                    <a:pt x="72940" y="3332"/>
                  </a:lnTo>
                  <a:lnTo>
                    <a:pt x="72531" y="3141"/>
                  </a:lnTo>
                  <a:lnTo>
                    <a:pt x="72039" y="2922"/>
                  </a:lnTo>
                  <a:lnTo>
                    <a:pt x="71466" y="2731"/>
                  </a:lnTo>
                  <a:lnTo>
                    <a:pt x="70783" y="2540"/>
                  </a:lnTo>
                  <a:lnTo>
                    <a:pt x="70046" y="2376"/>
                  </a:lnTo>
                  <a:lnTo>
                    <a:pt x="69254" y="2185"/>
                  </a:lnTo>
                  <a:lnTo>
                    <a:pt x="68353" y="2021"/>
                  </a:lnTo>
                  <a:lnTo>
                    <a:pt x="67397" y="1857"/>
                  </a:lnTo>
                  <a:lnTo>
                    <a:pt x="65267" y="1529"/>
                  </a:lnTo>
                  <a:lnTo>
                    <a:pt x="62891" y="1229"/>
                  </a:lnTo>
                  <a:lnTo>
                    <a:pt x="60269" y="956"/>
                  </a:lnTo>
                  <a:lnTo>
                    <a:pt x="57457" y="710"/>
                  </a:lnTo>
                  <a:lnTo>
                    <a:pt x="54398" y="519"/>
                  </a:lnTo>
                  <a:lnTo>
                    <a:pt x="51176" y="328"/>
                  </a:lnTo>
                  <a:lnTo>
                    <a:pt x="47817" y="191"/>
                  </a:lnTo>
                  <a:lnTo>
                    <a:pt x="44267" y="109"/>
                  </a:lnTo>
                  <a:lnTo>
                    <a:pt x="40608" y="27"/>
                  </a:lnTo>
                  <a:lnTo>
                    <a:pt x="36839" y="0"/>
                  </a:lnTo>
                  <a:close/>
                </a:path>
              </a:pathLst>
            </a:cu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3063;p46">
              <a:extLst>
                <a:ext uri="{FF2B5EF4-FFF2-40B4-BE49-F238E27FC236}">
                  <a16:creationId xmlns:a16="http://schemas.microsoft.com/office/drawing/2014/main" id="{61C410C8-3D54-FEEC-780E-851A37F55212}"/>
                </a:ext>
              </a:extLst>
            </p:cNvPr>
            <p:cNvGrpSpPr/>
            <p:nvPr/>
          </p:nvGrpSpPr>
          <p:grpSpPr>
            <a:xfrm flipH="1">
              <a:off x="5982628" y="902911"/>
              <a:ext cx="1978213" cy="4110699"/>
              <a:chOff x="5222525" y="3318075"/>
              <a:chExt cx="1027750" cy="2135650"/>
            </a:xfrm>
          </p:grpSpPr>
          <p:sp>
            <p:nvSpPr>
              <p:cNvPr id="15" name="Google Shape;3064;p46">
                <a:extLst>
                  <a:ext uri="{FF2B5EF4-FFF2-40B4-BE49-F238E27FC236}">
                    <a16:creationId xmlns:a16="http://schemas.microsoft.com/office/drawing/2014/main" id="{FBE5A140-E107-74BB-0466-7050673183EF}"/>
                  </a:ext>
                </a:extLst>
              </p:cNvPr>
              <p:cNvSpPr/>
              <p:nvPr/>
            </p:nvSpPr>
            <p:spPr>
              <a:xfrm>
                <a:off x="6105225" y="3703125"/>
                <a:ext cx="140425" cy="240050"/>
              </a:xfrm>
              <a:custGeom>
                <a:avLst/>
                <a:gdLst/>
                <a:ahLst/>
                <a:cxnLst/>
                <a:rect l="l" t="t" r="r" b="b"/>
                <a:pathLst>
                  <a:path w="5617" h="9602" extrusionOk="0">
                    <a:moveTo>
                      <a:pt x="2725" y="0"/>
                    </a:moveTo>
                    <a:lnTo>
                      <a:pt x="2633" y="19"/>
                    </a:lnTo>
                    <a:lnTo>
                      <a:pt x="2559" y="74"/>
                    </a:lnTo>
                    <a:lnTo>
                      <a:pt x="2484" y="149"/>
                    </a:lnTo>
                    <a:lnTo>
                      <a:pt x="2410" y="241"/>
                    </a:lnTo>
                    <a:lnTo>
                      <a:pt x="2336" y="352"/>
                    </a:lnTo>
                    <a:lnTo>
                      <a:pt x="2188" y="630"/>
                    </a:lnTo>
                    <a:lnTo>
                      <a:pt x="2040" y="964"/>
                    </a:lnTo>
                    <a:lnTo>
                      <a:pt x="1910" y="1335"/>
                    </a:lnTo>
                    <a:lnTo>
                      <a:pt x="1780" y="1724"/>
                    </a:lnTo>
                    <a:lnTo>
                      <a:pt x="1669" y="2150"/>
                    </a:lnTo>
                    <a:lnTo>
                      <a:pt x="1484" y="2966"/>
                    </a:lnTo>
                    <a:lnTo>
                      <a:pt x="1317" y="3689"/>
                    </a:lnTo>
                    <a:lnTo>
                      <a:pt x="1187" y="4393"/>
                    </a:lnTo>
                    <a:lnTo>
                      <a:pt x="1168" y="4078"/>
                    </a:lnTo>
                    <a:lnTo>
                      <a:pt x="1131" y="3763"/>
                    </a:lnTo>
                    <a:lnTo>
                      <a:pt x="1076" y="3392"/>
                    </a:lnTo>
                    <a:lnTo>
                      <a:pt x="983" y="3040"/>
                    </a:lnTo>
                    <a:lnTo>
                      <a:pt x="927" y="2873"/>
                    </a:lnTo>
                    <a:lnTo>
                      <a:pt x="872" y="2706"/>
                    </a:lnTo>
                    <a:lnTo>
                      <a:pt x="798" y="2577"/>
                    </a:lnTo>
                    <a:lnTo>
                      <a:pt x="724" y="2484"/>
                    </a:lnTo>
                    <a:lnTo>
                      <a:pt x="649" y="2410"/>
                    </a:lnTo>
                    <a:lnTo>
                      <a:pt x="557" y="2391"/>
                    </a:lnTo>
                    <a:lnTo>
                      <a:pt x="464" y="2410"/>
                    </a:lnTo>
                    <a:lnTo>
                      <a:pt x="390" y="2447"/>
                    </a:lnTo>
                    <a:lnTo>
                      <a:pt x="316" y="2521"/>
                    </a:lnTo>
                    <a:lnTo>
                      <a:pt x="260" y="2614"/>
                    </a:lnTo>
                    <a:lnTo>
                      <a:pt x="205" y="2743"/>
                    </a:lnTo>
                    <a:lnTo>
                      <a:pt x="149" y="2892"/>
                    </a:lnTo>
                    <a:lnTo>
                      <a:pt x="75" y="3262"/>
                    </a:lnTo>
                    <a:lnTo>
                      <a:pt x="19" y="3689"/>
                    </a:lnTo>
                    <a:lnTo>
                      <a:pt x="1" y="4152"/>
                    </a:lnTo>
                    <a:lnTo>
                      <a:pt x="1" y="4652"/>
                    </a:lnTo>
                    <a:lnTo>
                      <a:pt x="19" y="5171"/>
                    </a:lnTo>
                    <a:lnTo>
                      <a:pt x="56" y="5431"/>
                    </a:lnTo>
                    <a:lnTo>
                      <a:pt x="75" y="5653"/>
                    </a:lnTo>
                    <a:lnTo>
                      <a:pt x="112" y="5857"/>
                    </a:lnTo>
                    <a:lnTo>
                      <a:pt x="168" y="6024"/>
                    </a:lnTo>
                    <a:lnTo>
                      <a:pt x="279" y="6339"/>
                    </a:lnTo>
                    <a:lnTo>
                      <a:pt x="390" y="6561"/>
                    </a:lnTo>
                    <a:lnTo>
                      <a:pt x="501" y="6728"/>
                    </a:lnTo>
                    <a:lnTo>
                      <a:pt x="594" y="6839"/>
                    </a:lnTo>
                    <a:lnTo>
                      <a:pt x="687" y="6914"/>
                    </a:lnTo>
                    <a:lnTo>
                      <a:pt x="1" y="8637"/>
                    </a:lnTo>
                    <a:lnTo>
                      <a:pt x="2892" y="9601"/>
                    </a:lnTo>
                    <a:lnTo>
                      <a:pt x="3559" y="7785"/>
                    </a:lnTo>
                    <a:lnTo>
                      <a:pt x="3837" y="7581"/>
                    </a:lnTo>
                    <a:lnTo>
                      <a:pt x="4078" y="7340"/>
                    </a:lnTo>
                    <a:lnTo>
                      <a:pt x="4319" y="7080"/>
                    </a:lnTo>
                    <a:lnTo>
                      <a:pt x="4542" y="6802"/>
                    </a:lnTo>
                    <a:lnTo>
                      <a:pt x="4746" y="6487"/>
                    </a:lnTo>
                    <a:lnTo>
                      <a:pt x="4931" y="6191"/>
                    </a:lnTo>
                    <a:lnTo>
                      <a:pt x="5098" y="5876"/>
                    </a:lnTo>
                    <a:lnTo>
                      <a:pt x="5246" y="5561"/>
                    </a:lnTo>
                    <a:lnTo>
                      <a:pt x="5376" y="5264"/>
                    </a:lnTo>
                    <a:lnTo>
                      <a:pt x="5468" y="4986"/>
                    </a:lnTo>
                    <a:lnTo>
                      <a:pt x="5543" y="4727"/>
                    </a:lnTo>
                    <a:lnTo>
                      <a:pt x="5598" y="4486"/>
                    </a:lnTo>
                    <a:lnTo>
                      <a:pt x="5617" y="4282"/>
                    </a:lnTo>
                    <a:lnTo>
                      <a:pt x="5617" y="4115"/>
                    </a:lnTo>
                    <a:lnTo>
                      <a:pt x="5580" y="4004"/>
                    </a:lnTo>
                    <a:lnTo>
                      <a:pt x="5543" y="3967"/>
                    </a:lnTo>
                    <a:lnTo>
                      <a:pt x="5505" y="3930"/>
                    </a:lnTo>
                    <a:lnTo>
                      <a:pt x="5153" y="3744"/>
                    </a:lnTo>
                    <a:lnTo>
                      <a:pt x="4764" y="3540"/>
                    </a:lnTo>
                    <a:lnTo>
                      <a:pt x="4356" y="3299"/>
                    </a:lnTo>
                    <a:lnTo>
                      <a:pt x="3115" y="2725"/>
                    </a:lnTo>
                    <a:lnTo>
                      <a:pt x="3022" y="2706"/>
                    </a:lnTo>
                    <a:lnTo>
                      <a:pt x="2929" y="2725"/>
                    </a:lnTo>
                    <a:lnTo>
                      <a:pt x="2837" y="2743"/>
                    </a:lnTo>
                    <a:lnTo>
                      <a:pt x="2762" y="2780"/>
                    </a:lnTo>
                    <a:lnTo>
                      <a:pt x="2688" y="2836"/>
                    </a:lnTo>
                    <a:lnTo>
                      <a:pt x="2614" y="2910"/>
                    </a:lnTo>
                    <a:lnTo>
                      <a:pt x="2484" y="3058"/>
                    </a:lnTo>
                    <a:lnTo>
                      <a:pt x="2670" y="2595"/>
                    </a:lnTo>
                    <a:lnTo>
                      <a:pt x="2818" y="2132"/>
                    </a:lnTo>
                    <a:lnTo>
                      <a:pt x="2966" y="1576"/>
                    </a:lnTo>
                    <a:lnTo>
                      <a:pt x="3040" y="1298"/>
                    </a:lnTo>
                    <a:lnTo>
                      <a:pt x="3077" y="1020"/>
                    </a:lnTo>
                    <a:lnTo>
                      <a:pt x="3115" y="760"/>
                    </a:lnTo>
                    <a:lnTo>
                      <a:pt x="3115" y="538"/>
                    </a:lnTo>
                    <a:lnTo>
                      <a:pt x="3096" y="334"/>
                    </a:lnTo>
                    <a:lnTo>
                      <a:pt x="3059" y="241"/>
                    </a:lnTo>
                    <a:lnTo>
                      <a:pt x="3040" y="167"/>
                    </a:lnTo>
                    <a:lnTo>
                      <a:pt x="2985" y="93"/>
                    </a:lnTo>
                    <a:lnTo>
                      <a:pt x="2929" y="56"/>
                    </a:lnTo>
                    <a:lnTo>
                      <a:pt x="2874" y="19"/>
                    </a:lnTo>
                    <a:lnTo>
                      <a:pt x="2799" y="0"/>
                    </a:lnTo>
                    <a:close/>
                  </a:path>
                </a:pathLst>
              </a:custGeom>
              <a:solidFill>
                <a:schemeClr val="accent1">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065;p46">
                <a:extLst>
                  <a:ext uri="{FF2B5EF4-FFF2-40B4-BE49-F238E27FC236}">
                    <a16:creationId xmlns:a16="http://schemas.microsoft.com/office/drawing/2014/main" id="{09FE8AC0-7F53-5FE0-E044-B678FD83FFDA}"/>
                  </a:ext>
                </a:extLst>
              </p:cNvPr>
              <p:cNvSpPr/>
              <p:nvPr/>
            </p:nvSpPr>
            <p:spPr>
              <a:xfrm>
                <a:off x="6102925" y="3700350"/>
                <a:ext cx="145500" cy="245600"/>
              </a:xfrm>
              <a:custGeom>
                <a:avLst/>
                <a:gdLst/>
                <a:ahLst/>
                <a:cxnLst/>
                <a:rect l="l" t="t" r="r" b="b"/>
                <a:pathLst>
                  <a:path w="5820" h="9824" extrusionOk="0">
                    <a:moveTo>
                      <a:pt x="2873" y="204"/>
                    </a:moveTo>
                    <a:lnTo>
                      <a:pt x="2929" y="223"/>
                    </a:lnTo>
                    <a:lnTo>
                      <a:pt x="2966" y="241"/>
                    </a:lnTo>
                    <a:lnTo>
                      <a:pt x="3003" y="278"/>
                    </a:lnTo>
                    <a:lnTo>
                      <a:pt x="3040" y="315"/>
                    </a:lnTo>
                    <a:lnTo>
                      <a:pt x="3077" y="426"/>
                    </a:lnTo>
                    <a:lnTo>
                      <a:pt x="3095" y="556"/>
                    </a:lnTo>
                    <a:lnTo>
                      <a:pt x="3114" y="704"/>
                    </a:lnTo>
                    <a:lnTo>
                      <a:pt x="3095" y="871"/>
                    </a:lnTo>
                    <a:lnTo>
                      <a:pt x="3058" y="1260"/>
                    </a:lnTo>
                    <a:lnTo>
                      <a:pt x="2966" y="1668"/>
                    </a:lnTo>
                    <a:lnTo>
                      <a:pt x="2854" y="2094"/>
                    </a:lnTo>
                    <a:lnTo>
                      <a:pt x="2725" y="2502"/>
                    </a:lnTo>
                    <a:lnTo>
                      <a:pt x="2484" y="3132"/>
                    </a:lnTo>
                    <a:lnTo>
                      <a:pt x="2484" y="3169"/>
                    </a:lnTo>
                    <a:lnTo>
                      <a:pt x="2484" y="3207"/>
                    </a:lnTo>
                    <a:lnTo>
                      <a:pt x="2502" y="3225"/>
                    </a:lnTo>
                    <a:lnTo>
                      <a:pt x="2539" y="3262"/>
                    </a:lnTo>
                    <a:lnTo>
                      <a:pt x="2613" y="3262"/>
                    </a:lnTo>
                    <a:lnTo>
                      <a:pt x="2632" y="3244"/>
                    </a:lnTo>
                    <a:lnTo>
                      <a:pt x="2669" y="3225"/>
                    </a:lnTo>
                    <a:lnTo>
                      <a:pt x="2780" y="3077"/>
                    </a:lnTo>
                    <a:lnTo>
                      <a:pt x="2910" y="2984"/>
                    </a:lnTo>
                    <a:lnTo>
                      <a:pt x="2966" y="2947"/>
                    </a:lnTo>
                    <a:lnTo>
                      <a:pt x="3040" y="2929"/>
                    </a:lnTo>
                    <a:lnTo>
                      <a:pt x="3169" y="2929"/>
                    </a:lnTo>
                    <a:lnTo>
                      <a:pt x="4411" y="3485"/>
                    </a:lnTo>
                    <a:lnTo>
                      <a:pt x="4819" y="3744"/>
                    </a:lnTo>
                    <a:lnTo>
                      <a:pt x="5190" y="3948"/>
                    </a:lnTo>
                    <a:lnTo>
                      <a:pt x="5560" y="4133"/>
                    </a:lnTo>
                    <a:lnTo>
                      <a:pt x="5597" y="4170"/>
                    </a:lnTo>
                    <a:lnTo>
                      <a:pt x="5616" y="4282"/>
                    </a:lnTo>
                    <a:lnTo>
                      <a:pt x="5616" y="4411"/>
                    </a:lnTo>
                    <a:lnTo>
                      <a:pt x="5597" y="4597"/>
                    </a:lnTo>
                    <a:lnTo>
                      <a:pt x="5560" y="4782"/>
                    </a:lnTo>
                    <a:lnTo>
                      <a:pt x="5486" y="5004"/>
                    </a:lnTo>
                    <a:lnTo>
                      <a:pt x="5412" y="5245"/>
                    </a:lnTo>
                    <a:lnTo>
                      <a:pt x="5319" y="5486"/>
                    </a:lnTo>
                    <a:lnTo>
                      <a:pt x="5208" y="5746"/>
                    </a:lnTo>
                    <a:lnTo>
                      <a:pt x="5078" y="6005"/>
                    </a:lnTo>
                    <a:lnTo>
                      <a:pt x="4930" y="6265"/>
                    </a:lnTo>
                    <a:lnTo>
                      <a:pt x="4782" y="6524"/>
                    </a:lnTo>
                    <a:lnTo>
                      <a:pt x="4615" y="6765"/>
                    </a:lnTo>
                    <a:lnTo>
                      <a:pt x="4430" y="7006"/>
                    </a:lnTo>
                    <a:lnTo>
                      <a:pt x="4244" y="7247"/>
                    </a:lnTo>
                    <a:lnTo>
                      <a:pt x="4041" y="7451"/>
                    </a:lnTo>
                    <a:lnTo>
                      <a:pt x="3818" y="7655"/>
                    </a:lnTo>
                    <a:lnTo>
                      <a:pt x="3596" y="7803"/>
                    </a:lnTo>
                    <a:lnTo>
                      <a:pt x="3559" y="7859"/>
                    </a:lnTo>
                    <a:lnTo>
                      <a:pt x="2929" y="9601"/>
                    </a:lnTo>
                    <a:lnTo>
                      <a:pt x="223" y="8693"/>
                    </a:lnTo>
                    <a:lnTo>
                      <a:pt x="871" y="7062"/>
                    </a:lnTo>
                    <a:lnTo>
                      <a:pt x="871" y="7025"/>
                    </a:lnTo>
                    <a:lnTo>
                      <a:pt x="871" y="6988"/>
                    </a:lnTo>
                    <a:lnTo>
                      <a:pt x="853" y="6969"/>
                    </a:lnTo>
                    <a:lnTo>
                      <a:pt x="834" y="6950"/>
                    </a:lnTo>
                    <a:lnTo>
                      <a:pt x="741" y="6858"/>
                    </a:lnTo>
                    <a:lnTo>
                      <a:pt x="649" y="6765"/>
                    </a:lnTo>
                    <a:lnTo>
                      <a:pt x="556" y="6598"/>
                    </a:lnTo>
                    <a:lnTo>
                      <a:pt x="445" y="6376"/>
                    </a:lnTo>
                    <a:lnTo>
                      <a:pt x="352" y="6079"/>
                    </a:lnTo>
                    <a:lnTo>
                      <a:pt x="260" y="5727"/>
                    </a:lnTo>
                    <a:lnTo>
                      <a:pt x="241" y="5505"/>
                    </a:lnTo>
                    <a:lnTo>
                      <a:pt x="223" y="5282"/>
                    </a:lnTo>
                    <a:lnTo>
                      <a:pt x="204" y="4801"/>
                    </a:lnTo>
                    <a:lnTo>
                      <a:pt x="204" y="4337"/>
                    </a:lnTo>
                    <a:lnTo>
                      <a:pt x="204" y="3929"/>
                    </a:lnTo>
                    <a:lnTo>
                      <a:pt x="241" y="3577"/>
                    </a:lnTo>
                    <a:lnTo>
                      <a:pt x="278" y="3244"/>
                    </a:lnTo>
                    <a:lnTo>
                      <a:pt x="352" y="2984"/>
                    </a:lnTo>
                    <a:lnTo>
                      <a:pt x="426" y="2799"/>
                    </a:lnTo>
                    <a:lnTo>
                      <a:pt x="463" y="2706"/>
                    </a:lnTo>
                    <a:lnTo>
                      <a:pt x="519" y="2651"/>
                    </a:lnTo>
                    <a:lnTo>
                      <a:pt x="575" y="2613"/>
                    </a:lnTo>
                    <a:lnTo>
                      <a:pt x="649" y="2595"/>
                    </a:lnTo>
                    <a:lnTo>
                      <a:pt x="704" y="2613"/>
                    </a:lnTo>
                    <a:lnTo>
                      <a:pt x="741" y="2651"/>
                    </a:lnTo>
                    <a:lnTo>
                      <a:pt x="797" y="2706"/>
                    </a:lnTo>
                    <a:lnTo>
                      <a:pt x="834" y="2780"/>
                    </a:lnTo>
                    <a:lnTo>
                      <a:pt x="908" y="2966"/>
                    </a:lnTo>
                    <a:lnTo>
                      <a:pt x="1001" y="3225"/>
                    </a:lnTo>
                    <a:lnTo>
                      <a:pt x="1057" y="3503"/>
                    </a:lnTo>
                    <a:lnTo>
                      <a:pt x="1112" y="3837"/>
                    </a:lnTo>
                    <a:lnTo>
                      <a:pt x="1168" y="4170"/>
                    </a:lnTo>
                    <a:lnTo>
                      <a:pt x="1186" y="4504"/>
                    </a:lnTo>
                    <a:lnTo>
                      <a:pt x="1205" y="4541"/>
                    </a:lnTo>
                    <a:lnTo>
                      <a:pt x="1223" y="4578"/>
                    </a:lnTo>
                    <a:lnTo>
                      <a:pt x="1242" y="4597"/>
                    </a:lnTo>
                    <a:lnTo>
                      <a:pt x="1316" y="4597"/>
                    </a:lnTo>
                    <a:lnTo>
                      <a:pt x="1353" y="4578"/>
                    </a:lnTo>
                    <a:lnTo>
                      <a:pt x="1372" y="4560"/>
                    </a:lnTo>
                    <a:lnTo>
                      <a:pt x="1390" y="4522"/>
                    </a:lnTo>
                    <a:lnTo>
                      <a:pt x="1520" y="3800"/>
                    </a:lnTo>
                    <a:lnTo>
                      <a:pt x="1668" y="3058"/>
                    </a:lnTo>
                    <a:lnTo>
                      <a:pt x="1854" y="2317"/>
                    </a:lnTo>
                    <a:lnTo>
                      <a:pt x="2039" y="1650"/>
                    </a:lnTo>
                    <a:lnTo>
                      <a:pt x="2150" y="1335"/>
                    </a:lnTo>
                    <a:lnTo>
                      <a:pt x="2243" y="1057"/>
                    </a:lnTo>
                    <a:lnTo>
                      <a:pt x="2354" y="797"/>
                    </a:lnTo>
                    <a:lnTo>
                      <a:pt x="2465" y="593"/>
                    </a:lnTo>
                    <a:lnTo>
                      <a:pt x="2558" y="426"/>
                    </a:lnTo>
                    <a:lnTo>
                      <a:pt x="2669" y="297"/>
                    </a:lnTo>
                    <a:lnTo>
                      <a:pt x="2780" y="223"/>
                    </a:lnTo>
                    <a:lnTo>
                      <a:pt x="2817" y="204"/>
                    </a:lnTo>
                    <a:close/>
                    <a:moveTo>
                      <a:pt x="2836" y="0"/>
                    </a:moveTo>
                    <a:lnTo>
                      <a:pt x="2762" y="19"/>
                    </a:lnTo>
                    <a:lnTo>
                      <a:pt x="2706" y="37"/>
                    </a:lnTo>
                    <a:lnTo>
                      <a:pt x="2632" y="93"/>
                    </a:lnTo>
                    <a:lnTo>
                      <a:pt x="2502" y="204"/>
                    </a:lnTo>
                    <a:lnTo>
                      <a:pt x="2372" y="371"/>
                    </a:lnTo>
                    <a:lnTo>
                      <a:pt x="2261" y="556"/>
                    </a:lnTo>
                    <a:lnTo>
                      <a:pt x="2150" y="797"/>
                    </a:lnTo>
                    <a:lnTo>
                      <a:pt x="2039" y="1075"/>
                    </a:lnTo>
                    <a:lnTo>
                      <a:pt x="1928" y="1353"/>
                    </a:lnTo>
                    <a:lnTo>
                      <a:pt x="1742" y="1983"/>
                    </a:lnTo>
                    <a:lnTo>
                      <a:pt x="1557" y="2632"/>
                    </a:lnTo>
                    <a:lnTo>
                      <a:pt x="1427" y="3244"/>
                    </a:lnTo>
                    <a:lnTo>
                      <a:pt x="1316" y="3800"/>
                    </a:lnTo>
                    <a:lnTo>
                      <a:pt x="1223" y="3336"/>
                    </a:lnTo>
                    <a:lnTo>
                      <a:pt x="1168" y="3095"/>
                    </a:lnTo>
                    <a:lnTo>
                      <a:pt x="1094" y="2873"/>
                    </a:lnTo>
                    <a:lnTo>
                      <a:pt x="1001" y="2688"/>
                    </a:lnTo>
                    <a:lnTo>
                      <a:pt x="908" y="2539"/>
                    </a:lnTo>
                    <a:lnTo>
                      <a:pt x="853" y="2484"/>
                    </a:lnTo>
                    <a:lnTo>
                      <a:pt x="797" y="2447"/>
                    </a:lnTo>
                    <a:lnTo>
                      <a:pt x="723" y="2410"/>
                    </a:lnTo>
                    <a:lnTo>
                      <a:pt x="575" y="2410"/>
                    </a:lnTo>
                    <a:lnTo>
                      <a:pt x="501" y="2428"/>
                    </a:lnTo>
                    <a:lnTo>
                      <a:pt x="445" y="2465"/>
                    </a:lnTo>
                    <a:lnTo>
                      <a:pt x="371" y="2521"/>
                    </a:lnTo>
                    <a:lnTo>
                      <a:pt x="297" y="2613"/>
                    </a:lnTo>
                    <a:lnTo>
                      <a:pt x="223" y="2743"/>
                    </a:lnTo>
                    <a:lnTo>
                      <a:pt x="167" y="2891"/>
                    </a:lnTo>
                    <a:lnTo>
                      <a:pt x="130" y="3077"/>
                    </a:lnTo>
                    <a:lnTo>
                      <a:pt x="56" y="3447"/>
                    </a:lnTo>
                    <a:lnTo>
                      <a:pt x="19" y="3874"/>
                    </a:lnTo>
                    <a:lnTo>
                      <a:pt x="0" y="4300"/>
                    </a:lnTo>
                    <a:lnTo>
                      <a:pt x="0" y="4689"/>
                    </a:lnTo>
                    <a:lnTo>
                      <a:pt x="19" y="5301"/>
                    </a:lnTo>
                    <a:lnTo>
                      <a:pt x="56" y="5690"/>
                    </a:lnTo>
                    <a:lnTo>
                      <a:pt x="130" y="6042"/>
                    </a:lnTo>
                    <a:lnTo>
                      <a:pt x="204" y="6320"/>
                    </a:lnTo>
                    <a:lnTo>
                      <a:pt x="297" y="6561"/>
                    </a:lnTo>
                    <a:lnTo>
                      <a:pt x="408" y="6747"/>
                    </a:lnTo>
                    <a:lnTo>
                      <a:pt x="501" y="6876"/>
                    </a:lnTo>
                    <a:lnTo>
                      <a:pt x="593" y="6988"/>
                    </a:lnTo>
                    <a:lnTo>
                      <a:pt x="649" y="7062"/>
                    </a:lnTo>
                    <a:lnTo>
                      <a:pt x="0" y="8711"/>
                    </a:lnTo>
                    <a:lnTo>
                      <a:pt x="0" y="8748"/>
                    </a:lnTo>
                    <a:lnTo>
                      <a:pt x="19" y="8785"/>
                    </a:lnTo>
                    <a:lnTo>
                      <a:pt x="37" y="8822"/>
                    </a:lnTo>
                    <a:lnTo>
                      <a:pt x="74" y="8841"/>
                    </a:lnTo>
                    <a:lnTo>
                      <a:pt x="2947" y="9805"/>
                    </a:lnTo>
                    <a:lnTo>
                      <a:pt x="2984" y="9823"/>
                    </a:lnTo>
                    <a:lnTo>
                      <a:pt x="3040" y="9805"/>
                    </a:lnTo>
                    <a:lnTo>
                      <a:pt x="3077" y="9749"/>
                    </a:lnTo>
                    <a:lnTo>
                      <a:pt x="3744" y="7951"/>
                    </a:lnTo>
                    <a:lnTo>
                      <a:pt x="3966" y="7785"/>
                    </a:lnTo>
                    <a:lnTo>
                      <a:pt x="4207" y="7581"/>
                    </a:lnTo>
                    <a:lnTo>
                      <a:pt x="4411" y="7340"/>
                    </a:lnTo>
                    <a:lnTo>
                      <a:pt x="4615" y="7099"/>
                    </a:lnTo>
                    <a:lnTo>
                      <a:pt x="4800" y="6839"/>
                    </a:lnTo>
                    <a:lnTo>
                      <a:pt x="4967" y="6580"/>
                    </a:lnTo>
                    <a:lnTo>
                      <a:pt x="5134" y="6320"/>
                    </a:lnTo>
                    <a:lnTo>
                      <a:pt x="5282" y="6042"/>
                    </a:lnTo>
                    <a:lnTo>
                      <a:pt x="5412" y="5764"/>
                    </a:lnTo>
                    <a:lnTo>
                      <a:pt x="5523" y="5505"/>
                    </a:lnTo>
                    <a:lnTo>
                      <a:pt x="5616" y="5245"/>
                    </a:lnTo>
                    <a:lnTo>
                      <a:pt x="5690" y="5004"/>
                    </a:lnTo>
                    <a:lnTo>
                      <a:pt x="5746" y="4782"/>
                    </a:lnTo>
                    <a:lnTo>
                      <a:pt x="5801" y="4578"/>
                    </a:lnTo>
                    <a:lnTo>
                      <a:pt x="5820" y="4411"/>
                    </a:lnTo>
                    <a:lnTo>
                      <a:pt x="5820" y="4263"/>
                    </a:lnTo>
                    <a:lnTo>
                      <a:pt x="5801" y="4152"/>
                    </a:lnTo>
                    <a:lnTo>
                      <a:pt x="5764" y="4059"/>
                    </a:lnTo>
                    <a:lnTo>
                      <a:pt x="5709" y="4004"/>
                    </a:lnTo>
                    <a:lnTo>
                      <a:pt x="5653" y="3948"/>
                    </a:lnTo>
                    <a:lnTo>
                      <a:pt x="5282" y="3781"/>
                    </a:lnTo>
                    <a:lnTo>
                      <a:pt x="4912" y="3559"/>
                    </a:lnTo>
                    <a:lnTo>
                      <a:pt x="4504" y="3318"/>
                    </a:lnTo>
                    <a:lnTo>
                      <a:pt x="3244" y="2743"/>
                    </a:lnTo>
                    <a:lnTo>
                      <a:pt x="3225" y="2725"/>
                    </a:lnTo>
                    <a:lnTo>
                      <a:pt x="3114" y="2725"/>
                    </a:lnTo>
                    <a:lnTo>
                      <a:pt x="3003" y="2743"/>
                    </a:lnTo>
                    <a:lnTo>
                      <a:pt x="2910" y="2762"/>
                    </a:lnTo>
                    <a:lnTo>
                      <a:pt x="2836" y="2799"/>
                    </a:lnTo>
                    <a:lnTo>
                      <a:pt x="3040" y="2169"/>
                    </a:lnTo>
                    <a:lnTo>
                      <a:pt x="3132" y="1816"/>
                    </a:lnTo>
                    <a:lnTo>
                      <a:pt x="3225" y="1446"/>
                    </a:lnTo>
                    <a:lnTo>
                      <a:pt x="3281" y="1075"/>
                    </a:lnTo>
                    <a:lnTo>
                      <a:pt x="3299" y="741"/>
                    </a:lnTo>
                    <a:lnTo>
                      <a:pt x="3299" y="593"/>
                    </a:lnTo>
                    <a:lnTo>
                      <a:pt x="3281" y="445"/>
                    </a:lnTo>
                    <a:lnTo>
                      <a:pt x="3262" y="334"/>
                    </a:lnTo>
                    <a:lnTo>
                      <a:pt x="3207" y="223"/>
                    </a:lnTo>
                    <a:lnTo>
                      <a:pt x="3151" y="148"/>
                    </a:lnTo>
                    <a:lnTo>
                      <a:pt x="3077" y="74"/>
                    </a:lnTo>
                    <a:lnTo>
                      <a:pt x="3003" y="37"/>
                    </a:lnTo>
                    <a:lnTo>
                      <a:pt x="2910" y="19"/>
                    </a:lnTo>
                    <a:lnTo>
                      <a:pt x="283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66;p46">
                <a:extLst>
                  <a:ext uri="{FF2B5EF4-FFF2-40B4-BE49-F238E27FC236}">
                    <a16:creationId xmlns:a16="http://schemas.microsoft.com/office/drawing/2014/main" id="{567B881E-AC04-AFBD-732F-BC5A69B6402F}"/>
                  </a:ext>
                </a:extLst>
              </p:cNvPr>
              <p:cNvSpPr/>
              <p:nvPr/>
            </p:nvSpPr>
            <p:spPr>
              <a:xfrm>
                <a:off x="5246175" y="3870400"/>
                <a:ext cx="155700" cy="429100"/>
              </a:xfrm>
              <a:custGeom>
                <a:avLst/>
                <a:gdLst/>
                <a:ahLst/>
                <a:cxnLst/>
                <a:rect l="l" t="t" r="r" b="b"/>
                <a:pathLst>
                  <a:path w="6228" h="17164" extrusionOk="0">
                    <a:moveTo>
                      <a:pt x="5134" y="0"/>
                    </a:moveTo>
                    <a:lnTo>
                      <a:pt x="5116" y="19"/>
                    </a:lnTo>
                    <a:lnTo>
                      <a:pt x="5023" y="93"/>
                    </a:lnTo>
                    <a:lnTo>
                      <a:pt x="4875" y="223"/>
                    </a:lnTo>
                    <a:lnTo>
                      <a:pt x="4689" y="445"/>
                    </a:lnTo>
                    <a:lnTo>
                      <a:pt x="4448" y="760"/>
                    </a:lnTo>
                    <a:lnTo>
                      <a:pt x="4170" y="1205"/>
                    </a:lnTo>
                    <a:lnTo>
                      <a:pt x="3855" y="1798"/>
                    </a:lnTo>
                    <a:lnTo>
                      <a:pt x="3522" y="2539"/>
                    </a:lnTo>
                    <a:lnTo>
                      <a:pt x="3336" y="2966"/>
                    </a:lnTo>
                    <a:lnTo>
                      <a:pt x="3132" y="3448"/>
                    </a:lnTo>
                    <a:lnTo>
                      <a:pt x="2929" y="3985"/>
                    </a:lnTo>
                    <a:lnTo>
                      <a:pt x="2725" y="4560"/>
                    </a:lnTo>
                    <a:lnTo>
                      <a:pt x="2521" y="5190"/>
                    </a:lnTo>
                    <a:lnTo>
                      <a:pt x="2317" y="5876"/>
                    </a:lnTo>
                    <a:lnTo>
                      <a:pt x="2095" y="6617"/>
                    </a:lnTo>
                    <a:lnTo>
                      <a:pt x="1872" y="7433"/>
                    </a:lnTo>
                    <a:lnTo>
                      <a:pt x="1650" y="8285"/>
                    </a:lnTo>
                    <a:lnTo>
                      <a:pt x="1409" y="9212"/>
                    </a:lnTo>
                    <a:lnTo>
                      <a:pt x="1186" y="10213"/>
                    </a:lnTo>
                    <a:lnTo>
                      <a:pt x="945" y="11288"/>
                    </a:lnTo>
                    <a:lnTo>
                      <a:pt x="704" y="12418"/>
                    </a:lnTo>
                    <a:lnTo>
                      <a:pt x="482" y="13623"/>
                    </a:lnTo>
                    <a:lnTo>
                      <a:pt x="241" y="14902"/>
                    </a:lnTo>
                    <a:lnTo>
                      <a:pt x="0" y="16273"/>
                    </a:lnTo>
                    <a:lnTo>
                      <a:pt x="5097" y="17163"/>
                    </a:lnTo>
                    <a:lnTo>
                      <a:pt x="6228" y="10583"/>
                    </a:lnTo>
                    <a:lnTo>
                      <a:pt x="5134" y="0"/>
                    </a:lnTo>
                    <a:close/>
                  </a:path>
                </a:pathLst>
              </a:custGeom>
              <a:solidFill>
                <a:schemeClr val="accent6">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067;p46">
                <a:extLst>
                  <a:ext uri="{FF2B5EF4-FFF2-40B4-BE49-F238E27FC236}">
                    <a16:creationId xmlns:a16="http://schemas.microsoft.com/office/drawing/2014/main" id="{61C79076-0BA7-6D31-B4E3-01668514C037}"/>
                  </a:ext>
                </a:extLst>
              </p:cNvPr>
              <p:cNvSpPr/>
              <p:nvPr/>
            </p:nvSpPr>
            <p:spPr>
              <a:xfrm>
                <a:off x="5532525" y="3701725"/>
                <a:ext cx="142725" cy="179350"/>
              </a:xfrm>
              <a:custGeom>
                <a:avLst/>
                <a:gdLst/>
                <a:ahLst/>
                <a:cxnLst/>
                <a:rect l="l" t="t" r="r" b="b"/>
                <a:pathLst>
                  <a:path w="5709" h="7174" extrusionOk="0">
                    <a:moveTo>
                      <a:pt x="0" y="1"/>
                    </a:moveTo>
                    <a:lnTo>
                      <a:pt x="0" y="7136"/>
                    </a:lnTo>
                    <a:lnTo>
                      <a:pt x="5709" y="7174"/>
                    </a:lnTo>
                    <a:lnTo>
                      <a:pt x="5709" y="1"/>
                    </a:lnTo>
                    <a:close/>
                  </a:path>
                </a:pathLst>
              </a:custGeom>
              <a:solidFill>
                <a:schemeClr val="accent1">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068;p46">
                <a:extLst>
                  <a:ext uri="{FF2B5EF4-FFF2-40B4-BE49-F238E27FC236}">
                    <a16:creationId xmlns:a16="http://schemas.microsoft.com/office/drawing/2014/main" id="{8B549E82-D8E9-E1B6-7B1E-6B4ECF87152F}"/>
                  </a:ext>
                </a:extLst>
              </p:cNvPr>
              <p:cNvSpPr/>
              <p:nvPr/>
            </p:nvSpPr>
            <p:spPr>
              <a:xfrm>
                <a:off x="5530200" y="3699425"/>
                <a:ext cx="147375" cy="184425"/>
              </a:xfrm>
              <a:custGeom>
                <a:avLst/>
                <a:gdLst/>
                <a:ahLst/>
                <a:cxnLst/>
                <a:rect l="l" t="t" r="r" b="b"/>
                <a:pathLst>
                  <a:path w="5895" h="7377" extrusionOk="0">
                    <a:moveTo>
                      <a:pt x="5691" y="204"/>
                    </a:moveTo>
                    <a:lnTo>
                      <a:pt x="5691" y="7173"/>
                    </a:lnTo>
                    <a:lnTo>
                      <a:pt x="186" y="7117"/>
                    </a:lnTo>
                    <a:lnTo>
                      <a:pt x="186" y="204"/>
                    </a:lnTo>
                    <a:close/>
                    <a:moveTo>
                      <a:pt x="56" y="0"/>
                    </a:moveTo>
                    <a:lnTo>
                      <a:pt x="19" y="37"/>
                    </a:lnTo>
                    <a:lnTo>
                      <a:pt x="1" y="56"/>
                    </a:lnTo>
                    <a:lnTo>
                      <a:pt x="1" y="93"/>
                    </a:lnTo>
                    <a:lnTo>
                      <a:pt x="1" y="7228"/>
                    </a:lnTo>
                    <a:lnTo>
                      <a:pt x="1" y="7266"/>
                    </a:lnTo>
                    <a:lnTo>
                      <a:pt x="19" y="7284"/>
                    </a:lnTo>
                    <a:lnTo>
                      <a:pt x="56" y="7303"/>
                    </a:lnTo>
                    <a:lnTo>
                      <a:pt x="93" y="7321"/>
                    </a:lnTo>
                    <a:lnTo>
                      <a:pt x="5802" y="7377"/>
                    </a:lnTo>
                    <a:lnTo>
                      <a:pt x="5839" y="7358"/>
                    </a:lnTo>
                    <a:lnTo>
                      <a:pt x="5858" y="7340"/>
                    </a:lnTo>
                    <a:lnTo>
                      <a:pt x="5895" y="7321"/>
                    </a:lnTo>
                    <a:lnTo>
                      <a:pt x="5895" y="7266"/>
                    </a:lnTo>
                    <a:lnTo>
                      <a:pt x="5895" y="93"/>
                    </a:lnTo>
                    <a:lnTo>
                      <a:pt x="5895" y="56"/>
                    </a:lnTo>
                    <a:lnTo>
                      <a:pt x="5858" y="37"/>
                    </a:lnTo>
                    <a:lnTo>
                      <a:pt x="5839"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069;p46">
                <a:extLst>
                  <a:ext uri="{FF2B5EF4-FFF2-40B4-BE49-F238E27FC236}">
                    <a16:creationId xmlns:a16="http://schemas.microsoft.com/office/drawing/2014/main" id="{20E71D79-F9F4-D21C-5480-B4F3E7269ACA}"/>
                  </a:ext>
                </a:extLst>
              </p:cNvPr>
              <p:cNvSpPr/>
              <p:nvPr/>
            </p:nvSpPr>
            <p:spPr>
              <a:xfrm>
                <a:off x="5641875" y="5368900"/>
                <a:ext cx="230775" cy="84825"/>
              </a:xfrm>
              <a:custGeom>
                <a:avLst/>
                <a:gdLst/>
                <a:ahLst/>
                <a:cxnLst/>
                <a:rect l="l" t="t" r="r" b="b"/>
                <a:pathLst>
                  <a:path w="9231" h="3393" extrusionOk="0">
                    <a:moveTo>
                      <a:pt x="3763" y="0"/>
                    </a:moveTo>
                    <a:lnTo>
                      <a:pt x="0" y="241"/>
                    </a:lnTo>
                    <a:lnTo>
                      <a:pt x="0" y="3392"/>
                    </a:lnTo>
                    <a:lnTo>
                      <a:pt x="1872" y="3392"/>
                    </a:lnTo>
                    <a:lnTo>
                      <a:pt x="1891" y="2725"/>
                    </a:lnTo>
                    <a:lnTo>
                      <a:pt x="3559" y="3392"/>
                    </a:lnTo>
                    <a:lnTo>
                      <a:pt x="9231" y="3392"/>
                    </a:lnTo>
                    <a:lnTo>
                      <a:pt x="37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70;p46">
                <a:extLst>
                  <a:ext uri="{FF2B5EF4-FFF2-40B4-BE49-F238E27FC236}">
                    <a16:creationId xmlns:a16="http://schemas.microsoft.com/office/drawing/2014/main" id="{768F8982-FEC0-60F6-D98D-86CEC8248DB4}"/>
                  </a:ext>
                </a:extLst>
              </p:cNvPr>
              <p:cNvSpPr/>
              <p:nvPr/>
            </p:nvSpPr>
            <p:spPr>
              <a:xfrm>
                <a:off x="5222525" y="5368900"/>
                <a:ext cx="230775" cy="84825"/>
              </a:xfrm>
              <a:custGeom>
                <a:avLst/>
                <a:gdLst/>
                <a:ahLst/>
                <a:cxnLst/>
                <a:rect l="l" t="t" r="r" b="b"/>
                <a:pathLst>
                  <a:path w="9231" h="3393" extrusionOk="0">
                    <a:moveTo>
                      <a:pt x="5469" y="0"/>
                    </a:moveTo>
                    <a:lnTo>
                      <a:pt x="1" y="3392"/>
                    </a:lnTo>
                    <a:lnTo>
                      <a:pt x="5802" y="3392"/>
                    </a:lnTo>
                    <a:lnTo>
                      <a:pt x="7340" y="2947"/>
                    </a:lnTo>
                    <a:lnTo>
                      <a:pt x="7415" y="3392"/>
                    </a:lnTo>
                    <a:lnTo>
                      <a:pt x="9231" y="3392"/>
                    </a:lnTo>
                    <a:lnTo>
                      <a:pt x="9231" y="297"/>
                    </a:lnTo>
                    <a:lnTo>
                      <a:pt x="54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071;p46">
                <a:extLst>
                  <a:ext uri="{FF2B5EF4-FFF2-40B4-BE49-F238E27FC236}">
                    <a16:creationId xmlns:a16="http://schemas.microsoft.com/office/drawing/2014/main" id="{79915A79-B679-CD10-78FA-75FEB73D1CAA}"/>
                  </a:ext>
                </a:extLst>
              </p:cNvPr>
              <p:cNvSpPr/>
              <p:nvPr/>
            </p:nvSpPr>
            <p:spPr>
              <a:xfrm>
                <a:off x="5333750" y="3831000"/>
                <a:ext cx="495350" cy="1549050"/>
              </a:xfrm>
              <a:custGeom>
                <a:avLst/>
                <a:gdLst/>
                <a:ahLst/>
                <a:cxnLst/>
                <a:rect l="l" t="t" r="r" b="b"/>
                <a:pathLst>
                  <a:path w="19814" h="61962" extrusionOk="0">
                    <a:moveTo>
                      <a:pt x="7692" y="1"/>
                    </a:moveTo>
                    <a:lnTo>
                      <a:pt x="1631" y="1576"/>
                    </a:lnTo>
                    <a:lnTo>
                      <a:pt x="3299" y="29563"/>
                    </a:lnTo>
                    <a:lnTo>
                      <a:pt x="0" y="61387"/>
                    </a:lnTo>
                    <a:lnTo>
                      <a:pt x="5153" y="61961"/>
                    </a:lnTo>
                    <a:lnTo>
                      <a:pt x="10657" y="36291"/>
                    </a:lnTo>
                    <a:lnTo>
                      <a:pt x="11844" y="61887"/>
                    </a:lnTo>
                    <a:lnTo>
                      <a:pt x="16811" y="61479"/>
                    </a:lnTo>
                    <a:lnTo>
                      <a:pt x="17033" y="55623"/>
                    </a:lnTo>
                    <a:lnTo>
                      <a:pt x="17274" y="49914"/>
                    </a:lnTo>
                    <a:lnTo>
                      <a:pt x="17515" y="44539"/>
                    </a:lnTo>
                    <a:lnTo>
                      <a:pt x="17756" y="39701"/>
                    </a:lnTo>
                    <a:lnTo>
                      <a:pt x="18164" y="32399"/>
                    </a:lnTo>
                    <a:lnTo>
                      <a:pt x="18312" y="29619"/>
                    </a:lnTo>
                    <a:lnTo>
                      <a:pt x="19813" y="1706"/>
                    </a:lnTo>
                    <a:lnTo>
                      <a:pt x="13901" y="1"/>
                    </a:lnTo>
                    <a:close/>
                  </a:path>
                </a:pathLst>
              </a:custGeom>
              <a:solidFill>
                <a:schemeClr val="accent6">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72;p46">
                <a:extLst>
                  <a:ext uri="{FF2B5EF4-FFF2-40B4-BE49-F238E27FC236}">
                    <a16:creationId xmlns:a16="http://schemas.microsoft.com/office/drawing/2014/main" id="{527E9586-117F-3199-A606-8CAE706B8D95}"/>
                  </a:ext>
                </a:extLst>
              </p:cNvPr>
              <p:cNvSpPr/>
              <p:nvPr/>
            </p:nvSpPr>
            <p:spPr>
              <a:xfrm>
                <a:off x="5629825" y="5319775"/>
                <a:ext cx="125125" cy="13925"/>
              </a:xfrm>
              <a:custGeom>
                <a:avLst/>
                <a:gdLst/>
                <a:ahLst/>
                <a:cxnLst/>
                <a:rect l="l" t="t" r="r" b="b"/>
                <a:pathLst>
                  <a:path w="5005" h="557" extrusionOk="0">
                    <a:moveTo>
                      <a:pt x="4894" y="1"/>
                    </a:moveTo>
                    <a:lnTo>
                      <a:pt x="93" y="372"/>
                    </a:lnTo>
                    <a:lnTo>
                      <a:pt x="56" y="372"/>
                    </a:lnTo>
                    <a:lnTo>
                      <a:pt x="19" y="409"/>
                    </a:lnTo>
                    <a:lnTo>
                      <a:pt x="1" y="427"/>
                    </a:lnTo>
                    <a:lnTo>
                      <a:pt x="1" y="464"/>
                    </a:lnTo>
                    <a:lnTo>
                      <a:pt x="1" y="501"/>
                    </a:lnTo>
                    <a:lnTo>
                      <a:pt x="19" y="538"/>
                    </a:lnTo>
                    <a:lnTo>
                      <a:pt x="56" y="557"/>
                    </a:lnTo>
                    <a:lnTo>
                      <a:pt x="93" y="557"/>
                    </a:lnTo>
                    <a:lnTo>
                      <a:pt x="4912" y="205"/>
                    </a:lnTo>
                    <a:lnTo>
                      <a:pt x="4949" y="186"/>
                    </a:lnTo>
                    <a:lnTo>
                      <a:pt x="4968" y="168"/>
                    </a:lnTo>
                    <a:lnTo>
                      <a:pt x="4986" y="131"/>
                    </a:lnTo>
                    <a:lnTo>
                      <a:pt x="5005" y="94"/>
                    </a:lnTo>
                    <a:lnTo>
                      <a:pt x="4986" y="56"/>
                    </a:lnTo>
                    <a:lnTo>
                      <a:pt x="4968" y="19"/>
                    </a:lnTo>
                    <a:lnTo>
                      <a:pt x="493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73;p46">
                <a:extLst>
                  <a:ext uri="{FF2B5EF4-FFF2-40B4-BE49-F238E27FC236}">
                    <a16:creationId xmlns:a16="http://schemas.microsoft.com/office/drawing/2014/main" id="{AABEB577-D644-C427-4684-889DA6176A23}"/>
                  </a:ext>
                </a:extLst>
              </p:cNvPr>
              <p:cNvSpPr/>
              <p:nvPr/>
            </p:nvSpPr>
            <p:spPr>
              <a:xfrm>
                <a:off x="5340225" y="5318850"/>
                <a:ext cx="130225" cy="21350"/>
              </a:xfrm>
              <a:custGeom>
                <a:avLst/>
                <a:gdLst/>
                <a:ahLst/>
                <a:cxnLst/>
                <a:rect l="l" t="t" r="r" b="b"/>
                <a:pathLst>
                  <a:path w="5209" h="854" extrusionOk="0">
                    <a:moveTo>
                      <a:pt x="56" y="1"/>
                    </a:moveTo>
                    <a:lnTo>
                      <a:pt x="38" y="19"/>
                    </a:lnTo>
                    <a:lnTo>
                      <a:pt x="1" y="38"/>
                    </a:lnTo>
                    <a:lnTo>
                      <a:pt x="1" y="75"/>
                    </a:lnTo>
                    <a:lnTo>
                      <a:pt x="1" y="112"/>
                    </a:lnTo>
                    <a:lnTo>
                      <a:pt x="19" y="149"/>
                    </a:lnTo>
                    <a:lnTo>
                      <a:pt x="38" y="168"/>
                    </a:lnTo>
                    <a:lnTo>
                      <a:pt x="75" y="186"/>
                    </a:lnTo>
                    <a:lnTo>
                      <a:pt x="5098" y="853"/>
                    </a:lnTo>
                    <a:lnTo>
                      <a:pt x="5135" y="853"/>
                    </a:lnTo>
                    <a:lnTo>
                      <a:pt x="5172" y="835"/>
                    </a:lnTo>
                    <a:lnTo>
                      <a:pt x="5190" y="798"/>
                    </a:lnTo>
                    <a:lnTo>
                      <a:pt x="5209" y="779"/>
                    </a:lnTo>
                    <a:lnTo>
                      <a:pt x="5190" y="724"/>
                    </a:lnTo>
                    <a:lnTo>
                      <a:pt x="5190" y="705"/>
                    </a:lnTo>
                    <a:lnTo>
                      <a:pt x="5153" y="668"/>
                    </a:lnTo>
                    <a:lnTo>
                      <a:pt x="5116" y="668"/>
                    </a:lnTo>
                    <a:lnTo>
                      <a:pt x="11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74;p46">
                <a:extLst>
                  <a:ext uri="{FF2B5EF4-FFF2-40B4-BE49-F238E27FC236}">
                    <a16:creationId xmlns:a16="http://schemas.microsoft.com/office/drawing/2014/main" id="{994FD9FD-D783-B3F8-4D7E-83415C2B71CD}"/>
                  </a:ext>
                </a:extLst>
              </p:cNvPr>
              <p:cNvSpPr/>
              <p:nvPr/>
            </p:nvSpPr>
            <p:spPr>
              <a:xfrm>
                <a:off x="5659475" y="4974125"/>
                <a:ext cx="19025" cy="354475"/>
              </a:xfrm>
              <a:custGeom>
                <a:avLst/>
                <a:gdLst/>
                <a:ahLst/>
                <a:cxnLst/>
                <a:rect l="l" t="t" r="r" b="b"/>
                <a:pathLst>
                  <a:path w="761" h="14179" extrusionOk="0">
                    <a:moveTo>
                      <a:pt x="93" y="0"/>
                    </a:moveTo>
                    <a:lnTo>
                      <a:pt x="56" y="19"/>
                    </a:lnTo>
                    <a:lnTo>
                      <a:pt x="19" y="37"/>
                    </a:lnTo>
                    <a:lnTo>
                      <a:pt x="1" y="56"/>
                    </a:lnTo>
                    <a:lnTo>
                      <a:pt x="1" y="111"/>
                    </a:lnTo>
                    <a:lnTo>
                      <a:pt x="557" y="14086"/>
                    </a:lnTo>
                    <a:lnTo>
                      <a:pt x="575" y="14123"/>
                    </a:lnTo>
                    <a:lnTo>
                      <a:pt x="594" y="14160"/>
                    </a:lnTo>
                    <a:lnTo>
                      <a:pt x="612" y="14179"/>
                    </a:lnTo>
                    <a:lnTo>
                      <a:pt x="705" y="14179"/>
                    </a:lnTo>
                    <a:lnTo>
                      <a:pt x="724" y="14160"/>
                    </a:lnTo>
                    <a:lnTo>
                      <a:pt x="742" y="14123"/>
                    </a:lnTo>
                    <a:lnTo>
                      <a:pt x="761" y="14086"/>
                    </a:lnTo>
                    <a:lnTo>
                      <a:pt x="186" y="93"/>
                    </a:lnTo>
                    <a:lnTo>
                      <a:pt x="186" y="56"/>
                    </a:lnTo>
                    <a:lnTo>
                      <a:pt x="168" y="19"/>
                    </a:lnTo>
                    <a:lnTo>
                      <a:pt x="13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75;p46">
                <a:extLst>
                  <a:ext uri="{FF2B5EF4-FFF2-40B4-BE49-F238E27FC236}">
                    <a16:creationId xmlns:a16="http://schemas.microsoft.com/office/drawing/2014/main" id="{F5CEAA35-7F19-9E7C-9F93-AF860F3FDA43}"/>
                  </a:ext>
                </a:extLst>
              </p:cNvPr>
              <p:cNvSpPr/>
              <p:nvPr/>
            </p:nvSpPr>
            <p:spPr>
              <a:xfrm>
                <a:off x="5437075" y="4974125"/>
                <a:ext cx="48675" cy="359575"/>
              </a:xfrm>
              <a:custGeom>
                <a:avLst/>
                <a:gdLst/>
                <a:ahLst/>
                <a:cxnLst/>
                <a:rect l="l" t="t" r="r" b="b"/>
                <a:pathLst>
                  <a:path w="1947" h="14383" extrusionOk="0">
                    <a:moveTo>
                      <a:pt x="1817" y="0"/>
                    </a:moveTo>
                    <a:lnTo>
                      <a:pt x="1780" y="19"/>
                    </a:lnTo>
                    <a:lnTo>
                      <a:pt x="1761" y="56"/>
                    </a:lnTo>
                    <a:lnTo>
                      <a:pt x="1743" y="93"/>
                    </a:lnTo>
                    <a:lnTo>
                      <a:pt x="0" y="14272"/>
                    </a:lnTo>
                    <a:lnTo>
                      <a:pt x="0" y="14309"/>
                    </a:lnTo>
                    <a:lnTo>
                      <a:pt x="19" y="14346"/>
                    </a:lnTo>
                    <a:lnTo>
                      <a:pt x="37" y="14364"/>
                    </a:lnTo>
                    <a:lnTo>
                      <a:pt x="74" y="14383"/>
                    </a:lnTo>
                    <a:lnTo>
                      <a:pt x="93" y="14383"/>
                    </a:lnTo>
                    <a:lnTo>
                      <a:pt x="130" y="14364"/>
                    </a:lnTo>
                    <a:lnTo>
                      <a:pt x="149" y="14346"/>
                    </a:lnTo>
                    <a:lnTo>
                      <a:pt x="186" y="14327"/>
                    </a:lnTo>
                    <a:lnTo>
                      <a:pt x="186" y="14290"/>
                    </a:lnTo>
                    <a:lnTo>
                      <a:pt x="1946" y="111"/>
                    </a:lnTo>
                    <a:lnTo>
                      <a:pt x="1946" y="74"/>
                    </a:lnTo>
                    <a:lnTo>
                      <a:pt x="1928" y="37"/>
                    </a:lnTo>
                    <a:lnTo>
                      <a:pt x="1891" y="19"/>
                    </a:lnTo>
                    <a:lnTo>
                      <a:pt x="185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76;p46">
                <a:extLst>
                  <a:ext uri="{FF2B5EF4-FFF2-40B4-BE49-F238E27FC236}">
                    <a16:creationId xmlns:a16="http://schemas.microsoft.com/office/drawing/2014/main" id="{19D1D322-999C-2037-2833-2B2C8D52584C}"/>
                  </a:ext>
                </a:extLst>
              </p:cNvPr>
              <p:cNvSpPr/>
              <p:nvPr/>
            </p:nvSpPr>
            <p:spPr>
              <a:xfrm>
                <a:off x="5597850" y="4679425"/>
                <a:ext cx="22275" cy="61175"/>
              </a:xfrm>
              <a:custGeom>
                <a:avLst/>
                <a:gdLst/>
                <a:ahLst/>
                <a:cxnLst/>
                <a:rect l="l" t="t" r="r" b="b"/>
                <a:pathLst>
                  <a:path w="891" h="2447" extrusionOk="0">
                    <a:moveTo>
                      <a:pt x="761" y="0"/>
                    </a:moveTo>
                    <a:lnTo>
                      <a:pt x="724" y="37"/>
                    </a:lnTo>
                    <a:lnTo>
                      <a:pt x="705" y="56"/>
                    </a:lnTo>
                    <a:lnTo>
                      <a:pt x="1" y="2317"/>
                    </a:lnTo>
                    <a:lnTo>
                      <a:pt x="1" y="2354"/>
                    </a:lnTo>
                    <a:lnTo>
                      <a:pt x="19" y="2391"/>
                    </a:lnTo>
                    <a:lnTo>
                      <a:pt x="38" y="2428"/>
                    </a:lnTo>
                    <a:lnTo>
                      <a:pt x="75" y="2447"/>
                    </a:lnTo>
                    <a:lnTo>
                      <a:pt x="93" y="2447"/>
                    </a:lnTo>
                    <a:lnTo>
                      <a:pt x="149" y="2428"/>
                    </a:lnTo>
                    <a:lnTo>
                      <a:pt x="186" y="2373"/>
                    </a:lnTo>
                    <a:lnTo>
                      <a:pt x="890" y="130"/>
                    </a:lnTo>
                    <a:lnTo>
                      <a:pt x="890" y="74"/>
                    </a:lnTo>
                    <a:lnTo>
                      <a:pt x="890" y="37"/>
                    </a:lnTo>
                    <a:lnTo>
                      <a:pt x="853" y="19"/>
                    </a:lnTo>
                    <a:lnTo>
                      <a:pt x="835"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077;p46">
                <a:extLst>
                  <a:ext uri="{FF2B5EF4-FFF2-40B4-BE49-F238E27FC236}">
                    <a16:creationId xmlns:a16="http://schemas.microsoft.com/office/drawing/2014/main" id="{12D93EED-2C99-50B3-8EBA-DB2205531167}"/>
                  </a:ext>
                </a:extLst>
              </p:cNvPr>
              <p:cNvSpPr/>
              <p:nvPr/>
            </p:nvSpPr>
            <p:spPr>
              <a:xfrm>
                <a:off x="5424550" y="3332425"/>
                <a:ext cx="351250" cy="430500"/>
              </a:xfrm>
              <a:custGeom>
                <a:avLst/>
                <a:gdLst/>
                <a:ahLst/>
                <a:cxnLst/>
                <a:rect l="l" t="t" r="r" b="b"/>
                <a:pathLst>
                  <a:path w="14050" h="17220" extrusionOk="0">
                    <a:moveTo>
                      <a:pt x="7192" y="1"/>
                    </a:moveTo>
                    <a:lnTo>
                      <a:pt x="6562" y="19"/>
                    </a:lnTo>
                    <a:lnTo>
                      <a:pt x="5950" y="93"/>
                    </a:lnTo>
                    <a:lnTo>
                      <a:pt x="5376" y="186"/>
                    </a:lnTo>
                    <a:lnTo>
                      <a:pt x="4820" y="316"/>
                    </a:lnTo>
                    <a:lnTo>
                      <a:pt x="4319" y="464"/>
                    </a:lnTo>
                    <a:lnTo>
                      <a:pt x="3856" y="631"/>
                    </a:lnTo>
                    <a:lnTo>
                      <a:pt x="3430" y="835"/>
                    </a:lnTo>
                    <a:lnTo>
                      <a:pt x="3022" y="1057"/>
                    </a:lnTo>
                    <a:lnTo>
                      <a:pt x="2651" y="1317"/>
                    </a:lnTo>
                    <a:lnTo>
                      <a:pt x="2318" y="1576"/>
                    </a:lnTo>
                    <a:lnTo>
                      <a:pt x="2021" y="1854"/>
                    </a:lnTo>
                    <a:lnTo>
                      <a:pt x="1725" y="2132"/>
                    </a:lnTo>
                    <a:lnTo>
                      <a:pt x="1484" y="2447"/>
                    </a:lnTo>
                    <a:lnTo>
                      <a:pt x="1243" y="2762"/>
                    </a:lnTo>
                    <a:lnTo>
                      <a:pt x="1039" y="3077"/>
                    </a:lnTo>
                    <a:lnTo>
                      <a:pt x="872" y="3411"/>
                    </a:lnTo>
                    <a:lnTo>
                      <a:pt x="705" y="3745"/>
                    </a:lnTo>
                    <a:lnTo>
                      <a:pt x="557" y="4060"/>
                    </a:lnTo>
                    <a:lnTo>
                      <a:pt x="446" y="4393"/>
                    </a:lnTo>
                    <a:lnTo>
                      <a:pt x="334" y="4727"/>
                    </a:lnTo>
                    <a:lnTo>
                      <a:pt x="260" y="5061"/>
                    </a:lnTo>
                    <a:lnTo>
                      <a:pt x="186" y="5376"/>
                    </a:lnTo>
                    <a:lnTo>
                      <a:pt x="131" y="5691"/>
                    </a:lnTo>
                    <a:lnTo>
                      <a:pt x="56" y="6284"/>
                    </a:lnTo>
                    <a:lnTo>
                      <a:pt x="19" y="6821"/>
                    </a:lnTo>
                    <a:lnTo>
                      <a:pt x="1" y="7266"/>
                    </a:lnTo>
                    <a:lnTo>
                      <a:pt x="19" y="7637"/>
                    </a:lnTo>
                    <a:lnTo>
                      <a:pt x="38" y="7915"/>
                    </a:lnTo>
                    <a:lnTo>
                      <a:pt x="75" y="8156"/>
                    </a:lnTo>
                    <a:lnTo>
                      <a:pt x="131" y="8452"/>
                    </a:lnTo>
                    <a:lnTo>
                      <a:pt x="297" y="9212"/>
                    </a:lnTo>
                    <a:lnTo>
                      <a:pt x="557" y="10121"/>
                    </a:lnTo>
                    <a:lnTo>
                      <a:pt x="705" y="10621"/>
                    </a:lnTo>
                    <a:lnTo>
                      <a:pt x="890" y="11121"/>
                    </a:lnTo>
                    <a:lnTo>
                      <a:pt x="1076" y="11640"/>
                    </a:lnTo>
                    <a:lnTo>
                      <a:pt x="1280" y="12141"/>
                    </a:lnTo>
                    <a:lnTo>
                      <a:pt x="1502" y="12641"/>
                    </a:lnTo>
                    <a:lnTo>
                      <a:pt x="1725" y="13123"/>
                    </a:lnTo>
                    <a:lnTo>
                      <a:pt x="1965" y="13568"/>
                    </a:lnTo>
                    <a:lnTo>
                      <a:pt x="2225" y="13976"/>
                    </a:lnTo>
                    <a:lnTo>
                      <a:pt x="2503" y="14346"/>
                    </a:lnTo>
                    <a:lnTo>
                      <a:pt x="2651" y="14513"/>
                    </a:lnTo>
                    <a:lnTo>
                      <a:pt x="2781" y="14661"/>
                    </a:lnTo>
                    <a:lnTo>
                      <a:pt x="3078" y="14940"/>
                    </a:lnTo>
                    <a:lnTo>
                      <a:pt x="3411" y="15218"/>
                    </a:lnTo>
                    <a:lnTo>
                      <a:pt x="3763" y="15458"/>
                    </a:lnTo>
                    <a:lnTo>
                      <a:pt x="4115" y="15699"/>
                    </a:lnTo>
                    <a:lnTo>
                      <a:pt x="4486" y="15922"/>
                    </a:lnTo>
                    <a:lnTo>
                      <a:pt x="4857" y="16144"/>
                    </a:lnTo>
                    <a:lnTo>
                      <a:pt x="5246" y="16330"/>
                    </a:lnTo>
                    <a:lnTo>
                      <a:pt x="5617" y="16496"/>
                    </a:lnTo>
                    <a:lnTo>
                      <a:pt x="5987" y="16663"/>
                    </a:lnTo>
                    <a:lnTo>
                      <a:pt x="6340" y="16793"/>
                    </a:lnTo>
                    <a:lnTo>
                      <a:pt x="6673" y="16923"/>
                    </a:lnTo>
                    <a:lnTo>
                      <a:pt x="6988" y="17015"/>
                    </a:lnTo>
                    <a:lnTo>
                      <a:pt x="7266" y="17108"/>
                    </a:lnTo>
                    <a:lnTo>
                      <a:pt x="7526" y="17164"/>
                    </a:lnTo>
                    <a:lnTo>
                      <a:pt x="7748" y="17201"/>
                    </a:lnTo>
                    <a:lnTo>
                      <a:pt x="7934" y="17219"/>
                    </a:lnTo>
                    <a:lnTo>
                      <a:pt x="8137" y="17219"/>
                    </a:lnTo>
                    <a:lnTo>
                      <a:pt x="8378" y="17201"/>
                    </a:lnTo>
                    <a:lnTo>
                      <a:pt x="8656" y="17145"/>
                    </a:lnTo>
                    <a:lnTo>
                      <a:pt x="8990" y="17052"/>
                    </a:lnTo>
                    <a:lnTo>
                      <a:pt x="9361" y="16941"/>
                    </a:lnTo>
                    <a:lnTo>
                      <a:pt x="9750" y="16774"/>
                    </a:lnTo>
                    <a:lnTo>
                      <a:pt x="10158" y="16589"/>
                    </a:lnTo>
                    <a:lnTo>
                      <a:pt x="10602" y="16367"/>
                    </a:lnTo>
                    <a:lnTo>
                      <a:pt x="11029" y="16107"/>
                    </a:lnTo>
                    <a:lnTo>
                      <a:pt x="11474" y="15792"/>
                    </a:lnTo>
                    <a:lnTo>
                      <a:pt x="11900" y="15440"/>
                    </a:lnTo>
                    <a:lnTo>
                      <a:pt x="12122" y="15236"/>
                    </a:lnTo>
                    <a:lnTo>
                      <a:pt x="12326" y="15032"/>
                    </a:lnTo>
                    <a:lnTo>
                      <a:pt x="12530" y="14810"/>
                    </a:lnTo>
                    <a:lnTo>
                      <a:pt x="12734" y="14587"/>
                    </a:lnTo>
                    <a:lnTo>
                      <a:pt x="12938" y="14346"/>
                    </a:lnTo>
                    <a:lnTo>
                      <a:pt x="13123" y="14087"/>
                    </a:lnTo>
                    <a:lnTo>
                      <a:pt x="13290" y="13809"/>
                    </a:lnTo>
                    <a:lnTo>
                      <a:pt x="13475" y="13531"/>
                    </a:lnTo>
                    <a:lnTo>
                      <a:pt x="13624" y="13234"/>
                    </a:lnTo>
                    <a:lnTo>
                      <a:pt x="13790" y="12919"/>
                    </a:lnTo>
                    <a:lnTo>
                      <a:pt x="13883" y="12660"/>
                    </a:lnTo>
                    <a:lnTo>
                      <a:pt x="13939" y="12400"/>
                    </a:lnTo>
                    <a:lnTo>
                      <a:pt x="13994" y="12141"/>
                    </a:lnTo>
                    <a:lnTo>
                      <a:pt x="14031" y="11863"/>
                    </a:lnTo>
                    <a:lnTo>
                      <a:pt x="14050" y="11603"/>
                    </a:lnTo>
                    <a:lnTo>
                      <a:pt x="14050" y="11344"/>
                    </a:lnTo>
                    <a:lnTo>
                      <a:pt x="14013" y="10843"/>
                    </a:lnTo>
                    <a:lnTo>
                      <a:pt x="13976" y="10362"/>
                    </a:lnTo>
                    <a:lnTo>
                      <a:pt x="13902" y="9954"/>
                    </a:lnTo>
                    <a:lnTo>
                      <a:pt x="13846" y="9602"/>
                    </a:lnTo>
                    <a:lnTo>
                      <a:pt x="13790" y="9342"/>
                    </a:lnTo>
                    <a:lnTo>
                      <a:pt x="13790" y="9101"/>
                    </a:lnTo>
                    <a:lnTo>
                      <a:pt x="13790" y="8805"/>
                    </a:lnTo>
                    <a:lnTo>
                      <a:pt x="13865" y="8100"/>
                    </a:lnTo>
                    <a:lnTo>
                      <a:pt x="13939" y="7359"/>
                    </a:lnTo>
                    <a:lnTo>
                      <a:pt x="13976" y="7007"/>
                    </a:lnTo>
                    <a:lnTo>
                      <a:pt x="13994" y="6692"/>
                    </a:lnTo>
                    <a:lnTo>
                      <a:pt x="13994" y="6395"/>
                    </a:lnTo>
                    <a:lnTo>
                      <a:pt x="13976" y="6006"/>
                    </a:lnTo>
                    <a:lnTo>
                      <a:pt x="13920" y="5543"/>
                    </a:lnTo>
                    <a:lnTo>
                      <a:pt x="13827" y="5024"/>
                    </a:lnTo>
                    <a:lnTo>
                      <a:pt x="13753" y="4746"/>
                    </a:lnTo>
                    <a:lnTo>
                      <a:pt x="13679" y="4449"/>
                    </a:lnTo>
                    <a:lnTo>
                      <a:pt x="13587" y="4171"/>
                    </a:lnTo>
                    <a:lnTo>
                      <a:pt x="13475" y="3874"/>
                    </a:lnTo>
                    <a:lnTo>
                      <a:pt x="13346" y="3559"/>
                    </a:lnTo>
                    <a:lnTo>
                      <a:pt x="13197" y="3263"/>
                    </a:lnTo>
                    <a:lnTo>
                      <a:pt x="13049" y="2966"/>
                    </a:lnTo>
                    <a:lnTo>
                      <a:pt x="12864" y="2670"/>
                    </a:lnTo>
                    <a:lnTo>
                      <a:pt x="12660" y="2392"/>
                    </a:lnTo>
                    <a:lnTo>
                      <a:pt x="12437" y="2095"/>
                    </a:lnTo>
                    <a:lnTo>
                      <a:pt x="12196" y="1836"/>
                    </a:lnTo>
                    <a:lnTo>
                      <a:pt x="11918" y="1576"/>
                    </a:lnTo>
                    <a:lnTo>
                      <a:pt x="11640" y="1317"/>
                    </a:lnTo>
                    <a:lnTo>
                      <a:pt x="11325" y="1094"/>
                    </a:lnTo>
                    <a:lnTo>
                      <a:pt x="10973" y="872"/>
                    </a:lnTo>
                    <a:lnTo>
                      <a:pt x="10602" y="668"/>
                    </a:lnTo>
                    <a:lnTo>
                      <a:pt x="10213" y="501"/>
                    </a:lnTo>
                    <a:lnTo>
                      <a:pt x="9787" y="353"/>
                    </a:lnTo>
                    <a:lnTo>
                      <a:pt x="9324" y="223"/>
                    </a:lnTo>
                    <a:lnTo>
                      <a:pt x="8842" y="112"/>
                    </a:lnTo>
                    <a:lnTo>
                      <a:pt x="8323" y="56"/>
                    </a:lnTo>
                    <a:lnTo>
                      <a:pt x="7767" y="1"/>
                    </a:lnTo>
                    <a:close/>
                  </a:path>
                </a:pathLst>
              </a:custGeom>
              <a:solidFill>
                <a:schemeClr val="accent1">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078;p46">
                <a:extLst>
                  <a:ext uri="{FF2B5EF4-FFF2-40B4-BE49-F238E27FC236}">
                    <a16:creationId xmlns:a16="http://schemas.microsoft.com/office/drawing/2014/main" id="{C20273CD-E230-7B78-ACB1-2E5BF0FB18F2}"/>
                  </a:ext>
                </a:extLst>
              </p:cNvPr>
              <p:cNvSpPr/>
              <p:nvPr/>
            </p:nvSpPr>
            <p:spPr>
              <a:xfrm>
                <a:off x="5424550" y="3332425"/>
                <a:ext cx="351250" cy="430500"/>
              </a:xfrm>
              <a:custGeom>
                <a:avLst/>
                <a:gdLst/>
                <a:ahLst/>
                <a:cxnLst/>
                <a:rect l="l" t="t" r="r" b="b"/>
                <a:pathLst>
                  <a:path w="14050" h="17220" fill="none" extrusionOk="0">
                    <a:moveTo>
                      <a:pt x="7934" y="17219"/>
                    </a:moveTo>
                    <a:lnTo>
                      <a:pt x="7934" y="17219"/>
                    </a:lnTo>
                    <a:lnTo>
                      <a:pt x="7748" y="17201"/>
                    </a:lnTo>
                    <a:lnTo>
                      <a:pt x="7526" y="17164"/>
                    </a:lnTo>
                    <a:lnTo>
                      <a:pt x="7266" y="17108"/>
                    </a:lnTo>
                    <a:lnTo>
                      <a:pt x="6988" y="17015"/>
                    </a:lnTo>
                    <a:lnTo>
                      <a:pt x="6673" y="16923"/>
                    </a:lnTo>
                    <a:lnTo>
                      <a:pt x="6340" y="16793"/>
                    </a:lnTo>
                    <a:lnTo>
                      <a:pt x="5987" y="16663"/>
                    </a:lnTo>
                    <a:lnTo>
                      <a:pt x="5617" y="16496"/>
                    </a:lnTo>
                    <a:lnTo>
                      <a:pt x="5246" y="16330"/>
                    </a:lnTo>
                    <a:lnTo>
                      <a:pt x="4857" y="16144"/>
                    </a:lnTo>
                    <a:lnTo>
                      <a:pt x="4486" y="15922"/>
                    </a:lnTo>
                    <a:lnTo>
                      <a:pt x="4115" y="15699"/>
                    </a:lnTo>
                    <a:lnTo>
                      <a:pt x="3763" y="15458"/>
                    </a:lnTo>
                    <a:lnTo>
                      <a:pt x="3411" y="15218"/>
                    </a:lnTo>
                    <a:lnTo>
                      <a:pt x="3078" y="14940"/>
                    </a:lnTo>
                    <a:lnTo>
                      <a:pt x="2781" y="14661"/>
                    </a:lnTo>
                    <a:lnTo>
                      <a:pt x="2781" y="14661"/>
                    </a:lnTo>
                    <a:lnTo>
                      <a:pt x="2651" y="14513"/>
                    </a:lnTo>
                    <a:lnTo>
                      <a:pt x="2503" y="14346"/>
                    </a:lnTo>
                    <a:lnTo>
                      <a:pt x="2225" y="13976"/>
                    </a:lnTo>
                    <a:lnTo>
                      <a:pt x="1965" y="13568"/>
                    </a:lnTo>
                    <a:lnTo>
                      <a:pt x="1725" y="13123"/>
                    </a:lnTo>
                    <a:lnTo>
                      <a:pt x="1502" y="12641"/>
                    </a:lnTo>
                    <a:lnTo>
                      <a:pt x="1280" y="12141"/>
                    </a:lnTo>
                    <a:lnTo>
                      <a:pt x="1076" y="11640"/>
                    </a:lnTo>
                    <a:lnTo>
                      <a:pt x="890" y="11121"/>
                    </a:lnTo>
                    <a:lnTo>
                      <a:pt x="705" y="10621"/>
                    </a:lnTo>
                    <a:lnTo>
                      <a:pt x="557" y="10121"/>
                    </a:lnTo>
                    <a:lnTo>
                      <a:pt x="297" y="9212"/>
                    </a:lnTo>
                    <a:lnTo>
                      <a:pt x="131" y="8452"/>
                    </a:lnTo>
                    <a:lnTo>
                      <a:pt x="75" y="8156"/>
                    </a:lnTo>
                    <a:lnTo>
                      <a:pt x="38" y="7915"/>
                    </a:lnTo>
                    <a:lnTo>
                      <a:pt x="38" y="7915"/>
                    </a:lnTo>
                    <a:lnTo>
                      <a:pt x="19" y="7637"/>
                    </a:lnTo>
                    <a:lnTo>
                      <a:pt x="1" y="7266"/>
                    </a:lnTo>
                    <a:lnTo>
                      <a:pt x="19" y="6821"/>
                    </a:lnTo>
                    <a:lnTo>
                      <a:pt x="56" y="6284"/>
                    </a:lnTo>
                    <a:lnTo>
                      <a:pt x="131" y="5691"/>
                    </a:lnTo>
                    <a:lnTo>
                      <a:pt x="186" y="5376"/>
                    </a:lnTo>
                    <a:lnTo>
                      <a:pt x="260" y="5061"/>
                    </a:lnTo>
                    <a:lnTo>
                      <a:pt x="334" y="4727"/>
                    </a:lnTo>
                    <a:lnTo>
                      <a:pt x="446" y="4393"/>
                    </a:lnTo>
                    <a:lnTo>
                      <a:pt x="557" y="4060"/>
                    </a:lnTo>
                    <a:lnTo>
                      <a:pt x="705" y="3745"/>
                    </a:lnTo>
                    <a:lnTo>
                      <a:pt x="872" y="3411"/>
                    </a:lnTo>
                    <a:lnTo>
                      <a:pt x="1039" y="3077"/>
                    </a:lnTo>
                    <a:lnTo>
                      <a:pt x="1243" y="2762"/>
                    </a:lnTo>
                    <a:lnTo>
                      <a:pt x="1484" y="2447"/>
                    </a:lnTo>
                    <a:lnTo>
                      <a:pt x="1725" y="2132"/>
                    </a:lnTo>
                    <a:lnTo>
                      <a:pt x="2021" y="1854"/>
                    </a:lnTo>
                    <a:lnTo>
                      <a:pt x="2318" y="1576"/>
                    </a:lnTo>
                    <a:lnTo>
                      <a:pt x="2651" y="1317"/>
                    </a:lnTo>
                    <a:lnTo>
                      <a:pt x="3022" y="1057"/>
                    </a:lnTo>
                    <a:lnTo>
                      <a:pt x="3430" y="835"/>
                    </a:lnTo>
                    <a:lnTo>
                      <a:pt x="3856" y="631"/>
                    </a:lnTo>
                    <a:lnTo>
                      <a:pt x="4319" y="464"/>
                    </a:lnTo>
                    <a:lnTo>
                      <a:pt x="4820" y="316"/>
                    </a:lnTo>
                    <a:lnTo>
                      <a:pt x="5376" y="186"/>
                    </a:lnTo>
                    <a:lnTo>
                      <a:pt x="5950" y="93"/>
                    </a:lnTo>
                    <a:lnTo>
                      <a:pt x="6562" y="19"/>
                    </a:lnTo>
                    <a:lnTo>
                      <a:pt x="6562" y="19"/>
                    </a:lnTo>
                    <a:lnTo>
                      <a:pt x="7192" y="1"/>
                    </a:lnTo>
                    <a:lnTo>
                      <a:pt x="7767" y="1"/>
                    </a:lnTo>
                    <a:lnTo>
                      <a:pt x="8323" y="56"/>
                    </a:lnTo>
                    <a:lnTo>
                      <a:pt x="8842" y="112"/>
                    </a:lnTo>
                    <a:lnTo>
                      <a:pt x="9324" y="223"/>
                    </a:lnTo>
                    <a:lnTo>
                      <a:pt x="9787" y="353"/>
                    </a:lnTo>
                    <a:lnTo>
                      <a:pt x="10213" y="501"/>
                    </a:lnTo>
                    <a:lnTo>
                      <a:pt x="10602" y="668"/>
                    </a:lnTo>
                    <a:lnTo>
                      <a:pt x="10973" y="872"/>
                    </a:lnTo>
                    <a:lnTo>
                      <a:pt x="11325" y="1094"/>
                    </a:lnTo>
                    <a:lnTo>
                      <a:pt x="11640" y="1317"/>
                    </a:lnTo>
                    <a:lnTo>
                      <a:pt x="11918" y="1576"/>
                    </a:lnTo>
                    <a:lnTo>
                      <a:pt x="12196" y="1836"/>
                    </a:lnTo>
                    <a:lnTo>
                      <a:pt x="12437" y="2095"/>
                    </a:lnTo>
                    <a:lnTo>
                      <a:pt x="12660" y="2392"/>
                    </a:lnTo>
                    <a:lnTo>
                      <a:pt x="12864" y="2670"/>
                    </a:lnTo>
                    <a:lnTo>
                      <a:pt x="13049" y="2966"/>
                    </a:lnTo>
                    <a:lnTo>
                      <a:pt x="13197" y="3263"/>
                    </a:lnTo>
                    <a:lnTo>
                      <a:pt x="13346" y="3559"/>
                    </a:lnTo>
                    <a:lnTo>
                      <a:pt x="13475" y="3874"/>
                    </a:lnTo>
                    <a:lnTo>
                      <a:pt x="13587" y="4171"/>
                    </a:lnTo>
                    <a:lnTo>
                      <a:pt x="13679" y="4449"/>
                    </a:lnTo>
                    <a:lnTo>
                      <a:pt x="13753" y="4746"/>
                    </a:lnTo>
                    <a:lnTo>
                      <a:pt x="13827" y="5024"/>
                    </a:lnTo>
                    <a:lnTo>
                      <a:pt x="13920" y="5543"/>
                    </a:lnTo>
                    <a:lnTo>
                      <a:pt x="13976" y="6006"/>
                    </a:lnTo>
                    <a:lnTo>
                      <a:pt x="13994" y="6395"/>
                    </a:lnTo>
                    <a:lnTo>
                      <a:pt x="13994" y="6692"/>
                    </a:lnTo>
                    <a:lnTo>
                      <a:pt x="13994" y="6692"/>
                    </a:lnTo>
                    <a:lnTo>
                      <a:pt x="13976" y="7007"/>
                    </a:lnTo>
                    <a:lnTo>
                      <a:pt x="13939" y="7359"/>
                    </a:lnTo>
                    <a:lnTo>
                      <a:pt x="13865" y="8100"/>
                    </a:lnTo>
                    <a:lnTo>
                      <a:pt x="13790" y="8805"/>
                    </a:lnTo>
                    <a:lnTo>
                      <a:pt x="13790" y="9101"/>
                    </a:lnTo>
                    <a:lnTo>
                      <a:pt x="13790" y="9342"/>
                    </a:lnTo>
                    <a:lnTo>
                      <a:pt x="13790" y="9342"/>
                    </a:lnTo>
                    <a:lnTo>
                      <a:pt x="13846" y="9602"/>
                    </a:lnTo>
                    <a:lnTo>
                      <a:pt x="13902" y="9954"/>
                    </a:lnTo>
                    <a:lnTo>
                      <a:pt x="13976" y="10362"/>
                    </a:lnTo>
                    <a:lnTo>
                      <a:pt x="14013" y="10843"/>
                    </a:lnTo>
                    <a:lnTo>
                      <a:pt x="14050" y="11344"/>
                    </a:lnTo>
                    <a:lnTo>
                      <a:pt x="14050" y="11603"/>
                    </a:lnTo>
                    <a:lnTo>
                      <a:pt x="14031" y="11863"/>
                    </a:lnTo>
                    <a:lnTo>
                      <a:pt x="13994" y="12141"/>
                    </a:lnTo>
                    <a:lnTo>
                      <a:pt x="13939" y="12400"/>
                    </a:lnTo>
                    <a:lnTo>
                      <a:pt x="13883" y="12660"/>
                    </a:lnTo>
                    <a:lnTo>
                      <a:pt x="13790" y="12919"/>
                    </a:lnTo>
                    <a:lnTo>
                      <a:pt x="13790" y="12919"/>
                    </a:lnTo>
                    <a:lnTo>
                      <a:pt x="13624" y="13234"/>
                    </a:lnTo>
                    <a:lnTo>
                      <a:pt x="13475" y="13531"/>
                    </a:lnTo>
                    <a:lnTo>
                      <a:pt x="13290" y="13809"/>
                    </a:lnTo>
                    <a:lnTo>
                      <a:pt x="13123" y="14087"/>
                    </a:lnTo>
                    <a:lnTo>
                      <a:pt x="12938" y="14346"/>
                    </a:lnTo>
                    <a:lnTo>
                      <a:pt x="12734" y="14587"/>
                    </a:lnTo>
                    <a:lnTo>
                      <a:pt x="12530" y="14810"/>
                    </a:lnTo>
                    <a:lnTo>
                      <a:pt x="12326" y="15032"/>
                    </a:lnTo>
                    <a:lnTo>
                      <a:pt x="12122" y="15236"/>
                    </a:lnTo>
                    <a:lnTo>
                      <a:pt x="11900" y="15440"/>
                    </a:lnTo>
                    <a:lnTo>
                      <a:pt x="11474" y="15792"/>
                    </a:lnTo>
                    <a:lnTo>
                      <a:pt x="11029" y="16107"/>
                    </a:lnTo>
                    <a:lnTo>
                      <a:pt x="10602" y="16367"/>
                    </a:lnTo>
                    <a:lnTo>
                      <a:pt x="10158" y="16589"/>
                    </a:lnTo>
                    <a:lnTo>
                      <a:pt x="9750" y="16774"/>
                    </a:lnTo>
                    <a:lnTo>
                      <a:pt x="9361" y="16941"/>
                    </a:lnTo>
                    <a:lnTo>
                      <a:pt x="8990" y="17052"/>
                    </a:lnTo>
                    <a:lnTo>
                      <a:pt x="8656" y="17145"/>
                    </a:lnTo>
                    <a:lnTo>
                      <a:pt x="8378" y="17201"/>
                    </a:lnTo>
                    <a:lnTo>
                      <a:pt x="8137" y="17219"/>
                    </a:lnTo>
                    <a:lnTo>
                      <a:pt x="7934" y="17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79;p46">
                <a:extLst>
                  <a:ext uri="{FF2B5EF4-FFF2-40B4-BE49-F238E27FC236}">
                    <a16:creationId xmlns:a16="http://schemas.microsoft.com/office/drawing/2014/main" id="{70C3D294-EA7F-BFF9-3EC2-99F93581A0F0}"/>
                  </a:ext>
                </a:extLst>
              </p:cNvPr>
              <p:cNvSpPr/>
              <p:nvPr/>
            </p:nvSpPr>
            <p:spPr>
              <a:xfrm>
                <a:off x="5422250" y="3330125"/>
                <a:ext cx="355875" cy="435575"/>
              </a:xfrm>
              <a:custGeom>
                <a:avLst/>
                <a:gdLst/>
                <a:ahLst/>
                <a:cxnLst/>
                <a:rect l="l" t="t" r="r" b="b"/>
                <a:pathLst>
                  <a:path w="14235" h="17423" extrusionOk="0">
                    <a:moveTo>
                      <a:pt x="7525" y="185"/>
                    </a:moveTo>
                    <a:lnTo>
                      <a:pt x="7933" y="204"/>
                    </a:lnTo>
                    <a:lnTo>
                      <a:pt x="8322" y="223"/>
                    </a:lnTo>
                    <a:lnTo>
                      <a:pt x="8711" y="278"/>
                    </a:lnTo>
                    <a:lnTo>
                      <a:pt x="9082" y="334"/>
                    </a:lnTo>
                    <a:lnTo>
                      <a:pt x="9434" y="426"/>
                    </a:lnTo>
                    <a:lnTo>
                      <a:pt x="9786" y="519"/>
                    </a:lnTo>
                    <a:lnTo>
                      <a:pt x="10120" y="630"/>
                    </a:lnTo>
                    <a:lnTo>
                      <a:pt x="10454" y="760"/>
                    </a:lnTo>
                    <a:lnTo>
                      <a:pt x="10769" y="908"/>
                    </a:lnTo>
                    <a:lnTo>
                      <a:pt x="11065" y="1075"/>
                    </a:lnTo>
                    <a:lnTo>
                      <a:pt x="11343" y="1260"/>
                    </a:lnTo>
                    <a:lnTo>
                      <a:pt x="11621" y="1446"/>
                    </a:lnTo>
                    <a:lnTo>
                      <a:pt x="11881" y="1668"/>
                    </a:lnTo>
                    <a:lnTo>
                      <a:pt x="12122" y="1909"/>
                    </a:lnTo>
                    <a:lnTo>
                      <a:pt x="12418" y="2224"/>
                    </a:lnTo>
                    <a:lnTo>
                      <a:pt x="12696" y="2558"/>
                    </a:lnTo>
                    <a:lnTo>
                      <a:pt x="12919" y="2910"/>
                    </a:lnTo>
                    <a:lnTo>
                      <a:pt x="13141" y="3262"/>
                    </a:lnTo>
                    <a:lnTo>
                      <a:pt x="13308" y="3614"/>
                    </a:lnTo>
                    <a:lnTo>
                      <a:pt x="13475" y="3966"/>
                    </a:lnTo>
                    <a:lnTo>
                      <a:pt x="13604" y="4337"/>
                    </a:lnTo>
                    <a:lnTo>
                      <a:pt x="13697" y="4671"/>
                    </a:lnTo>
                    <a:lnTo>
                      <a:pt x="13790" y="5004"/>
                    </a:lnTo>
                    <a:lnTo>
                      <a:pt x="13864" y="5338"/>
                    </a:lnTo>
                    <a:lnTo>
                      <a:pt x="13919" y="5635"/>
                    </a:lnTo>
                    <a:lnTo>
                      <a:pt x="13957" y="5931"/>
                    </a:lnTo>
                    <a:lnTo>
                      <a:pt x="13994" y="6413"/>
                    </a:lnTo>
                    <a:lnTo>
                      <a:pt x="13975" y="6784"/>
                    </a:lnTo>
                    <a:lnTo>
                      <a:pt x="13975" y="7062"/>
                    </a:lnTo>
                    <a:lnTo>
                      <a:pt x="13957" y="7358"/>
                    </a:lnTo>
                    <a:lnTo>
                      <a:pt x="13882" y="8007"/>
                    </a:lnTo>
                    <a:lnTo>
                      <a:pt x="13790" y="8822"/>
                    </a:lnTo>
                    <a:lnTo>
                      <a:pt x="13790" y="9156"/>
                    </a:lnTo>
                    <a:lnTo>
                      <a:pt x="13790" y="9453"/>
                    </a:lnTo>
                    <a:lnTo>
                      <a:pt x="13864" y="9860"/>
                    </a:lnTo>
                    <a:lnTo>
                      <a:pt x="13975" y="10509"/>
                    </a:lnTo>
                    <a:lnTo>
                      <a:pt x="14012" y="10880"/>
                    </a:lnTo>
                    <a:lnTo>
                      <a:pt x="14031" y="11288"/>
                    </a:lnTo>
                    <a:lnTo>
                      <a:pt x="14031" y="11714"/>
                    </a:lnTo>
                    <a:lnTo>
                      <a:pt x="13994" y="12140"/>
                    </a:lnTo>
                    <a:lnTo>
                      <a:pt x="13975" y="12344"/>
                    </a:lnTo>
                    <a:lnTo>
                      <a:pt x="13919" y="12566"/>
                    </a:lnTo>
                    <a:lnTo>
                      <a:pt x="13864" y="12770"/>
                    </a:lnTo>
                    <a:lnTo>
                      <a:pt x="13790" y="12974"/>
                    </a:lnTo>
                    <a:lnTo>
                      <a:pt x="13641" y="13289"/>
                    </a:lnTo>
                    <a:lnTo>
                      <a:pt x="13475" y="13586"/>
                    </a:lnTo>
                    <a:lnTo>
                      <a:pt x="13308" y="13864"/>
                    </a:lnTo>
                    <a:lnTo>
                      <a:pt x="13122" y="14123"/>
                    </a:lnTo>
                    <a:lnTo>
                      <a:pt x="12937" y="14383"/>
                    </a:lnTo>
                    <a:lnTo>
                      <a:pt x="12752" y="14624"/>
                    </a:lnTo>
                    <a:lnTo>
                      <a:pt x="12548" y="14846"/>
                    </a:lnTo>
                    <a:lnTo>
                      <a:pt x="12344" y="15050"/>
                    </a:lnTo>
                    <a:lnTo>
                      <a:pt x="12140" y="15254"/>
                    </a:lnTo>
                    <a:lnTo>
                      <a:pt x="11918" y="15458"/>
                    </a:lnTo>
                    <a:lnTo>
                      <a:pt x="11491" y="15810"/>
                    </a:lnTo>
                    <a:lnTo>
                      <a:pt x="11047" y="16107"/>
                    </a:lnTo>
                    <a:lnTo>
                      <a:pt x="10620" y="16366"/>
                    </a:lnTo>
                    <a:lnTo>
                      <a:pt x="10194" y="16588"/>
                    </a:lnTo>
                    <a:lnTo>
                      <a:pt x="9786" y="16774"/>
                    </a:lnTo>
                    <a:lnTo>
                      <a:pt x="9397" y="16922"/>
                    </a:lnTo>
                    <a:lnTo>
                      <a:pt x="9045" y="17052"/>
                    </a:lnTo>
                    <a:lnTo>
                      <a:pt x="8730" y="17126"/>
                    </a:lnTo>
                    <a:lnTo>
                      <a:pt x="8452" y="17181"/>
                    </a:lnTo>
                    <a:lnTo>
                      <a:pt x="8211" y="17219"/>
                    </a:lnTo>
                    <a:lnTo>
                      <a:pt x="8044" y="17219"/>
                    </a:lnTo>
                    <a:lnTo>
                      <a:pt x="7859" y="17200"/>
                    </a:lnTo>
                    <a:lnTo>
                      <a:pt x="7655" y="17163"/>
                    </a:lnTo>
                    <a:lnTo>
                      <a:pt x="7117" y="17015"/>
                    </a:lnTo>
                    <a:lnTo>
                      <a:pt x="6487" y="16811"/>
                    </a:lnTo>
                    <a:lnTo>
                      <a:pt x="6135" y="16663"/>
                    </a:lnTo>
                    <a:lnTo>
                      <a:pt x="5764" y="16514"/>
                    </a:lnTo>
                    <a:lnTo>
                      <a:pt x="5394" y="16347"/>
                    </a:lnTo>
                    <a:lnTo>
                      <a:pt x="5023" y="16162"/>
                    </a:lnTo>
                    <a:lnTo>
                      <a:pt x="4652" y="15940"/>
                    </a:lnTo>
                    <a:lnTo>
                      <a:pt x="4282" y="15717"/>
                    </a:lnTo>
                    <a:lnTo>
                      <a:pt x="3911" y="15495"/>
                    </a:lnTo>
                    <a:lnTo>
                      <a:pt x="3577" y="15235"/>
                    </a:lnTo>
                    <a:lnTo>
                      <a:pt x="3244" y="14976"/>
                    </a:lnTo>
                    <a:lnTo>
                      <a:pt x="2947" y="14698"/>
                    </a:lnTo>
                    <a:lnTo>
                      <a:pt x="2799" y="14531"/>
                    </a:lnTo>
                    <a:lnTo>
                      <a:pt x="2669" y="14364"/>
                    </a:lnTo>
                    <a:lnTo>
                      <a:pt x="2391" y="13994"/>
                    </a:lnTo>
                    <a:lnTo>
                      <a:pt x="2132" y="13586"/>
                    </a:lnTo>
                    <a:lnTo>
                      <a:pt x="1891" y="13141"/>
                    </a:lnTo>
                    <a:lnTo>
                      <a:pt x="1650" y="12659"/>
                    </a:lnTo>
                    <a:lnTo>
                      <a:pt x="1446" y="12159"/>
                    </a:lnTo>
                    <a:lnTo>
                      <a:pt x="1242" y="11658"/>
                    </a:lnTo>
                    <a:lnTo>
                      <a:pt x="1057" y="11158"/>
                    </a:lnTo>
                    <a:lnTo>
                      <a:pt x="890" y="10639"/>
                    </a:lnTo>
                    <a:lnTo>
                      <a:pt x="723" y="10157"/>
                    </a:lnTo>
                    <a:lnTo>
                      <a:pt x="482" y="9249"/>
                    </a:lnTo>
                    <a:lnTo>
                      <a:pt x="315" y="8507"/>
                    </a:lnTo>
                    <a:lnTo>
                      <a:pt x="260" y="8211"/>
                    </a:lnTo>
                    <a:lnTo>
                      <a:pt x="223" y="7988"/>
                    </a:lnTo>
                    <a:lnTo>
                      <a:pt x="204" y="7803"/>
                    </a:lnTo>
                    <a:lnTo>
                      <a:pt x="204" y="7377"/>
                    </a:lnTo>
                    <a:lnTo>
                      <a:pt x="204" y="7099"/>
                    </a:lnTo>
                    <a:lnTo>
                      <a:pt x="223" y="6765"/>
                    </a:lnTo>
                    <a:lnTo>
                      <a:pt x="241" y="6413"/>
                    </a:lnTo>
                    <a:lnTo>
                      <a:pt x="297" y="6005"/>
                    </a:lnTo>
                    <a:lnTo>
                      <a:pt x="352" y="5597"/>
                    </a:lnTo>
                    <a:lnTo>
                      <a:pt x="445" y="5153"/>
                    </a:lnTo>
                    <a:lnTo>
                      <a:pt x="575" y="4689"/>
                    </a:lnTo>
                    <a:lnTo>
                      <a:pt x="742" y="4244"/>
                    </a:lnTo>
                    <a:lnTo>
                      <a:pt x="927" y="3781"/>
                    </a:lnTo>
                    <a:lnTo>
                      <a:pt x="1168" y="3318"/>
                    </a:lnTo>
                    <a:lnTo>
                      <a:pt x="1298" y="3095"/>
                    </a:lnTo>
                    <a:lnTo>
                      <a:pt x="1446" y="2873"/>
                    </a:lnTo>
                    <a:lnTo>
                      <a:pt x="1594" y="2651"/>
                    </a:lnTo>
                    <a:lnTo>
                      <a:pt x="1779" y="2447"/>
                    </a:lnTo>
                    <a:lnTo>
                      <a:pt x="1983" y="2206"/>
                    </a:lnTo>
                    <a:lnTo>
                      <a:pt x="2206" y="1965"/>
                    </a:lnTo>
                    <a:lnTo>
                      <a:pt x="2447" y="1761"/>
                    </a:lnTo>
                    <a:lnTo>
                      <a:pt x="2706" y="1557"/>
                    </a:lnTo>
                    <a:lnTo>
                      <a:pt x="2966" y="1372"/>
                    </a:lnTo>
                    <a:lnTo>
                      <a:pt x="3244" y="1205"/>
                    </a:lnTo>
                    <a:lnTo>
                      <a:pt x="3522" y="1038"/>
                    </a:lnTo>
                    <a:lnTo>
                      <a:pt x="3837" y="890"/>
                    </a:lnTo>
                    <a:lnTo>
                      <a:pt x="4133" y="760"/>
                    </a:lnTo>
                    <a:lnTo>
                      <a:pt x="4467" y="649"/>
                    </a:lnTo>
                    <a:lnTo>
                      <a:pt x="4801" y="538"/>
                    </a:lnTo>
                    <a:lnTo>
                      <a:pt x="5153" y="445"/>
                    </a:lnTo>
                    <a:lnTo>
                      <a:pt x="5505" y="371"/>
                    </a:lnTo>
                    <a:lnTo>
                      <a:pt x="5876" y="297"/>
                    </a:lnTo>
                    <a:lnTo>
                      <a:pt x="6265" y="260"/>
                    </a:lnTo>
                    <a:lnTo>
                      <a:pt x="6654" y="223"/>
                    </a:lnTo>
                    <a:lnTo>
                      <a:pt x="7099" y="204"/>
                    </a:lnTo>
                    <a:lnTo>
                      <a:pt x="7525" y="185"/>
                    </a:lnTo>
                    <a:close/>
                    <a:moveTo>
                      <a:pt x="7099" y="0"/>
                    </a:moveTo>
                    <a:lnTo>
                      <a:pt x="6654" y="19"/>
                    </a:lnTo>
                    <a:lnTo>
                      <a:pt x="6246" y="56"/>
                    </a:lnTo>
                    <a:lnTo>
                      <a:pt x="5857" y="111"/>
                    </a:lnTo>
                    <a:lnTo>
                      <a:pt x="5468" y="167"/>
                    </a:lnTo>
                    <a:lnTo>
                      <a:pt x="5097" y="260"/>
                    </a:lnTo>
                    <a:lnTo>
                      <a:pt x="4745" y="352"/>
                    </a:lnTo>
                    <a:lnTo>
                      <a:pt x="4393" y="463"/>
                    </a:lnTo>
                    <a:lnTo>
                      <a:pt x="4059" y="575"/>
                    </a:lnTo>
                    <a:lnTo>
                      <a:pt x="3744" y="723"/>
                    </a:lnTo>
                    <a:lnTo>
                      <a:pt x="3429" y="871"/>
                    </a:lnTo>
                    <a:lnTo>
                      <a:pt x="3132" y="1038"/>
                    </a:lnTo>
                    <a:lnTo>
                      <a:pt x="2854" y="1205"/>
                    </a:lnTo>
                    <a:lnTo>
                      <a:pt x="2576" y="1409"/>
                    </a:lnTo>
                    <a:lnTo>
                      <a:pt x="2317" y="1613"/>
                    </a:lnTo>
                    <a:lnTo>
                      <a:pt x="2076" y="1835"/>
                    </a:lnTo>
                    <a:lnTo>
                      <a:pt x="1835" y="2076"/>
                    </a:lnTo>
                    <a:lnTo>
                      <a:pt x="1613" y="2317"/>
                    </a:lnTo>
                    <a:lnTo>
                      <a:pt x="1446" y="2539"/>
                    </a:lnTo>
                    <a:lnTo>
                      <a:pt x="1298" y="2743"/>
                    </a:lnTo>
                    <a:lnTo>
                      <a:pt x="1149" y="2966"/>
                    </a:lnTo>
                    <a:lnTo>
                      <a:pt x="1001" y="3207"/>
                    </a:lnTo>
                    <a:lnTo>
                      <a:pt x="760" y="3651"/>
                    </a:lnTo>
                    <a:lnTo>
                      <a:pt x="556" y="4115"/>
                    </a:lnTo>
                    <a:lnTo>
                      <a:pt x="408" y="4578"/>
                    </a:lnTo>
                    <a:lnTo>
                      <a:pt x="278" y="5023"/>
                    </a:lnTo>
                    <a:lnTo>
                      <a:pt x="167" y="5468"/>
                    </a:lnTo>
                    <a:lnTo>
                      <a:pt x="93" y="5894"/>
                    </a:lnTo>
                    <a:lnTo>
                      <a:pt x="56" y="6283"/>
                    </a:lnTo>
                    <a:lnTo>
                      <a:pt x="19" y="6654"/>
                    </a:lnTo>
                    <a:lnTo>
                      <a:pt x="0" y="6988"/>
                    </a:lnTo>
                    <a:lnTo>
                      <a:pt x="0" y="7303"/>
                    </a:lnTo>
                    <a:lnTo>
                      <a:pt x="0" y="7766"/>
                    </a:lnTo>
                    <a:lnTo>
                      <a:pt x="37" y="8007"/>
                    </a:lnTo>
                    <a:lnTo>
                      <a:pt x="56" y="8248"/>
                    </a:lnTo>
                    <a:lnTo>
                      <a:pt x="111" y="8544"/>
                    </a:lnTo>
                    <a:lnTo>
                      <a:pt x="297" y="9304"/>
                    </a:lnTo>
                    <a:lnTo>
                      <a:pt x="538" y="10213"/>
                    </a:lnTo>
                    <a:lnTo>
                      <a:pt x="704" y="10713"/>
                    </a:lnTo>
                    <a:lnTo>
                      <a:pt x="871" y="11232"/>
                    </a:lnTo>
                    <a:lnTo>
                      <a:pt x="1057" y="11732"/>
                    </a:lnTo>
                    <a:lnTo>
                      <a:pt x="1261" y="12251"/>
                    </a:lnTo>
                    <a:lnTo>
                      <a:pt x="1483" y="12752"/>
                    </a:lnTo>
                    <a:lnTo>
                      <a:pt x="1724" y="13252"/>
                    </a:lnTo>
                    <a:lnTo>
                      <a:pt x="1983" y="13697"/>
                    </a:lnTo>
                    <a:lnTo>
                      <a:pt x="2243" y="14123"/>
                    </a:lnTo>
                    <a:lnTo>
                      <a:pt x="2521" y="14513"/>
                    </a:lnTo>
                    <a:lnTo>
                      <a:pt x="2669" y="14679"/>
                    </a:lnTo>
                    <a:lnTo>
                      <a:pt x="2799" y="14828"/>
                    </a:lnTo>
                    <a:lnTo>
                      <a:pt x="3114" y="15124"/>
                    </a:lnTo>
                    <a:lnTo>
                      <a:pt x="3448" y="15402"/>
                    </a:lnTo>
                    <a:lnTo>
                      <a:pt x="3818" y="15662"/>
                    </a:lnTo>
                    <a:lnTo>
                      <a:pt x="4170" y="15903"/>
                    </a:lnTo>
                    <a:lnTo>
                      <a:pt x="4560" y="16125"/>
                    </a:lnTo>
                    <a:lnTo>
                      <a:pt x="4930" y="16329"/>
                    </a:lnTo>
                    <a:lnTo>
                      <a:pt x="5320" y="16533"/>
                    </a:lnTo>
                    <a:lnTo>
                      <a:pt x="5709" y="16700"/>
                    </a:lnTo>
                    <a:lnTo>
                      <a:pt x="6061" y="16866"/>
                    </a:lnTo>
                    <a:lnTo>
                      <a:pt x="6432" y="16996"/>
                    </a:lnTo>
                    <a:lnTo>
                      <a:pt x="6765" y="17107"/>
                    </a:lnTo>
                    <a:lnTo>
                      <a:pt x="7080" y="17219"/>
                    </a:lnTo>
                    <a:lnTo>
                      <a:pt x="7377" y="17293"/>
                    </a:lnTo>
                    <a:lnTo>
                      <a:pt x="7618" y="17348"/>
                    </a:lnTo>
                    <a:lnTo>
                      <a:pt x="7840" y="17404"/>
                    </a:lnTo>
                    <a:lnTo>
                      <a:pt x="8026" y="17422"/>
                    </a:lnTo>
                    <a:lnTo>
                      <a:pt x="8100" y="17422"/>
                    </a:lnTo>
                    <a:lnTo>
                      <a:pt x="8304" y="17404"/>
                    </a:lnTo>
                    <a:lnTo>
                      <a:pt x="8563" y="17367"/>
                    </a:lnTo>
                    <a:lnTo>
                      <a:pt x="8860" y="17311"/>
                    </a:lnTo>
                    <a:lnTo>
                      <a:pt x="9193" y="17219"/>
                    </a:lnTo>
                    <a:lnTo>
                      <a:pt x="9564" y="17089"/>
                    </a:lnTo>
                    <a:lnTo>
                      <a:pt x="9953" y="16941"/>
                    </a:lnTo>
                    <a:lnTo>
                      <a:pt x="10361" y="16737"/>
                    </a:lnTo>
                    <a:lnTo>
                      <a:pt x="10787" y="16514"/>
                    </a:lnTo>
                    <a:lnTo>
                      <a:pt x="11232" y="16236"/>
                    </a:lnTo>
                    <a:lnTo>
                      <a:pt x="11658" y="15940"/>
                    </a:lnTo>
                    <a:lnTo>
                      <a:pt x="12103" y="15569"/>
                    </a:lnTo>
                    <a:lnTo>
                      <a:pt x="12307" y="15384"/>
                    </a:lnTo>
                    <a:lnTo>
                      <a:pt x="12511" y="15180"/>
                    </a:lnTo>
                    <a:lnTo>
                      <a:pt x="12715" y="14957"/>
                    </a:lnTo>
                    <a:lnTo>
                      <a:pt x="12919" y="14716"/>
                    </a:lnTo>
                    <a:lnTo>
                      <a:pt x="13122" y="14475"/>
                    </a:lnTo>
                    <a:lnTo>
                      <a:pt x="13308" y="14216"/>
                    </a:lnTo>
                    <a:lnTo>
                      <a:pt x="13475" y="13957"/>
                    </a:lnTo>
                    <a:lnTo>
                      <a:pt x="13660" y="13660"/>
                    </a:lnTo>
                    <a:lnTo>
                      <a:pt x="13808" y="13363"/>
                    </a:lnTo>
                    <a:lnTo>
                      <a:pt x="13975" y="13048"/>
                    </a:lnTo>
                    <a:lnTo>
                      <a:pt x="14049" y="12844"/>
                    </a:lnTo>
                    <a:lnTo>
                      <a:pt x="14105" y="12622"/>
                    </a:lnTo>
                    <a:lnTo>
                      <a:pt x="14160" y="12400"/>
                    </a:lnTo>
                    <a:lnTo>
                      <a:pt x="14197" y="12177"/>
                    </a:lnTo>
                    <a:lnTo>
                      <a:pt x="14235" y="11732"/>
                    </a:lnTo>
                    <a:lnTo>
                      <a:pt x="14235" y="11306"/>
                    </a:lnTo>
                    <a:lnTo>
                      <a:pt x="14216" y="10880"/>
                    </a:lnTo>
                    <a:lnTo>
                      <a:pt x="14160" y="10491"/>
                    </a:lnTo>
                    <a:lnTo>
                      <a:pt x="14049" y="9823"/>
                    </a:lnTo>
                    <a:lnTo>
                      <a:pt x="13994" y="9416"/>
                    </a:lnTo>
                    <a:lnTo>
                      <a:pt x="13975" y="9156"/>
                    </a:lnTo>
                    <a:lnTo>
                      <a:pt x="13994" y="8804"/>
                    </a:lnTo>
                    <a:lnTo>
                      <a:pt x="14068" y="8026"/>
                    </a:lnTo>
                    <a:lnTo>
                      <a:pt x="14142" y="7377"/>
                    </a:lnTo>
                    <a:lnTo>
                      <a:pt x="14160" y="7062"/>
                    </a:lnTo>
                    <a:lnTo>
                      <a:pt x="14179" y="6784"/>
                    </a:lnTo>
                    <a:lnTo>
                      <a:pt x="14179" y="6413"/>
                    </a:lnTo>
                    <a:lnTo>
                      <a:pt x="14142" y="5913"/>
                    </a:lnTo>
                    <a:lnTo>
                      <a:pt x="14105" y="5616"/>
                    </a:lnTo>
                    <a:lnTo>
                      <a:pt x="14049" y="5301"/>
                    </a:lnTo>
                    <a:lnTo>
                      <a:pt x="13975" y="4967"/>
                    </a:lnTo>
                    <a:lnTo>
                      <a:pt x="13901" y="4615"/>
                    </a:lnTo>
                    <a:lnTo>
                      <a:pt x="13790" y="4263"/>
                    </a:lnTo>
                    <a:lnTo>
                      <a:pt x="13641" y="3892"/>
                    </a:lnTo>
                    <a:lnTo>
                      <a:pt x="13493" y="3540"/>
                    </a:lnTo>
                    <a:lnTo>
                      <a:pt x="13308" y="3169"/>
                    </a:lnTo>
                    <a:lnTo>
                      <a:pt x="13085" y="2799"/>
                    </a:lnTo>
                    <a:lnTo>
                      <a:pt x="12844" y="2447"/>
                    </a:lnTo>
                    <a:lnTo>
                      <a:pt x="12566" y="2094"/>
                    </a:lnTo>
                    <a:lnTo>
                      <a:pt x="12270" y="1761"/>
                    </a:lnTo>
                    <a:lnTo>
                      <a:pt x="12010" y="1520"/>
                    </a:lnTo>
                    <a:lnTo>
                      <a:pt x="11732" y="1298"/>
                    </a:lnTo>
                    <a:lnTo>
                      <a:pt x="11454" y="1094"/>
                    </a:lnTo>
                    <a:lnTo>
                      <a:pt x="11158" y="908"/>
                    </a:lnTo>
                    <a:lnTo>
                      <a:pt x="10861" y="741"/>
                    </a:lnTo>
                    <a:lnTo>
                      <a:pt x="10528" y="575"/>
                    </a:lnTo>
                    <a:lnTo>
                      <a:pt x="10194" y="445"/>
                    </a:lnTo>
                    <a:lnTo>
                      <a:pt x="9860" y="334"/>
                    </a:lnTo>
                    <a:lnTo>
                      <a:pt x="9508" y="223"/>
                    </a:lnTo>
                    <a:lnTo>
                      <a:pt x="9138" y="148"/>
                    </a:lnTo>
                    <a:lnTo>
                      <a:pt x="8748" y="74"/>
                    </a:lnTo>
                    <a:lnTo>
                      <a:pt x="8359" y="37"/>
                    </a:lnTo>
                    <a:lnTo>
                      <a:pt x="7951"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080;p46">
                <a:extLst>
                  <a:ext uri="{FF2B5EF4-FFF2-40B4-BE49-F238E27FC236}">
                    <a16:creationId xmlns:a16="http://schemas.microsoft.com/office/drawing/2014/main" id="{8508CE16-00CB-36A4-EB09-844F2090578E}"/>
                  </a:ext>
                </a:extLst>
              </p:cNvPr>
              <p:cNvSpPr/>
              <p:nvPr/>
            </p:nvSpPr>
            <p:spPr>
              <a:xfrm>
                <a:off x="5422250" y="3330125"/>
                <a:ext cx="355875" cy="435575"/>
              </a:xfrm>
              <a:custGeom>
                <a:avLst/>
                <a:gdLst/>
                <a:ahLst/>
                <a:cxnLst/>
                <a:rect l="l" t="t" r="r" b="b"/>
                <a:pathLst>
                  <a:path w="14235" h="17423" fill="none" extrusionOk="0">
                    <a:moveTo>
                      <a:pt x="8100" y="17422"/>
                    </a:moveTo>
                    <a:lnTo>
                      <a:pt x="8100" y="17422"/>
                    </a:lnTo>
                    <a:lnTo>
                      <a:pt x="8026" y="17422"/>
                    </a:lnTo>
                    <a:lnTo>
                      <a:pt x="8026" y="17422"/>
                    </a:lnTo>
                    <a:lnTo>
                      <a:pt x="7840" y="17404"/>
                    </a:lnTo>
                    <a:lnTo>
                      <a:pt x="7618" y="17348"/>
                    </a:lnTo>
                    <a:lnTo>
                      <a:pt x="7377" y="17293"/>
                    </a:lnTo>
                    <a:lnTo>
                      <a:pt x="7080" y="17219"/>
                    </a:lnTo>
                    <a:lnTo>
                      <a:pt x="6765" y="17107"/>
                    </a:lnTo>
                    <a:lnTo>
                      <a:pt x="6432" y="16996"/>
                    </a:lnTo>
                    <a:lnTo>
                      <a:pt x="6061" y="16866"/>
                    </a:lnTo>
                    <a:lnTo>
                      <a:pt x="5709" y="16700"/>
                    </a:lnTo>
                    <a:lnTo>
                      <a:pt x="5320" y="16533"/>
                    </a:lnTo>
                    <a:lnTo>
                      <a:pt x="4930" y="16329"/>
                    </a:lnTo>
                    <a:lnTo>
                      <a:pt x="4560" y="16125"/>
                    </a:lnTo>
                    <a:lnTo>
                      <a:pt x="4170" y="15903"/>
                    </a:lnTo>
                    <a:lnTo>
                      <a:pt x="3818" y="15662"/>
                    </a:lnTo>
                    <a:lnTo>
                      <a:pt x="3448" y="15402"/>
                    </a:lnTo>
                    <a:lnTo>
                      <a:pt x="3114" y="15124"/>
                    </a:lnTo>
                    <a:lnTo>
                      <a:pt x="2799" y="14828"/>
                    </a:lnTo>
                    <a:lnTo>
                      <a:pt x="2799" y="14828"/>
                    </a:lnTo>
                    <a:lnTo>
                      <a:pt x="2669" y="14679"/>
                    </a:lnTo>
                    <a:lnTo>
                      <a:pt x="2521" y="14513"/>
                    </a:lnTo>
                    <a:lnTo>
                      <a:pt x="2243" y="14123"/>
                    </a:lnTo>
                    <a:lnTo>
                      <a:pt x="1983" y="13697"/>
                    </a:lnTo>
                    <a:lnTo>
                      <a:pt x="1724" y="13252"/>
                    </a:lnTo>
                    <a:lnTo>
                      <a:pt x="1483" y="12752"/>
                    </a:lnTo>
                    <a:lnTo>
                      <a:pt x="1261" y="12251"/>
                    </a:lnTo>
                    <a:lnTo>
                      <a:pt x="1057" y="11732"/>
                    </a:lnTo>
                    <a:lnTo>
                      <a:pt x="871" y="11232"/>
                    </a:lnTo>
                    <a:lnTo>
                      <a:pt x="704" y="10713"/>
                    </a:lnTo>
                    <a:lnTo>
                      <a:pt x="538" y="10213"/>
                    </a:lnTo>
                    <a:lnTo>
                      <a:pt x="297" y="9304"/>
                    </a:lnTo>
                    <a:lnTo>
                      <a:pt x="111" y="8544"/>
                    </a:lnTo>
                    <a:lnTo>
                      <a:pt x="56" y="8248"/>
                    </a:lnTo>
                    <a:lnTo>
                      <a:pt x="37" y="8007"/>
                    </a:lnTo>
                    <a:lnTo>
                      <a:pt x="37" y="8007"/>
                    </a:lnTo>
                    <a:lnTo>
                      <a:pt x="0" y="7766"/>
                    </a:lnTo>
                    <a:lnTo>
                      <a:pt x="0" y="7303"/>
                    </a:lnTo>
                    <a:lnTo>
                      <a:pt x="0" y="6988"/>
                    </a:lnTo>
                    <a:lnTo>
                      <a:pt x="19" y="6654"/>
                    </a:lnTo>
                    <a:lnTo>
                      <a:pt x="56" y="6283"/>
                    </a:lnTo>
                    <a:lnTo>
                      <a:pt x="93" y="5894"/>
                    </a:lnTo>
                    <a:lnTo>
                      <a:pt x="167" y="5468"/>
                    </a:lnTo>
                    <a:lnTo>
                      <a:pt x="278" y="5023"/>
                    </a:lnTo>
                    <a:lnTo>
                      <a:pt x="408" y="4578"/>
                    </a:lnTo>
                    <a:lnTo>
                      <a:pt x="556" y="4115"/>
                    </a:lnTo>
                    <a:lnTo>
                      <a:pt x="760" y="3651"/>
                    </a:lnTo>
                    <a:lnTo>
                      <a:pt x="1001" y="3207"/>
                    </a:lnTo>
                    <a:lnTo>
                      <a:pt x="1149" y="2966"/>
                    </a:lnTo>
                    <a:lnTo>
                      <a:pt x="1298" y="2743"/>
                    </a:lnTo>
                    <a:lnTo>
                      <a:pt x="1446" y="2539"/>
                    </a:lnTo>
                    <a:lnTo>
                      <a:pt x="1613" y="2317"/>
                    </a:lnTo>
                    <a:lnTo>
                      <a:pt x="1613" y="2317"/>
                    </a:lnTo>
                    <a:lnTo>
                      <a:pt x="1835" y="2076"/>
                    </a:lnTo>
                    <a:lnTo>
                      <a:pt x="2076" y="1835"/>
                    </a:lnTo>
                    <a:lnTo>
                      <a:pt x="2317" y="1613"/>
                    </a:lnTo>
                    <a:lnTo>
                      <a:pt x="2576" y="1409"/>
                    </a:lnTo>
                    <a:lnTo>
                      <a:pt x="2854" y="1205"/>
                    </a:lnTo>
                    <a:lnTo>
                      <a:pt x="3132" y="1038"/>
                    </a:lnTo>
                    <a:lnTo>
                      <a:pt x="3429" y="871"/>
                    </a:lnTo>
                    <a:lnTo>
                      <a:pt x="3744" y="723"/>
                    </a:lnTo>
                    <a:lnTo>
                      <a:pt x="4059" y="575"/>
                    </a:lnTo>
                    <a:lnTo>
                      <a:pt x="4393" y="463"/>
                    </a:lnTo>
                    <a:lnTo>
                      <a:pt x="4745" y="352"/>
                    </a:lnTo>
                    <a:lnTo>
                      <a:pt x="5097" y="260"/>
                    </a:lnTo>
                    <a:lnTo>
                      <a:pt x="5468" y="167"/>
                    </a:lnTo>
                    <a:lnTo>
                      <a:pt x="5857" y="111"/>
                    </a:lnTo>
                    <a:lnTo>
                      <a:pt x="6246" y="56"/>
                    </a:lnTo>
                    <a:lnTo>
                      <a:pt x="6654" y="19"/>
                    </a:lnTo>
                    <a:lnTo>
                      <a:pt x="6654" y="19"/>
                    </a:lnTo>
                    <a:lnTo>
                      <a:pt x="7099" y="0"/>
                    </a:lnTo>
                    <a:lnTo>
                      <a:pt x="7525" y="0"/>
                    </a:lnTo>
                    <a:lnTo>
                      <a:pt x="7951" y="0"/>
                    </a:lnTo>
                    <a:lnTo>
                      <a:pt x="8359" y="37"/>
                    </a:lnTo>
                    <a:lnTo>
                      <a:pt x="8748" y="74"/>
                    </a:lnTo>
                    <a:lnTo>
                      <a:pt x="9138" y="148"/>
                    </a:lnTo>
                    <a:lnTo>
                      <a:pt x="9508" y="223"/>
                    </a:lnTo>
                    <a:lnTo>
                      <a:pt x="9860" y="334"/>
                    </a:lnTo>
                    <a:lnTo>
                      <a:pt x="10194" y="445"/>
                    </a:lnTo>
                    <a:lnTo>
                      <a:pt x="10528" y="575"/>
                    </a:lnTo>
                    <a:lnTo>
                      <a:pt x="10861" y="741"/>
                    </a:lnTo>
                    <a:lnTo>
                      <a:pt x="11158" y="908"/>
                    </a:lnTo>
                    <a:lnTo>
                      <a:pt x="11454" y="1094"/>
                    </a:lnTo>
                    <a:lnTo>
                      <a:pt x="11732" y="1298"/>
                    </a:lnTo>
                    <a:lnTo>
                      <a:pt x="12010" y="1520"/>
                    </a:lnTo>
                    <a:lnTo>
                      <a:pt x="12270" y="1761"/>
                    </a:lnTo>
                    <a:lnTo>
                      <a:pt x="12270" y="1761"/>
                    </a:lnTo>
                    <a:lnTo>
                      <a:pt x="12566" y="2094"/>
                    </a:lnTo>
                    <a:lnTo>
                      <a:pt x="12844" y="2447"/>
                    </a:lnTo>
                    <a:lnTo>
                      <a:pt x="13085" y="2799"/>
                    </a:lnTo>
                    <a:lnTo>
                      <a:pt x="13308" y="3169"/>
                    </a:lnTo>
                    <a:lnTo>
                      <a:pt x="13493" y="3540"/>
                    </a:lnTo>
                    <a:lnTo>
                      <a:pt x="13641" y="3892"/>
                    </a:lnTo>
                    <a:lnTo>
                      <a:pt x="13790" y="4263"/>
                    </a:lnTo>
                    <a:lnTo>
                      <a:pt x="13901" y="4615"/>
                    </a:lnTo>
                    <a:lnTo>
                      <a:pt x="13975" y="4967"/>
                    </a:lnTo>
                    <a:lnTo>
                      <a:pt x="14049" y="5301"/>
                    </a:lnTo>
                    <a:lnTo>
                      <a:pt x="14105" y="5616"/>
                    </a:lnTo>
                    <a:lnTo>
                      <a:pt x="14142" y="5913"/>
                    </a:lnTo>
                    <a:lnTo>
                      <a:pt x="14179" y="6413"/>
                    </a:lnTo>
                    <a:lnTo>
                      <a:pt x="14179" y="6784"/>
                    </a:lnTo>
                    <a:lnTo>
                      <a:pt x="14179" y="6784"/>
                    </a:lnTo>
                    <a:lnTo>
                      <a:pt x="14160" y="7062"/>
                    </a:lnTo>
                    <a:lnTo>
                      <a:pt x="14142" y="7377"/>
                    </a:lnTo>
                    <a:lnTo>
                      <a:pt x="14068" y="8026"/>
                    </a:lnTo>
                    <a:lnTo>
                      <a:pt x="14068" y="8026"/>
                    </a:lnTo>
                    <a:lnTo>
                      <a:pt x="13994" y="8804"/>
                    </a:lnTo>
                    <a:lnTo>
                      <a:pt x="13975" y="9156"/>
                    </a:lnTo>
                    <a:lnTo>
                      <a:pt x="13994" y="9416"/>
                    </a:lnTo>
                    <a:lnTo>
                      <a:pt x="13994" y="9416"/>
                    </a:lnTo>
                    <a:lnTo>
                      <a:pt x="14049" y="9823"/>
                    </a:lnTo>
                    <a:lnTo>
                      <a:pt x="14049" y="9823"/>
                    </a:lnTo>
                    <a:lnTo>
                      <a:pt x="14160" y="10491"/>
                    </a:lnTo>
                    <a:lnTo>
                      <a:pt x="14216" y="10880"/>
                    </a:lnTo>
                    <a:lnTo>
                      <a:pt x="14235" y="11306"/>
                    </a:lnTo>
                    <a:lnTo>
                      <a:pt x="14235" y="11732"/>
                    </a:lnTo>
                    <a:lnTo>
                      <a:pt x="14197" y="12177"/>
                    </a:lnTo>
                    <a:lnTo>
                      <a:pt x="14160" y="12400"/>
                    </a:lnTo>
                    <a:lnTo>
                      <a:pt x="14105" y="12622"/>
                    </a:lnTo>
                    <a:lnTo>
                      <a:pt x="14049" y="12844"/>
                    </a:lnTo>
                    <a:lnTo>
                      <a:pt x="13975" y="13048"/>
                    </a:lnTo>
                    <a:lnTo>
                      <a:pt x="13975" y="13048"/>
                    </a:lnTo>
                    <a:lnTo>
                      <a:pt x="13808" y="13363"/>
                    </a:lnTo>
                    <a:lnTo>
                      <a:pt x="13660" y="13660"/>
                    </a:lnTo>
                    <a:lnTo>
                      <a:pt x="13475" y="13957"/>
                    </a:lnTo>
                    <a:lnTo>
                      <a:pt x="13308" y="14216"/>
                    </a:lnTo>
                    <a:lnTo>
                      <a:pt x="13122" y="14475"/>
                    </a:lnTo>
                    <a:lnTo>
                      <a:pt x="12919" y="14716"/>
                    </a:lnTo>
                    <a:lnTo>
                      <a:pt x="12715" y="14957"/>
                    </a:lnTo>
                    <a:lnTo>
                      <a:pt x="12511" y="15180"/>
                    </a:lnTo>
                    <a:lnTo>
                      <a:pt x="12307" y="15384"/>
                    </a:lnTo>
                    <a:lnTo>
                      <a:pt x="12103" y="15569"/>
                    </a:lnTo>
                    <a:lnTo>
                      <a:pt x="11658" y="15940"/>
                    </a:lnTo>
                    <a:lnTo>
                      <a:pt x="11232" y="16236"/>
                    </a:lnTo>
                    <a:lnTo>
                      <a:pt x="10787" y="16514"/>
                    </a:lnTo>
                    <a:lnTo>
                      <a:pt x="10361" y="16737"/>
                    </a:lnTo>
                    <a:lnTo>
                      <a:pt x="9953" y="16941"/>
                    </a:lnTo>
                    <a:lnTo>
                      <a:pt x="9564" y="17089"/>
                    </a:lnTo>
                    <a:lnTo>
                      <a:pt x="9193" y="17219"/>
                    </a:lnTo>
                    <a:lnTo>
                      <a:pt x="8860" y="17311"/>
                    </a:lnTo>
                    <a:lnTo>
                      <a:pt x="8563" y="17367"/>
                    </a:lnTo>
                    <a:lnTo>
                      <a:pt x="8304" y="17404"/>
                    </a:lnTo>
                    <a:lnTo>
                      <a:pt x="8100" y="1742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081;p46">
                <a:extLst>
                  <a:ext uri="{FF2B5EF4-FFF2-40B4-BE49-F238E27FC236}">
                    <a16:creationId xmlns:a16="http://schemas.microsoft.com/office/drawing/2014/main" id="{228D6D43-F121-9659-5ADA-DADCE7C36DFC}"/>
                  </a:ext>
                </a:extLst>
              </p:cNvPr>
              <p:cNvSpPr/>
              <p:nvPr/>
            </p:nvSpPr>
            <p:spPr>
              <a:xfrm>
                <a:off x="5427350" y="3334750"/>
                <a:ext cx="345675" cy="425850"/>
              </a:xfrm>
              <a:custGeom>
                <a:avLst/>
                <a:gdLst/>
                <a:ahLst/>
                <a:cxnLst/>
                <a:rect l="l" t="t" r="r" b="b"/>
                <a:pathLst>
                  <a:path w="13827" h="17034" fill="none" extrusionOk="0">
                    <a:moveTo>
                      <a:pt x="7840" y="17034"/>
                    </a:moveTo>
                    <a:lnTo>
                      <a:pt x="7840" y="17034"/>
                    </a:lnTo>
                    <a:lnTo>
                      <a:pt x="8007" y="17034"/>
                    </a:lnTo>
                    <a:lnTo>
                      <a:pt x="8248" y="16996"/>
                    </a:lnTo>
                    <a:lnTo>
                      <a:pt x="8526" y="16941"/>
                    </a:lnTo>
                    <a:lnTo>
                      <a:pt x="8841" y="16867"/>
                    </a:lnTo>
                    <a:lnTo>
                      <a:pt x="9193" y="16737"/>
                    </a:lnTo>
                    <a:lnTo>
                      <a:pt x="9582" y="16589"/>
                    </a:lnTo>
                    <a:lnTo>
                      <a:pt x="9990" y="16403"/>
                    </a:lnTo>
                    <a:lnTo>
                      <a:pt x="10416" y="16181"/>
                    </a:lnTo>
                    <a:lnTo>
                      <a:pt x="10843" y="15922"/>
                    </a:lnTo>
                    <a:lnTo>
                      <a:pt x="11287" y="15625"/>
                    </a:lnTo>
                    <a:lnTo>
                      <a:pt x="11714" y="15273"/>
                    </a:lnTo>
                    <a:lnTo>
                      <a:pt x="11936" y="15069"/>
                    </a:lnTo>
                    <a:lnTo>
                      <a:pt x="12140" y="14865"/>
                    </a:lnTo>
                    <a:lnTo>
                      <a:pt x="12344" y="14661"/>
                    </a:lnTo>
                    <a:lnTo>
                      <a:pt x="12548" y="14439"/>
                    </a:lnTo>
                    <a:lnTo>
                      <a:pt x="12733" y="14198"/>
                    </a:lnTo>
                    <a:lnTo>
                      <a:pt x="12918" y="13938"/>
                    </a:lnTo>
                    <a:lnTo>
                      <a:pt x="13104" y="13679"/>
                    </a:lnTo>
                    <a:lnTo>
                      <a:pt x="13271" y="13401"/>
                    </a:lnTo>
                    <a:lnTo>
                      <a:pt x="13437" y="13104"/>
                    </a:lnTo>
                    <a:lnTo>
                      <a:pt x="13586" y="12789"/>
                    </a:lnTo>
                    <a:lnTo>
                      <a:pt x="13586" y="12789"/>
                    </a:lnTo>
                    <a:lnTo>
                      <a:pt x="13660" y="12585"/>
                    </a:lnTo>
                    <a:lnTo>
                      <a:pt x="13715" y="12381"/>
                    </a:lnTo>
                    <a:lnTo>
                      <a:pt x="13771" y="12159"/>
                    </a:lnTo>
                    <a:lnTo>
                      <a:pt x="13790" y="11955"/>
                    </a:lnTo>
                    <a:lnTo>
                      <a:pt x="13827" y="11529"/>
                    </a:lnTo>
                    <a:lnTo>
                      <a:pt x="13827" y="11103"/>
                    </a:lnTo>
                    <a:lnTo>
                      <a:pt x="13808" y="10695"/>
                    </a:lnTo>
                    <a:lnTo>
                      <a:pt x="13771" y="10324"/>
                    </a:lnTo>
                    <a:lnTo>
                      <a:pt x="13660" y="9675"/>
                    </a:lnTo>
                    <a:lnTo>
                      <a:pt x="13660" y="9675"/>
                    </a:lnTo>
                    <a:lnTo>
                      <a:pt x="13586" y="9268"/>
                    </a:lnTo>
                    <a:lnTo>
                      <a:pt x="13586" y="9268"/>
                    </a:lnTo>
                    <a:lnTo>
                      <a:pt x="13586" y="8971"/>
                    </a:lnTo>
                    <a:lnTo>
                      <a:pt x="13586" y="8637"/>
                    </a:lnTo>
                    <a:lnTo>
                      <a:pt x="13678" y="7822"/>
                    </a:lnTo>
                    <a:lnTo>
                      <a:pt x="13678" y="7822"/>
                    </a:lnTo>
                    <a:lnTo>
                      <a:pt x="13753" y="7173"/>
                    </a:lnTo>
                    <a:lnTo>
                      <a:pt x="13771" y="6877"/>
                    </a:lnTo>
                    <a:lnTo>
                      <a:pt x="13771" y="6599"/>
                    </a:lnTo>
                    <a:lnTo>
                      <a:pt x="13771" y="6599"/>
                    </a:lnTo>
                    <a:lnTo>
                      <a:pt x="13790" y="6228"/>
                    </a:lnTo>
                    <a:lnTo>
                      <a:pt x="13753" y="5746"/>
                    </a:lnTo>
                    <a:lnTo>
                      <a:pt x="13715" y="5450"/>
                    </a:lnTo>
                    <a:lnTo>
                      <a:pt x="13660" y="5153"/>
                    </a:lnTo>
                    <a:lnTo>
                      <a:pt x="13586" y="4819"/>
                    </a:lnTo>
                    <a:lnTo>
                      <a:pt x="13493" y="4486"/>
                    </a:lnTo>
                    <a:lnTo>
                      <a:pt x="13400" y="4152"/>
                    </a:lnTo>
                    <a:lnTo>
                      <a:pt x="13271" y="3781"/>
                    </a:lnTo>
                    <a:lnTo>
                      <a:pt x="13104" y="3429"/>
                    </a:lnTo>
                    <a:lnTo>
                      <a:pt x="12937" y="3077"/>
                    </a:lnTo>
                    <a:lnTo>
                      <a:pt x="12715" y="2725"/>
                    </a:lnTo>
                    <a:lnTo>
                      <a:pt x="12492" y="2373"/>
                    </a:lnTo>
                    <a:lnTo>
                      <a:pt x="12214" y="2039"/>
                    </a:lnTo>
                    <a:lnTo>
                      <a:pt x="11918" y="1724"/>
                    </a:lnTo>
                    <a:lnTo>
                      <a:pt x="11918" y="1724"/>
                    </a:lnTo>
                    <a:lnTo>
                      <a:pt x="11677" y="1483"/>
                    </a:lnTo>
                    <a:lnTo>
                      <a:pt x="11417" y="1261"/>
                    </a:lnTo>
                    <a:lnTo>
                      <a:pt x="11139" y="1075"/>
                    </a:lnTo>
                    <a:lnTo>
                      <a:pt x="10861" y="890"/>
                    </a:lnTo>
                    <a:lnTo>
                      <a:pt x="10565" y="723"/>
                    </a:lnTo>
                    <a:lnTo>
                      <a:pt x="10250" y="575"/>
                    </a:lnTo>
                    <a:lnTo>
                      <a:pt x="9916" y="445"/>
                    </a:lnTo>
                    <a:lnTo>
                      <a:pt x="9582" y="334"/>
                    </a:lnTo>
                    <a:lnTo>
                      <a:pt x="9230" y="241"/>
                    </a:lnTo>
                    <a:lnTo>
                      <a:pt x="8878" y="149"/>
                    </a:lnTo>
                    <a:lnTo>
                      <a:pt x="8507" y="93"/>
                    </a:lnTo>
                    <a:lnTo>
                      <a:pt x="8118" y="38"/>
                    </a:lnTo>
                    <a:lnTo>
                      <a:pt x="7729" y="19"/>
                    </a:lnTo>
                    <a:lnTo>
                      <a:pt x="7321" y="0"/>
                    </a:lnTo>
                    <a:lnTo>
                      <a:pt x="6895" y="19"/>
                    </a:lnTo>
                    <a:lnTo>
                      <a:pt x="6450" y="38"/>
                    </a:lnTo>
                    <a:lnTo>
                      <a:pt x="6450" y="38"/>
                    </a:lnTo>
                    <a:lnTo>
                      <a:pt x="6061" y="75"/>
                    </a:lnTo>
                    <a:lnTo>
                      <a:pt x="5672" y="112"/>
                    </a:lnTo>
                    <a:lnTo>
                      <a:pt x="5301" y="186"/>
                    </a:lnTo>
                    <a:lnTo>
                      <a:pt x="4949" y="260"/>
                    </a:lnTo>
                    <a:lnTo>
                      <a:pt x="4597" y="353"/>
                    </a:lnTo>
                    <a:lnTo>
                      <a:pt x="4263" y="464"/>
                    </a:lnTo>
                    <a:lnTo>
                      <a:pt x="3929" y="575"/>
                    </a:lnTo>
                    <a:lnTo>
                      <a:pt x="3633" y="705"/>
                    </a:lnTo>
                    <a:lnTo>
                      <a:pt x="3318" y="853"/>
                    </a:lnTo>
                    <a:lnTo>
                      <a:pt x="3040" y="1020"/>
                    </a:lnTo>
                    <a:lnTo>
                      <a:pt x="2762" y="1187"/>
                    </a:lnTo>
                    <a:lnTo>
                      <a:pt x="2502" y="1372"/>
                    </a:lnTo>
                    <a:lnTo>
                      <a:pt x="2243" y="1576"/>
                    </a:lnTo>
                    <a:lnTo>
                      <a:pt x="2002" y="1780"/>
                    </a:lnTo>
                    <a:lnTo>
                      <a:pt x="1779" y="2021"/>
                    </a:lnTo>
                    <a:lnTo>
                      <a:pt x="1575" y="2262"/>
                    </a:lnTo>
                    <a:lnTo>
                      <a:pt x="1575" y="2262"/>
                    </a:lnTo>
                    <a:lnTo>
                      <a:pt x="1390" y="2466"/>
                    </a:lnTo>
                    <a:lnTo>
                      <a:pt x="1242" y="2688"/>
                    </a:lnTo>
                    <a:lnTo>
                      <a:pt x="1094" y="2910"/>
                    </a:lnTo>
                    <a:lnTo>
                      <a:pt x="964" y="3133"/>
                    </a:lnTo>
                    <a:lnTo>
                      <a:pt x="723" y="3596"/>
                    </a:lnTo>
                    <a:lnTo>
                      <a:pt x="538" y="4059"/>
                    </a:lnTo>
                    <a:lnTo>
                      <a:pt x="371" y="4504"/>
                    </a:lnTo>
                    <a:lnTo>
                      <a:pt x="241" y="4968"/>
                    </a:lnTo>
                    <a:lnTo>
                      <a:pt x="148" y="5412"/>
                    </a:lnTo>
                    <a:lnTo>
                      <a:pt x="93" y="5820"/>
                    </a:lnTo>
                    <a:lnTo>
                      <a:pt x="37" y="6228"/>
                    </a:lnTo>
                    <a:lnTo>
                      <a:pt x="19" y="6580"/>
                    </a:lnTo>
                    <a:lnTo>
                      <a:pt x="0" y="6914"/>
                    </a:lnTo>
                    <a:lnTo>
                      <a:pt x="0" y="7192"/>
                    </a:lnTo>
                    <a:lnTo>
                      <a:pt x="0" y="7618"/>
                    </a:lnTo>
                    <a:lnTo>
                      <a:pt x="19" y="7803"/>
                    </a:lnTo>
                    <a:lnTo>
                      <a:pt x="19" y="7803"/>
                    </a:lnTo>
                    <a:lnTo>
                      <a:pt x="56" y="8026"/>
                    </a:lnTo>
                    <a:lnTo>
                      <a:pt x="111" y="8322"/>
                    </a:lnTo>
                    <a:lnTo>
                      <a:pt x="278" y="9064"/>
                    </a:lnTo>
                    <a:lnTo>
                      <a:pt x="519" y="9972"/>
                    </a:lnTo>
                    <a:lnTo>
                      <a:pt x="686" y="10454"/>
                    </a:lnTo>
                    <a:lnTo>
                      <a:pt x="853" y="10973"/>
                    </a:lnTo>
                    <a:lnTo>
                      <a:pt x="1038" y="11473"/>
                    </a:lnTo>
                    <a:lnTo>
                      <a:pt x="1242" y="11974"/>
                    </a:lnTo>
                    <a:lnTo>
                      <a:pt x="1446" y="12474"/>
                    </a:lnTo>
                    <a:lnTo>
                      <a:pt x="1687" y="12956"/>
                    </a:lnTo>
                    <a:lnTo>
                      <a:pt x="1928" y="13401"/>
                    </a:lnTo>
                    <a:lnTo>
                      <a:pt x="2187" y="13809"/>
                    </a:lnTo>
                    <a:lnTo>
                      <a:pt x="2465" y="14179"/>
                    </a:lnTo>
                    <a:lnTo>
                      <a:pt x="2595" y="14346"/>
                    </a:lnTo>
                    <a:lnTo>
                      <a:pt x="2743" y="14513"/>
                    </a:lnTo>
                    <a:lnTo>
                      <a:pt x="2743" y="14513"/>
                    </a:lnTo>
                    <a:lnTo>
                      <a:pt x="3040" y="14791"/>
                    </a:lnTo>
                    <a:lnTo>
                      <a:pt x="3373" y="15050"/>
                    </a:lnTo>
                    <a:lnTo>
                      <a:pt x="3707" y="15310"/>
                    </a:lnTo>
                    <a:lnTo>
                      <a:pt x="4078" y="15532"/>
                    </a:lnTo>
                    <a:lnTo>
                      <a:pt x="4448" y="15755"/>
                    </a:lnTo>
                    <a:lnTo>
                      <a:pt x="4819" y="15977"/>
                    </a:lnTo>
                    <a:lnTo>
                      <a:pt x="5190" y="16162"/>
                    </a:lnTo>
                    <a:lnTo>
                      <a:pt x="5560" y="16329"/>
                    </a:lnTo>
                    <a:lnTo>
                      <a:pt x="5931" y="16478"/>
                    </a:lnTo>
                    <a:lnTo>
                      <a:pt x="6283" y="16626"/>
                    </a:lnTo>
                    <a:lnTo>
                      <a:pt x="6913" y="16830"/>
                    </a:lnTo>
                    <a:lnTo>
                      <a:pt x="7451" y="16978"/>
                    </a:lnTo>
                    <a:lnTo>
                      <a:pt x="7655" y="17015"/>
                    </a:lnTo>
                    <a:lnTo>
                      <a:pt x="7840" y="170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082;p46">
                <a:extLst>
                  <a:ext uri="{FF2B5EF4-FFF2-40B4-BE49-F238E27FC236}">
                    <a16:creationId xmlns:a16="http://schemas.microsoft.com/office/drawing/2014/main" id="{8DF3B41E-DB70-928A-D53E-DFDD30B1C4BE}"/>
                  </a:ext>
                </a:extLst>
              </p:cNvPr>
              <p:cNvSpPr/>
              <p:nvPr/>
            </p:nvSpPr>
            <p:spPr>
              <a:xfrm>
                <a:off x="5522800" y="3558550"/>
                <a:ext cx="63025" cy="62575"/>
              </a:xfrm>
              <a:custGeom>
                <a:avLst/>
                <a:gdLst/>
                <a:ahLst/>
                <a:cxnLst/>
                <a:rect l="l" t="t" r="r" b="b"/>
                <a:pathLst>
                  <a:path w="2521" h="2503" extrusionOk="0">
                    <a:moveTo>
                      <a:pt x="1260" y="1"/>
                    </a:moveTo>
                    <a:lnTo>
                      <a:pt x="1075" y="19"/>
                    </a:lnTo>
                    <a:lnTo>
                      <a:pt x="908" y="56"/>
                    </a:lnTo>
                    <a:lnTo>
                      <a:pt x="779" y="93"/>
                    </a:lnTo>
                    <a:lnTo>
                      <a:pt x="667" y="149"/>
                    </a:lnTo>
                    <a:lnTo>
                      <a:pt x="556" y="223"/>
                    </a:lnTo>
                    <a:lnTo>
                      <a:pt x="463" y="297"/>
                    </a:lnTo>
                    <a:lnTo>
                      <a:pt x="371" y="371"/>
                    </a:lnTo>
                    <a:lnTo>
                      <a:pt x="297" y="464"/>
                    </a:lnTo>
                    <a:lnTo>
                      <a:pt x="223" y="557"/>
                    </a:lnTo>
                    <a:lnTo>
                      <a:pt x="148" y="668"/>
                    </a:lnTo>
                    <a:lnTo>
                      <a:pt x="111" y="779"/>
                    </a:lnTo>
                    <a:lnTo>
                      <a:pt x="56" y="890"/>
                    </a:lnTo>
                    <a:lnTo>
                      <a:pt x="37" y="1001"/>
                    </a:lnTo>
                    <a:lnTo>
                      <a:pt x="19" y="1131"/>
                    </a:lnTo>
                    <a:lnTo>
                      <a:pt x="0" y="1242"/>
                    </a:lnTo>
                    <a:lnTo>
                      <a:pt x="19" y="1372"/>
                    </a:lnTo>
                    <a:lnTo>
                      <a:pt x="37" y="1502"/>
                    </a:lnTo>
                    <a:lnTo>
                      <a:pt x="56" y="1613"/>
                    </a:lnTo>
                    <a:lnTo>
                      <a:pt x="130" y="1817"/>
                    </a:lnTo>
                    <a:lnTo>
                      <a:pt x="241" y="1984"/>
                    </a:lnTo>
                    <a:lnTo>
                      <a:pt x="371" y="2132"/>
                    </a:lnTo>
                    <a:lnTo>
                      <a:pt x="519" y="2262"/>
                    </a:lnTo>
                    <a:lnTo>
                      <a:pt x="686" y="2373"/>
                    </a:lnTo>
                    <a:lnTo>
                      <a:pt x="871" y="2447"/>
                    </a:lnTo>
                    <a:lnTo>
                      <a:pt x="1057" y="2503"/>
                    </a:lnTo>
                    <a:lnTo>
                      <a:pt x="1446" y="2503"/>
                    </a:lnTo>
                    <a:lnTo>
                      <a:pt x="1631" y="2466"/>
                    </a:lnTo>
                    <a:lnTo>
                      <a:pt x="1742" y="2410"/>
                    </a:lnTo>
                    <a:lnTo>
                      <a:pt x="1854" y="2354"/>
                    </a:lnTo>
                    <a:lnTo>
                      <a:pt x="1965" y="2299"/>
                    </a:lnTo>
                    <a:lnTo>
                      <a:pt x="2057" y="2225"/>
                    </a:lnTo>
                    <a:lnTo>
                      <a:pt x="2150" y="2132"/>
                    </a:lnTo>
                    <a:lnTo>
                      <a:pt x="2243" y="2058"/>
                    </a:lnTo>
                    <a:lnTo>
                      <a:pt x="2298" y="1947"/>
                    </a:lnTo>
                    <a:lnTo>
                      <a:pt x="2373" y="1854"/>
                    </a:lnTo>
                    <a:lnTo>
                      <a:pt x="2428" y="1743"/>
                    </a:lnTo>
                    <a:lnTo>
                      <a:pt x="2465" y="1632"/>
                    </a:lnTo>
                    <a:lnTo>
                      <a:pt x="2484" y="1502"/>
                    </a:lnTo>
                    <a:lnTo>
                      <a:pt x="2502" y="1391"/>
                    </a:lnTo>
                    <a:lnTo>
                      <a:pt x="2521" y="1261"/>
                    </a:lnTo>
                    <a:lnTo>
                      <a:pt x="2521" y="1150"/>
                    </a:lnTo>
                    <a:lnTo>
                      <a:pt x="2502" y="1020"/>
                    </a:lnTo>
                    <a:lnTo>
                      <a:pt x="2465" y="890"/>
                    </a:lnTo>
                    <a:lnTo>
                      <a:pt x="2391" y="705"/>
                    </a:lnTo>
                    <a:lnTo>
                      <a:pt x="2280" y="520"/>
                    </a:lnTo>
                    <a:lnTo>
                      <a:pt x="2150" y="371"/>
                    </a:lnTo>
                    <a:lnTo>
                      <a:pt x="2002" y="242"/>
                    </a:lnTo>
                    <a:lnTo>
                      <a:pt x="1835" y="149"/>
                    </a:lnTo>
                    <a:lnTo>
                      <a:pt x="1650" y="75"/>
                    </a:lnTo>
                    <a:lnTo>
                      <a:pt x="1464" y="19"/>
                    </a:lnTo>
                    <a:lnTo>
                      <a:pt x="1260" y="1"/>
                    </a:lnTo>
                    <a:close/>
                  </a:path>
                </a:pathLst>
              </a:custGeom>
              <a:solidFill>
                <a:srgbClr val="FC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083;p46">
                <a:extLst>
                  <a:ext uri="{FF2B5EF4-FFF2-40B4-BE49-F238E27FC236}">
                    <a16:creationId xmlns:a16="http://schemas.microsoft.com/office/drawing/2014/main" id="{87BB7BB9-E570-7B86-FC22-1FACCB790FAC}"/>
                  </a:ext>
                </a:extLst>
              </p:cNvPr>
              <p:cNvSpPr/>
              <p:nvPr/>
            </p:nvSpPr>
            <p:spPr>
              <a:xfrm>
                <a:off x="5522800" y="3558550"/>
                <a:ext cx="63025" cy="62575"/>
              </a:xfrm>
              <a:custGeom>
                <a:avLst/>
                <a:gdLst/>
                <a:ahLst/>
                <a:cxnLst/>
                <a:rect l="l" t="t" r="r" b="b"/>
                <a:pathLst>
                  <a:path w="2521" h="2503" fill="none" extrusionOk="0">
                    <a:moveTo>
                      <a:pt x="1260" y="1"/>
                    </a:moveTo>
                    <a:lnTo>
                      <a:pt x="1260" y="1"/>
                    </a:lnTo>
                    <a:lnTo>
                      <a:pt x="1075" y="19"/>
                    </a:lnTo>
                    <a:lnTo>
                      <a:pt x="908" y="56"/>
                    </a:lnTo>
                    <a:lnTo>
                      <a:pt x="908" y="56"/>
                    </a:lnTo>
                    <a:lnTo>
                      <a:pt x="779" y="93"/>
                    </a:lnTo>
                    <a:lnTo>
                      <a:pt x="667" y="149"/>
                    </a:lnTo>
                    <a:lnTo>
                      <a:pt x="556" y="223"/>
                    </a:lnTo>
                    <a:lnTo>
                      <a:pt x="463" y="297"/>
                    </a:lnTo>
                    <a:lnTo>
                      <a:pt x="371" y="371"/>
                    </a:lnTo>
                    <a:lnTo>
                      <a:pt x="297" y="464"/>
                    </a:lnTo>
                    <a:lnTo>
                      <a:pt x="223" y="557"/>
                    </a:lnTo>
                    <a:lnTo>
                      <a:pt x="148" y="668"/>
                    </a:lnTo>
                    <a:lnTo>
                      <a:pt x="111" y="779"/>
                    </a:lnTo>
                    <a:lnTo>
                      <a:pt x="56" y="890"/>
                    </a:lnTo>
                    <a:lnTo>
                      <a:pt x="37" y="1001"/>
                    </a:lnTo>
                    <a:lnTo>
                      <a:pt x="19" y="1131"/>
                    </a:lnTo>
                    <a:lnTo>
                      <a:pt x="0" y="1242"/>
                    </a:lnTo>
                    <a:lnTo>
                      <a:pt x="19" y="1372"/>
                    </a:lnTo>
                    <a:lnTo>
                      <a:pt x="37" y="1502"/>
                    </a:lnTo>
                    <a:lnTo>
                      <a:pt x="56" y="1613"/>
                    </a:lnTo>
                    <a:lnTo>
                      <a:pt x="56" y="1613"/>
                    </a:lnTo>
                    <a:lnTo>
                      <a:pt x="130" y="1817"/>
                    </a:lnTo>
                    <a:lnTo>
                      <a:pt x="241" y="1984"/>
                    </a:lnTo>
                    <a:lnTo>
                      <a:pt x="371" y="2132"/>
                    </a:lnTo>
                    <a:lnTo>
                      <a:pt x="519" y="2262"/>
                    </a:lnTo>
                    <a:lnTo>
                      <a:pt x="686" y="2373"/>
                    </a:lnTo>
                    <a:lnTo>
                      <a:pt x="871" y="2447"/>
                    </a:lnTo>
                    <a:lnTo>
                      <a:pt x="1057" y="2503"/>
                    </a:lnTo>
                    <a:lnTo>
                      <a:pt x="1260" y="2503"/>
                    </a:lnTo>
                    <a:lnTo>
                      <a:pt x="1260" y="2503"/>
                    </a:lnTo>
                    <a:lnTo>
                      <a:pt x="1446" y="2503"/>
                    </a:lnTo>
                    <a:lnTo>
                      <a:pt x="1631" y="2466"/>
                    </a:lnTo>
                    <a:lnTo>
                      <a:pt x="1631" y="2466"/>
                    </a:lnTo>
                    <a:lnTo>
                      <a:pt x="1742" y="2410"/>
                    </a:lnTo>
                    <a:lnTo>
                      <a:pt x="1854" y="2354"/>
                    </a:lnTo>
                    <a:lnTo>
                      <a:pt x="1965" y="2299"/>
                    </a:lnTo>
                    <a:lnTo>
                      <a:pt x="2057" y="2225"/>
                    </a:lnTo>
                    <a:lnTo>
                      <a:pt x="2150" y="2132"/>
                    </a:lnTo>
                    <a:lnTo>
                      <a:pt x="2243" y="2058"/>
                    </a:lnTo>
                    <a:lnTo>
                      <a:pt x="2298" y="1947"/>
                    </a:lnTo>
                    <a:lnTo>
                      <a:pt x="2373" y="1854"/>
                    </a:lnTo>
                    <a:lnTo>
                      <a:pt x="2428" y="1743"/>
                    </a:lnTo>
                    <a:lnTo>
                      <a:pt x="2465" y="1632"/>
                    </a:lnTo>
                    <a:lnTo>
                      <a:pt x="2484" y="1502"/>
                    </a:lnTo>
                    <a:lnTo>
                      <a:pt x="2502" y="1391"/>
                    </a:lnTo>
                    <a:lnTo>
                      <a:pt x="2521" y="1261"/>
                    </a:lnTo>
                    <a:lnTo>
                      <a:pt x="2521" y="1150"/>
                    </a:lnTo>
                    <a:lnTo>
                      <a:pt x="2502" y="1020"/>
                    </a:lnTo>
                    <a:lnTo>
                      <a:pt x="2465" y="890"/>
                    </a:lnTo>
                    <a:lnTo>
                      <a:pt x="2465" y="890"/>
                    </a:lnTo>
                    <a:lnTo>
                      <a:pt x="2391" y="705"/>
                    </a:lnTo>
                    <a:lnTo>
                      <a:pt x="2280" y="520"/>
                    </a:lnTo>
                    <a:lnTo>
                      <a:pt x="2150" y="371"/>
                    </a:lnTo>
                    <a:lnTo>
                      <a:pt x="2002" y="242"/>
                    </a:lnTo>
                    <a:lnTo>
                      <a:pt x="1835" y="149"/>
                    </a:lnTo>
                    <a:lnTo>
                      <a:pt x="1650" y="75"/>
                    </a:lnTo>
                    <a:lnTo>
                      <a:pt x="1464" y="19"/>
                    </a:lnTo>
                    <a:lnTo>
                      <a:pt x="1260" y="1"/>
                    </a:lnTo>
                  </a:path>
                </a:pathLst>
              </a:custGeom>
              <a:solidFill>
                <a:schemeClr val="accent3">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084;p46">
                <a:extLst>
                  <a:ext uri="{FF2B5EF4-FFF2-40B4-BE49-F238E27FC236}">
                    <a16:creationId xmlns:a16="http://schemas.microsoft.com/office/drawing/2014/main" id="{D01249D9-FCE1-C652-6827-5AA43ABB3597}"/>
                  </a:ext>
                </a:extLst>
              </p:cNvPr>
              <p:cNvSpPr/>
              <p:nvPr/>
            </p:nvSpPr>
            <p:spPr>
              <a:xfrm>
                <a:off x="5708125" y="3566425"/>
                <a:ext cx="63050" cy="62575"/>
              </a:xfrm>
              <a:custGeom>
                <a:avLst/>
                <a:gdLst/>
                <a:ahLst/>
                <a:cxnLst/>
                <a:rect l="l" t="t" r="r" b="b"/>
                <a:pathLst>
                  <a:path w="2522" h="2503" extrusionOk="0">
                    <a:moveTo>
                      <a:pt x="1076" y="1"/>
                    </a:moveTo>
                    <a:lnTo>
                      <a:pt x="890" y="38"/>
                    </a:lnTo>
                    <a:lnTo>
                      <a:pt x="779" y="93"/>
                    </a:lnTo>
                    <a:lnTo>
                      <a:pt x="668" y="149"/>
                    </a:lnTo>
                    <a:lnTo>
                      <a:pt x="557" y="205"/>
                    </a:lnTo>
                    <a:lnTo>
                      <a:pt x="464" y="279"/>
                    </a:lnTo>
                    <a:lnTo>
                      <a:pt x="372" y="371"/>
                    </a:lnTo>
                    <a:lnTo>
                      <a:pt x="279" y="445"/>
                    </a:lnTo>
                    <a:lnTo>
                      <a:pt x="223" y="557"/>
                    </a:lnTo>
                    <a:lnTo>
                      <a:pt x="149" y="649"/>
                    </a:lnTo>
                    <a:lnTo>
                      <a:pt x="94" y="761"/>
                    </a:lnTo>
                    <a:lnTo>
                      <a:pt x="56" y="872"/>
                    </a:lnTo>
                    <a:lnTo>
                      <a:pt x="38" y="1002"/>
                    </a:lnTo>
                    <a:lnTo>
                      <a:pt x="19" y="1113"/>
                    </a:lnTo>
                    <a:lnTo>
                      <a:pt x="1" y="1242"/>
                    </a:lnTo>
                    <a:lnTo>
                      <a:pt x="1" y="1354"/>
                    </a:lnTo>
                    <a:lnTo>
                      <a:pt x="19" y="1483"/>
                    </a:lnTo>
                    <a:lnTo>
                      <a:pt x="56" y="1613"/>
                    </a:lnTo>
                    <a:lnTo>
                      <a:pt x="131" y="1798"/>
                    </a:lnTo>
                    <a:lnTo>
                      <a:pt x="242" y="1984"/>
                    </a:lnTo>
                    <a:lnTo>
                      <a:pt x="372" y="2132"/>
                    </a:lnTo>
                    <a:lnTo>
                      <a:pt x="520" y="2262"/>
                    </a:lnTo>
                    <a:lnTo>
                      <a:pt x="687" y="2355"/>
                    </a:lnTo>
                    <a:lnTo>
                      <a:pt x="872" y="2447"/>
                    </a:lnTo>
                    <a:lnTo>
                      <a:pt x="1057" y="2484"/>
                    </a:lnTo>
                    <a:lnTo>
                      <a:pt x="1261" y="2503"/>
                    </a:lnTo>
                    <a:lnTo>
                      <a:pt x="1447" y="2484"/>
                    </a:lnTo>
                    <a:lnTo>
                      <a:pt x="1613" y="2447"/>
                    </a:lnTo>
                    <a:lnTo>
                      <a:pt x="1743" y="2410"/>
                    </a:lnTo>
                    <a:lnTo>
                      <a:pt x="1854" y="2355"/>
                    </a:lnTo>
                    <a:lnTo>
                      <a:pt x="1965" y="2280"/>
                    </a:lnTo>
                    <a:lnTo>
                      <a:pt x="2058" y="2206"/>
                    </a:lnTo>
                    <a:lnTo>
                      <a:pt x="2151" y="2132"/>
                    </a:lnTo>
                    <a:lnTo>
                      <a:pt x="2225" y="2039"/>
                    </a:lnTo>
                    <a:lnTo>
                      <a:pt x="2299" y="1947"/>
                    </a:lnTo>
                    <a:lnTo>
                      <a:pt x="2355" y="1836"/>
                    </a:lnTo>
                    <a:lnTo>
                      <a:pt x="2410" y="1724"/>
                    </a:lnTo>
                    <a:lnTo>
                      <a:pt x="2447" y="1613"/>
                    </a:lnTo>
                    <a:lnTo>
                      <a:pt x="2484" y="1502"/>
                    </a:lnTo>
                    <a:lnTo>
                      <a:pt x="2503" y="1372"/>
                    </a:lnTo>
                    <a:lnTo>
                      <a:pt x="2522" y="1261"/>
                    </a:lnTo>
                    <a:lnTo>
                      <a:pt x="2503" y="1131"/>
                    </a:lnTo>
                    <a:lnTo>
                      <a:pt x="2484" y="1002"/>
                    </a:lnTo>
                    <a:lnTo>
                      <a:pt x="2466" y="890"/>
                    </a:lnTo>
                    <a:lnTo>
                      <a:pt x="2373" y="686"/>
                    </a:lnTo>
                    <a:lnTo>
                      <a:pt x="2281" y="520"/>
                    </a:lnTo>
                    <a:lnTo>
                      <a:pt x="2151" y="371"/>
                    </a:lnTo>
                    <a:lnTo>
                      <a:pt x="2003" y="242"/>
                    </a:lnTo>
                    <a:lnTo>
                      <a:pt x="1836" y="130"/>
                    </a:lnTo>
                    <a:lnTo>
                      <a:pt x="1650" y="56"/>
                    </a:lnTo>
                    <a:lnTo>
                      <a:pt x="1465" y="1"/>
                    </a:lnTo>
                    <a:close/>
                  </a:path>
                </a:pathLst>
              </a:custGeom>
              <a:solidFill>
                <a:srgbClr val="FC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085;p46">
                <a:extLst>
                  <a:ext uri="{FF2B5EF4-FFF2-40B4-BE49-F238E27FC236}">
                    <a16:creationId xmlns:a16="http://schemas.microsoft.com/office/drawing/2014/main" id="{C2F72DAB-2EEC-8A3D-13BF-E40E584D1D3F}"/>
                  </a:ext>
                </a:extLst>
              </p:cNvPr>
              <p:cNvSpPr/>
              <p:nvPr/>
            </p:nvSpPr>
            <p:spPr>
              <a:xfrm>
                <a:off x="5708125" y="3566425"/>
                <a:ext cx="63050" cy="62575"/>
              </a:xfrm>
              <a:custGeom>
                <a:avLst/>
                <a:gdLst/>
                <a:ahLst/>
                <a:cxnLst/>
                <a:rect l="l" t="t" r="r" b="b"/>
                <a:pathLst>
                  <a:path w="2522" h="2503" fill="none" extrusionOk="0">
                    <a:moveTo>
                      <a:pt x="1261" y="1"/>
                    </a:moveTo>
                    <a:lnTo>
                      <a:pt x="1261" y="1"/>
                    </a:lnTo>
                    <a:lnTo>
                      <a:pt x="1076" y="1"/>
                    </a:lnTo>
                    <a:lnTo>
                      <a:pt x="890" y="38"/>
                    </a:lnTo>
                    <a:lnTo>
                      <a:pt x="890" y="38"/>
                    </a:lnTo>
                    <a:lnTo>
                      <a:pt x="779" y="93"/>
                    </a:lnTo>
                    <a:lnTo>
                      <a:pt x="668" y="149"/>
                    </a:lnTo>
                    <a:lnTo>
                      <a:pt x="557" y="205"/>
                    </a:lnTo>
                    <a:lnTo>
                      <a:pt x="464" y="279"/>
                    </a:lnTo>
                    <a:lnTo>
                      <a:pt x="372" y="371"/>
                    </a:lnTo>
                    <a:lnTo>
                      <a:pt x="279" y="445"/>
                    </a:lnTo>
                    <a:lnTo>
                      <a:pt x="223" y="557"/>
                    </a:lnTo>
                    <a:lnTo>
                      <a:pt x="149" y="649"/>
                    </a:lnTo>
                    <a:lnTo>
                      <a:pt x="94" y="761"/>
                    </a:lnTo>
                    <a:lnTo>
                      <a:pt x="56" y="872"/>
                    </a:lnTo>
                    <a:lnTo>
                      <a:pt x="38" y="1002"/>
                    </a:lnTo>
                    <a:lnTo>
                      <a:pt x="19" y="1113"/>
                    </a:lnTo>
                    <a:lnTo>
                      <a:pt x="1" y="1242"/>
                    </a:lnTo>
                    <a:lnTo>
                      <a:pt x="1" y="1354"/>
                    </a:lnTo>
                    <a:lnTo>
                      <a:pt x="19" y="1483"/>
                    </a:lnTo>
                    <a:lnTo>
                      <a:pt x="56" y="1613"/>
                    </a:lnTo>
                    <a:lnTo>
                      <a:pt x="56" y="1613"/>
                    </a:lnTo>
                    <a:lnTo>
                      <a:pt x="131" y="1798"/>
                    </a:lnTo>
                    <a:lnTo>
                      <a:pt x="242" y="1984"/>
                    </a:lnTo>
                    <a:lnTo>
                      <a:pt x="372" y="2132"/>
                    </a:lnTo>
                    <a:lnTo>
                      <a:pt x="520" y="2262"/>
                    </a:lnTo>
                    <a:lnTo>
                      <a:pt x="687" y="2355"/>
                    </a:lnTo>
                    <a:lnTo>
                      <a:pt x="872" y="2447"/>
                    </a:lnTo>
                    <a:lnTo>
                      <a:pt x="1057" y="2484"/>
                    </a:lnTo>
                    <a:lnTo>
                      <a:pt x="1261" y="2503"/>
                    </a:lnTo>
                    <a:lnTo>
                      <a:pt x="1261" y="2503"/>
                    </a:lnTo>
                    <a:lnTo>
                      <a:pt x="1447" y="2484"/>
                    </a:lnTo>
                    <a:lnTo>
                      <a:pt x="1613" y="2447"/>
                    </a:lnTo>
                    <a:lnTo>
                      <a:pt x="1613" y="2447"/>
                    </a:lnTo>
                    <a:lnTo>
                      <a:pt x="1743" y="2410"/>
                    </a:lnTo>
                    <a:lnTo>
                      <a:pt x="1854" y="2355"/>
                    </a:lnTo>
                    <a:lnTo>
                      <a:pt x="1965" y="2280"/>
                    </a:lnTo>
                    <a:lnTo>
                      <a:pt x="2058" y="2206"/>
                    </a:lnTo>
                    <a:lnTo>
                      <a:pt x="2151" y="2132"/>
                    </a:lnTo>
                    <a:lnTo>
                      <a:pt x="2225" y="2039"/>
                    </a:lnTo>
                    <a:lnTo>
                      <a:pt x="2299" y="1947"/>
                    </a:lnTo>
                    <a:lnTo>
                      <a:pt x="2355" y="1836"/>
                    </a:lnTo>
                    <a:lnTo>
                      <a:pt x="2410" y="1724"/>
                    </a:lnTo>
                    <a:lnTo>
                      <a:pt x="2447" y="1613"/>
                    </a:lnTo>
                    <a:lnTo>
                      <a:pt x="2484" y="1502"/>
                    </a:lnTo>
                    <a:lnTo>
                      <a:pt x="2503" y="1372"/>
                    </a:lnTo>
                    <a:lnTo>
                      <a:pt x="2522" y="1261"/>
                    </a:lnTo>
                    <a:lnTo>
                      <a:pt x="2503" y="1131"/>
                    </a:lnTo>
                    <a:lnTo>
                      <a:pt x="2484" y="1002"/>
                    </a:lnTo>
                    <a:lnTo>
                      <a:pt x="2466" y="890"/>
                    </a:lnTo>
                    <a:lnTo>
                      <a:pt x="2466" y="890"/>
                    </a:lnTo>
                    <a:lnTo>
                      <a:pt x="2373" y="686"/>
                    </a:lnTo>
                    <a:lnTo>
                      <a:pt x="2281" y="520"/>
                    </a:lnTo>
                    <a:lnTo>
                      <a:pt x="2151" y="371"/>
                    </a:lnTo>
                    <a:lnTo>
                      <a:pt x="2003" y="242"/>
                    </a:lnTo>
                    <a:lnTo>
                      <a:pt x="1836" y="130"/>
                    </a:lnTo>
                    <a:lnTo>
                      <a:pt x="1650" y="56"/>
                    </a:lnTo>
                    <a:lnTo>
                      <a:pt x="1465" y="1"/>
                    </a:lnTo>
                    <a:lnTo>
                      <a:pt x="12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086;p46">
                <a:extLst>
                  <a:ext uri="{FF2B5EF4-FFF2-40B4-BE49-F238E27FC236}">
                    <a16:creationId xmlns:a16="http://schemas.microsoft.com/office/drawing/2014/main" id="{D20936CA-F042-E526-CFF0-47D8D41911EE}"/>
                  </a:ext>
                </a:extLst>
              </p:cNvPr>
              <p:cNvSpPr/>
              <p:nvPr/>
            </p:nvSpPr>
            <p:spPr>
              <a:xfrm>
                <a:off x="5412500" y="3318075"/>
                <a:ext cx="374425" cy="249300"/>
              </a:xfrm>
              <a:custGeom>
                <a:avLst/>
                <a:gdLst/>
                <a:ahLst/>
                <a:cxnLst/>
                <a:rect l="l" t="t" r="r" b="b"/>
                <a:pathLst>
                  <a:path w="14977" h="9972" extrusionOk="0">
                    <a:moveTo>
                      <a:pt x="7396" y="0"/>
                    </a:moveTo>
                    <a:lnTo>
                      <a:pt x="7044" y="19"/>
                    </a:lnTo>
                    <a:lnTo>
                      <a:pt x="6692" y="37"/>
                    </a:lnTo>
                    <a:lnTo>
                      <a:pt x="6358" y="93"/>
                    </a:lnTo>
                    <a:lnTo>
                      <a:pt x="6043" y="148"/>
                    </a:lnTo>
                    <a:lnTo>
                      <a:pt x="5469" y="278"/>
                    </a:lnTo>
                    <a:lnTo>
                      <a:pt x="4987" y="426"/>
                    </a:lnTo>
                    <a:lnTo>
                      <a:pt x="4597" y="556"/>
                    </a:lnTo>
                    <a:lnTo>
                      <a:pt x="4319" y="686"/>
                    </a:lnTo>
                    <a:lnTo>
                      <a:pt x="4134" y="779"/>
                    </a:lnTo>
                    <a:lnTo>
                      <a:pt x="3893" y="890"/>
                    </a:lnTo>
                    <a:lnTo>
                      <a:pt x="3671" y="1001"/>
                    </a:lnTo>
                    <a:lnTo>
                      <a:pt x="3467" y="1112"/>
                    </a:lnTo>
                    <a:lnTo>
                      <a:pt x="3282" y="1242"/>
                    </a:lnTo>
                    <a:lnTo>
                      <a:pt x="2948" y="1483"/>
                    </a:lnTo>
                    <a:lnTo>
                      <a:pt x="2707" y="1724"/>
                    </a:lnTo>
                    <a:lnTo>
                      <a:pt x="2522" y="1928"/>
                    </a:lnTo>
                    <a:lnTo>
                      <a:pt x="2392" y="2095"/>
                    </a:lnTo>
                    <a:lnTo>
                      <a:pt x="2299" y="2243"/>
                    </a:lnTo>
                    <a:lnTo>
                      <a:pt x="1984" y="2558"/>
                    </a:lnTo>
                    <a:lnTo>
                      <a:pt x="1725" y="2873"/>
                    </a:lnTo>
                    <a:lnTo>
                      <a:pt x="1465" y="3207"/>
                    </a:lnTo>
                    <a:lnTo>
                      <a:pt x="1243" y="3540"/>
                    </a:lnTo>
                    <a:lnTo>
                      <a:pt x="1039" y="3874"/>
                    </a:lnTo>
                    <a:lnTo>
                      <a:pt x="872" y="4208"/>
                    </a:lnTo>
                    <a:lnTo>
                      <a:pt x="705" y="4541"/>
                    </a:lnTo>
                    <a:lnTo>
                      <a:pt x="576" y="4875"/>
                    </a:lnTo>
                    <a:lnTo>
                      <a:pt x="446" y="5190"/>
                    </a:lnTo>
                    <a:lnTo>
                      <a:pt x="335" y="5523"/>
                    </a:lnTo>
                    <a:lnTo>
                      <a:pt x="260" y="5839"/>
                    </a:lnTo>
                    <a:lnTo>
                      <a:pt x="186" y="6154"/>
                    </a:lnTo>
                    <a:lnTo>
                      <a:pt x="131" y="6469"/>
                    </a:lnTo>
                    <a:lnTo>
                      <a:pt x="75" y="6765"/>
                    </a:lnTo>
                    <a:lnTo>
                      <a:pt x="19" y="7358"/>
                    </a:lnTo>
                    <a:lnTo>
                      <a:pt x="1" y="7896"/>
                    </a:lnTo>
                    <a:lnTo>
                      <a:pt x="19" y="8378"/>
                    </a:lnTo>
                    <a:lnTo>
                      <a:pt x="57" y="8823"/>
                    </a:lnTo>
                    <a:lnTo>
                      <a:pt x="112" y="9193"/>
                    </a:lnTo>
                    <a:lnTo>
                      <a:pt x="149" y="9508"/>
                    </a:lnTo>
                    <a:lnTo>
                      <a:pt x="205" y="9731"/>
                    </a:lnTo>
                    <a:lnTo>
                      <a:pt x="260" y="9935"/>
                    </a:lnTo>
                    <a:lnTo>
                      <a:pt x="2373" y="9972"/>
                    </a:lnTo>
                    <a:lnTo>
                      <a:pt x="2336" y="9620"/>
                    </a:lnTo>
                    <a:lnTo>
                      <a:pt x="2336" y="9230"/>
                    </a:lnTo>
                    <a:lnTo>
                      <a:pt x="2318" y="8748"/>
                    </a:lnTo>
                    <a:lnTo>
                      <a:pt x="2336" y="8248"/>
                    </a:lnTo>
                    <a:lnTo>
                      <a:pt x="2373" y="7729"/>
                    </a:lnTo>
                    <a:lnTo>
                      <a:pt x="2392" y="7488"/>
                    </a:lnTo>
                    <a:lnTo>
                      <a:pt x="2429" y="7266"/>
                    </a:lnTo>
                    <a:lnTo>
                      <a:pt x="2485" y="7062"/>
                    </a:lnTo>
                    <a:lnTo>
                      <a:pt x="2559" y="6895"/>
                    </a:lnTo>
                    <a:lnTo>
                      <a:pt x="2633" y="6747"/>
                    </a:lnTo>
                    <a:lnTo>
                      <a:pt x="2726" y="6598"/>
                    </a:lnTo>
                    <a:lnTo>
                      <a:pt x="2818" y="6487"/>
                    </a:lnTo>
                    <a:lnTo>
                      <a:pt x="2929" y="6376"/>
                    </a:lnTo>
                    <a:lnTo>
                      <a:pt x="3170" y="6172"/>
                    </a:lnTo>
                    <a:lnTo>
                      <a:pt x="3393" y="6024"/>
                    </a:lnTo>
                    <a:lnTo>
                      <a:pt x="3615" y="5913"/>
                    </a:lnTo>
                    <a:lnTo>
                      <a:pt x="3800" y="5839"/>
                    </a:lnTo>
                    <a:lnTo>
                      <a:pt x="3967" y="5783"/>
                    </a:lnTo>
                    <a:lnTo>
                      <a:pt x="3930" y="5635"/>
                    </a:lnTo>
                    <a:lnTo>
                      <a:pt x="3912" y="5505"/>
                    </a:lnTo>
                    <a:lnTo>
                      <a:pt x="3893" y="5190"/>
                    </a:lnTo>
                    <a:lnTo>
                      <a:pt x="3930" y="4856"/>
                    </a:lnTo>
                    <a:lnTo>
                      <a:pt x="4004" y="4541"/>
                    </a:lnTo>
                    <a:lnTo>
                      <a:pt x="4116" y="4226"/>
                    </a:lnTo>
                    <a:lnTo>
                      <a:pt x="4171" y="4078"/>
                    </a:lnTo>
                    <a:lnTo>
                      <a:pt x="4264" y="3930"/>
                    </a:lnTo>
                    <a:lnTo>
                      <a:pt x="4338" y="3800"/>
                    </a:lnTo>
                    <a:lnTo>
                      <a:pt x="4431" y="3670"/>
                    </a:lnTo>
                    <a:lnTo>
                      <a:pt x="4542" y="3559"/>
                    </a:lnTo>
                    <a:lnTo>
                      <a:pt x="4653" y="3448"/>
                    </a:lnTo>
                    <a:lnTo>
                      <a:pt x="4875" y="3281"/>
                    </a:lnTo>
                    <a:lnTo>
                      <a:pt x="5135" y="3133"/>
                    </a:lnTo>
                    <a:lnTo>
                      <a:pt x="5413" y="3003"/>
                    </a:lnTo>
                    <a:lnTo>
                      <a:pt x="5691" y="2910"/>
                    </a:lnTo>
                    <a:lnTo>
                      <a:pt x="6006" y="2836"/>
                    </a:lnTo>
                    <a:lnTo>
                      <a:pt x="6358" y="2799"/>
                    </a:lnTo>
                    <a:lnTo>
                      <a:pt x="6729" y="2780"/>
                    </a:lnTo>
                    <a:lnTo>
                      <a:pt x="7118" y="2799"/>
                    </a:lnTo>
                    <a:lnTo>
                      <a:pt x="7378" y="2873"/>
                    </a:lnTo>
                    <a:lnTo>
                      <a:pt x="7526" y="3188"/>
                    </a:lnTo>
                    <a:lnTo>
                      <a:pt x="7711" y="3559"/>
                    </a:lnTo>
                    <a:lnTo>
                      <a:pt x="7822" y="3763"/>
                    </a:lnTo>
                    <a:lnTo>
                      <a:pt x="7971" y="3967"/>
                    </a:lnTo>
                    <a:lnTo>
                      <a:pt x="8119" y="4170"/>
                    </a:lnTo>
                    <a:lnTo>
                      <a:pt x="8304" y="4374"/>
                    </a:lnTo>
                    <a:lnTo>
                      <a:pt x="8490" y="4560"/>
                    </a:lnTo>
                    <a:lnTo>
                      <a:pt x="8694" y="4745"/>
                    </a:lnTo>
                    <a:lnTo>
                      <a:pt x="8934" y="4893"/>
                    </a:lnTo>
                    <a:lnTo>
                      <a:pt x="9175" y="5023"/>
                    </a:lnTo>
                    <a:lnTo>
                      <a:pt x="9453" y="5134"/>
                    </a:lnTo>
                    <a:lnTo>
                      <a:pt x="9750" y="5208"/>
                    </a:lnTo>
                    <a:lnTo>
                      <a:pt x="10065" y="5245"/>
                    </a:lnTo>
                    <a:lnTo>
                      <a:pt x="10399" y="5245"/>
                    </a:lnTo>
                    <a:lnTo>
                      <a:pt x="10343" y="5227"/>
                    </a:lnTo>
                    <a:lnTo>
                      <a:pt x="10195" y="5171"/>
                    </a:lnTo>
                    <a:lnTo>
                      <a:pt x="9991" y="5060"/>
                    </a:lnTo>
                    <a:lnTo>
                      <a:pt x="9731" y="4875"/>
                    </a:lnTo>
                    <a:lnTo>
                      <a:pt x="9602" y="4764"/>
                    </a:lnTo>
                    <a:lnTo>
                      <a:pt x="9491" y="4634"/>
                    </a:lnTo>
                    <a:lnTo>
                      <a:pt x="9361" y="4486"/>
                    </a:lnTo>
                    <a:lnTo>
                      <a:pt x="9250" y="4319"/>
                    </a:lnTo>
                    <a:lnTo>
                      <a:pt x="9138" y="4133"/>
                    </a:lnTo>
                    <a:lnTo>
                      <a:pt x="9046" y="3911"/>
                    </a:lnTo>
                    <a:lnTo>
                      <a:pt x="8990" y="3670"/>
                    </a:lnTo>
                    <a:lnTo>
                      <a:pt x="8934" y="3411"/>
                    </a:lnTo>
                    <a:lnTo>
                      <a:pt x="9213" y="3707"/>
                    </a:lnTo>
                    <a:lnTo>
                      <a:pt x="9491" y="4004"/>
                    </a:lnTo>
                    <a:lnTo>
                      <a:pt x="9843" y="4319"/>
                    </a:lnTo>
                    <a:lnTo>
                      <a:pt x="10250" y="4634"/>
                    </a:lnTo>
                    <a:lnTo>
                      <a:pt x="10454" y="4801"/>
                    </a:lnTo>
                    <a:lnTo>
                      <a:pt x="10677" y="4930"/>
                    </a:lnTo>
                    <a:lnTo>
                      <a:pt x="10899" y="5060"/>
                    </a:lnTo>
                    <a:lnTo>
                      <a:pt x="11122" y="5171"/>
                    </a:lnTo>
                    <a:lnTo>
                      <a:pt x="11344" y="5264"/>
                    </a:lnTo>
                    <a:lnTo>
                      <a:pt x="11548" y="5301"/>
                    </a:lnTo>
                    <a:lnTo>
                      <a:pt x="11863" y="5357"/>
                    </a:lnTo>
                    <a:lnTo>
                      <a:pt x="12178" y="5375"/>
                    </a:lnTo>
                    <a:lnTo>
                      <a:pt x="12493" y="5394"/>
                    </a:lnTo>
                    <a:lnTo>
                      <a:pt x="12808" y="5375"/>
                    </a:lnTo>
                    <a:lnTo>
                      <a:pt x="13142" y="5338"/>
                    </a:lnTo>
                    <a:lnTo>
                      <a:pt x="13457" y="5283"/>
                    </a:lnTo>
                    <a:lnTo>
                      <a:pt x="13753" y="5208"/>
                    </a:lnTo>
                    <a:lnTo>
                      <a:pt x="14069" y="5116"/>
                    </a:lnTo>
                    <a:lnTo>
                      <a:pt x="14198" y="5171"/>
                    </a:lnTo>
                    <a:lnTo>
                      <a:pt x="14180" y="5060"/>
                    </a:lnTo>
                    <a:lnTo>
                      <a:pt x="14402" y="4967"/>
                    </a:lnTo>
                    <a:lnTo>
                      <a:pt x="14606" y="4875"/>
                    </a:lnTo>
                    <a:lnTo>
                      <a:pt x="14791" y="4764"/>
                    </a:lnTo>
                    <a:lnTo>
                      <a:pt x="14977" y="4634"/>
                    </a:lnTo>
                    <a:lnTo>
                      <a:pt x="14847" y="4208"/>
                    </a:lnTo>
                    <a:lnTo>
                      <a:pt x="14680" y="3800"/>
                    </a:lnTo>
                    <a:lnTo>
                      <a:pt x="14513" y="3429"/>
                    </a:lnTo>
                    <a:lnTo>
                      <a:pt x="14328" y="3095"/>
                    </a:lnTo>
                    <a:lnTo>
                      <a:pt x="14124" y="2762"/>
                    </a:lnTo>
                    <a:lnTo>
                      <a:pt x="13920" y="2465"/>
                    </a:lnTo>
                    <a:lnTo>
                      <a:pt x="13698" y="2187"/>
                    </a:lnTo>
                    <a:lnTo>
                      <a:pt x="13457" y="1928"/>
                    </a:lnTo>
                    <a:lnTo>
                      <a:pt x="13216" y="1705"/>
                    </a:lnTo>
                    <a:lnTo>
                      <a:pt x="12975" y="1483"/>
                    </a:lnTo>
                    <a:lnTo>
                      <a:pt x="12715" y="1279"/>
                    </a:lnTo>
                    <a:lnTo>
                      <a:pt x="12456" y="1112"/>
                    </a:lnTo>
                    <a:lnTo>
                      <a:pt x="12197" y="945"/>
                    </a:lnTo>
                    <a:lnTo>
                      <a:pt x="11919" y="797"/>
                    </a:lnTo>
                    <a:lnTo>
                      <a:pt x="11659" y="667"/>
                    </a:lnTo>
                    <a:lnTo>
                      <a:pt x="11400" y="556"/>
                    </a:lnTo>
                    <a:lnTo>
                      <a:pt x="11122" y="464"/>
                    </a:lnTo>
                    <a:lnTo>
                      <a:pt x="10862" y="371"/>
                    </a:lnTo>
                    <a:lnTo>
                      <a:pt x="10343" y="223"/>
                    </a:lnTo>
                    <a:lnTo>
                      <a:pt x="9861" y="130"/>
                    </a:lnTo>
                    <a:lnTo>
                      <a:pt x="9416" y="56"/>
                    </a:lnTo>
                    <a:lnTo>
                      <a:pt x="9009" y="19"/>
                    </a:lnTo>
                    <a:lnTo>
                      <a:pt x="8656" y="0"/>
                    </a:lnTo>
                    <a:lnTo>
                      <a:pt x="8175" y="19"/>
                    </a:lnTo>
                    <a:lnTo>
                      <a:pt x="778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087;p46">
                <a:extLst>
                  <a:ext uri="{FF2B5EF4-FFF2-40B4-BE49-F238E27FC236}">
                    <a16:creationId xmlns:a16="http://schemas.microsoft.com/office/drawing/2014/main" id="{5B933503-6243-71CD-591C-C16E6E359EE8}"/>
                  </a:ext>
                </a:extLst>
              </p:cNvPr>
              <p:cNvSpPr/>
              <p:nvPr/>
            </p:nvSpPr>
            <p:spPr>
              <a:xfrm>
                <a:off x="5385175" y="3543250"/>
                <a:ext cx="95475" cy="120975"/>
              </a:xfrm>
              <a:custGeom>
                <a:avLst/>
                <a:gdLst/>
                <a:ahLst/>
                <a:cxnLst/>
                <a:rect l="l" t="t" r="r" b="b"/>
                <a:pathLst>
                  <a:path w="3819" h="4839" extrusionOk="0">
                    <a:moveTo>
                      <a:pt x="1724" y="1"/>
                    </a:moveTo>
                    <a:lnTo>
                      <a:pt x="1465" y="38"/>
                    </a:lnTo>
                    <a:lnTo>
                      <a:pt x="1335" y="75"/>
                    </a:lnTo>
                    <a:lnTo>
                      <a:pt x="1205" y="112"/>
                    </a:lnTo>
                    <a:lnTo>
                      <a:pt x="1057" y="186"/>
                    </a:lnTo>
                    <a:lnTo>
                      <a:pt x="909" y="260"/>
                    </a:lnTo>
                    <a:lnTo>
                      <a:pt x="742" y="353"/>
                    </a:lnTo>
                    <a:lnTo>
                      <a:pt x="594" y="483"/>
                    </a:lnTo>
                    <a:lnTo>
                      <a:pt x="445" y="613"/>
                    </a:lnTo>
                    <a:lnTo>
                      <a:pt x="316" y="761"/>
                    </a:lnTo>
                    <a:lnTo>
                      <a:pt x="204" y="928"/>
                    </a:lnTo>
                    <a:lnTo>
                      <a:pt x="130" y="1094"/>
                    </a:lnTo>
                    <a:lnTo>
                      <a:pt x="75" y="1280"/>
                    </a:lnTo>
                    <a:lnTo>
                      <a:pt x="37" y="1465"/>
                    </a:lnTo>
                    <a:lnTo>
                      <a:pt x="19" y="1669"/>
                    </a:lnTo>
                    <a:lnTo>
                      <a:pt x="0" y="1873"/>
                    </a:lnTo>
                    <a:lnTo>
                      <a:pt x="19" y="2077"/>
                    </a:lnTo>
                    <a:lnTo>
                      <a:pt x="56" y="2262"/>
                    </a:lnTo>
                    <a:lnTo>
                      <a:pt x="93" y="2466"/>
                    </a:lnTo>
                    <a:lnTo>
                      <a:pt x="149" y="2670"/>
                    </a:lnTo>
                    <a:lnTo>
                      <a:pt x="204" y="2874"/>
                    </a:lnTo>
                    <a:lnTo>
                      <a:pt x="278" y="3059"/>
                    </a:lnTo>
                    <a:lnTo>
                      <a:pt x="445" y="3411"/>
                    </a:lnTo>
                    <a:lnTo>
                      <a:pt x="556" y="3578"/>
                    </a:lnTo>
                    <a:lnTo>
                      <a:pt x="686" y="3745"/>
                    </a:lnTo>
                    <a:lnTo>
                      <a:pt x="834" y="3893"/>
                    </a:lnTo>
                    <a:lnTo>
                      <a:pt x="1001" y="4041"/>
                    </a:lnTo>
                    <a:lnTo>
                      <a:pt x="1168" y="4190"/>
                    </a:lnTo>
                    <a:lnTo>
                      <a:pt x="1353" y="4301"/>
                    </a:lnTo>
                    <a:lnTo>
                      <a:pt x="1557" y="4431"/>
                    </a:lnTo>
                    <a:lnTo>
                      <a:pt x="1761" y="4523"/>
                    </a:lnTo>
                    <a:lnTo>
                      <a:pt x="1965" y="4616"/>
                    </a:lnTo>
                    <a:lnTo>
                      <a:pt x="2187" y="4709"/>
                    </a:lnTo>
                    <a:lnTo>
                      <a:pt x="2391" y="4764"/>
                    </a:lnTo>
                    <a:lnTo>
                      <a:pt x="2614" y="4801"/>
                    </a:lnTo>
                    <a:lnTo>
                      <a:pt x="2818" y="4838"/>
                    </a:lnTo>
                    <a:lnTo>
                      <a:pt x="3022" y="4838"/>
                    </a:lnTo>
                    <a:lnTo>
                      <a:pt x="3207" y="4820"/>
                    </a:lnTo>
                    <a:lnTo>
                      <a:pt x="3374" y="4783"/>
                    </a:lnTo>
                    <a:lnTo>
                      <a:pt x="3466" y="4746"/>
                    </a:lnTo>
                    <a:lnTo>
                      <a:pt x="3540" y="4690"/>
                    </a:lnTo>
                    <a:lnTo>
                      <a:pt x="3596" y="4635"/>
                    </a:lnTo>
                    <a:lnTo>
                      <a:pt x="3652" y="4542"/>
                    </a:lnTo>
                    <a:lnTo>
                      <a:pt x="3689" y="4449"/>
                    </a:lnTo>
                    <a:lnTo>
                      <a:pt x="3726" y="4338"/>
                    </a:lnTo>
                    <a:lnTo>
                      <a:pt x="3781" y="4078"/>
                    </a:lnTo>
                    <a:lnTo>
                      <a:pt x="3800" y="3782"/>
                    </a:lnTo>
                    <a:lnTo>
                      <a:pt x="3819" y="3467"/>
                    </a:lnTo>
                    <a:lnTo>
                      <a:pt x="3800" y="3133"/>
                    </a:lnTo>
                    <a:lnTo>
                      <a:pt x="3763" y="2781"/>
                    </a:lnTo>
                    <a:lnTo>
                      <a:pt x="3670" y="2114"/>
                    </a:lnTo>
                    <a:lnTo>
                      <a:pt x="3578" y="1521"/>
                    </a:lnTo>
                    <a:lnTo>
                      <a:pt x="3466" y="965"/>
                    </a:lnTo>
                    <a:lnTo>
                      <a:pt x="3374" y="835"/>
                    </a:lnTo>
                    <a:lnTo>
                      <a:pt x="3262" y="705"/>
                    </a:lnTo>
                    <a:lnTo>
                      <a:pt x="3133" y="575"/>
                    </a:lnTo>
                    <a:lnTo>
                      <a:pt x="3003" y="464"/>
                    </a:lnTo>
                    <a:lnTo>
                      <a:pt x="2725" y="279"/>
                    </a:lnTo>
                    <a:lnTo>
                      <a:pt x="2465" y="131"/>
                    </a:lnTo>
                    <a:lnTo>
                      <a:pt x="2317" y="75"/>
                    </a:lnTo>
                    <a:lnTo>
                      <a:pt x="2150" y="38"/>
                    </a:lnTo>
                    <a:lnTo>
                      <a:pt x="1947" y="1"/>
                    </a:lnTo>
                    <a:close/>
                  </a:path>
                </a:pathLst>
              </a:custGeom>
              <a:solidFill>
                <a:schemeClr val="accent1">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090;p46">
                <a:extLst>
                  <a:ext uri="{FF2B5EF4-FFF2-40B4-BE49-F238E27FC236}">
                    <a16:creationId xmlns:a16="http://schemas.microsoft.com/office/drawing/2014/main" id="{9158E825-4DC2-6051-02D7-6BBFCB274CDE}"/>
                  </a:ext>
                </a:extLst>
              </p:cNvPr>
              <p:cNvSpPr/>
              <p:nvPr/>
            </p:nvSpPr>
            <p:spPr>
              <a:xfrm>
                <a:off x="5382850" y="3541400"/>
                <a:ext cx="91325" cy="125150"/>
              </a:xfrm>
              <a:custGeom>
                <a:avLst/>
                <a:gdLst/>
                <a:ahLst/>
                <a:cxnLst/>
                <a:rect l="l" t="t" r="r" b="b"/>
                <a:pathLst>
                  <a:path w="3653" h="5006" extrusionOk="0">
                    <a:moveTo>
                      <a:pt x="1799" y="1"/>
                    </a:moveTo>
                    <a:lnTo>
                      <a:pt x="1558" y="19"/>
                    </a:lnTo>
                    <a:lnTo>
                      <a:pt x="1317" y="93"/>
                    </a:lnTo>
                    <a:lnTo>
                      <a:pt x="1076" y="186"/>
                    </a:lnTo>
                    <a:lnTo>
                      <a:pt x="853" y="316"/>
                    </a:lnTo>
                    <a:lnTo>
                      <a:pt x="612" y="483"/>
                    </a:lnTo>
                    <a:lnTo>
                      <a:pt x="464" y="612"/>
                    </a:lnTo>
                    <a:lnTo>
                      <a:pt x="334" y="761"/>
                    </a:lnTo>
                    <a:lnTo>
                      <a:pt x="242" y="928"/>
                    </a:lnTo>
                    <a:lnTo>
                      <a:pt x="149" y="1094"/>
                    </a:lnTo>
                    <a:lnTo>
                      <a:pt x="93" y="1280"/>
                    </a:lnTo>
                    <a:lnTo>
                      <a:pt x="38" y="1465"/>
                    </a:lnTo>
                    <a:lnTo>
                      <a:pt x="19" y="1669"/>
                    </a:lnTo>
                    <a:lnTo>
                      <a:pt x="1" y="1873"/>
                    </a:lnTo>
                    <a:lnTo>
                      <a:pt x="19" y="2095"/>
                    </a:lnTo>
                    <a:lnTo>
                      <a:pt x="38" y="2299"/>
                    </a:lnTo>
                    <a:lnTo>
                      <a:pt x="75" y="2521"/>
                    </a:lnTo>
                    <a:lnTo>
                      <a:pt x="130" y="2725"/>
                    </a:lnTo>
                    <a:lnTo>
                      <a:pt x="186" y="2929"/>
                    </a:lnTo>
                    <a:lnTo>
                      <a:pt x="260" y="3152"/>
                    </a:lnTo>
                    <a:lnTo>
                      <a:pt x="353" y="3337"/>
                    </a:lnTo>
                    <a:lnTo>
                      <a:pt x="464" y="3541"/>
                    </a:lnTo>
                    <a:lnTo>
                      <a:pt x="557" y="3689"/>
                    </a:lnTo>
                    <a:lnTo>
                      <a:pt x="668" y="3837"/>
                    </a:lnTo>
                    <a:lnTo>
                      <a:pt x="798" y="3986"/>
                    </a:lnTo>
                    <a:lnTo>
                      <a:pt x="927" y="4115"/>
                    </a:lnTo>
                    <a:lnTo>
                      <a:pt x="1076" y="4245"/>
                    </a:lnTo>
                    <a:lnTo>
                      <a:pt x="1243" y="4356"/>
                    </a:lnTo>
                    <a:lnTo>
                      <a:pt x="1409" y="4468"/>
                    </a:lnTo>
                    <a:lnTo>
                      <a:pt x="1595" y="4579"/>
                    </a:lnTo>
                    <a:lnTo>
                      <a:pt x="1947" y="4764"/>
                    </a:lnTo>
                    <a:lnTo>
                      <a:pt x="2151" y="4838"/>
                    </a:lnTo>
                    <a:lnTo>
                      <a:pt x="2336" y="4894"/>
                    </a:lnTo>
                    <a:lnTo>
                      <a:pt x="2521" y="4949"/>
                    </a:lnTo>
                    <a:lnTo>
                      <a:pt x="2707" y="4987"/>
                    </a:lnTo>
                    <a:lnTo>
                      <a:pt x="2892" y="5005"/>
                    </a:lnTo>
                    <a:lnTo>
                      <a:pt x="3077" y="5005"/>
                    </a:lnTo>
                    <a:lnTo>
                      <a:pt x="3300" y="4987"/>
                    </a:lnTo>
                    <a:lnTo>
                      <a:pt x="3504" y="4949"/>
                    </a:lnTo>
                    <a:lnTo>
                      <a:pt x="3541" y="4931"/>
                    </a:lnTo>
                    <a:lnTo>
                      <a:pt x="3559" y="4912"/>
                    </a:lnTo>
                    <a:lnTo>
                      <a:pt x="3578" y="4875"/>
                    </a:lnTo>
                    <a:lnTo>
                      <a:pt x="3578" y="4838"/>
                    </a:lnTo>
                    <a:lnTo>
                      <a:pt x="3559" y="4801"/>
                    </a:lnTo>
                    <a:lnTo>
                      <a:pt x="3522" y="4764"/>
                    </a:lnTo>
                    <a:lnTo>
                      <a:pt x="3448" y="4764"/>
                    </a:lnTo>
                    <a:lnTo>
                      <a:pt x="3281" y="4801"/>
                    </a:lnTo>
                    <a:lnTo>
                      <a:pt x="2911" y="4801"/>
                    </a:lnTo>
                    <a:lnTo>
                      <a:pt x="2725" y="4783"/>
                    </a:lnTo>
                    <a:lnTo>
                      <a:pt x="2521" y="4746"/>
                    </a:lnTo>
                    <a:lnTo>
                      <a:pt x="2318" y="4671"/>
                    </a:lnTo>
                    <a:lnTo>
                      <a:pt x="2114" y="4597"/>
                    </a:lnTo>
                    <a:lnTo>
                      <a:pt x="1910" y="4523"/>
                    </a:lnTo>
                    <a:lnTo>
                      <a:pt x="1706" y="4412"/>
                    </a:lnTo>
                    <a:lnTo>
                      <a:pt x="1521" y="4301"/>
                    </a:lnTo>
                    <a:lnTo>
                      <a:pt x="1335" y="4190"/>
                    </a:lnTo>
                    <a:lnTo>
                      <a:pt x="1150" y="4041"/>
                    </a:lnTo>
                    <a:lnTo>
                      <a:pt x="1002" y="3912"/>
                    </a:lnTo>
                    <a:lnTo>
                      <a:pt x="853" y="3763"/>
                    </a:lnTo>
                    <a:lnTo>
                      <a:pt x="742" y="3596"/>
                    </a:lnTo>
                    <a:lnTo>
                      <a:pt x="631" y="3448"/>
                    </a:lnTo>
                    <a:lnTo>
                      <a:pt x="538" y="3263"/>
                    </a:lnTo>
                    <a:lnTo>
                      <a:pt x="446" y="3078"/>
                    </a:lnTo>
                    <a:lnTo>
                      <a:pt x="371" y="2892"/>
                    </a:lnTo>
                    <a:lnTo>
                      <a:pt x="316" y="2688"/>
                    </a:lnTo>
                    <a:lnTo>
                      <a:pt x="260" y="2503"/>
                    </a:lnTo>
                    <a:lnTo>
                      <a:pt x="223" y="2299"/>
                    </a:lnTo>
                    <a:lnTo>
                      <a:pt x="205" y="2095"/>
                    </a:lnTo>
                    <a:lnTo>
                      <a:pt x="205" y="1910"/>
                    </a:lnTo>
                    <a:lnTo>
                      <a:pt x="205" y="1724"/>
                    </a:lnTo>
                    <a:lnTo>
                      <a:pt x="223" y="1539"/>
                    </a:lnTo>
                    <a:lnTo>
                      <a:pt x="260" y="1354"/>
                    </a:lnTo>
                    <a:lnTo>
                      <a:pt x="334" y="1187"/>
                    </a:lnTo>
                    <a:lnTo>
                      <a:pt x="409" y="1039"/>
                    </a:lnTo>
                    <a:lnTo>
                      <a:pt x="501" y="890"/>
                    </a:lnTo>
                    <a:lnTo>
                      <a:pt x="612" y="742"/>
                    </a:lnTo>
                    <a:lnTo>
                      <a:pt x="742" y="631"/>
                    </a:lnTo>
                    <a:lnTo>
                      <a:pt x="890" y="520"/>
                    </a:lnTo>
                    <a:lnTo>
                      <a:pt x="1039" y="427"/>
                    </a:lnTo>
                    <a:lnTo>
                      <a:pt x="1187" y="353"/>
                    </a:lnTo>
                    <a:lnTo>
                      <a:pt x="1335" y="297"/>
                    </a:lnTo>
                    <a:lnTo>
                      <a:pt x="1465" y="242"/>
                    </a:lnTo>
                    <a:lnTo>
                      <a:pt x="1595" y="223"/>
                    </a:lnTo>
                    <a:lnTo>
                      <a:pt x="1836" y="186"/>
                    </a:lnTo>
                    <a:lnTo>
                      <a:pt x="2058" y="186"/>
                    </a:lnTo>
                    <a:lnTo>
                      <a:pt x="2225" y="223"/>
                    </a:lnTo>
                    <a:lnTo>
                      <a:pt x="2373" y="260"/>
                    </a:lnTo>
                    <a:lnTo>
                      <a:pt x="2484" y="297"/>
                    </a:lnTo>
                    <a:lnTo>
                      <a:pt x="2707" y="390"/>
                    </a:lnTo>
                    <a:lnTo>
                      <a:pt x="2892" y="520"/>
                    </a:lnTo>
                    <a:lnTo>
                      <a:pt x="3077" y="649"/>
                    </a:lnTo>
                    <a:lnTo>
                      <a:pt x="3207" y="779"/>
                    </a:lnTo>
                    <a:lnTo>
                      <a:pt x="3411" y="1002"/>
                    </a:lnTo>
                    <a:lnTo>
                      <a:pt x="3467" y="1094"/>
                    </a:lnTo>
                    <a:lnTo>
                      <a:pt x="3504" y="1131"/>
                    </a:lnTo>
                    <a:lnTo>
                      <a:pt x="3541" y="1131"/>
                    </a:lnTo>
                    <a:lnTo>
                      <a:pt x="3578" y="1150"/>
                    </a:lnTo>
                    <a:lnTo>
                      <a:pt x="3615" y="1131"/>
                    </a:lnTo>
                    <a:lnTo>
                      <a:pt x="3633" y="1094"/>
                    </a:lnTo>
                    <a:lnTo>
                      <a:pt x="3652" y="1057"/>
                    </a:lnTo>
                    <a:lnTo>
                      <a:pt x="3652" y="1020"/>
                    </a:lnTo>
                    <a:lnTo>
                      <a:pt x="3633" y="983"/>
                    </a:lnTo>
                    <a:lnTo>
                      <a:pt x="3559" y="872"/>
                    </a:lnTo>
                    <a:lnTo>
                      <a:pt x="3467" y="779"/>
                    </a:lnTo>
                    <a:lnTo>
                      <a:pt x="3355" y="649"/>
                    </a:lnTo>
                    <a:lnTo>
                      <a:pt x="3189" y="501"/>
                    </a:lnTo>
                    <a:lnTo>
                      <a:pt x="3003" y="353"/>
                    </a:lnTo>
                    <a:lnTo>
                      <a:pt x="2799" y="223"/>
                    </a:lnTo>
                    <a:lnTo>
                      <a:pt x="2540" y="112"/>
                    </a:lnTo>
                    <a:lnTo>
                      <a:pt x="2299" y="38"/>
                    </a:lnTo>
                    <a:lnTo>
                      <a:pt x="2040" y="1"/>
                    </a:lnTo>
                    <a:close/>
                  </a:path>
                </a:pathLst>
              </a:custGeom>
              <a:solidFill>
                <a:schemeClr val="accent1">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091;p46">
                <a:extLst>
                  <a:ext uri="{FF2B5EF4-FFF2-40B4-BE49-F238E27FC236}">
                    <a16:creationId xmlns:a16="http://schemas.microsoft.com/office/drawing/2014/main" id="{7D312C55-7DD6-919B-917A-C464186562EF}"/>
                  </a:ext>
                </a:extLst>
              </p:cNvPr>
              <p:cNvSpPr/>
              <p:nvPr/>
            </p:nvSpPr>
            <p:spPr>
              <a:xfrm>
                <a:off x="5469500" y="3372750"/>
                <a:ext cx="53775" cy="43100"/>
              </a:xfrm>
              <a:custGeom>
                <a:avLst/>
                <a:gdLst/>
                <a:ahLst/>
                <a:cxnLst/>
                <a:rect l="l" t="t" r="r" b="b"/>
                <a:pathLst>
                  <a:path w="2151" h="1724" extrusionOk="0">
                    <a:moveTo>
                      <a:pt x="112" y="0"/>
                    </a:moveTo>
                    <a:lnTo>
                      <a:pt x="75" y="19"/>
                    </a:lnTo>
                    <a:lnTo>
                      <a:pt x="38" y="19"/>
                    </a:lnTo>
                    <a:lnTo>
                      <a:pt x="1" y="56"/>
                    </a:lnTo>
                    <a:lnTo>
                      <a:pt x="1" y="93"/>
                    </a:lnTo>
                    <a:lnTo>
                      <a:pt x="1" y="130"/>
                    </a:lnTo>
                    <a:lnTo>
                      <a:pt x="1" y="167"/>
                    </a:lnTo>
                    <a:lnTo>
                      <a:pt x="38" y="186"/>
                    </a:lnTo>
                    <a:lnTo>
                      <a:pt x="334" y="371"/>
                    </a:lnTo>
                    <a:lnTo>
                      <a:pt x="649" y="612"/>
                    </a:lnTo>
                    <a:lnTo>
                      <a:pt x="1280" y="1094"/>
                    </a:lnTo>
                    <a:lnTo>
                      <a:pt x="1780" y="1520"/>
                    </a:lnTo>
                    <a:lnTo>
                      <a:pt x="1984" y="1687"/>
                    </a:lnTo>
                    <a:lnTo>
                      <a:pt x="2021" y="1705"/>
                    </a:lnTo>
                    <a:lnTo>
                      <a:pt x="2058" y="1724"/>
                    </a:lnTo>
                    <a:lnTo>
                      <a:pt x="2095" y="1705"/>
                    </a:lnTo>
                    <a:lnTo>
                      <a:pt x="2132" y="1687"/>
                    </a:lnTo>
                    <a:lnTo>
                      <a:pt x="2151" y="1650"/>
                    </a:lnTo>
                    <a:lnTo>
                      <a:pt x="2151" y="1613"/>
                    </a:lnTo>
                    <a:lnTo>
                      <a:pt x="2151" y="1576"/>
                    </a:lnTo>
                    <a:lnTo>
                      <a:pt x="2114" y="1539"/>
                    </a:lnTo>
                    <a:lnTo>
                      <a:pt x="1891" y="1353"/>
                    </a:lnTo>
                    <a:lnTo>
                      <a:pt x="1391" y="927"/>
                    </a:lnTo>
                    <a:lnTo>
                      <a:pt x="742" y="445"/>
                    </a:lnTo>
                    <a:lnTo>
                      <a:pt x="427" y="204"/>
                    </a:lnTo>
                    <a:lnTo>
                      <a:pt x="149" y="19"/>
                    </a:lnTo>
                    <a:lnTo>
                      <a:pt x="1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092;p46">
                <a:extLst>
                  <a:ext uri="{FF2B5EF4-FFF2-40B4-BE49-F238E27FC236}">
                    <a16:creationId xmlns:a16="http://schemas.microsoft.com/office/drawing/2014/main" id="{73617718-C8CD-A2E4-9345-ABE596A64060}"/>
                  </a:ext>
                </a:extLst>
              </p:cNvPr>
              <p:cNvSpPr/>
              <p:nvPr/>
            </p:nvSpPr>
            <p:spPr>
              <a:xfrm>
                <a:off x="5583950" y="3523800"/>
                <a:ext cx="39425" cy="39875"/>
              </a:xfrm>
              <a:custGeom>
                <a:avLst/>
                <a:gdLst/>
                <a:ahLst/>
                <a:cxnLst/>
                <a:rect l="l" t="t" r="r" b="b"/>
                <a:pathLst>
                  <a:path w="1577" h="1595" extrusionOk="0">
                    <a:moveTo>
                      <a:pt x="761" y="0"/>
                    </a:moveTo>
                    <a:lnTo>
                      <a:pt x="612" y="19"/>
                    </a:lnTo>
                    <a:lnTo>
                      <a:pt x="464" y="75"/>
                    </a:lnTo>
                    <a:lnTo>
                      <a:pt x="334" y="149"/>
                    </a:lnTo>
                    <a:lnTo>
                      <a:pt x="205" y="260"/>
                    </a:lnTo>
                    <a:lnTo>
                      <a:pt x="112" y="371"/>
                    </a:lnTo>
                    <a:lnTo>
                      <a:pt x="56" y="519"/>
                    </a:lnTo>
                    <a:lnTo>
                      <a:pt x="1" y="668"/>
                    </a:lnTo>
                    <a:lnTo>
                      <a:pt x="1" y="816"/>
                    </a:lnTo>
                    <a:lnTo>
                      <a:pt x="19" y="983"/>
                    </a:lnTo>
                    <a:lnTo>
                      <a:pt x="75" y="1131"/>
                    </a:lnTo>
                    <a:lnTo>
                      <a:pt x="149" y="1261"/>
                    </a:lnTo>
                    <a:lnTo>
                      <a:pt x="242" y="1372"/>
                    </a:lnTo>
                    <a:lnTo>
                      <a:pt x="371" y="1465"/>
                    </a:lnTo>
                    <a:lnTo>
                      <a:pt x="501" y="1539"/>
                    </a:lnTo>
                    <a:lnTo>
                      <a:pt x="649" y="1576"/>
                    </a:lnTo>
                    <a:lnTo>
                      <a:pt x="816" y="1594"/>
                    </a:lnTo>
                    <a:lnTo>
                      <a:pt x="964" y="1557"/>
                    </a:lnTo>
                    <a:lnTo>
                      <a:pt x="1113" y="1520"/>
                    </a:lnTo>
                    <a:lnTo>
                      <a:pt x="1242" y="1446"/>
                    </a:lnTo>
                    <a:lnTo>
                      <a:pt x="1372" y="1335"/>
                    </a:lnTo>
                    <a:lnTo>
                      <a:pt x="1465" y="1224"/>
                    </a:lnTo>
                    <a:lnTo>
                      <a:pt x="1520" y="1075"/>
                    </a:lnTo>
                    <a:lnTo>
                      <a:pt x="1558" y="927"/>
                    </a:lnTo>
                    <a:lnTo>
                      <a:pt x="1576" y="779"/>
                    </a:lnTo>
                    <a:lnTo>
                      <a:pt x="1558" y="612"/>
                    </a:lnTo>
                    <a:lnTo>
                      <a:pt x="1502" y="464"/>
                    </a:lnTo>
                    <a:lnTo>
                      <a:pt x="1428" y="334"/>
                    </a:lnTo>
                    <a:lnTo>
                      <a:pt x="1335" y="223"/>
                    </a:lnTo>
                    <a:lnTo>
                      <a:pt x="1205" y="130"/>
                    </a:lnTo>
                    <a:lnTo>
                      <a:pt x="1076" y="56"/>
                    </a:lnTo>
                    <a:lnTo>
                      <a:pt x="927" y="19"/>
                    </a:lnTo>
                    <a:lnTo>
                      <a:pt x="761"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093;p46">
                <a:extLst>
                  <a:ext uri="{FF2B5EF4-FFF2-40B4-BE49-F238E27FC236}">
                    <a16:creationId xmlns:a16="http://schemas.microsoft.com/office/drawing/2014/main" id="{99DA1239-EE45-E8E6-1E84-45682B6D0EC4}"/>
                  </a:ext>
                </a:extLst>
              </p:cNvPr>
              <p:cNvSpPr/>
              <p:nvPr/>
            </p:nvSpPr>
            <p:spPr>
              <a:xfrm>
                <a:off x="5705825" y="3523800"/>
                <a:ext cx="39400" cy="39875"/>
              </a:xfrm>
              <a:custGeom>
                <a:avLst/>
                <a:gdLst/>
                <a:ahLst/>
                <a:cxnLst/>
                <a:rect l="l" t="t" r="r" b="b"/>
                <a:pathLst>
                  <a:path w="1576" h="1595" extrusionOk="0">
                    <a:moveTo>
                      <a:pt x="760" y="0"/>
                    </a:moveTo>
                    <a:lnTo>
                      <a:pt x="612" y="19"/>
                    </a:lnTo>
                    <a:lnTo>
                      <a:pt x="464" y="75"/>
                    </a:lnTo>
                    <a:lnTo>
                      <a:pt x="334" y="149"/>
                    </a:lnTo>
                    <a:lnTo>
                      <a:pt x="223" y="260"/>
                    </a:lnTo>
                    <a:lnTo>
                      <a:pt x="130" y="371"/>
                    </a:lnTo>
                    <a:lnTo>
                      <a:pt x="56" y="519"/>
                    </a:lnTo>
                    <a:lnTo>
                      <a:pt x="19" y="668"/>
                    </a:lnTo>
                    <a:lnTo>
                      <a:pt x="0" y="816"/>
                    </a:lnTo>
                    <a:lnTo>
                      <a:pt x="19" y="983"/>
                    </a:lnTo>
                    <a:lnTo>
                      <a:pt x="74" y="1131"/>
                    </a:lnTo>
                    <a:lnTo>
                      <a:pt x="148" y="1261"/>
                    </a:lnTo>
                    <a:lnTo>
                      <a:pt x="260" y="1372"/>
                    </a:lnTo>
                    <a:lnTo>
                      <a:pt x="371" y="1465"/>
                    </a:lnTo>
                    <a:lnTo>
                      <a:pt x="501" y="1539"/>
                    </a:lnTo>
                    <a:lnTo>
                      <a:pt x="649" y="1576"/>
                    </a:lnTo>
                    <a:lnTo>
                      <a:pt x="816" y="1594"/>
                    </a:lnTo>
                    <a:lnTo>
                      <a:pt x="982" y="1557"/>
                    </a:lnTo>
                    <a:lnTo>
                      <a:pt x="1131" y="1520"/>
                    </a:lnTo>
                    <a:lnTo>
                      <a:pt x="1261" y="1446"/>
                    </a:lnTo>
                    <a:lnTo>
                      <a:pt x="1372" y="1335"/>
                    </a:lnTo>
                    <a:lnTo>
                      <a:pt x="1464" y="1224"/>
                    </a:lnTo>
                    <a:lnTo>
                      <a:pt x="1539" y="1075"/>
                    </a:lnTo>
                    <a:lnTo>
                      <a:pt x="1576" y="927"/>
                    </a:lnTo>
                    <a:lnTo>
                      <a:pt x="1576" y="779"/>
                    </a:lnTo>
                    <a:lnTo>
                      <a:pt x="1557" y="612"/>
                    </a:lnTo>
                    <a:lnTo>
                      <a:pt x="1520" y="464"/>
                    </a:lnTo>
                    <a:lnTo>
                      <a:pt x="1427" y="334"/>
                    </a:lnTo>
                    <a:lnTo>
                      <a:pt x="1335" y="223"/>
                    </a:lnTo>
                    <a:lnTo>
                      <a:pt x="1205" y="130"/>
                    </a:lnTo>
                    <a:lnTo>
                      <a:pt x="1075" y="56"/>
                    </a:lnTo>
                    <a:lnTo>
                      <a:pt x="927" y="19"/>
                    </a:lnTo>
                    <a:lnTo>
                      <a:pt x="76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094;p46">
                <a:extLst>
                  <a:ext uri="{FF2B5EF4-FFF2-40B4-BE49-F238E27FC236}">
                    <a16:creationId xmlns:a16="http://schemas.microsoft.com/office/drawing/2014/main" id="{6A4EF2C3-CABA-88CB-F710-79D444E75AEA}"/>
                  </a:ext>
                </a:extLst>
              </p:cNvPr>
              <p:cNvSpPr/>
              <p:nvPr/>
            </p:nvSpPr>
            <p:spPr>
              <a:xfrm>
                <a:off x="5563575" y="3473750"/>
                <a:ext cx="68125" cy="28300"/>
              </a:xfrm>
              <a:custGeom>
                <a:avLst/>
                <a:gdLst/>
                <a:ahLst/>
                <a:cxnLst/>
                <a:rect l="l" t="t" r="r" b="b"/>
                <a:pathLst>
                  <a:path w="2725" h="1132" extrusionOk="0">
                    <a:moveTo>
                      <a:pt x="1576" y="1"/>
                    </a:moveTo>
                    <a:lnTo>
                      <a:pt x="1335" y="56"/>
                    </a:lnTo>
                    <a:lnTo>
                      <a:pt x="1112" y="112"/>
                    </a:lnTo>
                    <a:lnTo>
                      <a:pt x="908" y="205"/>
                    </a:lnTo>
                    <a:lnTo>
                      <a:pt x="742" y="297"/>
                    </a:lnTo>
                    <a:lnTo>
                      <a:pt x="575" y="409"/>
                    </a:lnTo>
                    <a:lnTo>
                      <a:pt x="426" y="520"/>
                    </a:lnTo>
                    <a:lnTo>
                      <a:pt x="204" y="742"/>
                    </a:lnTo>
                    <a:lnTo>
                      <a:pt x="56" y="909"/>
                    </a:lnTo>
                    <a:lnTo>
                      <a:pt x="19" y="965"/>
                    </a:lnTo>
                    <a:lnTo>
                      <a:pt x="0" y="1002"/>
                    </a:lnTo>
                    <a:lnTo>
                      <a:pt x="0" y="1039"/>
                    </a:lnTo>
                    <a:lnTo>
                      <a:pt x="19" y="1076"/>
                    </a:lnTo>
                    <a:lnTo>
                      <a:pt x="37" y="1113"/>
                    </a:lnTo>
                    <a:lnTo>
                      <a:pt x="93" y="1131"/>
                    </a:lnTo>
                    <a:lnTo>
                      <a:pt x="148" y="1113"/>
                    </a:lnTo>
                    <a:lnTo>
                      <a:pt x="167" y="1076"/>
                    </a:lnTo>
                    <a:lnTo>
                      <a:pt x="223" y="1002"/>
                    </a:lnTo>
                    <a:lnTo>
                      <a:pt x="352" y="853"/>
                    </a:lnTo>
                    <a:lnTo>
                      <a:pt x="575" y="649"/>
                    </a:lnTo>
                    <a:lnTo>
                      <a:pt x="704" y="557"/>
                    </a:lnTo>
                    <a:lnTo>
                      <a:pt x="834" y="464"/>
                    </a:lnTo>
                    <a:lnTo>
                      <a:pt x="1001" y="371"/>
                    </a:lnTo>
                    <a:lnTo>
                      <a:pt x="1186" y="297"/>
                    </a:lnTo>
                    <a:lnTo>
                      <a:pt x="1390" y="242"/>
                    </a:lnTo>
                    <a:lnTo>
                      <a:pt x="1594" y="205"/>
                    </a:lnTo>
                    <a:lnTo>
                      <a:pt x="1817" y="205"/>
                    </a:lnTo>
                    <a:lnTo>
                      <a:pt x="2057" y="223"/>
                    </a:lnTo>
                    <a:lnTo>
                      <a:pt x="2317" y="297"/>
                    </a:lnTo>
                    <a:lnTo>
                      <a:pt x="2595" y="390"/>
                    </a:lnTo>
                    <a:lnTo>
                      <a:pt x="2632" y="409"/>
                    </a:lnTo>
                    <a:lnTo>
                      <a:pt x="2669" y="409"/>
                    </a:lnTo>
                    <a:lnTo>
                      <a:pt x="2688" y="371"/>
                    </a:lnTo>
                    <a:lnTo>
                      <a:pt x="2725" y="353"/>
                    </a:lnTo>
                    <a:lnTo>
                      <a:pt x="2725" y="316"/>
                    </a:lnTo>
                    <a:lnTo>
                      <a:pt x="2725" y="279"/>
                    </a:lnTo>
                    <a:lnTo>
                      <a:pt x="2706" y="242"/>
                    </a:lnTo>
                    <a:lnTo>
                      <a:pt x="2669" y="223"/>
                    </a:lnTo>
                    <a:lnTo>
                      <a:pt x="2373" y="93"/>
                    </a:lnTo>
                    <a:lnTo>
                      <a:pt x="2095" y="38"/>
                    </a:lnTo>
                    <a:lnTo>
                      <a:pt x="181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095;p46">
                <a:extLst>
                  <a:ext uri="{FF2B5EF4-FFF2-40B4-BE49-F238E27FC236}">
                    <a16:creationId xmlns:a16="http://schemas.microsoft.com/office/drawing/2014/main" id="{C2C8DC58-D2C4-7112-92EE-8CF6BE688B17}"/>
                  </a:ext>
                </a:extLst>
              </p:cNvPr>
              <p:cNvSpPr/>
              <p:nvPr/>
            </p:nvSpPr>
            <p:spPr>
              <a:xfrm>
                <a:off x="5706275" y="3473300"/>
                <a:ext cx="62575" cy="28750"/>
              </a:xfrm>
              <a:custGeom>
                <a:avLst/>
                <a:gdLst/>
                <a:ahLst/>
                <a:cxnLst/>
                <a:rect l="l" t="t" r="r" b="b"/>
                <a:pathLst>
                  <a:path w="2503" h="1150" extrusionOk="0">
                    <a:moveTo>
                      <a:pt x="853" y="0"/>
                    </a:moveTo>
                    <a:lnTo>
                      <a:pt x="612" y="19"/>
                    </a:lnTo>
                    <a:lnTo>
                      <a:pt x="353" y="56"/>
                    </a:lnTo>
                    <a:lnTo>
                      <a:pt x="75" y="149"/>
                    </a:lnTo>
                    <a:lnTo>
                      <a:pt x="38" y="167"/>
                    </a:lnTo>
                    <a:lnTo>
                      <a:pt x="19" y="204"/>
                    </a:lnTo>
                    <a:lnTo>
                      <a:pt x="1" y="241"/>
                    </a:lnTo>
                    <a:lnTo>
                      <a:pt x="19" y="278"/>
                    </a:lnTo>
                    <a:lnTo>
                      <a:pt x="38" y="315"/>
                    </a:lnTo>
                    <a:lnTo>
                      <a:pt x="56" y="334"/>
                    </a:lnTo>
                    <a:lnTo>
                      <a:pt x="149" y="334"/>
                    </a:lnTo>
                    <a:lnTo>
                      <a:pt x="390" y="260"/>
                    </a:lnTo>
                    <a:lnTo>
                      <a:pt x="631" y="204"/>
                    </a:lnTo>
                    <a:lnTo>
                      <a:pt x="853" y="186"/>
                    </a:lnTo>
                    <a:lnTo>
                      <a:pt x="1057" y="204"/>
                    </a:lnTo>
                    <a:lnTo>
                      <a:pt x="1243" y="260"/>
                    </a:lnTo>
                    <a:lnTo>
                      <a:pt x="1428" y="315"/>
                    </a:lnTo>
                    <a:lnTo>
                      <a:pt x="1576" y="389"/>
                    </a:lnTo>
                    <a:lnTo>
                      <a:pt x="1724" y="482"/>
                    </a:lnTo>
                    <a:lnTo>
                      <a:pt x="1873" y="575"/>
                    </a:lnTo>
                    <a:lnTo>
                      <a:pt x="1984" y="686"/>
                    </a:lnTo>
                    <a:lnTo>
                      <a:pt x="2169" y="871"/>
                    </a:lnTo>
                    <a:lnTo>
                      <a:pt x="2280" y="1020"/>
                    </a:lnTo>
                    <a:lnTo>
                      <a:pt x="2318" y="1094"/>
                    </a:lnTo>
                    <a:lnTo>
                      <a:pt x="2355" y="1131"/>
                    </a:lnTo>
                    <a:lnTo>
                      <a:pt x="2410" y="1149"/>
                    </a:lnTo>
                    <a:lnTo>
                      <a:pt x="2466" y="1131"/>
                    </a:lnTo>
                    <a:lnTo>
                      <a:pt x="2484" y="1094"/>
                    </a:lnTo>
                    <a:lnTo>
                      <a:pt x="2503" y="1075"/>
                    </a:lnTo>
                    <a:lnTo>
                      <a:pt x="2503" y="1020"/>
                    </a:lnTo>
                    <a:lnTo>
                      <a:pt x="2503" y="983"/>
                    </a:lnTo>
                    <a:lnTo>
                      <a:pt x="2447" y="927"/>
                    </a:lnTo>
                    <a:lnTo>
                      <a:pt x="2318" y="760"/>
                    </a:lnTo>
                    <a:lnTo>
                      <a:pt x="2132" y="556"/>
                    </a:lnTo>
                    <a:lnTo>
                      <a:pt x="2002" y="445"/>
                    </a:lnTo>
                    <a:lnTo>
                      <a:pt x="1854" y="334"/>
                    </a:lnTo>
                    <a:lnTo>
                      <a:pt x="1687" y="241"/>
                    </a:lnTo>
                    <a:lnTo>
                      <a:pt x="1502" y="149"/>
                    </a:lnTo>
                    <a:lnTo>
                      <a:pt x="1298" y="74"/>
                    </a:lnTo>
                    <a:lnTo>
                      <a:pt x="1094" y="19"/>
                    </a:lnTo>
                    <a:lnTo>
                      <a:pt x="85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096;p46">
                <a:extLst>
                  <a:ext uri="{FF2B5EF4-FFF2-40B4-BE49-F238E27FC236}">
                    <a16:creationId xmlns:a16="http://schemas.microsoft.com/office/drawing/2014/main" id="{13953435-EB7D-2B74-4173-C286A62FB74E}"/>
                  </a:ext>
                </a:extLst>
              </p:cNvPr>
              <p:cNvSpPr/>
              <p:nvPr/>
            </p:nvSpPr>
            <p:spPr>
              <a:xfrm>
                <a:off x="5601550" y="3631300"/>
                <a:ext cx="116800" cy="34300"/>
              </a:xfrm>
              <a:custGeom>
                <a:avLst/>
                <a:gdLst/>
                <a:ahLst/>
                <a:cxnLst/>
                <a:rect l="l" t="t" r="r" b="b"/>
                <a:pathLst>
                  <a:path w="4672" h="1372" extrusionOk="0">
                    <a:moveTo>
                      <a:pt x="75" y="0"/>
                    </a:moveTo>
                    <a:lnTo>
                      <a:pt x="38" y="19"/>
                    </a:lnTo>
                    <a:lnTo>
                      <a:pt x="1" y="56"/>
                    </a:lnTo>
                    <a:lnTo>
                      <a:pt x="1" y="93"/>
                    </a:lnTo>
                    <a:lnTo>
                      <a:pt x="1" y="130"/>
                    </a:lnTo>
                    <a:lnTo>
                      <a:pt x="19" y="167"/>
                    </a:lnTo>
                    <a:lnTo>
                      <a:pt x="75" y="223"/>
                    </a:lnTo>
                    <a:lnTo>
                      <a:pt x="205" y="371"/>
                    </a:lnTo>
                    <a:lnTo>
                      <a:pt x="427" y="556"/>
                    </a:lnTo>
                    <a:lnTo>
                      <a:pt x="724" y="779"/>
                    </a:lnTo>
                    <a:lnTo>
                      <a:pt x="909" y="890"/>
                    </a:lnTo>
                    <a:lnTo>
                      <a:pt x="1113" y="1001"/>
                    </a:lnTo>
                    <a:lnTo>
                      <a:pt x="1317" y="1094"/>
                    </a:lnTo>
                    <a:lnTo>
                      <a:pt x="1558" y="1187"/>
                    </a:lnTo>
                    <a:lnTo>
                      <a:pt x="1799" y="1261"/>
                    </a:lnTo>
                    <a:lnTo>
                      <a:pt x="2058" y="1316"/>
                    </a:lnTo>
                    <a:lnTo>
                      <a:pt x="2336" y="1353"/>
                    </a:lnTo>
                    <a:lnTo>
                      <a:pt x="2633" y="1372"/>
                    </a:lnTo>
                    <a:lnTo>
                      <a:pt x="2855" y="1372"/>
                    </a:lnTo>
                    <a:lnTo>
                      <a:pt x="3096" y="1335"/>
                    </a:lnTo>
                    <a:lnTo>
                      <a:pt x="3337" y="1298"/>
                    </a:lnTo>
                    <a:lnTo>
                      <a:pt x="3578" y="1242"/>
                    </a:lnTo>
                    <a:lnTo>
                      <a:pt x="3838" y="1150"/>
                    </a:lnTo>
                    <a:lnTo>
                      <a:pt x="4097" y="1038"/>
                    </a:lnTo>
                    <a:lnTo>
                      <a:pt x="4357" y="909"/>
                    </a:lnTo>
                    <a:lnTo>
                      <a:pt x="4635" y="760"/>
                    </a:lnTo>
                    <a:lnTo>
                      <a:pt x="4653" y="723"/>
                    </a:lnTo>
                    <a:lnTo>
                      <a:pt x="4672" y="686"/>
                    </a:lnTo>
                    <a:lnTo>
                      <a:pt x="4672" y="649"/>
                    </a:lnTo>
                    <a:lnTo>
                      <a:pt x="4653" y="612"/>
                    </a:lnTo>
                    <a:lnTo>
                      <a:pt x="4635" y="594"/>
                    </a:lnTo>
                    <a:lnTo>
                      <a:pt x="4597" y="575"/>
                    </a:lnTo>
                    <a:lnTo>
                      <a:pt x="4560" y="575"/>
                    </a:lnTo>
                    <a:lnTo>
                      <a:pt x="4523" y="594"/>
                    </a:lnTo>
                    <a:lnTo>
                      <a:pt x="4282" y="723"/>
                    </a:lnTo>
                    <a:lnTo>
                      <a:pt x="4060" y="835"/>
                    </a:lnTo>
                    <a:lnTo>
                      <a:pt x="3838" y="946"/>
                    </a:lnTo>
                    <a:lnTo>
                      <a:pt x="3615" y="1020"/>
                    </a:lnTo>
                    <a:lnTo>
                      <a:pt x="3393" y="1075"/>
                    </a:lnTo>
                    <a:lnTo>
                      <a:pt x="3189" y="1131"/>
                    </a:lnTo>
                    <a:lnTo>
                      <a:pt x="2985" y="1168"/>
                    </a:lnTo>
                    <a:lnTo>
                      <a:pt x="2781" y="1187"/>
                    </a:lnTo>
                    <a:lnTo>
                      <a:pt x="2392" y="1187"/>
                    </a:lnTo>
                    <a:lnTo>
                      <a:pt x="2040" y="1131"/>
                    </a:lnTo>
                    <a:lnTo>
                      <a:pt x="1725" y="1057"/>
                    </a:lnTo>
                    <a:lnTo>
                      <a:pt x="1428" y="946"/>
                    </a:lnTo>
                    <a:lnTo>
                      <a:pt x="1150" y="816"/>
                    </a:lnTo>
                    <a:lnTo>
                      <a:pt x="909" y="668"/>
                    </a:lnTo>
                    <a:lnTo>
                      <a:pt x="705" y="519"/>
                    </a:lnTo>
                    <a:lnTo>
                      <a:pt x="520" y="390"/>
                    </a:lnTo>
                    <a:lnTo>
                      <a:pt x="279" y="149"/>
                    </a:lnTo>
                    <a:lnTo>
                      <a:pt x="168" y="38"/>
                    </a:lnTo>
                    <a:lnTo>
                      <a:pt x="149" y="19"/>
                    </a:lnTo>
                    <a:lnTo>
                      <a:pt x="1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097;p46">
                <a:extLst>
                  <a:ext uri="{FF2B5EF4-FFF2-40B4-BE49-F238E27FC236}">
                    <a16:creationId xmlns:a16="http://schemas.microsoft.com/office/drawing/2014/main" id="{792F361B-9582-5B84-4457-6D578AE786E6}"/>
                  </a:ext>
                </a:extLst>
              </p:cNvPr>
              <p:cNvSpPr/>
              <p:nvPr/>
            </p:nvSpPr>
            <p:spPr>
              <a:xfrm>
                <a:off x="5675225" y="3519625"/>
                <a:ext cx="35250" cy="122825"/>
              </a:xfrm>
              <a:custGeom>
                <a:avLst/>
                <a:gdLst/>
                <a:ahLst/>
                <a:cxnLst/>
                <a:rect l="l" t="t" r="r" b="b"/>
                <a:pathLst>
                  <a:path w="1410" h="4913" extrusionOk="0">
                    <a:moveTo>
                      <a:pt x="205" y="1"/>
                    </a:moveTo>
                    <a:lnTo>
                      <a:pt x="149" y="19"/>
                    </a:lnTo>
                    <a:lnTo>
                      <a:pt x="131" y="38"/>
                    </a:lnTo>
                    <a:lnTo>
                      <a:pt x="112" y="75"/>
                    </a:lnTo>
                    <a:lnTo>
                      <a:pt x="94" y="112"/>
                    </a:lnTo>
                    <a:lnTo>
                      <a:pt x="94" y="1632"/>
                    </a:lnTo>
                    <a:lnTo>
                      <a:pt x="112" y="1669"/>
                    </a:lnTo>
                    <a:lnTo>
                      <a:pt x="131" y="1706"/>
                    </a:lnTo>
                    <a:lnTo>
                      <a:pt x="353" y="1873"/>
                    </a:lnTo>
                    <a:lnTo>
                      <a:pt x="538" y="2077"/>
                    </a:lnTo>
                    <a:lnTo>
                      <a:pt x="724" y="2317"/>
                    </a:lnTo>
                    <a:lnTo>
                      <a:pt x="872" y="2577"/>
                    </a:lnTo>
                    <a:lnTo>
                      <a:pt x="1020" y="2836"/>
                    </a:lnTo>
                    <a:lnTo>
                      <a:pt x="1113" y="3096"/>
                    </a:lnTo>
                    <a:lnTo>
                      <a:pt x="1187" y="3374"/>
                    </a:lnTo>
                    <a:lnTo>
                      <a:pt x="1224" y="3615"/>
                    </a:lnTo>
                    <a:lnTo>
                      <a:pt x="75" y="4023"/>
                    </a:lnTo>
                    <a:lnTo>
                      <a:pt x="19" y="4060"/>
                    </a:lnTo>
                    <a:lnTo>
                      <a:pt x="1" y="4115"/>
                    </a:lnTo>
                    <a:lnTo>
                      <a:pt x="19" y="4820"/>
                    </a:lnTo>
                    <a:lnTo>
                      <a:pt x="19" y="4857"/>
                    </a:lnTo>
                    <a:lnTo>
                      <a:pt x="38" y="4894"/>
                    </a:lnTo>
                    <a:lnTo>
                      <a:pt x="75" y="4912"/>
                    </a:lnTo>
                    <a:lnTo>
                      <a:pt x="149" y="4912"/>
                    </a:lnTo>
                    <a:lnTo>
                      <a:pt x="186" y="4894"/>
                    </a:lnTo>
                    <a:lnTo>
                      <a:pt x="205" y="4857"/>
                    </a:lnTo>
                    <a:lnTo>
                      <a:pt x="205" y="4820"/>
                    </a:lnTo>
                    <a:lnTo>
                      <a:pt x="205" y="4189"/>
                    </a:lnTo>
                    <a:lnTo>
                      <a:pt x="1354" y="3782"/>
                    </a:lnTo>
                    <a:lnTo>
                      <a:pt x="1391" y="3745"/>
                    </a:lnTo>
                    <a:lnTo>
                      <a:pt x="1410" y="3689"/>
                    </a:lnTo>
                    <a:lnTo>
                      <a:pt x="1391" y="3411"/>
                    </a:lnTo>
                    <a:lnTo>
                      <a:pt x="1335" y="3133"/>
                    </a:lnTo>
                    <a:lnTo>
                      <a:pt x="1224" y="2836"/>
                    </a:lnTo>
                    <a:lnTo>
                      <a:pt x="1094" y="2540"/>
                    </a:lnTo>
                    <a:lnTo>
                      <a:pt x="928" y="2262"/>
                    </a:lnTo>
                    <a:lnTo>
                      <a:pt x="724" y="2002"/>
                    </a:lnTo>
                    <a:lnTo>
                      <a:pt x="520" y="1780"/>
                    </a:lnTo>
                    <a:lnTo>
                      <a:pt x="297" y="1576"/>
                    </a:lnTo>
                    <a:lnTo>
                      <a:pt x="297" y="112"/>
                    </a:lnTo>
                    <a:lnTo>
                      <a:pt x="279" y="75"/>
                    </a:lnTo>
                    <a:lnTo>
                      <a:pt x="260" y="38"/>
                    </a:lnTo>
                    <a:lnTo>
                      <a:pt x="242" y="19"/>
                    </a:lnTo>
                    <a:lnTo>
                      <a:pt x="20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098;p46">
                <a:extLst>
                  <a:ext uri="{FF2B5EF4-FFF2-40B4-BE49-F238E27FC236}">
                    <a16:creationId xmlns:a16="http://schemas.microsoft.com/office/drawing/2014/main" id="{A97E1DEC-CEB1-B500-C8DE-85AD016B21A5}"/>
                  </a:ext>
                </a:extLst>
              </p:cNvPr>
              <p:cNvSpPr/>
              <p:nvPr/>
            </p:nvSpPr>
            <p:spPr>
              <a:xfrm>
                <a:off x="5472275" y="3829625"/>
                <a:ext cx="257650" cy="377650"/>
              </a:xfrm>
              <a:custGeom>
                <a:avLst/>
                <a:gdLst/>
                <a:ahLst/>
                <a:cxnLst/>
                <a:rect l="l" t="t" r="r" b="b"/>
                <a:pathLst>
                  <a:path w="10306" h="15106" extrusionOk="0">
                    <a:moveTo>
                      <a:pt x="8304" y="0"/>
                    </a:moveTo>
                    <a:lnTo>
                      <a:pt x="2151" y="56"/>
                    </a:lnTo>
                    <a:lnTo>
                      <a:pt x="1" y="612"/>
                    </a:lnTo>
                    <a:lnTo>
                      <a:pt x="5506" y="15106"/>
                    </a:lnTo>
                    <a:lnTo>
                      <a:pt x="10306" y="612"/>
                    </a:lnTo>
                    <a:lnTo>
                      <a:pt x="8304"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099;p46">
                <a:extLst>
                  <a:ext uri="{FF2B5EF4-FFF2-40B4-BE49-F238E27FC236}">
                    <a16:creationId xmlns:a16="http://schemas.microsoft.com/office/drawing/2014/main" id="{C9AB496E-AD77-F08D-A078-689F4A40A4DC}"/>
                  </a:ext>
                </a:extLst>
              </p:cNvPr>
              <p:cNvSpPr/>
              <p:nvPr/>
            </p:nvSpPr>
            <p:spPr>
              <a:xfrm>
                <a:off x="5567275" y="3824050"/>
                <a:ext cx="80650" cy="383225"/>
              </a:xfrm>
              <a:custGeom>
                <a:avLst/>
                <a:gdLst/>
                <a:ahLst/>
                <a:cxnLst/>
                <a:rect l="l" t="t" r="r" b="b"/>
                <a:pathLst>
                  <a:path w="3226" h="15329" extrusionOk="0">
                    <a:moveTo>
                      <a:pt x="1650" y="1"/>
                    </a:moveTo>
                    <a:lnTo>
                      <a:pt x="112" y="2966"/>
                    </a:lnTo>
                    <a:lnTo>
                      <a:pt x="686" y="4282"/>
                    </a:lnTo>
                    <a:lnTo>
                      <a:pt x="0" y="10862"/>
                    </a:lnTo>
                    <a:lnTo>
                      <a:pt x="1706" y="15329"/>
                    </a:lnTo>
                    <a:lnTo>
                      <a:pt x="3188" y="10825"/>
                    </a:lnTo>
                    <a:lnTo>
                      <a:pt x="2558" y="4301"/>
                    </a:lnTo>
                    <a:lnTo>
                      <a:pt x="3225" y="2966"/>
                    </a:lnTo>
                    <a:lnTo>
                      <a:pt x="16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100;p46">
                <a:extLst>
                  <a:ext uri="{FF2B5EF4-FFF2-40B4-BE49-F238E27FC236}">
                    <a16:creationId xmlns:a16="http://schemas.microsoft.com/office/drawing/2014/main" id="{308E0C14-A976-6171-468B-47167D581F05}"/>
                  </a:ext>
                </a:extLst>
              </p:cNvPr>
              <p:cNvSpPr/>
              <p:nvPr/>
            </p:nvSpPr>
            <p:spPr>
              <a:xfrm>
                <a:off x="5509350" y="3788375"/>
                <a:ext cx="182600" cy="123275"/>
              </a:xfrm>
              <a:custGeom>
                <a:avLst/>
                <a:gdLst/>
                <a:ahLst/>
                <a:cxnLst/>
                <a:rect l="l" t="t" r="r" b="b"/>
                <a:pathLst>
                  <a:path w="7304" h="4931" extrusionOk="0">
                    <a:moveTo>
                      <a:pt x="705" y="1"/>
                    </a:moveTo>
                    <a:lnTo>
                      <a:pt x="1" y="1873"/>
                    </a:lnTo>
                    <a:lnTo>
                      <a:pt x="2188" y="4857"/>
                    </a:lnTo>
                    <a:lnTo>
                      <a:pt x="3967" y="1428"/>
                    </a:lnTo>
                    <a:lnTo>
                      <a:pt x="705" y="1"/>
                    </a:lnTo>
                    <a:close/>
                    <a:moveTo>
                      <a:pt x="6747" y="353"/>
                    </a:moveTo>
                    <a:lnTo>
                      <a:pt x="3967" y="1428"/>
                    </a:lnTo>
                    <a:lnTo>
                      <a:pt x="5839" y="4931"/>
                    </a:lnTo>
                    <a:lnTo>
                      <a:pt x="7303" y="1706"/>
                    </a:lnTo>
                    <a:lnTo>
                      <a:pt x="6747" y="35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101;p46">
                <a:extLst>
                  <a:ext uri="{FF2B5EF4-FFF2-40B4-BE49-F238E27FC236}">
                    <a16:creationId xmlns:a16="http://schemas.microsoft.com/office/drawing/2014/main" id="{EFFB9C05-D5EF-99E1-F092-360269E7AD56}"/>
                  </a:ext>
                </a:extLst>
              </p:cNvPr>
              <p:cNvSpPr/>
              <p:nvPr/>
            </p:nvSpPr>
            <p:spPr>
              <a:xfrm>
                <a:off x="5507025" y="3821275"/>
                <a:ext cx="187225" cy="92700"/>
              </a:xfrm>
              <a:custGeom>
                <a:avLst/>
                <a:gdLst/>
                <a:ahLst/>
                <a:cxnLst/>
                <a:rect l="l" t="t" r="r" b="b"/>
                <a:pathLst>
                  <a:path w="7489" h="3708" extrusionOk="0">
                    <a:moveTo>
                      <a:pt x="4041" y="1"/>
                    </a:moveTo>
                    <a:lnTo>
                      <a:pt x="4023" y="19"/>
                    </a:lnTo>
                    <a:lnTo>
                      <a:pt x="3986" y="56"/>
                    </a:lnTo>
                    <a:lnTo>
                      <a:pt x="2262" y="3355"/>
                    </a:lnTo>
                    <a:lnTo>
                      <a:pt x="186" y="501"/>
                    </a:lnTo>
                    <a:lnTo>
                      <a:pt x="149" y="464"/>
                    </a:lnTo>
                    <a:lnTo>
                      <a:pt x="75" y="464"/>
                    </a:lnTo>
                    <a:lnTo>
                      <a:pt x="38" y="482"/>
                    </a:lnTo>
                    <a:lnTo>
                      <a:pt x="19" y="501"/>
                    </a:lnTo>
                    <a:lnTo>
                      <a:pt x="1" y="538"/>
                    </a:lnTo>
                    <a:lnTo>
                      <a:pt x="1" y="575"/>
                    </a:lnTo>
                    <a:lnTo>
                      <a:pt x="19" y="612"/>
                    </a:lnTo>
                    <a:lnTo>
                      <a:pt x="2207" y="3596"/>
                    </a:lnTo>
                    <a:lnTo>
                      <a:pt x="2244" y="3633"/>
                    </a:lnTo>
                    <a:lnTo>
                      <a:pt x="2281" y="3633"/>
                    </a:lnTo>
                    <a:lnTo>
                      <a:pt x="2336" y="3615"/>
                    </a:lnTo>
                    <a:lnTo>
                      <a:pt x="2373" y="3578"/>
                    </a:lnTo>
                    <a:lnTo>
                      <a:pt x="4060" y="316"/>
                    </a:lnTo>
                    <a:lnTo>
                      <a:pt x="5839" y="3652"/>
                    </a:lnTo>
                    <a:lnTo>
                      <a:pt x="5876" y="3707"/>
                    </a:lnTo>
                    <a:lnTo>
                      <a:pt x="5932" y="3707"/>
                    </a:lnTo>
                    <a:lnTo>
                      <a:pt x="5988" y="3689"/>
                    </a:lnTo>
                    <a:lnTo>
                      <a:pt x="6025" y="3652"/>
                    </a:lnTo>
                    <a:lnTo>
                      <a:pt x="7470" y="427"/>
                    </a:lnTo>
                    <a:lnTo>
                      <a:pt x="7489" y="390"/>
                    </a:lnTo>
                    <a:lnTo>
                      <a:pt x="7489" y="353"/>
                    </a:lnTo>
                    <a:lnTo>
                      <a:pt x="7452" y="316"/>
                    </a:lnTo>
                    <a:lnTo>
                      <a:pt x="7433" y="297"/>
                    </a:lnTo>
                    <a:lnTo>
                      <a:pt x="7359" y="297"/>
                    </a:lnTo>
                    <a:lnTo>
                      <a:pt x="7322" y="316"/>
                    </a:lnTo>
                    <a:lnTo>
                      <a:pt x="7303" y="353"/>
                    </a:lnTo>
                    <a:lnTo>
                      <a:pt x="5913" y="3392"/>
                    </a:lnTo>
                    <a:lnTo>
                      <a:pt x="4153" y="56"/>
                    </a:lnTo>
                    <a:lnTo>
                      <a:pt x="4116" y="19"/>
                    </a:lnTo>
                    <a:lnTo>
                      <a:pt x="406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102;p46">
                <a:extLst>
                  <a:ext uri="{FF2B5EF4-FFF2-40B4-BE49-F238E27FC236}">
                    <a16:creationId xmlns:a16="http://schemas.microsoft.com/office/drawing/2014/main" id="{ECCEE2A0-4C33-B7DB-9852-72F97A2ADDB1}"/>
                  </a:ext>
                </a:extLst>
              </p:cNvPr>
              <p:cNvSpPr/>
              <p:nvPr/>
            </p:nvSpPr>
            <p:spPr>
              <a:xfrm>
                <a:off x="5524650" y="3786050"/>
                <a:ext cx="156175" cy="40350"/>
              </a:xfrm>
              <a:custGeom>
                <a:avLst/>
                <a:gdLst/>
                <a:ahLst/>
                <a:cxnLst/>
                <a:rect l="l" t="t" r="r" b="b"/>
                <a:pathLst>
                  <a:path w="6247" h="1614" extrusionOk="0">
                    <a:moveTo>
                      <a:pt x="56" y="1"/>
                    </a:moveTo>
                    <a:lnTo>
                      <a:pt x="19" y="19"/>
                    </a:lnTo>
                    <a:lnTo>
                      <a:pt x="0" y="57"/>
                    </a:lnTo>
                    <a:lnTo>
                      <a:pt x="0" y="94"/>
                    </a:lnTo>
                    <a:lnTo>
                      <a:pt x="0" y="131"/>
                    </a:lnTo>
                    <a:lnTo>
                      <a:pt x="19" y="168"/>
                    </a:lnTo>
                    <a:lnTo>
                      <a:pt x="56" y="186"/>
                    </a:lnTo>
                    <a:lnTo>
                      <a:pt x="3318" y="1595"/>
                    </a:lnTo>
                    <a:lnTo>
                      <a:pt x="3355" y="1613"/>
                    </a:lnTo>
                    <a:lnTo>
                      <a:pt x="3392" y="1595"/>
                    </a:lnTo>
                    <a:lnTo>
                      <a:pt x="6172" y="538"/>
                    </a:lnTo>
                    <a:lnTo>
                      <a:pt x="6209" y="520"/>
                    </a:lnTo>
                    <a:lnTo>
                      <a:pt x="6228" y="483"/>
                    </a:lnTo>
                    <a:lnTo>
                      <a:pt x="6246" y="446"/>
                    </a:lnTo>
                    <a:lnTo>
                      <a:pt x="6228" y="409"/>
                    </a:lnTo>
                    <a:lnTo>
                      <a:pt x="6209" y="372"/>
                    </a:lnTo>
                    <a:lnTo>
                      <a:pt x="6191" y="353"/>
                    </a:lnTo>
                    <a:lnTo>
                      <a:pt x="6154" y="335"/>
                    </a:lnTo>
                    <a:lnTo>
                      <a:pt x="6098" y="353"/>
                    </a:lnTo>
                    <a:lnTo>
                      <a:pt x="3374" y="1410"/>
                    </a:lnTo>
                    <a:lnTo>
                      <a:pt x="13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103;p46">
                <a:extLst>
                  <a:ext uri="{FF2B5EF4-FFF2-40B4-BE49-F238E27FC236}">
                    <a16:creationId xmlns:a16="http://schemas.microsoft.com/office/drawing/2014/main" id="{A7BE9A8B-9FF6-A6FB-B032-DCF7691803C2}"/>
                  </a:ext>
                </a:extLst>
              </p:cNvPr>
              <p:cNvSpPr/>
              <p:nvPr/>
            </p:nvSpPr>
            <p:spPr>
              <a:xfrm>
                <a:off x="5583500" y="3927375"/>
                <a:ext cx="48675" cy="5125"/>
              </a:xfrm>
              <a:custGeom>
                <a:avLst/>
                <a:gdLst/>
                <a:ahLst/>
                <a:cxnLst/>
                <a:rect l="l" t="t" r="r" b="b"/>
                <a:pathLst>
                  <a:path w="1947" h="205" extrusionOk="0">
                    <a:moveTo>
                      <a:pt x="93" y="1"/>
                    </a:moveTo>
                    <a:lnTo>
                      <a:pt x="56" y="19"/>
                    </a:lnTo>
                    <a:lnTo>
                      <a:pt x="19" y="38"/>
                    </a:lnTo>
                    <a:lnTo>
                      <a:pt x="0" y="75"/>
                    </a:lnTo>
                    <a:lnTo>
                      <a:pt x="0" y="112"/>
                    </a:lnTo>
                    <a:lnTo>
                      <a:pt x="0" y="149"/>
                    </a:lnTo>
                    <a:lnTo>
                      <a:pt x="19" y="186"/>
                    </a:lnTo>
                    <a:lnTo>
                      <a:pt x="56" y="205"/>
                    </a:lnTo>
                    <a:lnTo>
                      <a:pt x="1891" y="205"/>
                    </a:lnTo>
                    <a:lnTo>
                      <a:pt x="1928" y="186"/>
                    </a:lnTo>
                    <a:lnTo>
                      <a:pt x="1946" y="149"/>
                    </a:lnTo>
                    <a:lnTo>
                      <a:pt x="1946" y="112"/>
                    </a:lnTo>
                    <a:lnTo>
                      <a:pt x="1946" y="75"/>
                    </a:lnTo>
                    <a:lnTo>
                      <a:pt x="1928" y="38"/>
                    </a:lnTo>
                    <a:lnTo>
                      <a:pt x="1891" y="19"/>
                    </a:lnTo>
                    <a:lnTo>
                      <a:pt x="185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104;p46">
                <a:extLst>
                  <a:ext uri="{FF2B5EF4-FFF2-40B4-BE49-F238E27FC236}">
                    <a16:creationId xmlns:a16="http://schemas.microsoft.com/office/drawing/2014/main" id="{7969B329-62BC-FDCC-09E9-EB403FDBF9AE}"/>
                  </a:ext>
                </a:extLst>
              </p:cNvPr>
              <p:cNvSpPr/>
              <p:nvPr/>
            </p:nvSpPr>
            <p:spPr>
              <a:xfrm>
                <a:off x="5433375" y="3855100"/>
                <a:ext cx="101500" cy="165900"/>
              </a:xfrm>
              <a:custGeom>
                <a:avLst/>
                <a:gdLst/>
                <a:ahLst/>
                <a:cxnLst/>
                <a:rect l="l" t="t" r="r" b="b"/>
                <a:pathLst>
                  <a:path w="4060" h="6636" extrusionOk="0">
                    <a:moveTo>
                      <a:pt x="612" y="1"/>
                    </a:moveTo>
                    <a:lnTo>
                      <a:pt x="575" y="19"/>
                    </a:lnTo>
                    <a:lnTo>
                      <a:pt x="556" y="38"/>
                    </a:lnTo>
                    <a:lnTo>
                      <a:pt x="537" y="93"/>
                    </a:lnTo>
                    <a:lnTo>
                      <a:pt x="0" y="5802"/>
                    </a:lnTo>
                    <a:lnTo>
                      <a:pt x="0" y="5839"/>
                    </a:lnTo>
                    <a:lnTo>
                      <a:pt x="19" y="5876"/>
                    </a:lnTo>
                    <a:lnTo>
                      <a:pt x="56" y="5895"/>
                    </a:lnTo>
                    <a:lnTo>
                      <a:pt x="93" y="5913"/>
                    </a:lnTo>
                    <a:lnTo>
                      <a:pt x="3948" y="6636"/>
                    </a:lnTo>
                    <a:lnTo>
                      <a:pt x="4003" y="6636"/>
                    </a:lnTo>
                    <a:lnTo>
                      <a:pt x="4022" y="6617"/>
                    </a:lnTo>
                    <a:lnTo>
                      <a:pt x="4059" y="6599"/>
                    </a:lnTo>
                    <a:lnTo>
                      <a:pt x="4059" y="6562"/>
                    </a:lnTo>
                    <a:lnTo>
                      <a:pt x="4059" y="6525"/>
                    </a:lnTo>
                    <a:lnTo>
                      <a:pt x="4040" y="6488"/>
                    </a:lnTo>
                    <a:lnTo>
                      <a:pt x="4022" y="6451"/>
                    </a:lnTo>
                    <a:lnTo>
                      <a:pt x="3985" y="6451"/>
                    </a:lnTo>
                    <a:lnTo>
                      <a:pt x="204" y="5728"/>
                    </a:lnTo>
                    <a:lnTo>
                      <a:pt x="741" y="112"/>
                    </a:lnTo>
                    <a:lnTo>
                      <a:pt x="741" y="56"/>
                    </a:lnTo>
                    <a:lnTo>
                      <a:pt x="723" y="38"/>
                    </a:lnTo>
                    <a:lnTo>
                      <a:pt x="68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105;p46">
                <a:extLst>
                  <a:ext uri="{FF2B5EF4-FFF2-40B4-BE49-F238E27FC236}">
                    <a16:creationId xmlns:a16="http://schemas.microsoft.com/office/drawing/2014/main" id="{1114C4F8-BBC7-5EBB-C766-3E875EFC60F8}"/>
                  </a:ext>
                </a:extLst>
              </p:cNvPr>
              <p:cNvSpPr/>
              <p:nvPr/>
            </p:nvSpPr>
            <p:spPr>
              <a:xfrm>
                <a:off x="5493600" y="4010325"/>
                <a:ext cx="118650" cy="199725"/>
              </a:xfrm>
              <a:custGeom>
                <a:avLst/>
                <a:gdLst/>
                <a:ahLst/>
                <a:cxnLst/>
                <a:rect l="l" t="t" r="r" b="b"/>
                <a:pathLst>
                  <a:path w="4746" h="7989" extrusionOk="0">
                    <a:moveTo>
                      <a:pt x="278" y="1"/>
                    </a:moveTo>
                    <a:lnTo>
                      <a:pt x="241" y="19"/>
                    </a:lnTo>
                    <a:lnTo>
                      <a:pt x="223" y="56"/>
                    </a:lnTo>
                    <a:lnTo>
                      <a:pt x="204" y="93"/>
                    </a:lnTo>
                    <a:lnTo>
                      <a:pt x="0" y="3652"/>
                    </a:lnTo>
                    <a:lnTo>
                      <a:pt x="19" y="3689"/>
                    </a:lnTo>
                    <a:lnTo>
                      <a:pt x="38" y="3726"/>
                    </a:lnTo>
                    <a:lnTo>
                      <a:pt x="4578" y="7952"/>
                    </a:lnTo>
                    <a:lnTo>
                      <a:pt x="4616" y="7970"/>
                    </a:lnTo>
                    <a:lnTo>
                      <a:pt x="4653" y="7989"/>
                    </a:lnTo>
                    <a:lnTo>
                      <a:pt x="4690" y="7970"/>
                    </a:lnTo>
                    <a:lnTo>
                      <a:pt x="4727" y="7952"/>
                    </a:lnTo>
                    <a:lnTo>
                      <a:pt x="4745" y="7915"/>
                    </a:lnTo>
                    <a:lnTo>
                      <a:pt x="4745" y="7878"/>
                    </a:lnTo>
                    <a:lnTo>
                      <a:pt x="4745" y="7841"/>
                    </a:lnTo>
                    <a:lnTo>
                      <a:pt x="4727" y="7822"/>
                    </a:lnTo>
                    <a:lnTo>
                      <a:pt x="204" y="3615"/>
                    </a:lnTo>
                    <a:lnTo>
                      <a:pt x="408" y="112"/>
                    </a:lnTo>
                    <a:lnTo>
                      <a:pt x="408" y="56"/>
                    </a:lnTo>
                    <a:lnTo>
                      <a:pt x="390" y="38"/>
                    </a:lnTo>
                    <a:lnTo>
                      <a:pt x="35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106;p46">
                <a:extLst>
                  <a:ext uri="{FF2B5EF4-FFF2-40B4-BE49-F238E27FC236}">
                    <a16:creationId xmlns:a16="http://schemas.microsoft.com/office/drawing/2014/main" id="{8ED6A0E8-466A-14BE-8B7B-14AF5B9E11C7}"/>
                  </a:ext>
                </a:extLst>
              </p:cNvPr>
              <p:cNvSpPr/>
              <p:nvPr/>
            </p:nvSpPr>
            <p:spPr>
              <a:xfrm>
                <a:off x="5672450" y="3854175"/>
                <a:ext cx="101500" cy="166825"/>
              </a:xfrm>
              <a:custGeom>
                <a:avLst/>
                <a:gdLst/>
                <a:ahLst/>
                <a:cxnLst/>
                <a:rect l="l" t="t" r="r" b="b"/>
                <a:pathLst>
                  <a:path w="4060" h="6673" extrusionOk="0">
                    <a:moveTo>
                      <a:pt x="3448" y="1"/>
                    </a:moveTo>
                    <a:lnTo>
                      <a:pt x="3411" y="19"/>
                    </a:lnTo>
                    <a:lnTo>
                      <a:pt x="3374" y="38"/>
                    </a:lnTo>
                    <a:lnTo>
                      <a:pt x="3355" y="75"/>
                    </a:lnTo>
                    <a:lnTo>
                      <a:pt x="3355" y="112"/>
                    </a:lnTo>
                    <a:lnTo>
                      <a:pt x="3856" y="5765"/>
                    </a:lnTo>
                    <a:lnTo>
                      <a:pt x="93" y="6488"/>
                    </a:lnTo>
                    <a:lnTo>
                      <a:pt x="56" y="6488"/>
                    </a:lnTo>
                    <a:lnTo>
                      <a:pt x="19" y="6525"/>
                    </a:lnTo>
                    <a:lnTo>
                      <a:pt x="1" y="6562"/>
                    </a:lnTo>
                    <a:lnTo>
                      <a:pt x="1" y="6599"/>
                    </a:lnTo>
                    <a:lnTo>
                      <a:pt x="19" y="6636"/>
                    </a:lnTo>
                    <a:lnTo>
                      <a:pt x="38" y="6654"/>
                    </a:lnTo>
                    <a:lnTo>
                      <a:pt x="75" y="6673"/>
                    </a:lnTo>
                    <a:lnTo>
                      <a:pt x="130" y="6673"/>
                    </a:lnTo>
                    <a:lnTo>
                      <a:pt x="3986" y="5950"/>
                    </a:lnTo>
                    <a:lnTo>
                      <a:pt x="4023" y="5932"/>
                    </a:lnTo>
                    <a:lnTo>
                      <a:pt x="4041" y="5913"/>
                    </a:lnTo>
                    <a:lnTo>
                      <a:pt x="4060" y="5876"/>
                    </a:lnTo>
                    <a:lnTo>
                      <a:pt x="4060" y="5839"/>
                    </a:lnTo>
                    <a:lnTo>
                      <a:pt x="3559" y="93"/>
                    </a:lnTo>
                    <a:lnTo>
                      <a:pt x="3541" y="56"/>
                    </a:lnTo>
                    <a:lnTo>
                      <a:pt x="3522" y="19"/>
                    </a:lnTo>
                    <a:lnTo>
                      <a:pt x="348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107;p46">
                <a:extLst>
                  <a:ext uri="{FF2B5EF4-FFF2-40B4-BE49-F238E27FC236}">
                    <a16:creationId xmlns:a16="http://schemas.microsoft.com/office/drawing/2014/main" id="{0C3703AC-7224-A48C-3CFD-42ECA9693387}"/>
                  </a:ext>
                </a:extLst>
              </p:cNvPr>
              <p:cNvSpPr/>
              <p:nvPr/>
            </p:nvSpPr>
            <p:spPr>
              <a:xfrm>
                <a:off x="5607575" y="4010325"/>
                <a:ext cx="106150" cy="199725"/>
              </a:xfrm>
              <a:custGeom>
                <a:avLst/>
                <a:gdLst/>
                <a:ahLst/>
                <a:cxnLst/>
                <a:rect l="l" t="t" r="r" b="b"/>
                <a:pathLst>
                  <a:path w="4246" h="7989" extrusionOk="0">
                    <a:moveTo>
                      <a:pt x="3912" y="1"/>
                    </a:moveTo>
                    <a:lnTo>
                      <a:pt x="3875" y="38"/>
                    </a:lnTo>
                    <a:lnTo>
                      <a:pt x="3856" y="56"/>
                    </a:lnTo>
                    <a:lnTo>
                      <a:pt x="3856" y="112"/>
                    </a:lnTo>
                    <a:lnTo>
                      <a:pt x="4060" y="3615"/>
                    </a:lnTo>
                    <a:lnTo>
                      <a:pt x="19" y="7822"/>
                    </a:lnTo>
                    <a:lnTo>
                      <a:pt x="1" y="7859"/>
                    </a:lnTo>
                    <a:lnTo>
                      <a:pt x="1" y="7896"/>
                    </a:lnTo>
                    <a:lnTo>
                      <a:pt x="1" y="7933"/>
                    </a:lnTo>
                    <a:lnTo>
                      <a:pt x="19" y="7952"/>
                    </a:lnTo>
                    <a:lnTo>
                      <a:pt x="57" y="7970"/>
                    </a:lnTo>
                    <a:lnTo>
                      <a:pt x="94" y="7989"/>
                    </a:lnTo>
                    <a:lnTo>
                      <a:pt x="131" y="7970"/>
                    </a:lnTo>
                    <a:lnTo>
                      <a:pt x="168" y="7952"/>
                    </a:lnTo>
                    <a:lnTo>
                      <a:pt x="4227" y="3726"/>
                    </a:lnTo>
                    <a:lnTo>
                      <a:pt x="4245" y="3689"/>
                    </a:lnTo>
                    <a:lnTo>
                      <a:pt x="4245" y="3652"/>
                    </a:lnTo>
                    <a:lnTo>
                      <a:pt x="4041" y="93"/>
                    </a:lnTo>
                    <a:lnTo>
                      <a:pt x="4041" y="56"/>
                    </a:lnTo>
                    <a:lnTo>
                      <a:pt x="4023" y="19"/>
                    </a:lnTo>
                    <a:lnTo>
                      <a:pt x="398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108;p46">
                <a:extLst>
                  <a:ext uri="{FF2B5EF4-FFF2-40B4-BE49-F238E27FC236}">
                    <a16:creationId xmlns:a16="http://schemas.microsoft.com/office/drawing/2014/main" id="{5054C789-53EA-8F42-0787-231568B70726}"/>
                  </a:ext>
                </a:extLst>
              </p:cNvPr>
              <p:cNvSpPr/>
              <p:nvPr/>
            </p:nvSpPr>
            <p:spPr>
              <a:xfrm>
                <a:off x="5413450" y="4567750"/>
                <a:ext cx="379500" cy="51925"/>
              </a:xfrm>
              <a:custGeom>
                <a:avLst/>
                <a:gdLst/>
                <a:ahLst/>
                <a:cxnLst/>
                <a:rect l="l" t="t" r="r" b="b"/>
                <a:pathLst>
                  <a:path w="15180" h="2077" extrusionOk="0">
                    <a:moveTo>
                      <a:pt x="74" y="1"/>
                    </a:moveTo>
                    <a:lnTo>
                      <a:pt x="37" y="38"/>
                    </a:lnTo>
                    <a:lnTo>
                      <a:pt x="19" y="56"/>
                    </a:lnTo>
                    <a:lnTo>
                      <a:pt x="0" y="112"/>
                    </a:lnTo>
                    <a:lnTo>
                      <a:pt x="19" y="130"/>
                    </a:lnTo>
                    <a:lnTo>
                      <a:pt x="37" y="167"/>
                    </a:lnTo>
                    <a:lnTo>
                      <a:pt x="222" y="316"/>
                    </a:lnTo>
                    <a:lnTo>
                      <a:pt x="426" y="482"/>
                    </a:lnTo>
                    <a:lnTo>
                      <a:pt x="704" y="668"/>
                    </a:lnTo>
                    <a:lnTo>
                      <a:pt x="1038" y="872"/>
                    </a:lnTo>
                    <a:lnTo>
                      <a:pt x="1446" y="1075"/>
                    </a:lnTo>
                    <a:lnTo>
                      <a:pt x="1909" y="1279"/>
                    </a:lnTo>
                    <a:lnTo>
                      <a:pt x="2169" y="1372"/>
                    </a:lnTo>
                    <a:lnTo>
                      <a:pt x="2428" y="1465"/>
                    </a:lnTo>
                    <a:lnTo>
                      <a:pt x="2706" y="1539"/>
                    </a:lnTo>
                    <a:lnTo>
                      <a:pt x="2984" y="1594"/>
                    </a:lnTo>
                    <a:lnTo>
                      <a:pt x="3281" y="1650"/>
                    </a:lnTo>
                    <a:lnTo>
                      <a:pt x="3596" y="1687"/>
                    </a:lnTo>
                    <a:lnTo>
                      <a:pt x="3911" y="1706"/>
                    </a:lnTo>
                    <a:lnTo>
                      <a:pt x="4226" y="1706"/>
                    </a:lnTo>
                    <a:lnTo>
                      <a:pt x="4559" y="1669"/>
                    </a:lnTo>
                    <a:lnTo>
                      <a:pt x="4912" y="1632"/>
                    </a:lnTo>
                    <a:lnTo>
                      <a:pt x="5264" y="1557"/>
                    </a:lnTo>
                    <a:lnTo>
                      <a:pt x="5616" y="1465"/>
                    </a:lnTo>
                    <a:lnTo>
                      <a:pt x="5968" y="1335"/>
                    </a:lnTo>
                    <a:lnTo>
                      <a:pt x="6339" y="1187"/>
                    </a:lnTo>
                    <a:lnTo>
                      <a:pt x="6709" y="1001"/>
                    </a:lnTo>
                    <a:lnTo>
                      <a:pt x="7080" y="779"/>
                    </a:lnTo>
                    <a:lnTo>
                      <a:pt x="7469" y="519"/>
                    </a:lnTo>
                    <a:lnTo>
                      <a:pt x="7840" y="241"/>
                    </a:lnTo>
                    <a:lnTo>
                      <a:pt x="8025" y="408"/>
                    </a:lnTo>
                    <a:lnTo>
                      <a:pt x="8303" y="668"/>
                    </a:lnTo>
                    <a:lnTo>
                      <a:pt x="8693" y="964"/>
                    </a:lnTo>
                    <a:lnTo>
                      <a:pt x="8934" y="1131"/>
                    </a:lnTo>
                    <a:lnTo>
                      <a:pt x="9175" y="1298"/>
                    </a:lnTo>
                    <a:lnTo>
                      <a:pt x="9453" y="1446"/>
                    </a:lnTo>
                    <a:lnTo>
                      <a:pt x="9749" y="1594"/>
                    </a:lnTo>
                    <a:lnTo>
                      <a:pt x="10064" y="1724"/>
                    </a:lnTo>
                    <a:lnTo>
                      <a:pt x="10379" y="1835"/>
                    </a:lnTo>
                    <a:lnTo>
                      <a:pt x="10731" y="1947"/>
                    </a:lnTo>
                    <a:lnTo>
                      <a:pt x="11102" y="2021"/>
                    </a:lnTo>
                    <a:lnTo>
                      <a:pt x="11491" y="2076"/>
                    </a:lnTo>
                    <a:lnTo>
                      <a:pt x="12270" y="2076"/>
                    </a:lnTo>
                    <a:lnTo>
                      <a:pt x="12640" y="2021"/>
                    </a:lnTo>
                    <a:lnTo>
                      <a:pt x="13030" y="1947"/>
                    </a:lnTo>
                    <a:lnTo>
                      <a:pt x="13437" y="1835"/>
                    </a:lnTo>
                    <a:lnTo>
                      <a:pt x="13845" y="1669"/>
                    </a:lnTo>
                    <a:lnTo>
                      <a:pt x="14271" y="1465"/>
                    </a:lnTo>
                    <a:lnTo>
                      <a:pt x="14698" y="1224"/>
                    </a:lnTo>
                    <a:lnTo>
                      <a:pt x="15143" y="927"/>
                    </a:lnTo>
                    <a:lnTo>
                      <a:pt x="15161" y="909"/>
                    </a:lnTo>
                    <a:lnTo>
                      <a:pt x="15180" y="872"/>
                    </a:lnTo>
                    <a:lnTo>
                      <a:pt x="15180" y="835"/>
                    </a:lnTo>
                    <a:lnTo>
                      <a:pt x="15161" y="797"/>
                    </a:lnTo>
                    <a:lnTo>
                      <a:pt x="15143" y="779"/>
                    </a:lnTo>
                    <a:lnTo>
                      <a:pt x="15105" y="760"/>
                    </a:lnTo>
                    <a:lnTo>
                      <a:pt x="15068" y="760"/>
                    </a:lnTo>
                    <a:lnTo>
                      <a:pt x="15031" y="779"/>
                    </a:lnTo>
                    <a:lnTo>
                      <a:pt x="14661" y="1020"/>
                    </a:lnTo>
                    <a:lnTo>
                      <a:pt x="14290" y="1242"/>
                    </a:lnTo>
                    <a:lnTo>
                      <a:pt x="13938" y="1428"/>
                    </a:lnTo>
                    <a:lnTo>
                      <a:pt x="13586" y="1576"/>
                    </a:lnTo>
                    <a:lnTo>
                      <a:pt x="13252" y="1687"/>
                    </a:lnTo>
                    <a:lnTo>
                      <a:pt x="12918" y="1780"/>
                    </a:lnTo>
                    <a:lnTo>
                      <a:pt x="12585" y="1854"/>
                    </a:lnTo>
                    <a:lnTo>
                      <a:pt x="12270" y="1891"/>
                    </a:lnTo>
                    <a:lnTo>
                      <a:pt x="11955" y="1910"/>
                    </a:lnTo>
                    <a:lnTo>
                      <a:pt x="11640" y="1891"/>
                    </a:lnTo>
                    <a:lnTo>
                      <a:pt x="11362" y="1872"/>
                    </a:lnTo>
                    <a:lnTo>
                      <a:pt x="11065" y="1835"/>
                    </a:lnTo>
                    <a:lnTo>
                      <a:pt x="10806" y="1780"/>
                    </a:lnTo>
                    <a:lnTo>
                      <a:pt x="10528" y="1706"/>
                    </a:lnTo>
                    <a:lnTo>
                      <a:pt x="10287" y="1632"/>
                    </a:lnTo>
                    <a:lnTo>
                      <a:pt x="10046" y="1539"/>
                    </a:lnTo>
                    <a:lnTo>
                      <a:pt x="9805" y="1428"/>
                    </a:lnTo>
                    <a:lnTo>
                      <a:pt x="9582" y="1316"/>
                    </a:lnTo>
                    <a:lnTo>
                      <a:pt x="9193" y="1094"/>
                    </a:lnTo>
                    <a:lnTo>
                      <a:pt x="8841" y="853"/>
                    </a:lnTo>
                    <a:lnTo>
                      <a:pt x="8544" y="612"/>
                    </a:lnTo>
                    <a:lnTo>
                      <a:pt x="8285" y="408"/>
                    </a:lnTo>
                    <a:lnTo>
                      <a:pt x="8118" y="223"/>
                    </a:lnTo>
                    <a:lnTo>
                      <a:pt x="7933" y="38"/>
                    </a:lnTo>
                    <a:lnTo>
                      <a:pt x="7896" y="19"/>
                    </a:lnTo>
                    <a:lnTo>
                      <a:pt x="7859" y="1"/>
                    </a:lnTo>
                    <a:lnTo>
                      <a:pt x="7822" y="1"/>
                    </a:lnTo>
                    <a:lnTo>
                      <a:pt x="7784" y="19"/>
                    </a:lnTo>
                    <a:lnTo>
                      <a:pt x="7414" y="316"/>
                    </a:lnTo>
                    <a:lnTo>
                      <a:pt x="7062" y="575"/>
                    </a:lnTo>
                    <a:lnTo>
                      <a:pt x="6691" y="797"/>
                    </a:lnTo>
                    <a:lnTo>
                      <a:pt x="6339" y="983"/>
                    </a:lnTo>
                    <a:lnTo>
                      <a:pt x="5968" y="1131"/>
                    </a:lnTo>
                    <a:lnTo>
                      <a:pt x="5634" y="1261"/>
                    </a:lnTo>
                    <a:lnTo>
                      <a:pt x="5282" y="1372"/>
                    </a:lnTo>
                    <a:lnTo>
                      <a:pt x="4949" y="1446"/>
                    </a:lnTo>
                    <a:lnTo>
                      <a:pt x="4615" y="1483"/>
                    </a:lnTo>
                    <a:lnTo>
                      <a:pt x="4300" y="1520"/>
                    </a:lnTo>
                    <a:lnTo>
                      <a:pt x="3670" y="1520"/>
                    </a:lnTo>
                    <a:lnTo>
                      <a:pt x="3373" y="1483"/>
                    </a:lnTo>
                    <a:lnTo>
                      <a:pt x="3095" y="1446"/>
                    </a:lnTo>
                    <a:lnTo>
                      <a:pt x="2817" y="1391"/>
                    </a:lnTo>
                    <a:lnTo>
                      <a:pt x="2539" y="1316"/>
                    </a:lnTo>
                    <a:lnTo>
                      <a:pt x="2298" y="1242"/>
                    </a:lnTo>
                    <a:lnTo>
                      <a:pt x="2057" y="1150"/>
                    </a:lnTo>
                    <a:lnTo>
                      <a:pt x="1594" y="964"/>
                    </a:lnTo>
                    <a:lnTo>
                      <a:pt x="1205" y="760"/>
                    </a:lnTo>
                    <a:lnTo>
                      <a:pt x="871" y="557"/>
                    </a:lnTo>
                    <a:lnTo>
                      <a:pt x="593" y="353"/>
                    </a:lnTo>
                    <a:lnTo>
                      <a:pt x="389" y="204"/>
                    </a:lnTo>
                    <a:lnTo>
                      <a:pt x="167" y="19"/>
                    </a:lnTo>
                    <a:lnTo>
                      <a:pt x="14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109;p46">
                <a:extLst>
                  <a:ext uri="{FF2B5EF4-FFF2-40B4-BE49-F238E27FC236}">
                    <a16:creationId xmlns:a16="http://schemas.microsoft.com/office/drawing/2014/main" id="{BA79BA72-E1BE-3F0F-23D1-5A06F3D9A438}"/>
                  </a:ext>
                </a:extLst>
              </p:cNvPr>
              <p:cNvSpPr/>
              <p:nvPr/>
            </p:nvSpPr>
            <p:spPr>
              <a:xfrm>
                <a:off x="5607575" y="4207250"/>
                <a:ext cx="4675" cy="365625"/>
              </a:xfrm>
              <a:custGeom>
                <a:avLst/>
                <a:gdLst/>
                <a:ahLst/>
                <a:cxnLst/>
                <a:rect l="l" t="t" r="r" b="b"/>
                <a:pathLst>
                  <a:path w="187" h="14625" extrusionOk="0">
                    <a:moveTo>
                      <a:pt x="94" y="1"/>
                    </a:moveTo>
                    <a:lnTo>
                      <a:pt x="57" y="19"/>
                    </a:lnTo>
                    <a:lnTo>
                      <a:pt x="19" y="38"/>
                    </a:lnTo>
                    <a:lnTo>
                      <a:pt x="1" y="75"/>
                    </a:lnTo>
                    <a:lnTo>
                      <a:pt x="1" y="112"/>
                    </a:lnTo>
                    <a:lnTo>
                      <a:pt x="1" y="14513"/>
                    </a:lnTo>
                    <a:lnTo>
                      <a:pt x="1" y="14550"/>
                    </a:lnTo>
                    <a:lnTo>
                      <a:pt x="19" y="14587"/>
                    </a:lnTo>
                    <a:lnTo>
                      <a:pt x="57" y="14606"/>
                    </a:lnTo>
                    <a:lnTo>
                      <a:pt x="94" y="14624"/>
                    </a:lnTo>
                    <a:lnTo>
                      <a:pt x="131" y="14606"/>
                    </a:lnTo>
                    <a:lnTo>
                      <a:pt x="168" y="14587"/>
                    </a:lnTo>
                    <a:lnTo>
                      <a:pt x="186" y="14550"/>
                    </a:lnTo>
                    <a:lnTo>
                      <a:pt x="186" y="14513"/>
                    </a:lnTo>
                    <a:lnTo>
                      <a:pt x="186" y="112"/>
                    </a:lnTo>
                    <a:lnTo>
                      <a:pt x="186" y="75"/>
                    </a:lnTo>
                    <a:lnTo>
                      <a:pt x="168" y="38"/>
                    </a:lnTo>
                    <a:lnTo>
                      <a:pt x="131" y="19"/>
                    </a:lnTo>
                    <a:lnTo>
                      <a:pt x="9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110;p46">
                <a:extLst>
                  <a:ext uri="{FF2B5EF4-FFF2-40B4-BE49-F238E27FC236}">
                    <a16:creationId xmlns:a16="http://schemas.microsoft.com/office/drawing/2014/main" id="{A211734C-1200-8127-0744-D7869BAFC5C5}"/>
                  </a:ext>
                </a:extLst>
              </p:cNvPr>
              <p:cNvSpPr/>
              <p:nvPr/>
            </p:nvSpPr>
            <p:spPr>
              <a:xfrm>
                <a:off x="5620100" y="4213275"/>
                <a:ext cx="30150" cy="32000"/>
              </a:xfrm>
              <a:custGeom>
                <a:avLst/>
                <a:gdLst/>
                <a:ahLst/>
                <a:cxnLst/>
                <a:rect l="l" t="t" r="r" b="b"/>
                <a:pathLst>
                  <a:path w="1206" h="1280" extrusionOk="0">
                    <a:moveTo>
                      <a:pt x="482" y="1"/>
                    </a:moveTo>
                    <a:lnTo>
                      <a:pt x="371" y="38"/>
                    </a:lnTo>
                    <a:lnTo>
                      <a:pt x="278" y="93"/>
                    </a:lnTo>
                    <a:lnTo>
                      <a:pt x="186" y="186"/>
                    </a:lnTo>
                    <a:lnTo>
                      <a:pt x="112" y="279"/>
                    </a:lnTo>
                    <a:lnTo>
                      <a:pt x="56" y="390"/>
                    </a:lnTo>
                    <a:lnTo>
                      <a:pt x="19" y="501"/>
                    </a:lnTo>
                    <a:lnTo>
                      <a:pt x="0" y="631"/>
                    </a:lnTo>
                    <a:lnTo>
                      <a:pt x="19" y="761"/>
                    </a:lnTo>
                    <a:lnTo>
                      <a:pt x="56" y="890"/>
                    </a:lnTo>
                    <a:lnTo>
                      <a:pt x="112" y="1002"/>
                    </a:lnTo>
                    <a:lnTo>
                      <a:pt x="186" y="1094"/>
                    </a:lnTo>
                    <a:lnTo>
                      <a:pt x="278" y="1168"/>
                    </a:lnTo>
                    <a:lnTo>
                      <a:pt x="371" y="1224"/>
                    </a:lnTo>
                    <a:lnTo>
                      <a:pt x="482" y="1261"/>
                    </a:lnTo>
                    <a:lnTo>
                      <a:pt x="612" y="1280"/>
                    </a:lnTo>
                    <a:lnTo>
                      <a:pt x="723" y="1261"/>
                    </a:lnTo>
                    <a:lnTo>
                      <a:pt x="853" y="1224"/>
                    </a:lnTo>
                    <a:lnTo>
                      <a:pt x="946" y="1168"/>
                    </a:lnTo>
                    <a:lnTo>
                      <a:pt x="1038" y="1094"/>
                    </a:lnTo>
                    <a:lnTo>
                      <a:pt x="1112" y="1002"/>
                    </a:lnTo>
                    <a:lnTo>
                      <a:pt x="1168" y="890"/>
                    </a:lnTo>
                    <a:lnTo>
                      <a:pt x="1205" y="761"/>
                    </a:lnTo>
                    <a:lnTo>
                      <a:pt x="1205" y="631"/>
                    </a:lnTo>
                    <a:lnTo>
                      <a:pt x="1205" y="501"/>
                    </a:lnTo>
                    <a:lnTo>
                      <a:pt x="1168" y="390"/>
                    </a:lnTo>
                    <a:lnTo>
                      <a:pt x="1112" y="279"/>
                    </a:lnTo>
                    <a:lnTo>
                      <a:pt x="1038" y="186"/>
                    </a:lnTo>
                    <a:lnTo>
                      <a:pt x="946" y="93"/>
                    </a:lnTo>
                    <a:lnTo>
                      <a:pt x="853" y="38"/>
                    </a:lnTo>
                    <a:lnTo>
                      <a:pt x="723" y="1"/>
                    </a:lnTo>
                    <a:close/>
                  </a:path>
                </a:pathLst>
              </a:custGeom>
              <a:solidFill>
                <a:srgbClr val="56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111;p46">
                <a:extLst>
                  <a:ext uri="{FF2B5EF4-FFF2-40B4-BE49-F238E27FC236}">
                    <a16:creationId xmlns:a16="http://schemas.microsoft.com/office/drawing/2014/main" id="{CBAFBFD3-5BAE-45A6-DBBE-766B02268E30}"/>
                  </a:ext>
                </a:extLst>
              </p:cNvPr>
              <p:cNvSpPr/>
              <p:nvPr/>
            </p:nvSpPr>
            <p:spPr>
              <a:xfrm>
                <a:off x="5621475" y="4305950"/>
                <a:ext cx="30150" cy="32000"/>
              </a:xfrm>
              <a:custGeom>
                <a:avLst/>
                <a:gdLst/>
                <a:ahLst/>
                <a:cxnLst/>
                <a:rect l="l" t="t" r="r" b="b"/>
                <a:pathLst>
                  <a:path w="1206" h="1280" extrusionOk="0">
                    <a:moveTo>
                      <a:pt x="483" y="1"/>
                    </a:moveTo>
                    <a:lnTo>
                      <a:pt x="372" y="38"/>
                    </a:lnTo>
                    <a:lnTo>
                      <a:pt x="260" y="112"/>
                    </a:lnTo>
                    <a:lnTo>
                      <a:pt x="168" y="186"/>
                    </a:lnTo>
                    <a:lnTo>
                      <a:pt x="94" y="279"/>
                    </a:lnTo>
                    <a:lnTo>
                      <a:pt x="38" y="390"/>
                    </a:lnTo>
                    <a:lnTo>
                      <a:pt x="19" y="501"/>
                    </a:lnTo>
                    <a:lnTo>
                      <a:pt x="1" y="631"/>
                    </a:lnTo>
                    <a:lnTo>
                      <a:pt x="19" y="760"/>
                    </a:lnTo>
                    <a:lnTo>
                      <a:pt x="38" y="890"/>
                    </a:lnTo>
                    <a:lnTo>
                      <a:pt x="94" y="1001"/>
                    </a:lnTo>
                    <a:lnTo>
                      <a:pt x="168" y="1094"/>
                    </a:lnTo>
                    <a:lnTo>
                      <a:pt x="260" y="1168"/>
                    </a:lnTo>
                    <a:lnTo>
                      <a:pt x="372" y="1224"/>
                    </a:lnTo>
                    <a:lnTo>
                      <a:pt x="483" y="1261"/>
                    </a:lnTo>
                    <a:lnTo>
                      <a:pt x="594" y="1279"/>
                    </a:lnTo>
                    <a:lnTo>
                      <a:pt x="724" y="1261"/>
                    </a:lnTo>
                    <a:lnTo>
                      <a:pt x="835" y="1224"/>
                    </a:lnTo>
                    <a:lnTo>
                      <a:pt x="946" y="1168"/>
                    </a:lnTo>
                    <a:lnTo>
                      <a:pt x="1020" y="1094"/>
                    </a:lnTo>
                    <a:lnTo>
                      <a:pt x="1094" y="1001"/>
                    </a:lnTo>
                    <a:lnTo>
                      <a:pt x="1150" y="890"/>
                    </a:lnTo>
                    <a:lnTo>
                      <a:pt x="1187" y="760"/>
                    </a:lnTo>
                    <a:lnTo>
                      <a:pt x="1206" y="631"/>
                    </a:lnTo>
                    <a:lnTo>
                      <a:pt x="1187" y="501"/>
                    </a:lnTo>
                    <a:lnTo>
                      <a:pt x="1150" y="390"/>
                    </a:lnTo>
                    <a:lnTo>
                      <a:pt x="1094" y="279"/>
                    </a:lnTo>
                    <a:lnTo>
                      <a:pt x="1020" y="186"/>
                    </a:lnTo>
                    <a:lnTo>
                      <a:pt x="946" y="112"/>
                    </a:lnTo>
                    <a:lnTo>
                      <a:pt x="835" y="38"/>
                    </a:lnTo>
                    <a:lnTo>
                      <a:pt x="724" y="1"/>
                    </a:lnTo>
                    <a:close/>
                  </a:path>
                </a:pathLst>
              </a:custGeom>
              <a:solidFill>
                <a:srgbClr val="56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112;p46">
                <a:extLst>
                  <a:ext uri="{FF2B5EF4-FFF2-40B4-BE49-F238E27FC236}">
                    <a16:creationId xmlns:a16="http://schemas.microsoft.com/office/drawing/2014/main" id="{38C66E3E-6BE0-14BB-B546-6F4F09053265}"/>
                  </a:ext>
                </a:extLst>
              </p:cNvPr>
              <p:cNvSpPr/>
              <p:nvPr/>
            </p:nvSpPr>
            <p:spPr>
              <a:xfrm>
                <a:off x="5618700" y="4422725"/>
                <a:ext cx="30150" cy="32450"/>
              </a:xfrm>
              <a:custGeom>
                <a:avLst/>
                <a:gdLst/>
                <a:ahLst/>
                <a:cxnLst/>
                <a:rect l="l" t="t" r="r" b="b"/>
                <a:pathLst>
                  <a:path w="1206" h="1298" extrusionOk="0">
                    <a:moveTo>
                      <a:pt x="594" y="0"/>
                    </a:moveTo>
                    <a:lnTo>
                      <a:pt x="483" y="19"/>
                    </a:lnTo>
                    <a:lnTo>
                      <a:pt x="371" y="56"/>
                    </a:lnTo>
                    <a:lnTo>
                      <a:pt x="260" y="111"/>
                    </a:lnTo>
                    <a:lnTo>
                      <a:pt x="168" y="204"/>
                    </a:lnTo>
                    <a:lnTo>
                      <a:pt x="93" y="297"/>
                    </a:lnTo>
                    <a:lnTo>
                      <a:pt x="38" y="408"/>
                    </a:lnTo>
                    <a:lnTo>
                      <a:pt x="1" y="519"/>
                    </a:lnTo>
                    <a:lnTo>
                      <a:pt x="1" y="649"/>
                    </a:lnTo>
                    <a:lnTo>
                      <a:pt x="1" y="779"/>
                    </a:lnTo>
                    <a:lnTo>
                      <a:pt x="38" y="908"/>
                    </a:lnTo>
                    <a:lnTo>
                      <a:pt x="93" y="1020"/>
                    </a:lnTo>
                    <a:lnTo>
                      <a:pt x="168" y="1112"/>
                    </a:lnTo>
                    <a:lnTo>
                      <a:pt x="260" y="1186"/>
                    </a:lnTo>
                    <a:lnTo>
                      <a:pt x="371" y="1242"/>
                    </a:lnTo>
                    <a:lnTo>
                      <a:pt x="483" y="1279"/>
                    </a:lnTo>
                    <a:lnTo>
                      <a:pt x="594" y="1298"/>
                    </a:lnTo>
                    <a:lnTo>
                      <a:pt x="724" y="1279"/>
                    </a:lnTo>
                    <a:lnTo>
                      <a:pt x="835" y="1242"/>
                    </a:lnTo>
                    <a:lnTo>
                      <a:pt x="927" y="1186"/>
                    </a:lnTo>
                    <a:lnTo>
                      <a:pt x="1020" y="1112"/>
                    </a:lnTo>
                    <a:lnTo>
                      <a:pt x="1094" y="1020"/>
                    </a:lnTo>
                    <a:lnTo>
                      <a:pt x="1150" y="908"/>
                    </a:lnTo>
                    <a:lnTo>
                      <a:pt x="1187" y="779"/>
                    </a:lnTo>
                    <a:lnTo>
                      <a:pt x="1205" y="649"/>
                    </a:lnTo>
                    <a:lnTo>
                      <a:pt x="1187" y="519"/>
                    </a:lnTo>
                    <a:lnTo>
                      <a:pt x="1150" y="408"/>
                    </a:lnTo>
                    <a:lnTo>
                      <a:pt x="1094" y="297"/>
                    </a:lnTo>
                    <a:lnTo>
                      <a:pt x="1020" y="204"/>
                    </a:lnTo>
                    <a:lnTo>
                      <a:pt x="927" y="111"/>
                    </a:lnTo>
                    <a:lnTo>
                      <a:pt x="835" y="56"/>
                    </a:lnTo>
                    <a:lnTo>
                      <a:pt x="724" y="19"/>
                    </a:lnTo>
                    <a:lnTo>
                      <a:pt x="594" y="0"/>
                    </a:lnTo>
                    <a:close/>
                  </a:path>
                </a:pathLst>
              </a:custGeom>
              <a:solidFill>
                <a:srgbClr val="56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113;p46">
                <a:extLst>
                  <a:ext uri="{FF2B5EF4-FFF2-40B4-BE49-F238E27FC236}">
                    <a16:creationId xmlns:a16="http://schemas.microsoft.com/office/drawing/2014/main" id="{E0795B7B-3426-A551-8267-9BD64D5D1EB1}"/>
                  </a:ext>
                </a:extLst>
              </p:cNvPr>
              <p:cNvSpPr/>
              <p:nvPr/>
            </p:nvSpPr>
            <p:spPr>
              <a:xfrm>
                <a:off x="5620100" y="4529750"/>
                <a:ext cx="30150" cy="32000"/>
              </a:xfrm>
              <a:custGeom>
                <a:avLst/>
                <a:gdLst/>
                <a:ahLst/>
                <a:cxnLst/>
                <a:rect l="l" t="t" r="r" b="b"/>
                <a:pathLst>
                  <a:path w="1206" h="1280" extrusionOk="0">
                    <a:moveTo>
                      <a:pt x="482" y="1"/>
                    </a:moveTo>
                    <a:lnTo>
                      <a:pt x="371" y="38"/>
                    </a:lnTo>
                    <a:lnTo>
                      <a:pt x="278" y="93"/>
                    </a:lnTo>
                    <a:lnTo>
                      <a:pt x="186" y="186"/>
                    </a:lnTo>
                    <a:lnTo>
                      <a:pt x="112" y="279"/>
                    </a:lnTo>
                    <a:lnTo>
                      <a:pt x="56" y="390"/>
                    </a:lnTo>
                    <a:lnTo>
                      <a:pt x="19" y="501"/>
                    </a:lnTo>
                    <a:lnTo>
                      <a:pt x="0" y="631"/>
                    </a:lnTo>
                    <a:lnTo>
                      <a:pt x="19" y="761"/>
                    </a:lnTo>
                    <a:lnTo>
                      <a:pt x="56" y="890"/>
                    </a:lnTo>
                    <a:lnTo>
                      <a:pt x="112" y="1002"/>
                    </a:lnTo>
                    <a:lnTo>
                      <a:pt x="186" y="1094"/>
                    </a:lnTo>
                    <a:lnTo>
                      <a:pt x="278" y="1168"/>
                    </a:lnTo>
                    <a:lnTo>
                      <a:pt x="371" y="1224"/>
                    </a:lnTo>
                    <a:lnTo>
                      <a:pt x="482" y="1261"/>
                    </a:lnTo>
                    <a:lnTo>
                      <a:pt x="612" y="1280"/>
                    </a:lnTo>
                    <a:lnTo>
                      <a:pt x="723" y="1261"/>
                    </a:lnTo>
                    <a:lnTo>
                      <a:pt x="853" y="1224"/>
                    </a:lnTo>
                    <a:lnTo>
                      <a:pt x="946" y="1168"/>
                    </a:lnTo>
                    <a:lnTo>
                      <a:pt x="1038" y="1094"/>
                    </a:lnTo>
                    <a:lnTo>
                      <a:pt x="1112" y="1002"/>
                    </a:lnTo>
                    <a:lnTo>
                      <a:pt x="1168" y="890"/>
                    </a:lnTo>
                    <a:lnTo>
                      <a:pt x="1205" y="761"/>
                    </a:lnTo>
                    <a:lnTo>
                      <a:pt x="1205" y="631"/>
                    </a:lnTo>
                    <a:lnTo>
                      <a:pt x="1205" y="501"/>
                    </a:lnTo>
                    <a:lnTo>
                      <a:pt x="1168" y="390"/>
                    </a:lnTo>
                    <a:lnTo>
                      <a:pt x="1112" y="279"/>
                    </a:lnTo>
                    <a:lnTo>
                      <a:pt x="1038" y="186"/>
                    </a:lnTo>
                    <a:lnTo>
                      <a:pt x="946" y="93"/>
                    </a:lnTo>
                    <a:lnTo>
                      <a:pt x="853" y="38"/>
                    </a:lnTo>
                    <a:lnTo>
                      <a:pt x="723" y="1"/>
                    </a:lnTo>
                    <a:close/>
                  </a:path>
                </a:pathLst>
              </a:custGeom>
              <a:solidFill>
                <a:srgbClr val="56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114;p46">
                <a:extLst>
                  <a:ext uri="{FF2B5EF4-FFF2-40B4-BE49-F238E27FC236}">
                    <a16:creationId xmlns:a16="http://schemas.microsoft.com/office/drawing/2014/main" id="{FDAA9BA7-7F47-E5F8-E463-1A43E23FF4BB}"/>
                  </a:ext>
                </a:extLst>
              </p:cNvPr>
              <p:cNvSpPr/>
              <p:nvPr/>
            </p:nvSpPr>
            <p:spPr>
              <a:xfrm>
                <a:off x="5400475" y="3981125"/>
                <a:ext cx="271075" cy="412425"/>
              </a:xfrm>
              <a:custGeom>
                <a:avLst/>
                <a:gdLst/>
                <a:ahLst/>
                <a:cxnLst/>
                <a:rect l="l" t="t" r="r" b="b"/>
                <a:pathLst>
                  <a:path w="10843" h="16497" extrusionOk="0">
                    <a:moveTo>
                      <a:pt x="1390" y="1"/>
                    </a:moveTo>
                    <a:lnTo>
                      <a:pt x="0" y="15533"/>
                    </a:lnTo>
                    <a:lnTo>
                      <a:pt x="9453" y="16497"/>
                    </a:lnTo>
                    <a:lnTo>
                      <a:pt x="10843" y="965"/>
                    </a:lnTo>
                    <a:lnTo>
                      <a:pt x="139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115;p46">
                <a:extLst>
                  <a:ext uri="{FF2B5EF4-FFF2-40B4-BE49-F238E27FC236}">
                    <a16:creationId xmlns:a16="http://schemas.microsoft.com/office/drawing/2014/main" id="{B74EF3B7-1CC6-2E1C-2051-0A6CA0889D75}"/>
                  </a:ext>
                </a:extLst>
              </p:cNvPr>
              <p:cNvSpPr/>
              <p:nvPr/>
            </p:nvSpPr>
            <p:spPr>
              <a:xfrm>
                <a:off x="5395375" y="3993650"/>
                <a:ext cx="292850" cy="425850"/>
              </a:xfrm>
              <a:custGeom>
                <a:avLst/>
                <a:gdLst/>
                <a:ahLst/>
                <a:cxnLst/>
                <a:rect l="l" t="t" r="r" b="b"/>
                <a:pathLst>
                  <a:path w="11714" h="17034" extrusionOk="0">
                    <a:moveTo>
                      <a:pt x="2336" y="0"/>
                    </a:moveTo>
                    <a:lnTo>
                      <a:pt x="0" y="15402"/>
                    </a:lnTo>
                    <a:lnTo>
                      <a:pt x="9379" y="17033"/>
                    </a:lnTo>
                    <a:lnTo>
                      <a:pt x="11714" y="1631"/>
                    </a:lnTo>
                    <a:lnTo>
                      <a:pt x="23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116;p46">
                <a:extLst>
                  <a:ext uri="{FF2B5EF4-FFF2-40B4-BE49-F238E27FC236}">
                    <a16:creationId xmlns:a16="http://schemas.microsoft.com/office/drawing/2014/main" id="{C5B44038-1483-1256-F131-992CD19B85AF}"/>
                  </a:ext>
                </a:extLst>
              </p:cNvPr>
              <p:cNvSpPr/>
              <p:nvPr/>
            </p:nvSpPr>
            <p:spPr>
              <a:xfrm>
                <a:off x="5263775" y="4195200"/>
                <a:ext cx="313250" cy="124675"/>
              </a:xfrm>
              <a:custGeom>
                <a:avLst/>
                <a:gdLst/>
                <a:ahLst/>
                <a:cxnLst/>
                <a:rect l="l" t="t" r="r" b="b"/>
                <a:pathLst>
                  <a:path w="12530" h="4987" extrusionOk="0">
                    <a:moveTo>
                      <a:pt x="3652" y="1"/>
                    </a:moveTo>
                    <a:lnTo>
                      <a:pt x="0" y="3040"/>
                    </a:lnTo>
                    <a:lnTo>
                      <a:pt x="167" y="3189"/>
                    </a:lnTo>
                    <a:lnTo>
                      <a:pt x="371" y="3337"/>
                    </a:lnTo>
                    <a:lnTo>
                      <a:pt x="631" y="3485"/>
                    </a:lnTo>
                    <a:lnTo>
                      <a:pt x="927" y="3615"/>
                    </a:lnTo>
                    <a:lnTo>
                      <a:pt x="1279" y="3745"/>
                    </a:lnTo>
                    <a:lnTo>
                      <a:pt x="1650" y="3856"/>
                    </a:lnTo>
                    <a:lnTo>
                      <a:pt x="2058" y="3967"/>
                    </a:lnTo>
                    <a:lnTo>
                      <a:pt x="2484" y="4060"/>
                    </a:lnTo>
                    <a:lnTo>
                      <a:pt x="3429" y="4245"/>
                    </a:lnTo>
                    <a:lnTo>
                      <a:pt x="4430" y="4412"/>
                    </a:lnTo>
                    <a:lnTo>
                      <a:pt x="5487" y="4542"/>
                    </a:lnTo>
                    <a:lnTo>
                      <a:pt x="6543" y="4653"/>
                    </a:lnTo>
                    <a:lnTo>
                      <a:pt x="7600" y="4746"/>
                    </a:lnTo>
                    <a:lnTo>
                      <a:pt x="8582" y="4820"/>
                    </a:lnTo>
                    <a:lnTo>
                      <a:pt x="10324" y="4931"/>
                    </a:lnTo>
                    <a:lnTo>
                      <a:pt x="11547" y="4987"/>
                    </a:lnTo>
                    <a:lnTo>
                      <a:pt x="11992" y="4987"/>
                    </a:lnTo>
                    <a:lnTo>
                      <a:pt x="12530" y="1409"/>
                    </a:lnTo>
                    <a:lnTo>
                      <a:pt x="36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117;p46">
                <a:extLst>
                  <a:ext uri="{FF2B5EF4-FFF2-40B4-BE49-F238E27FC236}">
                    <a16:creationId xmlns:a16="http://schemas.microsoft.com/office/drawing/2014/main" id="{04AA2C25-D830-E942-1655-D3428870C57C}"/>
                  </a:ext>
                </a:extLst>
              </p:cNvPr>
              <p:cNvSpPr/>
              <p:nvPr/>
            </p:nvSpPr>
            <p:spPr>
              <a:xfrm>
                <a:off x="5563575" y="4187325"/>
                <a:ext cx="116325" cy="152475"/>
              </a:xfrm>
              <a:custGeom>
                <a:avLst/>
                <a:gdLst/>
                <a:ahLst/>
                <a:cxnLst/>
                <a:rect l="l" t="t" r="r" b="b"/>
                <a:pathLst>
                  <a:path w="4653" h="6099" extrusionOk="0">
                    <a:moveTo>
                      <a:pt x="3003" y="1"/>
                    </a:moveTo>
                    <a:lnTo>
                      <a:pt x="2632" y="38"/>
                    </a:lnTo>
                    <a:lnTo>
                      <a:pt x="2428" y="75"/>
                    </a:lnTo>
                    <a:lnTo>
                      <a:pt x="2224" y="130"/>
                    </a:lnTo>
                    <a:lnTo>
                      <a:pt x="2039" y="186"/>
                    </a:lnTo>
                    <a:lnTo>
                      <a:pt x="1854" y="242"/>
                    </a:lnTo>
                    <a:lnTo>
                      <a:pt x="1668" y="334"/>
                    </a:lnTo>
                    <a:lnTo>
                      <a:pt x="1501" y="427"/>
                    </a:lnTo>
                    <a:lnTo>
                      <a:pt x="1353" y="520"/>
                    </a:lnTo>
                    <a:lnTo>
                      <a:pt x="1242" y="631"/>
                    </a:lnTo>
                    <a:lnTo>
                      <a:pt x="1020" y="872"/>
                    </a:lnTo>
                    <a:lnTo>
                      <a:pt x="816" y="1094"/>
                    </a:lnTo>
                    <a:lnTo>
                      <a:pt x="482" y="1521"/>
                    </a:lnTo>
                    <a:lnTo>
                      <a:pt x="278" y="1817"/>
                    </a:lnTo>
                    <a:lnTo>
                      <a:pt x="204" y="1947"/>
                    </a:lnTo>
                    <a:lnTo>
                      <a:pt x="0" y="5302"/>
                    </a:lnTo>
                    <a:lnTo>
                      <a:pt x="389" y="5450"/>
                    </a:lnTo>
                    <a:lnTo>
                      <a:pt x="871" y="5598"/>
                    </a:lnTo>
                    <a:lnTo>
                      <a:pt x="1390" y="5765"/>
                    </a:lnTo>
                    <a:lnTo>
                      <a:pt x="1946" y="5895"/>
                    </a:lnTo>
                    <a:lnTo>
                      <a:pt x="2465" y="6006"/>
                    </a:lnTo>
                    <a:lnTo>
                      <a:pt x="2929" y="6080"/>
                    </a:lnTo>
                    <a:lnTo>
                      <a:pt x="3132" y="6099"/>
                    </a:lnTo>
                    <a:lnTo>
                      <a:pt x="3429" y="6099"/>
                    </a:lnTo>
                    <a:lnTo>
                      <a:pt x="3540" y="6062"/>
                    </a:lnTo>
                    <a:lnTo>
                      <a:pt x="3633" y="6006"/>
                    </a:lnTo>
                    <a:lnTo>
                      <a:pt x="3726" y="5950"/>
                    </a:lnTo>
                    <a:lnTo>
                      <a:pt x="3800" y="5876"/>
                    </a:lnTo>
                    <a:lnTo>
                      <a:pt x="3874" y="5802"/>
                    </a:lnTo>
                    <a:lnTo>
                      <a:pt x="3985" y="5654"/>
                    </a:lnTo>
                    <a:lnTo>
                      <a:pt x="4059" y="5505"/>
                    </a:lnTo>
                    <a:lnTo>
                      <a:pt x="4096" y="5376"/>
                    </a:lnTo>
                    <a:lnTo>
                      <a:pt x="4133" y="5265"/>
                    </a:lnTo>
                    <a:lnTo>
                      <a:pt x="4133" y="5153"/>
                    </a:lnTo>
                    <a:lnTo>
                      <a:pt x="4207" y="5079"/>
                    </a:lnTo>
                    <a:lnTo>
                      <a:pt x="4282" y="4968"/>
                    </a:lnTo>
                    <a:lnTo>
                      <a:pt x="4337" y="4857"/>
                    </a:lnTo>
                    <a:lnTo>
                      <a:pt x="4374" y="4746"/>
                    </a:lnTo>
                    <a:lnTo>
                      <a:pt x="4448" y="4523"/>
                    </a:lnTo>
                    <a:lnTo>
                      <a:pt x="4485" y="4301"/>
                    </a:lnTo>
                    <a:lnTo>
                      <a:pt x="4504" y="4097"/>
                    </a:lnTo>
                    <a:lnTo>
                      <a:pt x="4485" y="3930"/>
                    </a:lnTo>
                    <a:lnTo>
                      <a:pt x="4485" y="3819"/>
                    </a:lnTo>
                    <a:lnTo>
                      <a:pt x="4467" y="3782"/>
                    </a:lnTo>
                    <a:lnTo>
                      <a:pt x="4523" y="3652"/>
                    </a:lnTo>
                    <a:lnTo>
                      <a:pt x="4578" y="3522"/>
                    </a:lnTo>
                    <a:lnTo>
                      <a:pt x="4615" y="3393"/>
                    </a:lnTo>
                    <a:lnTo>
                      <a:pt x="4634" y="3281"/>
                    </a:lnTo>
                    <a:lnTo>
                      <a:pt x="4652" y="3040"/>
                    </a:lnTo>
                    <a:lnTo>
                      <a:pt x="4615" y="2818"/>
                    </a:lnTo>
                    <a:lnTo>
                      <a:pt x="4578" y="2614"/>
                    </a:lnTo>
                    <a:lnTo>
                      <a:pt x="4523" y="2466"/>
                    </a:lnTo>
                    <a:lnTo>
                      <a:pt x="4467" y="2336"/>
                    </a:lnTo>
                    <a:lnTo>
                      <a:pt x="4485" y="2188"/>
                    </a:lnTo>
                    <a:lnTo>
                      <a:pt x="4485" y="2058"/>
                    </a:lnTo>
                    <a:lnTo>
                      <a:pt x="4448" y="1928"/>
                    </a:lnTo>
                    <a:lnTo>
                      <a:pt x="4430" y="1817"/>
                    </a:lnTo>
                    <a:lnTo>
                      <a:pt x="4374" y="1706"/>
                    </a:lnTo>
                    <a:lnTo>
                      <a:pt x="4337" y="1613"/>
                    </a:lnTo>
                    <a:lnTo>
                      <a:pt x="4207" y="1446"/>
                    </a:lnTo>
                    <a:lnTo>
                      <a:pt x="4096" y="1317"/>
                    </a:lnTo>
                    <a:lnTo>
                      <a:pt x="3985" y="1224"/>
                    </a:lnTo>
                    <a:lnTo>
                      <a:pt x="3874" y="1150"/>
                    </a:lnTo>
                    <a:lnTo>
                      <a:pt x="3800" y="1372"/>
                    </a:lnTo>
                    <a:lnTo>
                      <a:pt x="3726" y="1539"/>
                    </a:lnTo>
                    <a:lnTo>
                      <a:pt x="3688" y="1576"/>
                    </a:lnTo>
                    <a:lnTo>
                      <a:pt x="3651" y="1613"/>
                    </a:lnTo>
                    <a:lnTo>
                      <a:pt x="3448" y="1558"/>
                    </a:lnTo>
                    <a:lnTo>
                      <a:pt x="3077" y="1465"/>
                    </a:lnTo>
                    <a:lnTo>
                      <a:pt x="2539" y="1317"/>
                    </a:lnTo>
                    <a:lnTo>
                      <a:pt x="2762" y="1187"/>
                    </a:lnTo>
                    <a:lnTo>
                      <a:pt x="3003" y="1057"/>
                    </a:lnTo>
                    <a:lnTo>
                      <a:pt x="3262" y="872"/>
                    </a:lnTo>
                    <a:lnTo>
                      <a:pt x="3503" y="705"/>
                    </a:lnTo>
                    <a:lnTo>
                      <a:pt x="3614" y="594"/>
                    </a:lnTo>
                    <a:lnTo>
                      <a:pt x="3707" y="501"/>
                    </a:lnTo>
                    <a:lnTo>
                      <a:pt x="3763" y="427"/>
                    </a:lnTo>
                    <a:lnTo>
                      <a:pt x="3800" y="334"/>
                    </a:lnTo>
                    <a:lnTo>
                      <a:pt x="3800" y="260"/>
                    </a:lnTo>
                    <a:lnTo>
                      <a:pt x="3781" y="186"/>
                    </a:lnTo>
                    <a:lnTo>
                      <a:pt x="3707" y="130"/>
                    </a:lnTo>
                    <a:lnTo>
                      <a:pt x="3596" y="75"/>
                    </a:lnTo>
                    <a:lnTo>
                      <a:pt x="3485" y="38"/>
                    </a:lnTo>
                    <a:lnTo>
                      <a:pt x="3336" y="19"/>
                    </a:lnTo>
                    <a:lnTo>
                      <a:pt x="3170" y="1"/>
                    </a:lnTo>
                    <a:close/>
                  </a:path>
                </a:pathLst>
              </a:custGeom>
              <a:solidFill>
                <a:schemeClr val="accent1">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118;p46">
                <a:extLst>
                  <a:ext uri="{FF2B5EF4-FFF2-40B4-BE49-F238E27FC236}">
                    <a16:creationId xmlns:a16="http://schemas.microsoft.com/office/drawing/2014/main" id="{9D08716F-A581-1C46-4762-E253328E4BE0}"/>
                  </a:ext>
                </a:extLst>
              </p:cNvPr>
              <p:cNvSpPr/>
              <p:nvPr/>
            </p:nvSpPr>
            <p:spPr>
              <a:xfrm>
                <a:off x="5530675" y="4218850"/>
                <a:ext cx="41250" cy="116325"/>
              </a:xfrm>
              <a:custGeom>
                <a:avLst/>
                <a:gdLst/>
                <a:ahLst/>
                <a:cxnLst/>
                <a:rect l="l" t="t" r="r" b="b"/>
                <a:pathLst>
                  <a:path w="1650" h="4653" extrusionOk="0">
                    <a:moveTo>
                      <a:pt x="742" y="0"/>
                    </a:moveTo>
                    <a:lnTo>
                      <a:pt x="0" y="4374"/>
                    </a:lnTo>
                    <a:lnTo>
                      <a:pt x="1168" y="4652"/>
                    </a:lnTo>
                    <a:lnTo>
                      <a:pt x="1650" y="223"/>
                    </a:lnTo>
                    <a:lnTo>
                      <a:pt x="7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119;p46">
                <a:extLst>
                  <a:ext uri="{FF2B5EF4-FFF2-40B4-BE49-F238E27FC236}">
                    <a16:creationId xmlns:a16="http://schemas.microsoft.com/office/drawing/2014/main" id="{7187120D-6AFA-7887-03A1-7A278B132819}"/>
                  </a:ext>
                </a:extLst>
              </p:cNvPr>
              <p:cNvSpPr/>
              <p:nvPr/>
            </p:nvSpPr>
            <p:spPr>
              <a:xfrm>
                <a:off x="5528350" y="4216525"/>
                <a:ext cx="45900" cy="120950"/>
              </a:xfrm>
              <a:custGeom>
                <a:avLst/>
                <a:gdLst/>
                <a:ahLst/>
                <a:cxnLst/>
                <a:rect l="l" t="t" r="r" b="b"/>
                <a:pathLst>
                  <a:path w="1836" h="4838" extrusionOk="0">
                    <a:moveTo>
                      <a:pt x="909" y="223"/>
                    </a:moveTo>
                    <a:lnTo>
                      <a:pt x="1632" y="390"/>
                    </a:lnTo>
                    <a:lnTo>
                      <a:pt x="1168" y="4615"/>
                    </a:lnTo>
                    <a:lnTo>
                      <a:pt x="204" y="4393"/>
                    </a:lnTo>
                    <a:lnTo>
                      <a:pt x="909" y="223"/>
                    </a:lnTo>
                    <a:close/>
                    <a:moveTo>
                      <a:pt x="816" y="0"/>
                    </a:moveTo>
                    <a:lnTo>
                      <a:pt x="779" y="19"/>
                    </a:lnTo>
                    <a:lnTo>
                      <a:pt x="760" y="37"/>
                    </a:lnTo>
                    <a:lnTo>
                      <a:pt x="742" y="75"/>
                    </a:lnTo>
                    <a:lnTo>
                      <a:pt x="1" y="4449"/>
                    </a:lnTo>
                    <a:lnTo>
                      <a:pt x="1" y="4486"/>
                    </a:lnTo>
                    <a:lnTo>
                      <a:pt x="19" y="4523"/>
                    </a:lnTo>
                    <a:lnTo>
                      <a:pt x="38" y="4560"/>
                    </a:lnTo>
                    <a:lnTo>
                      <a:pt x="75" y="4560"/>
                    </a:lnTo>
                    <a:lnTo>
                      <a:pt x="1224" y="4838"/>
                    </a:lnTo>
                    <a:lnTo>
                      <a:pt x="1261" y="4838"/>
                    </a:lnTo>
                    <a:lnTo>
                      <a:pt x="1316" y="4819"/>
                    </a:lnTo>
                    <a:lnTo>
                      <a:pt x="1335" y="4782"/>
                    </a:lnTo>
                    <a:lnTo>
                      <a:pt x="1354" y="4745"/>
                    </a:lnTo>
                    <a:lnTo>
                      <a:pt x="1835" y="334"/>
                    </a:lnTo>
                    <a:lnTo>
                      <a:pt x="1835" y="297"/>
                    </a:lnTo>
                    <a:lnTo>
                      <a:pt x="1817" y="260"/>
                    </a:lnTo>
                    <a:lnTo>
                      <a:pt x="1798" y="241"/>
                    </a:lnTo>
                    <a:lnTo>
                      <a:pt x="1761" y="223"/>
                    </a:lnTo>
                    <a:lnTo>
                      <a:pt x="85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120;p46">
                <a:extLst>
                  <a:ext uri="{FF2B5EF4-FFF2-40B4-BE49-F238E27FC236}">
                    <a16:creationId xmlns:a16="http://schemas.microsoft.com/office/drawing/2014/main" id="{31875060-219F-0475-D50A-B9840EF9D481}"/>
                  </a:ext>
                </a:extLst>
              </p:cNvPr>
              <p:cNvSpPr/>
              <p:nvPr/>
            </p:nvSpPr>
            <p:spPr>
              <a:xfrm>
                <a:off x="5246175" y="4171575"/>
                <a:ext cx="308600" cy="168225"/>
              </a:xfrm>
              <a:custGeom>
                <a:avLst/>
                <a:gdLst/>
                <a:ahLst/>
                <a:cxnLst/>
                <a:rect l="l" t="t" r="r" b="b"/>
                <a:pathLst>
                  <a:path w="12344" h="6729" extrusionOk="0">
                    <a:moveTo>
                      <a:pt x="3651" y="1"/>
                    </a:moveTo>
                    <a:lnTo>
                      <a:pt x="0" y="4226"/>
                    </a:lnTo>
                    <a:lnTo>
                      <a:pt x="74" y="4393"/>
                    </a:lnTo>
                    <a:lnTo>
                      <a:pt x="167" y="4560"/>
                    </a:lnTo>
                    <a:lnTo>
                      <a:pt x="297" y="4708"/>
                    </a:lnTo>
                    <a:lnTo>
                      <a:pt x="445" y="4857"/>
                    </a:lnTo>
                    <a:lnTo>
                      <a:pt x="649" y="4986"/>
                    </a:lnTo>
                    <a:lnTo>
                      <a:pt x="871" y="5098"/>
                    </a:lnTo>
                    <a:lnTo>
                      <a:pt x="1112" y="5209"/>
                    </a:lnTo>
                    <a:lnTo>
                      <a:pt x="1390" y="5320"/>
                    </a:lnTo>
                    <a:lnTo>
                      <a:pt x="1687" y="5413"/>
                    </a:lnTo>
                    <a:lnTo>
                      <a:pt x="2020" y="5505"/>
                    </a:lnTo>
                    <a:lnTo>
                      <a:pt x="2725" y="5654"/>
                    </a:lnTo>
                    <a:lnTo>
                      <a:pt x="3503" y="5802"/>
                    </a:lnTo>
                    <a:lnTo>
                      <a:pt x="4337" y="5913"/>
                    </a:lnTo>
                    <a:lnTo>
                      <a:pt x="5227" y="6006"/>
                    </a:lnTo>
                    <a:lnTo>
                      <a:pt x="6135" y="6098"/>
                    </a:lnTo>
                    <a:lnTo>
                      <a:pt x="8007" y="6284"/>
                    </a:lnTo>
                    <a:lnTo>
                      <a:pt x="8934" y="6376"/>
                    </a:lnTo>
                    <a:lnTo>
                      <a:pt x="9842" y="6469"/>
                    </a:lnTo>
                    <a:lnTo>
                      <a:pt x="10713" y="6599"/>
                    </a:lnTo>
                    <a:lnTo>
                      <a:pt x="11547" y="6729"/>
                    </a:lnTo>
                    <a:lnTo>
                      <a:pt x="12344" y="1780"/>
                    </a:lnTo>
                    <a:lnTo>
                      <a:pt x="3651" y="1"/>
                    </a:lnTo>
                    <a:close/>
                  </a:path>
                </a:pathLst>
              </a:custGeom>
              <a:solidFill>
                <a:schemeClr val="accent6">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121;p46">
                <a:extLst>
                  <a:ext uri="{FF2B5EF4-FFF2-40B4-BE49-F238E27FC236}">
                    <a16:creationId xmlns:a16="http://schemas.microsoft.com/office/drawing/2014/main" id="{2D562F58-AD81-1653-179C-B1D250148618}"/>
                  </a:ext>
                </a:extLst>
              </p:cNvPr>
              <p:cNvSpPr/>
              <p:nvPr/>
            </p:nvSpPr>
            <p:spPr>
              <a:xfrm>
                <a:off x="5817950" y="3873625"/>
                <a:ext cx="211775" cy="377675"/>
              </a:xfrm>
              <a:custGeom>
                <a:avLst/>
                <a:gdLst/>
                <a:ahLst/>
                <a:cxnLst/>
                <a:rect l="l" t="t" r="r" b="b"/>
                <a:pathLst>
                  <a:path w="8471" h="15107" extrusionOk="0">
                    <a:moveTo>
                      <a:pt x="427" y="1"/>
                    </a:moveTo>
                    <a:lnTo>
                      <a:pt x="0" y="7322"/>
                    </a:lnTo>
                    <a:lnTo>
                      <a:pt x="1205" y="8527"/>
                    </a:lnTo>
                    <a:lnTo>
                      <a:pt x="2466" y="9750"/>
                    </a:lnTo>
                    <a:lnTo>
                      <a:pt x="3930" y="11159"/>
                    </a:lnTo>
                    <a:lnTo>
                      <a:pt x="5431" y="12586"/>
                    </a:lnTo>
                    <a:lnTo>
                      <a:pt x="6135" y="13235"/>
                    </a:lnTo>
                    <a:lnTo>
                      <a:pt x="6803" y="13828"/>
                    </a:lnTo>
                    <a:lnTo>
                      <a:pt x="7377" y="14328"/>
                    </a:lnTo>
                    <a:lnTo>
                      <a:pt x="7878" y="14736"/>
                    </a:lnTo>
                    <a:lnTo>
                      <a:pt x="8248" y="14995"/>
                    </a:lnTo>
                    <a:lnTo>
                      <a:pt x="8378" y="15069"/>
                    </a:lnTo>
                    <a:lnTo>
                      <a:pt x="8471" y="15107"/>
                    </a:lnTo>
                    <a:lnTo>
                      <a:pt x="8471" y="15107"/>
                    </a:lnTo>
                    <a:lnTo>
                      <a:pt x="8304" y="7860"/>
                    </a:lnTo>
                    <a:lnTo>
                      <a:pt x="427" y="1"/>
                    </a:lnTo>
                    <a:close/>
                  </a:path>
                </a:pathLst>
              </a:custGeom>
              <a:solidFill>
                <a:schemeClr val="accent6">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122;p46">
                <a:extLst>
                  <a:ext uri="{FF2B5EF4-FFF2-40B4-BE49-F238E27FC236}">
                    <a16:creationId xmlns:a16="http://schemas.microsoft.com/office/drawing/2014/main" id="{50EF5BA6-52E3-FEFD-C585-3250A26BE1F3}"/>
                  </a:ext>
                </a:extLst>
              </p:cNvPr>
              <p:cNvSpPr/>
              <p:nvPr/>
            </p:nvSpPr>
            <p:spPr>
              <a:xfrm>
                <a:off x="6089025" y="3898650"/>
                <a:ext cx="102425" cy="59800"/>
              </a:xfrm>
              <a:custGeom>
                <a:avLst/>
                <a:gdLst/>
                <a:ahLst/>
                <a:cxnLst/>
                <a:rect l="l" t="t" r="r" b="b"/>
                <a:pathLst>
                  <a:path w="4097" h="2392" extrusionOk="0">
                    <a:moveTo>
                      <a:pt x="389" y="1"/>
                    </a:moveTo>
                    <a:lnTo>
                      <a:pt x="0" y="853"/>
                    </a:lnTo>
                    <a:lnTo>
                      <a:pt x="3688" y="2392"/>
                    </a:lnTo>
                    <a:lnTo>
                      <a:pt x="4096" y="1409"/>
                    </a:lnTo>
                    <a:lnTo>
                      <a:pt x="3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123;p46">
                <a:extLst>
                  <a:ext uri="{FF2B5EF4-FFF2-40B4-BE49-F238E27FC236}">
                    <a16:creationId xmlns:a16="http://schemas.microsoft.com/office/drawing/2014/main" id="{6BAF61B9-AC36-E353-0A07-9D6DD04187DE}"/>
                  </a:ext>
                </a:extLst>
              </p:cNvPr>
              <p:cNvSpPr/>
              <p:nvPr/>
            </p:nvSpPr>
            <p:spPr>
              <a:xfrm>
                <a:off x="6086225" y="3896350"/>
                <a:ext cx="107525" cy="64425"/>
              </a:xfrm>
              <a:custGeom>
                <a:avLst/>
                <a:gdLst/>
                <a:ahLst/>
                <a:cxnLst/>
                <a:rect l="l" t="t" r="r" b="b"/>
                <a:pathLst>
                  <a:path w="4301" h="2577" extrusionOk="0">
                    <a:moveTo>
                      <a:pt x="557" y="223"/>
                    </a:moveTo>
                    <a:lnTo>
                      <a:pt x="4078" y="1557"/>
                    </a:lnTo>
                    <a:lnTo>
                      <a:pt x="3745" y="2354"/>
                    </a:lnTo>
                    <a:lnTo>
                      <a:pt x="242" y="890"/>
                    </a:lnTo>
                    <a:lnTo>
                      <a:pt x="557" y="223"/>
                    </a:lnTo>
                    <a:close/>
                    <a:moveTo>
                      <a:pt x="464" y="0"/>
                    </a:moveTo>
                    <a:lnTo>
                      <a:pt x="446" y="19"/>
                    </a:lnTo>
                    <a:lnTo>
                      <a:pt x="427" y="56"/>
                    </a:lnTo>
                    <a:lnTo>
                      <a:pt x="19" y="890"/>
                    </a:lnTo>
                    <a:lnTo>
                      <a:pt x="1" y="927"/>
                    </a:lnTo>
                    <a:lnTo>
                      <a:pt x="19" y="964"/>
                    </a:lnTo>
                    <a:lnTo>
                      <a:pt x="38" y="1001"/>
                    </a:lnTo>
                    <a:lnTo>
                      <a:pt x="75" y="1038"/>
                    </a:lnTo>
                    <a:lnTo>
                      <a:pt x="3763" y="2576"/>
                    </a:lnTo>
                    <a:lnTo>
                      <a:pt x="3837" y="2576"/>
                    </a:lnTo>
                    <a:lnTo>
                      <a:pt x="3875" y="2558"/>
                    </a:lnTo>
                    <a:lnTo>
                      <a:pt x="3893" y="2521"/>
                    </a:lnTo>
                    <a:lnTo>
                      <a:pt x="4301" y="1539"/>
                    </a:lnTo>
                    <a:lnTo>
                      <a:pt x="4301" y="1501"/>
                    </a:lnTo>
                    <a:lnTo>
                      <a:pt x="4301" y="1464"/>
                    </a:lnTo>
                    <a:lnTo>
                      <a:pt x="4264" y="1427"/>
                    </a:lnTo>
                    <a:lnTo>
                      <a:pt x="4245" y="1409"/>
                    </a:lnTo>
                    <a:lnTo>
                      <a:pt x="53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124;p46">
                <a:extLst>
                  <a:ext uri="{FF2B5EF4-FFF2-40B4-BE49-F238E27FC236}">
                    <a16:creationId xmlns:a16="http://schemas.microsoft.com/office/drawing/2014/main" id="{EADAFBED-BC84-36A9-A9B8-0F6B8A9D8FE4}"/>
                  </a:ext>
                </a:extLst>
              </p:cNvPr>
              <p:cNvSpPr/>
              <p:nvPr/>
            </p:nvSpPr>
            <p:spPr>
              <a:xfrm>
                <a:off x="6006075" y="3911175"/>
                <a:ext cx="181200" cy="340125"/>
              </a:xfrm>
              <a:custGeom>
                <a:avLst/>
                <a:gdLst/>
                <a:ahLst/>
                <a:cxnLst/>
                <a:rect l="l" t="t" r="r" b="b"/>
                <a:pathLst>
                  <a:path w="7248" h="13605" extrusionOk="0">
                    <a:moveTo>
                      <a:pt x="3244" y="0"/>
                    </a:moveTo>
                    <a:lnTo>
                      <a:pt x="0" y="7933"/>
                    </a:lnTo>
                    <a:lnTo>
                      <a:pt x="946" y="13605"/>
                    </a:lnTo>
                    <a:lnTo>
                      <a:pt x="1075" y="13586"/>
                    </a:lnTo>
                    <a:lnTo>
                      <a:pt x="1224" y="13567"/>
                    </a:lnTo>
                    <a:lnTo>
                      <a:pt x="1483" y="13512"/>
                    </a:lnTo>
                    <a:lnTo>
                      <a:pt x="1743" y="13401"/>
                    </a:lnTo>
                    <a:lnTo>
                      <a:pt x="2002" y="13252"/>
                    </a:lnTo>
                    <a:lnTo>
                      <a:pt x="2243" y="13067"/>
                    </a:lnTo>
                    <a:lnTo>
                      <a:pt x="2484" y="12845"/>
                    </a:lnTo>
                    <a:lnTo>
                      <a:pt x="2725" y="12604"/>
                    </a:lnTo>
                    <a:lnTo>
                      <a:pt x="2966" y="12307"/>
                    </a:lnTo>
                    <a:lnTo>
                      <a:pt x="3188" y="12011"/>
                    </a:lnTo>
                    <a:lnTo>
                      <a:pt x="3411" y="11658"/>
                    </a:lnTo>
                    <a:lnTo>
                      <a:pt x="3615" y="11306"/>
                    </a:lnTo>
                    <a:lnTo>
                      <a:pt x="3837" y="10917"/>
                    </a:lnTo>
                    <a:lnTo>
                      <a:pt x="4041" y="10509"/>
                    </a:lnTo>
                    <a:lnTo>
                      <a:pt x="4245" y="10083"/>
                    </a:lnTo>
                    <a:lnTo>
                      <a:pt x="4634" y="9193"/>
                    </a:lnTo>
                    <a:lnTo>
                      <a:pt x="5005" y="8248"/>
                    </a:lnTo>
                    <a:lnTo>
                      <a:pt x="5375" y="7284"/>
                    </a:lnTo>
                    <a:lnTo>
                      <a:pt x="5709" y="6302"/>
                    </a:lnTo>
                    <a:lnTo>
                      <a:pt x="6043" y="5320"/>
                    </a:lnTo>
                    <a:lnTo>
                      <a:pt x="6673" y="3429"/>
                    </a:lnTo>
                    <a:lnTo>
                      <a:pt x="6969" y="2577"/>
                    </a:lnTo>
                    <a:lnTo>
                      <a:pt x="7247" y="1780"/>
                    </a:lnTo>
                    <a:lnTo>
                      <a:pt x="3244" y="0"/>
                    </a:lnTo>
                    <a:close/>
                  </a:path>
                </a:pathLst>
              </a:custGeom>
              <a:solidFill>
                <a:schemeClr val="accent6">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125;p46">
                <a:extLst>
                  <a:ext uri="{FF2B5EF4-FFF2-40B4-BE49-F238E27FC236}">
                    <a16:creationId xmlns:a16="http://schemas.microsoft.com/office/drawing/2014/main" id="{688BB362-6A6B-5A2A-FB42-D50A3270A593}"/>
                  </a:ext>
                </a:extLst>
              </p:cNvPr>
              <p:cNvSpPr/>
              <p:nvPr/>
            </p:nvSpPr>
            <p:spPr>
              <a:xfrm>
                <a:off x="5362925" y="4174825"/>
                <a:ext cx="54250" cy="14850"/>
              </a:xfrm>
              <a:custGeom>
                <a:avLst/>
                <a:gdLst/>
                <a:ahLst/>
                <a:cxnLst/>
                <a:rect l="l" t="t" r="r" b="b"/>
                <a:pathLst>
                  <a:path w="2170" h="594" extrusionOk="0">
                    <a:moveTo>
                      <a:pt x="38" y="0"/>
                    </a:moveTo>
                    <a:lnTo>
                      <a:pt x="19" y="37"/>
                    </a:lnTo>
                    <a:lnTo>
                      <a:pt x="1" y="74"/>
                    </a:lnTo>
                    <a:lnTo>
                      <a:pt x="1" y="112"/>
                    </a:lnTo>
                    <a:lnTo>
                      <a:pt x="19" y="149"/>
                    </a:lnTo>
                    <a:lnTo>
                      <a:pt x="38" y="167"/>
                    </a:lnTo>
                    <a:lnTo>
                      <a:pt x="75" y="186"/>
                    </a:lnTo>
                    <a:lnTo>
                      <a:pt x="2058" y="593"/>
                    </a:lnTo>
                    <a:lnTo>
                      <a:pt x="2114" y="593"/>
                    </a:lnTo>
                    <a:lnTo>
                      <a:pt x="2132" y="575"/>
                    </a:lnTo>
                    <a:lnTo>
                      <a:pt x="2151" y="556"/>
                    </a:lnTo>
                    <a:lnTo>
                      <a:pt x="2169" y="519"/>
                    </a:lnTo>
                    <a:lnTo>
                      <a:pt x="2169" y="482"/>
                    </a:lnTo>
                    <a:lnTo>
                      <a:pt x="2151" y="445"/>
                    </a:lnTo>
                    <a:lnTo>
                      <a:pt x="2132" y="427"/>
                    </a:lnTo>
                    <a:lnTo>
                      <a:pt x="2095" y="408"/>
                    </a:lnTo>
                    <a:lnTo>
                      <a:pt x="1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126;p46">
                <a:extLst>
                  <a:ext uri="{FF2B5EF4-FFF2-40B4-BE49-F238E27FC236}">
                    <a16:creationId xmlns:a16="http://schemas.microsoft.com/office/drawing/2014/main" id="{9FF454D8-C6B3-4BAC-228B-138E058FF88F}"/>
                  </a:ext>
                </a:extLst>
              </p:cNvPr>
              <p:cNvSpPr/>
              <p:nvPr/>
            </p:nvSpPr>
            <p:spPr>
              <a:xfrm>
                <a:off x="5391650" y="4039525"/>
                <a:ext cx="26900" cy="145050"/>
              </a:xfrm>
              <a:custGeom>
                <a:avLst/>
                <a:gdLst/>
                <a:ahLst/>
                <a:cxnLst/>
                <a:rect l="l" t="t" r="r" b="b"/>
                <a:pathLst>
                  <a:path w="1076" h="5802" extrusionOk="0">
                    <a:moveTo>
                      <a:pt x="965" y="0"/>
                    </a:moveTo>
                    <a:lnTo>
                      <a:pt x="928" y="19"/>
                    </a:lnTo>
                    <a:lnTo>
                      <a:pt x="891" y="37"/>
                    </a:lnTo>
                    <a:lnTo>
                      <a:pt x="891" y="74"/>
                    </a:lnTo>
                    <a:lnTo>
                      <a:pt x="1" y="5690"/>
                    </a:lnTo>
                    <a:lnTo>
                      <a:pt x="1" y="5727"/>
                    </a:lnTo>
                    <a:lnTo>
                      <a:pt x="1" y="5764"/>
                    </a:lnTo>
                    <a:lnTo>
                      <a:pt x="38" y="5783"/>
                    </a:lnTo>
                    <a:lnTo>
                      <a:pt x="75" y="5802"/>
                    </a:lnTo>
                    <a:lnTo>
                      <a:pt x="131" y="5802"/>
                    </a:lnTo>
                    <a:lnTo>
                      <a:pt x="149" y="5783"/>
                    </a:lnTo>
                    <a:lnTo>
                      <a:pt x="168" y="5764"/>
                    </a:lnTo>
                    <a:lnTo>
                      <a:pt x="186" y="5727"/>
                    </a:lnTo>
                    <a:lnTo>
                      <a:pt x="1076" y="111"/>
                    </a:lnTo>
                    <a:lnTo>
                      <a:pt x="1076" y="74"/>
                    </a:lnTo>
                    <a:lnTo>
                      <a:pt x="1057" y="37"/>
                    </a:lnTo>
                    <a:lnTo>
                      <a:pt x="1039" y="19"/>
                    </a:lnTo>
                    <a:lnTo>
                      <a:pt x="100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127;p46">
                <a:extLst>
                  <a:ext uri="{FF2B5EF4-FFF2-40B4-BE49-F238E27FC236}">
                    <a16:creationId xmlns:a16="http://schemas.microsoft.com/office/drawing/2014/main" id="{FA8AC4EB-6093-1514-70D2-529D8EAD25CD}"/>
                  </a:ext>
                </a:extLst>
              </p:cNvPr>
              <p:cNvSpPr/>
              <p:nvPr/>
            </p:nvSpPr>
            <p:spPr>
              <a:xfrm>
                <a:off x="5385625" y="3898200"/>
                <a:ext cx="32925" cy="107050"/>
              </a:xfrm>
              <a:custGeom>
                <a:avLst/>
                <a:gdLst/>
                <a:ahLst/>
                <a:cxnLst/>
                <a:rect l="l" t="t" r="r" b="b"/>
                <a:pathLst>
                  <a:path w="1317" h="4282" extrusionOk="0">
                    <a:moveTo>
                      <a:pt x="75" y="0"/>
                    </a:moveTo>
                    <a:lnTo>
                      <a:pt x="38" y="19"/>
                    </a:lnTo>
                    <a:lnTo>
                      <a:pt x="19" y="56"/>
                    </a:lnTo>
                    <a:lnTo>
                      <a:pt x="1" y="93"/>
                    </a:lnTo>
                    <a:lnTo>
                      <a:pt x="19" y="130"/>
                    </a:lnTo>
                    <a:lnTo>
                      <a:pt x="279" y="853"/>
                    </a:lnTo>
                    <a:lnTo>
                      <a:pt x="409" y="1279"/>
                    </a:lnTo>
                    <a:lnTo>
                      <a:pt x="557" y="1761"/>
                    </a:lnTo>
                    <a:lnTo>
                      <a:pt x="705" y="2299"/>
                    </a:lnTo>
                    <a:lnTo>
                      <a:pt x="854" y="2892"/>
                    </a:lnTo>
                    <a:lnTo>
                      <a:pt x="983" y="3522"/>
                    </a:lnTo>
                    <a:lnTo>
                      <a:pt x="1132" y="4208"/>
                    </a:lnTo>
                    <a:lnTo>
                      <a:pt x="1132" y="4245"/>
                    </a:lnTo>
                    <a:lnTo>
                      <a:pt x="1150" y="4263"/>
                    </a:lnTo>
                    <a:lnTo>
                      <a:pt x="1187" y="4282"/>
                    </a:lnTo>
                    <a:lnTo>
                      <a:pt x="1280" y="4282"/>
                    </a:lnTo>
                    <a:lnTo>
                      <a:pt x="1298" y="4245"/>
                    </a:lnTo>
                    <a:lnTo>
                      <a:pt x="1317" y="4208"/>
                    </a:lnTo>
                    <a:lnTo>
                      <a:pt x="1317" y="4171"/>
                    </a:lnTo>
                    <a:lnTo>
                      <a:pt x="1187" y="3485"/>
                    </a:lnTo>
                    <a:lnTo>
                      <a:pt x="1039" y="2836"/>
                    </a:lnTo>
                    <a:lnTo>
                      <a:pt x="891" y="2243"/>
                    </a:lnTo>
                    <a:lnTo>
                      <a:pt x="742" y="1705"/>
                    </a:lnTo>
                    <a:lnTo>
                      <a:pt x="594" y="1224"/>
                    </a:lnTo>
                    <a:lnTo>
                      <a:pt x="464" y="779"/>
                    </a:lnTo>
                    <a:lnTo>
                      <a:pt x="205" y="56"/>
                    </a:lnTo>
                    <a:lnTo>
                      <a:pt x="186" y="37"/>
                    </a:lnTo>
                    <a:lnTo>
                      <a:pt x="149"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128;p46">
                <a:extLst>
                  <a:ext uri="{FF2B5EF4-FFF2-40B4-BE49-F238E27FC236}">
                    <a16:creationId xmlns:a16="http://schemas.microsoft.com/office/drawing/2014/main" id="{33465776-863B-A1F7-ACBE-17D609EA6FB0}"/>
                  </a:ext>
                </a:extLst>
              </p:cNvPr>
              <p:cNvSpPr/>
              <p:nvPr/>
            </p:nvSpPr>
            <p:spPr>
              <a:xfrm>
                <a:off x="5372675" y="3869475"/>
                <a:ext cx="13450" cy="21800"/>
              </a:xfrm>
              <a:custGeom>
                <a:avLst/>
                <a:gdLst/>
                <a:ahLst/>
                <a:cxnLst/>
                <a:rect l="l" t="t" r="r" b="b"/>
                <a:pathLst>
                  <a:path w="538" h="872" extrusionOk="0">
                    <a:moveTo>
                      <a:pt x="56" y="0"/>
                    </a:moveTo>
                    <a:lnTo>
                      <a:pt x="19" y="37"/>
                    </a:lnTo>
                    <a:lnTo>
                      <a:pt x="19" y="74"/>
                    </a:lnTo>
                    <a:lnTo>
                      <a:pt x="0" y="111"/>
                    </a:lnTo>
                    <a:lnTo>
                      <a:pt x="19" y="148"/>
                    </a:lnTo>
                    <a:lnTo>
                      <a:pt x="111" y="297"/>
                    </a:lnTo>
                    <a:lnTo>
                      <a:pt x="334" y="816"/>
                    </a:lnTo>
                    <a:lnTo>
                      <a:pt x="371" y="853"/>
                    </a:lnTo>
                    <a:lnTo>
                      <a:pt x="426" y="871"/>
                    </a:lnTo>
                    <a:lnTo>
                      <a:pt x="463" y="871"/>
                    </a:lnTo>
                    <a:lnTo>
                      <a:pt x="500" y="853"/>
                    </a:lnTo>
                    <a:lnTo>
                      <a:pt x="519" y="816"/>
                    </a:lnTo>
                    <a:lnTo>
                      <a:pt x="537" y="779"/>
                    </a:lnTo>
                    <a:lnTo>
                      <a:pt x="519" y="742"/>
                    </a:lnTo>
                    <a:lnTo>
                      <a:pt x="278" y="204"/>
                    </a:lnTo>
                    <a:lnTo>
                      <a:pt x="185" y="37"/>
                    </a:lnTo>
                    <a:lnTo>
                      <a:pt x="167" y="19"/>
                    </a:lnTo>
                    <a:lnTo>
                      <a:pt x="13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129;p46">
                <a:extLst>
                  <a:ext uri="{FF2B5EF4-FFF2-40B4-BE49-F238E27FC236}">
                    <a16:creationId xmlns:a16="http://schemas.microsoft.com/office/drawing/2014/main" id="{27213335-9D1B-F336-77A5-9F245F0E0633}"/>
                  </a:ext>
                </a:extLst>
              </p:cNvPr>
              <p:cNvSpPr/>
              <p:nvPr/>
            </p:nvSpPr>
            <p:spPr>
              <a:xfrm>
                <a:off x="6164550" y="3762425"/>
                <a:ext cx="83425" cy="78350"/>
              </a:xfrm>
              <a:custGeom>
                <a:avLst/>
                <a:gdLst/>
                <a:ahLst/>
                <a:cxnLst/>
                <a:rect l="l" t="t" r="r" b="b"/>
                <a:pathLst>
                  <a:path w="3337" h="3134" extrusionOk="0">
                    <a:moveTo>
                      <a:pt x="742" y="1"/>
                    </a:moveTo>
                    <a:lnTo>
                      <a:pt x="649" y="19"/>
                    </a:lnTo>
                    <a:lnTo>
                      <a:pt x="556" y="56"/>
                    </a:lnTo>
                    <a:lnTo>
                      <a:pt x="482" y="93"/>
                    </a:lnTo>
                    <a:lnTo>
                      <a:pt x="408" y="149"/>
                    </a:lnTo>
                    <a:lnTo>
                      <a:pt x="334" y="205"/>
                    </a:lnTo>
                    <a:lnTo>
                      <a:pt x="278" y="279"/>
                    </a:lnTo>
                    <a:lnTo>
                      <a:pt x="241" y="353"/>
                    </a:lnTo>
                    <a:lnTo>
                      <a:pt x="167" y="557"/>
                    </a:lnTo>
                    <a:lnTo>
                      <a:pt x="93" y="835"/>
                    </a:lnTo>
                    <a:lnTo>
                      <a:pt x="37" y="1150"/>
                    </a:lnTo>
                    <a:lnTo>
                      <a:pt x="0" y="1483"/>
                    </a:lnTo>
                    <a:lnTo>
                      <a:pt x="0" y="1799"/>
                    </a:lnTo>
                    <a:lnTo>
                      <a:pt x="19" y="2077"/>
                    </a:lnTo>
                    <a:lnTo>
                      <a:pt x="37" y="2188"/>
                    </a:lnTo>
                    <a:lnTo>
                      <a:pt x="74" y="2280"/>
                    </a:lnTo>
                    <a:lnTo>
                      <a:pt x="111" y="2336"/>
                    </a:lnTo>
                    <a:lnTo>
                      <a:pt x="167" y="2373"/>
                    </a:lnTo>
                    <a:lnTo>
                      <a:pt x="297" y="2373"/>
                    </a:lnTo>
                    <a:lnTo>
                      <a:pt x="426" y="2336"/>
                    </a:lnTo>
                    <a:lnTo>
                      <a:pt x="556" y="2280"/>
                    </a:lnTo>
                    <a:lnTo>
                      <a:pt x="686" y="2188"/>
                    </a:lnTo>
                    <a:lnTo>
                      <a:pt x="871" y="2021"/>
                    </a:lnTo>
                    <a:lnTo>
                      <a:pt x="964" y="1947"/>
                    </a:lnTo>
                    <a:lnTo>
                      <a:pt x="945" y="2077"/>
                    </a:lnTo>
                    <a:lnTo>
                      <a:pt x="927" y="2206"/>
                    </a:lnTo>
                    <a:lnTo>
                      <a:pt x="945" y="2355"/>
                    </a:lnTo>
                    <a:lnTo>
                      <a:pt x="964" y="2521"/>
                    </a:lnTo>
                    <a:lnTo>
                      <a:pt x="1001" y="2670"/>
                    </a:lnTo>
                    <a:lnTo>
                      <a:pt x="1038" y="2744"/>
                    </a:lnTo>
                    <a:lnTo>
                      <a:pt x="1094" y="2799"/>
                    </a:lnTo>
                    <a:lnTo>
                      <a:pt x="1149" y="2855"/>
                    </a:lnTo>
                    <a:lnTo>
                      <a:pt x="1205" y="2892"/>
                    </a:lnTo>
                    <a:lnTo>
                      <a:pt x="1279" y="2929"/>
                    </a:lnTo>
                    <a:lnTo>
                      <a:pt x="1353" y="2948"/>
                    </a:lnTo>
                    <a:lnTo>
                      <a:pt x="1427" y="2948"/>
                    </a:lnTo>
                    <a:lnTo>
                      <a:pt x="1501" y="2929"/>
                    </a:lnTo>
                    <a:lnTo>
                      <a:pt x="1631" y="2874"/>
                    </a:lnTo>
                    <a:lnTo>
                      <a:pt x="1761" y="2781"/>
                    </a:lnTo>
                    <a:lnTo>
                      <a:pt x="1872" y="2688"/>
                    </a:lnTo>
                    <a:lnTo>
                      <a:pt x="1965" y="2596"/>
                    </a:lnTo>
                    <a:lnTo>
                      <a:pt x="2039" y="2521"/>
                    </a:lnTo>
                    <a:lnTo>
                      <a:pt x="2020" y="2596"/>
                    </a:lnTo>
                    <a:lnTo>
                      <a:pt x="2039" y="2762"/>
                    </a:lnTo>
                    <a:lnTo>
                      <a:pt x="2057" y="2855"/>
                    </a:lnTo>
                    <a:lnTo>
                      <a:pt x="2095" y="2948"/>
                    </a:lnTo>
                    <a:lnTo>
                      <a:pt x="2150" y="3040"/>
                    </a:lnTo>
                    <a:lnTo>
                      <a:pt x="2243" y="3114"/>
                    </a:lnTo>
                    <a:lnTo>
                      <a:pt x="2298" y="3133"/>
                    </a:lnTo>
                    <a:lnTo>
                      <a:pt x="2354" y="3133"/>
                    </a:lnTo>
                    <a:lnTo>
                      <a:pt x="2428" y="3114"/>
                    </a:lnTo>
                    <a:lnTo>
                      <a:pt x="2502" y="3096"/>
                    </a:lnTo>
                    <a:lnTo>
                      <a:pt x="2651" y="3003"/>
                    </a:lnTo>
                    <a:lnTo>
                      <a:pt x="2799" y="2855"/>
                    </a:lnTo>
                    <a:lnTo>
                      <a:pt x="2947" y="2670"/>
                    </a:lnTo>
                    <a:lnTo>
                      <a:pt x="3077" y="2447"/>
                    </a:lnTo>
                    <a:lnTo>
                      <a:pt x="3207" y="2188"/>
                    </a:lnTo>
                    <a:lnTo>
                      <a:pt x="3299" y="1910"/>
                    </a:lnTo>
                    <a:lnTo>
                      <a:pt x="3318" y="1761"/>
                    </a:lnTo>
                    <a:lnTo>
                      <a:pt x="3336" y="1632"/>
                    </a:lnTo>
                    <a:lnTo>
                      <a:pt x="3318" y="1521"/>
                    </a:lnTo>
                    <a:lnTo>
                      <a:pt x="3281" y="1428"/>
                    </a:lnTo>
                    <a:lnTo>
                      <a:pt x="3225" y="1335"/>
                    </a:lnTo>
                    <a:lnTo>
                      <a:pt x="3170" y="1261"/>
                    </a:lnTo>
                    <a:lnTo>
                      <a:pt x="3114" y="1205"/>
                    </a:lnTo>
                    <a:lnTo>
                      <a:pt x="3040" y="1150"/>
                    </a:lnTo>
                    <a:lnTo>
                      <a:pt x="2892" y="1057"/>
                    </a:lnTo>
                    <a:lnTo>
                      <a:pt x="2743" y="1002"/>
                    </a:lnTo>
                    <a:lnTo>
                      <a:pt x="2613" y="983"/>
                    </a:lnTo>
                    <a:lnTo>
                      <a:pt x="2576" y="853"/>
                    </a:lnTo>
                    <a:lnTo>
                      <a:pt x="2521" y="742"/>
                    </a:lnTo>
                    <a:lnTo>
                      <a:pt x="2447" y="649"/>
                    </a:lnTo>
                    <a:lnTo>
                      <a:pt x="2373" y="575"/>
                    </a:lnTo>
                    <a:lnTo>
                      <a:pt x="2280" y="520"/>
                    </a:lnTo>
                    <a:lnTo>
                      <a:pt x="2187" y="464"/>
                    </a:lnTo>
                    <a:lnTo>
                      <a:pt x="1983" y="408"/>
                    </a:lnTo>
                    <a:lnTo>
                      <a:pt x="1798" y="390"/>
                    </a:lnTo>
                    <a:lnTo>
                      <a:pt x="1483" y="390"/>
                    </a:lnTo>
                    <a:lnTo>
                      <a:pt x="1427" y="297"/>
                    </a:lnTo>
                    <a:lnTo>
                      <a:pt x="1353" y="205"/>
                    </a:lnTo>
                    <a:lnTo>
                      <a:pt x="1279" y="130"/>
                    </a:lnTo>
                    <a:lnTo>
                      <a:pt x="1186" y="75"/>
                    </a:lnTo>
                    <a:lnTo>
                      <a:pt x="1112" y="38"/>
                    </a:lnTo>
                    <a:lnTo>
                      <a:pt x="1020" y="19"/>
                    </a:lnTo>
                    <a:lnTo>
                      <a:pt x="92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130;p46">
                <a:extLst>
                  <a:ext uri="{FF2B5EF4-FFF2-40B4-BE49-F238E27FC236}">
                    <a16:creationId xmlns:a16="http://schemas.microsoft.com/office/drawing/2014/main" id="{A6CFC03C-E2E1-6284-06B7-1DC366E3762A}"/>
                  </a:ext>
                </a:extLst>
              </p:cNvPr>
              <p:cNvSpPr/>
              <p:nvPr/>
            </p:nvSpPr>
            <p:spPr>
              <a:xfrm>
                <a:off x="6161750" y="3759650"/>
                <a:ext cx="88525" cy="83425"/>
              </a:xfrm>
              <a:custGeom>
                <a:avLst/>
                <a:gdLst/>
                <a:ahLst/>
                <a:cxnLst/>
                <a:rect l="l" t="t" r="r" b="b"/>
                <a:pathLst>
                  <a:path w="3541" h="3337" extrusionOk="0">
                    <a:moveTo>
                      <a:pt x="1039" y="204"/>
                    </a:moveTo>
                    <a:lnTo>
                      <a:pt x="1132" y="223"/>
                    </a:lnTo>
                    <a:lnTo>
                      <a:pt x="1206" y="260"/>
                    </a:lnTo>
                    <a:lnTo>
                      <a:pt x="1280" y="297"/>
                    </a:lnTo>
                    <a:lnTo>
                      <a:pt x="1354" y="353"/>
                    </a:lnTo>
                    <a:lnTo>
                      <a:pt x="1410" y="408"/>
                    </a:lnTo>
                    <a:lnTo>
                      <a:pt x="1465" y="482"/>
                    </a:lnTo>
                    <a:lnTo>
                      <a:pt x="1521" y="557"/>
                    </a:lnTo>
                    <a:lnTo>
                      <a:pt x="1558" y="594"/>
                    </a:lnTo>
                    <a:lnTo>
                      <a:pt x="1613" y="612"/>
                    </a:lnTo>
                    <a:lnTo>
                      <a:pt x="1762" y="594"/>
                    </a:lnTo>
                    <a:lnTo>
                      <a:pt x="1910" y="594"/>
                    </a:lnTo>
                    <a:lnTo>
                      <a:pt x="2077" y="612"/>
                    </a:lnTo>
                    <a:lnTo>
                      <a:pt x="2244" y="668"/>
                    </a:lnTo>
                    <a:lnTo>
                      <a:pt x="2336" y="705"/>
                    </a:lnTo>
                    <a:lnTo>
                      <a:pt x="2410" y="760"/>
                    </a:lnTo>
                    <a:lnTo>
                      <a:pt x="2485" y="835"/>
                    </a:lnTo>
                    <a:lnTo>
                      <a:pt x="2540" y="909"/>
                    </a:lnTo>
                    <a:lnTo>
                      <a:pt x="2596" y="1001"/>
                    </a:lnTo>
                    <a:lnTo>
                      <a:pt x="2633" y="1113"/>
                    </a:lnTo>
                    <a:lnTo>
                      <a:pt x="2651" y="1150"/>
                    </a:lnTo>
                    <a:lnTo>
                      <a:pt x="2707" y="1187"/>
                    </a:lnTo>
                    <a:lnTo>
                      <a:pt x="2763" y="1205"/>
                    </a:lnTo>
                    <a:lnTo>
                      <a:pt x="2929" y="1242"/>
                    </a:lnTo>
                    <a:lnTo>
                      <a:pt x="3022" y="1298"/>
                    </a:lnTo>
                    <a:lnTo>
                      <a:pt x="3096" y="1354"/>
                    </a:lnTo>
                    <a:lnTo>
                      <a:pt x="3189" y="1428"/>
                    </a:lnTo>
                    <a:lnTo>
                      <a:pt x="3263" y="1502"/>
                    </a:lnTo>
                    <a:lnTo>
                      <a:pt x="3319" y="1613"/>
                    </a:lnTo>
                    <a:lnTo>
                      <a:pt x="3337" y="1724"/>
                    </a:lnTo>
                    <a:lnTo>
                      <a:pt x="3337" y="1854"/>
                    </a:lnTo>
                    <a:lnTo>
                      <a:pt x="3319" y="2002"/>
                    </a:lnTo>
                    <a:lnTo>
                      <a:pt x="3244" y="2206"/>
                    </a:lnTo>
                    <a:lnTo>
                      <a:pt x="3170" y="2391"/>
                    </a:lnTo>
                    <a:lnTo>
                      <a:pt x="3078" y="2577"/>
                    </a:lnTo>
                    <a:lnTo>
                      <a:pt x="2985" y="2725"/>
                    </a:lnTo>
                    <a:lnTo>
                      <a:pt x="2874" y="2873"/>
                    </a:lnTo>
                    <a:lnTo>
                      <a:pt x="2763" y="2985"/>
                    </a:lnTo>
                    <a:lnTo>
                      <a:pt x="2670" y="3059"/>
                    </a:lnTo>
                    <a:lnTo>
                      <a:pt x="2559" y="3114"/>
                    </a:lnTo>
                    <a:lnTo>
                      <a:pt x="2485" y="3151"/>
                    </a:lnTo>
                    <a:lnTo>
                      <a:pt x="2429" y="3151"/>
                    </a:lnTo>
                    <a:lnTo>
                      <a:pt x="2392" y="3133"/>
                    </a:lnTo>
                    <a:lnTo>
                      <a:pt x="2336" y="3077"/>
                    </a:lnTo>
                    <a:lnTo>
                      <a:pt x="2281" y="3003"/>
                    </a:lnTo>
                    <a:lnTo>
                      <a:pt x="2262" y="2929"/>
                    </a:lnTo>
                    <a:lnTo>
                      <a:pt x="2244" y="2855"/>
                    </a:lnTo>
                    <a:lnTo>
                      <a:pt x="2244" y="2707"/>
                    </a:lnTo>
                    <a:lnTo>
                      <a:pt x="2244" y="2651"/>
                    </a:lnTo>
                    <a:lnTo>
                      <a:pt x="2244" y="2614"/>
                    </a:lnTo>
                    <a:lnTo>
                      <a:pt x="2244" y="2577"/>
                    </a:lnTo>
                    <a:lnTo>
                      <a:pt x="2225" y="2558"/>
                    </a:lnTo>
                    <a:lnTo>
                      <a:pt x="2188" y="2540"/>
                    </a:lnTo>
                    <a:lnTo>
                      <a:pt x="2151" y="2521"/>
                    </a:lnTo>
                    <a:lnTo>
                      <a:pt x="2114" y="2540"/>
                    </a:lnTo>
                    <a:lnTo>
                      <a:pt x="2077" y="2558"/>
                    </a:lnTo>
                    <a:lnTo>
                      <a:pt x="2003" y="2651"/>
                    </a:lnTo>
                    <a:lnTo>
                      <a:pt x="1817" y="2799"/>
                    </a:lnTo>
                    <a:lnTo>
                      <a:pt x="1725" y="2873"/>
                    </a:lnTo>
                    <a:lnTo>
                      <a:pt x="1595" y="2929"/>
                    </a:lnTo>
                    <a:lnTo>
                      <a:pt x="1484" y="2947"/>
                    </a:lnTo>
                    <a:lnTo>
                      <a:pt x="1428" y="2947"/>
                    </a:lnTo>
                    <a:lnTo>
                      <a:pt x="1372" y="2929"/>
                    </a:lnTo>
                    <a:lnTo>
                      <a:pt x="1280" y="2855"/>
                    </a:lnTo>
                    <a:lnTo>
                      <a:pt x="1224" y="2762"/>
                    </a:lnTo>
                    <a:lnTo>
                      <a:pt x="1187" y="2651"/>
                    </a:lnTo>
                    <a:lnTo>
                      <a:pt x="1150" y="2521"/>
                    </a:lnTo>
                    <a:lnTo>
                      <a:pt x="1150" y="2391"/>
                    </a:lnTo>
                    <a:lnTo>
                      <a:pt x="1150" y="2262"/>
                    </a:lnTo>
                    <a:lnTo>
                      <a:pt x="1169" y="2076"/>
                    </a:lnTo>
                    <a:lnTo>
                      <a:pt x="1150" y="2021"/>
                    </a:lnTo>
                    <a:lnTo>
                      <a:pt x="1113" y="1965"/>
                    </a:lnTo>
                    <a:lnTo>
                      <a:pt x="1057" y="1965"/>
                    </a:lnTo>
                    <a:lnTo>
                      <a:pt x="1002" y="1984"/>
                    </a:lnTo>
                    <a:lnTo>
                      <a:pt x="835" y="2132"/>
                    </a:lnTo>
                    <a:lnTo>
                      <a:pt x="650" y="2280"/>
                    </a:lnTo>
                    <a:lnTo>
                      <a:pt x="557" y="2336"/>
                    </a:lnTo>
                    <a:lnTo>
                      <a:pt x="464" y="2373"/>
                    </a:lnTo>
                    <a:lnTo>
                      <a:pt x="390" y="2391"/>
                    </a:lnTo>
                    <a:lnTo>
                      <a:pt x="298" y="2391"/>
                    </a:lnTo>
                    <a:lnTo>
                      <a:pt x="298" y="2373"/>
                    </a:lnTo>
                    <a:lnTo>
                      <a:pt x="260" y="2317"/>
                    </a:lnTo>
                    <a:lnTo>
                      <a:pt x="223" y="2169"/>
                    </a:lnTo>
                    <a:lnTo>
                      <a:pt x="205" y="1947"/>
                    </a:lnTo>
                    <a:lnTo>
                      <a:pt x="205" y="1706"/>
                    </a:lnTo>
                    <a:lnTo>
                      <a:pt x="223" y="1428"/>
                    </a:lnTo>
                    <a:lnTo>
                      <a:pt x="260" y="1150"/>
                    </a:lnTo>
                    <a:lnTo>
                      <a:pt x="316" y="890"/>
                    </a:lnTo>
                    <a:lnTo>
                      <a:pt x="372" y="668"/>
                    </a:lnTo>
                    <a:lnTo>
                      <a:pt x="446" y="501"/>
                    </a:lnTo>
                    <a:lnTo>
                      <a:pt x="483" y="445"/>
                    </a:lnTo>
                    <a:lnTo>
                      <a:pt x="520" y="371"/>
                    </a:lnTo>
                    <a:lnTo>
                      <a:pt x="650" y="279"/>
                    </a:lnTo>
                    <a:lnTo>
                      <a:pt x="779" y="223"/>
                    </a:lnTo>
                    <a:lnTo>
                      <a:pt x="946" y="204"/>
                    </a:lnTo>
                    <a:close/>
                    <a:moveTo>
                      <a:pt x="946" y="0"/>
                    </a:moveTo>
                    <a:lnTo>
                      <a:pt x="835" y="19"/>
                    </a:lnTo>
                    <a:lnTo>
                      <a:pt x="724" y="38"/>
                    </a:lnTo>
                    <a:lnTo>
                      <a:pt x="631" y="75"/>
                    </a:lnTo>
                    <a:lnTo>
                      <a:pt x="538" y="112"/>
                    </a:lnTo>
                    <a:lnTo>
                      <a:pt x="446" y="186"/>
                    </a:lnTo>
                    <a:lnTo>
                      <a:pt x="372" y="241"/>
                    </a:lnTo>
                    <a:lnTo>
                      <a:pt x="316" y="334"/>
                    </a:lnTo>
                    <a:lnTo>
                      <a:pt x="260" y="408"/>
                    </a:lnTo>
                    <a:lnTo>
                      <a:pt x="186" y="594"/>
                    </a:lnTo>
                    <a:lnTo>
                      <a:pt x="131" y="835"/>
                    </a:lnTo>
                    <a:lnTo>
                      <a:pt x="75" y="1113"/>
                    </a:lnTo>
                    <a:lnTo>
                      <a:pt x="38" y="1391"/>
                    </a:lnTo>
                    <a:lnTo>
                      <a:pt x="1" y="1687"/>
                    </a:lnTo>
                    <a:lnTo>
                      <a:pt x="1" y="1965"/>
                    </a:lnTo>
                    <a:lnTo>
                      <a:pt x="38" y="2225"/>
                    </a:lnTo>
                    <a:lnTo>
                      <a:pt x="57" y="2317"/>
                    </a:lnTo>
                    <a:lnTo>
                      <a:pt x="75" y="2410"/>
                    </a:lnTo>
                    <a:lnTo>
                      <a:pt x="112" y="2466"/>
                    </a:lnTo>
                    <a:lnTo>
                      <a:pt x="149" y="2521"/>
                    </a:lnTo>
                    <a:lnTo>
                      <a:pt x="205" y="2558"/>
                    </a:lnTo>
                    <a:lnTo>
                      <a:pt x="260" y="2577"/>
                    </a:lnTo>
                    <a:lnTo>
                      <a:pt x="335" y="2595"/>
                    </a:lnTo>
                    <a:lnTo>
                      <a:pt x="427" y="2577"/>
                    </a:lnTo>
                    <a:lnTo>
                      <a:pt x="520" y="2558"/>
                    </a:lnTo>
                    <a:lnTo>
                      <a:pt x="613" y="2521"/>
                    </a:lnTo>
                    <a:lnTo>
                      <a:pt x="798" y="2429"/>
                    </a:lnTo>
                    <a:lnTo>
                      <a:pt x="946" y="2299"/>
                    </a:lnTo>
                    <a:lnTo>
                      <a:pt x="965" y="2521"/>
                    </a:lnTo>
                    <a:lnTo>
                      <a:pt x="983" y="2632"/>
                    </a:lnTo>
                    <a:lnTo>
                      <a:pt x="1002" y="2744"/>
                    </a:lnTo>
                    <a:lnTo>
                      <a:pt x="1039" y="2855"/>
                    </a:lnTo>
                    <a:lnTo>
                      <a:pt x="1094" y="2947"/>
                    </a:lnTo>
                    <a:lnTo>
                      <a:pt x="1169" y="3040"/>
                    </a:lnTo>
                    <a:lnTo>
                      <a:pt x="1280" y="3096"/>
                    </a:lnTo>
                    <a:lnTo>
                      <a:pt x="1372" y="3133"/>
                    </a:lnTo>
                    <a:lnTo>
                      <a:pt x="1484" y="3151"/>
                    </a:lnTo>
                    <a:lnTo>
                      <a:pt x="1595" y="3133"/>
                    </a:lnTo>
                    <a:lnTo>
                      <a:pt x="1688" y="3114"/>
                    </a:lnTo>
                    <a:lnTo>
                      <a:pt x="1799" y="3059"/>
                    </a:lnTo>
                    <a:lnTo>
                      <a:pt x="1891" y="3003"/>
                    </a:lnTo>
                    <a:lnTo>
                      <a:pt x="2040" y="2873"/>
                    </a:lnTo>
                    <a:lnTo>
                      <a:pt x="2058" y="3003"/>
                    </a:lnTo>
                    <a:lnTo>
                      <a:pt x="2114" y="3114"/>
                    </a:lnTo>
                    <a:lnTo>
                      <a:pt x="2188" y="3225"/>
                    </a:lnTo>
                    <a:lnTo>
                      <a:pt x="2244" y="3263"/>
                    </a:lnTo>
                    <a:lnTo>
                      <a:pt x="2299" y="3300"/>
                    </a:lnTo>
                    <a:lnTo>
                      <a:pt x="2373" y="3337"/>
                    </a:lnTo>
                    <a:lnTo>
                      <a:pt x="2540" y="3337"/>
                    </a:lnTo>
                    <a:lnTo>
                      <a:pt x="2651" y="3300"/>
                    </a:lnTo>
                    <a:lnTo>
                      <a:pt x="2781" y="3225"/>
                    </a:lnTo>
                    <a:lnTo>
                      <a:pt x="2911" y="3114"/>
                    </a:lnTo>
                    <a:lnTo>
                      <a:pt x="3041" y="2985"/>
                    </a:lnTo>
                    <a:lnTo>
                      <a:pt x="3152" y="2836"/>
                    </a:lnTo>
                    <a:lnTo>
                      <a:pt x="3263" y="2651"/>
                    </a:lnTo>
                    <a:lnTo>
                      <a:pt x="3356" y="2466"/>
                    </a:lnTo>
                    <a:lnTo>
                      <a:pt x="3448" y="2262"/>
                    </a:lnTo>
                    <a:lnTo>
                      <a:pt x="3504" y="2039"/>
                    </a:lnTo>
                    <a:lnTo>
                      <a:pt x="3541" y="1872"/>
                    </a:lnTo>
                    <a:lnTo>
                      <a:pt x="3541" y="1706"/>
                    </a:lnTo>
                    <a:lnTo>
                      <a:pt x="3504" y="1539"/>
                    </a:lnTo>
                    <a:lnTo>
                      <a:pt x="3430" y="1391"/>
                    </a:lnTo>
                    <a:lnTo>
                      <a:pt x="3356" y="1316"/>
                    </a:lnTo>
                    <a:lnTo>
                      <a:pt x="3282" y="1224"/>
                    </a:lnTo>
                    <a:lnTo>
                      <a:pt x="3189" y="1168"/>
                    </a:lnTo>
                    <a:lnTo>
                      <a:pt x="3096" y="1113"/>
                    </a:lnTo>
                    <a:lnTo>
                      <a:pt x="2929" y="1038"/>
                    </a:lnTo>
                    <a:lnTo>
                      <a:pt x="2800" y="1001"/>
                    </a:lnTo>
                    <a:lnTo>
                      <a:pt x="2763" y="909"/>
                    </a:lnTo>
                    <a:lnTo>
                      <a:pt x="2725" y="816"/>
                    </a:lnTo>
                    <a:lnTo>
                      <a:pt x="2670" y="742"/>
                    </a:lnTo>
                    <a:lnTo>
                      <a:pt x="2596" y="668"/>
                    </a:lnTo>
                    <a:lnTo>
                      <a:pt x="2466" y="557"/>
                    </a:lnTo>
                    <a:lnTo>
                      <a:pt x="2299" y="482"/>
                    </a:lnTo>
                    <a:lnTo>
                      <a:pt x="2132" y="427"/>
                    </a:lnTo>
                    <a:lnTo>
                      <a:pt x="1966" y="408"/>
                    </a:lnTo>
                    <a:lnTo>
                      <a:pt x="1799" y="390"/>
                    </a:lnTo>
                    <a:lnTo>
                      <a:pt x="1651" y="408"/>
                    </a:lnTo>
                    <a:lnTo>
                      <a:pt x="1595" y="316"/>
                    </a:lnTo>
                    <a:lnTo>
                      <a:pt x="1521" y="223"/>
                    </a:lnTo>
                    <a:lnTo>
                      <a:pt x="1428" y="167"/>
                    </a:lnTo>
                    <a:lnTo>
                      <a:pt x="1354" y="112"/>
                    </a:lnTo>
                    <a:lnTo>
                      <a:pt x="1261" y="56"/>
                    </a:lnTo>
                    <a:lnTo>
                      <a:pt x="1150" y="19"/>
                    </a:lnTo>
                    <a:lnTo>
                      <a:pt x="1057"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131;p46">
                <a:extLst>
                  <a:ext uri="{FF2B5EF4-FFF2-40B4-BE49-F238E27FC236}">
                    <a16:creationId xmlns:a16="http://schemas.microsoft.com/office/drawing/2014/main" id="{E831F3EC-5E08-B189-763A-D94D281A47FC}"/>
                  </a:ext>
                </a:extLst>
              </p:cNvPr>
              <p:cNvSpPr/>
              <p:nvPr/>
            </p:nvSpPr>
            <p:spPr>
              <a:xfrm>
                <a:off x="6185850" y="3769850"/>
                <a:ext cx="18575" cy="43100"/>
              </a:xfrm>
              <a:custGeom>
                <a:avLst/>
                <a:gdLst/>
                <a:ahLst/>
                <a:cxnLst/>
                <a:rect l="l" t="t" r="r" b="b"/>
                <a:pathLst>
                  <a:path w="743" h="1724" extrusionOk="0">
                    <a:moveTo>
                      <a:pt x="631" y="0"/>
                    </a:moveTo>
                    <a:lnTo>
                      <a:pt x="594" y="19"/>
                    </a:lnTo>
                    <a:lnTo>
                      <a:pt x="557" y="37"/>
                    </a:lnTo>
                    <a:lnTo>
                      <a:pt x="538" y="74"/>
                    </a:lnTo>
                    <a:lnTo>
                      <a:pt x="19" y="1594"/>
                    </a:lnTo>
                    <a:lnTo>
                      <a:pt x="1" y="1650"/>
                    </a:lnTo>
                    <a:lnTo>
                      <a:pt x="19" y="1668"/>
                    </a:lnTo>
                    <a:lnTo>
                      <a:pt x="38" y="1705"/>
                    </a:lnTo>
                    <a:lnTo>
                      <a:pt x="75" y="1724"/>
                    </a:lnTo>
                    <a:lnTo>
                      <a:pt x="168" y="1724"/>
                    </a:lnTo>
                    <a:lnTo>
                      <a:pt x="205" y="1668"/>
                    </a:lnTo>
                    <a:lnTo>
                      <a:pt x="724" y="130"/>
                    </a:lnTo>
                    <a:lnTo>
                      <a:pt x="742" y="93"/>
                    </a:lnTo>
                    <a:lnTo>
                      <a:pt x="724" y="56"/>
                    </a:lnTo>
                    <a:lnTo>
                      <a:pt x="705" y="19"/>
                    </a:lnTo>
                    <a:lnTo>
                      <a:pt x="66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132;p46">
                <a:extLst>
                  <a:ext uri="{FF2B5EF4-FFF2-40B4-BE49-F238E27FC236}">
                    <a16:creationId xmlns:a16="http://schemas.microsoft.com/office/drawing/2014/main" id="{D12B8D8D-064C-586E-0A7C-CBF8BBAAF254}"/>
                  </a:ext>
                </a:extLst>
              </p:cNvPr>
              <p:cNvSpPr/>
              <p:nvPr/>
            </p:nvSpPr>
            <p:spPr>
              <a:xfrm>
                <a:off x="6213200" y="3784200"/>
                <a:ext cx="19025" cy="43600"/>
              </a:xfrm>
              <a:custGeom>
                <a:avLst/>
                <a:gdLst/>
                <a:ahLst/>
                <a:cxnLst/>
                <a:rect l="l" t="t" r="r" b="b"/>
                <a:pathLst>
                  <a:path w="761" h="1744" extrusionOk="0">
                    <a:moveTo>
                      <a:pt x="667" y="1"/>
                    </a:moveTo>
                    <a:lnTo>
                      <a:pt x="630" y="19"/>
                    </a:lnTo>
                    <a:lnTo>
                      <a:pt x="593" y="38"/>
                    </a:lnTo>
                    <a:lnTo>
                      <a:pt x="575" y="75"/>
                    </a:lnTo>
                    <a:lnTo>
                      <a:pt x="0" y="1613"/>
                    </a:lnTo>
                    <a:lnTo>
                      <a:pt x="0" y="1650"/>
                    </a:lnTo>
                    <a:lnTo>
                      <a:pt x="0" y="1687"/>
                    </a:lnTo>
                    <a:lnTo>
                      <a:pt x="19" y="1725"/>
                    </a:lnTo>
                    <a:lnTo>
                      <a:pt x="56" y="1743"/>
                    </a:lnTo>
                    <a:lnTo>
                      <a:pt x="93" y="1743"/>
                    </a:lnTo>
                    <a:lnTo>
                      <a:pt x="149" y="1725"/>
                    </a:lnTo>
                    <a:lnTo>
                      <a:pt x="186" y="1687"/>
                    </a:lnTo>
                    <a:lnTo>
                      <a:pt x="760" y="131"/>
                    </a:lnTo>
                    <a:lnTo>
                      <a:pt x="760" y="93"/>
                    </a:lnTo>
                    <a:lnTo>
                      <a:pt x="760" y="56"/>
                    </a:lnTo>
                    <a:lnTo>
                      <a:pt x="723" y="38"/>
                    </a:lnTo>
                    <a:lnTo>
                      <a:pt x="705" y="19"/>
                    </a:lnTo>
                    <a:lnTo>
                      <a:pt x="66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133;p46">
                <a:extLst>
                  <a:ext uri="{FF2B5EF4-FFF2-40B4-BE49-F238E27FC236}">
                    <a16:creationId xmlns:a16="http://schemas.microsoft.com/office/drawing/2014/main" id="{91930337-52D3-DA0F-0784-F6BE74C8435A}"/>
                  </a:ext>
                </a:extLst>
              </p:cNvPr>
              <p:cNvSpPr/>
              <p:nvPr/>
            </p:nvSpPr>
            <p:spPr>
              <a:xfrm>
                <a:off x="6132575" y="3810625"/>
                <a:ext cx="34300" cy="50050"/>
              </a:xfrm>
              <a:custGeom>
                <a:avLst/>
                <a:gdLst/>
                <a:ahLst/>
                <a:cxnLst/>
                <a:rect l="l" t="t" r="r" b="b"/>
                <a:pathLst>
                  <a:path w="1372" h="2002" extrusionOk="0">
                    <a:moveTo>
                      <a:pt x="74" y="0"/>
                    </a:moveTo>
                    <a:lnTo>
                      <a:pt x="37" y="19"/>
                    </a:lnTo>
                    <a:lnTo>
                      <a:pt x="19" y="37"/>
                    </a:lnTo>
                    <a:lnTo>
                      <a:pt x="0" y="74"/>
                    </a:lnTo>
                    <a:lnTo>
                      <a:pt x="0" y="111"/>
                    </a:lnTo>
                    <a:lnTo>
                      <a:pt x="19" y="149"/>
                    </a:lnTo>
                    <a:lnTo>
                      <a:pt x="56" y="167"/>
                    </a:lnTo>
                    <a:lnTo>
                      <a:pt x="204" y="297"/>
                    </a:lnTo>
                    <a:lnTo>
                      <a:pt x="371" y="445"/>
                    </a:lnTo>
                    <a:lnTo>
                      <a:pt x="575" y="630"/>
                    </a:lnTo>
                    <a:lnTo>
                      <a:pt x="760" y="890"/>
                    </a:lnTo>
                    <a:lnTo>
                      <a:pt x="853" y="1038"/>
                    </a:lnTo>
                    <a:lnTo>
                      <a:pt x="946" y="1186"/>
                    </a:lnTo>
                    <a:lnTo>
                      <a:pt x="1020" y="1353"/>
                    </a:lnTo>
                    <a:lnTo>
                      <a:pt x="1094" y="1520"/>
                    </a:lnTo>
                    <a:lnTo>
                      <a:pt x="1131" y="1724"/>
                    </a:lnTo>
                    <a:lnTo>
                      <a:pt x="1168" y="1909"/>
                    </a:lnTo>
                    <a:lnTo>
                      <a:pt x="1186" y="1946"/>
                    </a:lnTo>
                    <a:lnTo>
                      <a:pt x="1205" y="1983"/>
                    </a:lnTo>
                    <a:lnTo>
                      <a:pt x="1242" y="2002"/>
                    </a:lnTo>
                    <a:lnTo>
                      <a:pt x="1279" y="2002"/>
                    </a:lnTo>
                    <a:lnTo>
                      <a:pt x="1316" y="1983"/>
                    </a:lnTo>
                    <a:lnTo>
                      <a:pt x="1353" y="1965"/>
                    </a:lnTo>
                    <a:lnTo>
                      <a:pt x="1372" y="1928"/>
                    </a:lnTo>
                    <a:lnTo>
                      <a:pt x="1372" y="1891"/>
                    </a:lnTo>
                    <a:lnTo>
                      <a:pt x="1335" y="1668"/>
                    </a:lnTo>
                    <a:lnTo>
                      <a:pt x="1279" y="1465"/>
                    </a:lnTo>
                    <a:lnTo>
                      <a:pt x="1205" y="1279"/>
                    </a:lnTo>
                    <a:lnTo>
                      <a:pt x="1131" y="1112"/>
                    </a:lnTo>
                    <a:lnTo>
                      <a:pt x="1038" y="946"/>
                    </a:lnTo>
                    <a:lnTo>
                      <a:pt x="946" y="779"/>
                    </a:lnTo>
                    <a:lnTo>
                      <a:pt x="723" y="519"/>
                    </a:lnTo>
                    <a:lnTo>
                      <a:pt x="519" y="297"/>
                    </a:lnTo>
                    <a:lnTo>
                      <a:pt x="352" y="149"/>
                    </a:lnTo>
                    <a:lnTo>
                      <a:pt x="149"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134;p46">
                <a:extLst>
                  <a:ext uri="{FF2B5EF4-FFF2-40B4-BE49-F238E27FC236}">
                    <a16:creationId xmlns:a16="http://schemas.microsoft.com/office/drawing/2014/main" id="{CB08F1B0-2501-CED5-75FF-D98E0BAA7B9F}"/>
                  </a:ext>
                </a:extLst>
              </p:cNvPr>
              <p:cNvSpPr/>
              <p:nvPr/>
            </p:nvSpPr>
            <p:spPr>
              <a:xfrm>
                <a:off x="6020900" y="4065925"/>
                <a:ext cx="7900" cy="32475"/>
              </a:xfrm>
              <a:custGeom>
                <a:avLst/>
                <a:gdLst/>
                <a:ahLst/>
                <a:cxnLst/>
                <a:rect l="l" t="t" r="r" b="b"/>
                <a:pathLst>
                  <a:path w="316" h="1299" extrusionOk="0">
                    <a:moveTo>
                      <a:pt x="56" y="1"/>
                    </a:moveTo>
                    <a:lnTo>
                      <a:pt x="19" y="38"/>
                    </a:lnTo>
                    <a:lnTo>
                      <a:pt x="19" y="75"/>
                    </a:lnTo>
                    <a:lnTo>
                      <a:pt x="1" y="112"/>
                    </a:lnTo>
                    <a:lnTo>
                      <a:pt x="130" y="1205"/>
                    </a:lnTo>
                    <a:lnTo>
                      <a:pt x="130" y="1243"/>
                    </a:lnTo>
                    <a:lnTo>
                      <a:pt x="149" y="1280"/>
                    </a:lnTo>
                    <a:lnTo>
                      <a:pt x="186" y="1298"/>
                    </a:lnTo>
                    <a:lnTo>
                      <a:pt x="241" y="1298"/>
                    </a:lnTo>
                    <a:lnTo>
                      <a:pt x="279" y="1280"/>
                    </a:lnTo>
                    <a:lnTo>
                      <a:pt x="297" y="1261"/>
                    </a:lnTo>
                    <a:lnTo>
                      <a:pt x="316" y="1224"/>
                    </a:lnTo>
                    <a:lnTo>
                      <a:pt x="316" y="1187"/>
                    </a:lnTo>
                    <a:lnTo>
                      <a:pt x="204" y="93"/>
                    </a:lnTo>
                    <a:lnTo>
                      <a:pt x="186" y="56"/>
                    </a:lnTo>
                    <a:lnTo>
                      <a:pt x="167" y="19"/>
                    </a:lnTo>
                    <a:lnTo>
                      <a:pt x="13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135;p46">
                <a:extLst>
                  <a:ext uri="{FF2B5EF4-FFF2-40B4-BE49-F238E27FC236}">
                    <a16:creationId xmlns:a16="http://schemas.microsoft.com/office/drawing/2014/main" id="{ED640330-D1E4-9D00-0F4E-095100B00821}"/>
                  </a:ext>
                </a:extLst>
              </p:cNvPr>
              <p:cNvSpPr/>
              <p:nvPr/>
            </p:nvSpPr>
            <p:spPr>
              <a:xfrm>
                <a:off x="5815175" y="3969100"/>
                <a:ext cx="7425" cy="27350"/>
              </a:xfrm>
              <a:custGeom>
                <a:avLst/>
                <a:gdLst/>
                <a:ahLst/>
                <a:cxnLst/>
                <a:rect l="l" t="t" r="r" b="b"/>
                <a:pathLst>
                  <a:path w="297" h="1094" extrusionOk="0">
                    <a:moveTo>
                      <a:pt x="204" y="0"/>
                    </a:moveTo>
                    <a:lnTo>
                      <a:pt x="167" y="19"/>
                    </a:lnTo>
                    <a:lnTo>
                      <a:pt x="130" y="37"/>
                    </a:lnTo>
                    <a:lnTo>
                      <a:pt x="111" y="56"/>
                    </a:lnTo>
                    <a:lnTo>
                      <a:pt x="93" y="93"/>
                    </a:lnTo>
                    <a:lnTo>
                      <a:pt x="0" y="982"/>
                    </a:lnTo>
                    <a:lnTo>
                      <a:pt x="19" y="1019"/>
                    </a:lnTo>
                    <a:lnTo>
                      <a:pt x="37" y="1057"/>
                    </a:lnTo>
                    <a:lnTo>
                      <a:pt x="56" y="1075"/>
                    </a:lnTo>
                    <a:lnTo>
                      <a:pt x="93" y="1094"/>
                    </a:lnTo>
                    <a:lnTo>
                      <a:pt x="111" y="1094"/>
                    </a:lnTo>
                    <a:lnTo>
                      <a:pt x="149" y="1075"/>
                    </a:lnTo>
                    <a:lnTo>
                      <a:pt x="167" y="1057"/>
                    </a:lnTo>
                    <a:lnTo>
                      <a:pt x="204" y="1038"/>
                    </a:lnTo>
                    <a:lnTo>
                      <a:pt x="204" y="1001"/>
                    </a:lnTo>
                    <a:lnTo>
                      <a:pt x="297" y="111"/>
                    </a:lnTo>
                    <a:lnTo>
                      <a:pt x="278" y="74"/>
                    </a:lnTo>
                    <a:lnTo>
                      <a:pt x="260" y="37"/>
                    </a:lnTo>
                    <a:lnTo>
                      <a:pt x="241" y="19"/>
                    </a:lnTo>
                    <a:lnTo>
                      <a:pt x="20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136;p46">
                <a:extLst>
                  <a:ext uri="{FF2B5EF4-FFF2-40B4-BE49-F238E27FC236}">
                    <a16:creationId xmlns:a16="http://schemas.microsoft.com/office/drawing/2014/main" id="{6EC8481A-6666-87CA-A2CF-D3C0430F006B}"/>
                  </a:ext>
                </a:extLst>
              </p:cNvPr>
              <p:cNvSpPr/>
              <p:nvPr/>
            </p:nvSpPr>
            <p:spPr>
              <a:xfrm>
                <a:off x="5818425" y="3875500"/>
                <a:ext cx="12975" cy="87125"/>
              </a:xfrm>
              <a:custGeom>
                <a:avLst/>
                <a:gdLst/>
                <a:ahLst/>
                <a:cxnLst/>
                <a:rect l="l" t="t" r="r" b="b"/>
                <a:pathLst>
                  <a:path w="519" h="3485" extrusionOk="0">
                    <a:moveTo>
                      <a:pt x="389" y="0"/>
                    </a:moveTo>
                    <a:lnTo>
                      <a:pt x="352" y="19"/>
                    </a:lnTo>
                    <a:lnTo>
                      <a:pt x="334" y="37"/>
                    </a:lnTo>
                    <a:lnTo>
                      <a:pt x="315" y="74"/>
                    </a:lnTo>
                    <a:lnTo>
                      <a:pt x="0" y="3373"/>
                    </a:lnTo>
                    <a:lnTo>
                      <a:pt x="19" y="3429"/>
                    </a:lnTo>
                    <a:lnTo>
                      <a:pt x="37" y="3447"/>
                    </a:lnTo>
                    <a:lnTo>
                      <a:pt x="56" y="3485"/>
                    </a:lnTo>
                    <a:lnTo>
                      <a:pt x="148" y="3485"/>
                    </a:lnTo>
                    <a:lnTo>
                      <a:pt x="167" y="3466"/>
                    </a:lnTo>
                    <a:lnTo>
                      <a:pt x="185" y="3429"/>
                    </a:lnTo>
                    <a:lnTo>
                      <a:pt x="204" y="3392"/>
                    </a:lnTo>
                    <a:lnTo>
                      <a:pt x="519" y="93"/>
                    </a:lnTo>
                    <a:lnTo>
                      <a:pt x="519" y="56"/>
                    </a:lnTo>
                    <a:lnTo>
                      <a:pt x="500" y="37"/>
                    </a:lnTo>
                    <a:lnTo>
                      <a:pt x="46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137;p46">
                <a:extLst>
                  <a:ext uri="{FF2B5EF4-FFF2-40B4-BE49-F238E27FC236}">
                    <a16:creationId xmlns:a16="http://schemas.microsoft.com/office/drawing/2014/main" id="{0C1D952E-BE35-4F0A-DED7-39768DABD8D7}"/>
                  </a:ext>
                </a:extLst>
              </p:cNvPr>
              <p:cNvSpPr/>
              <p:nvPr/>
            </p:nvSpPr>
            <p:spPr>
              <a:xfrm>
                <a:off x="5815175" y="4023775"/>
                <a:ext cx="5125" cy="35225"/>
              </a:xfrm>
              <a:custGeom>
                <a:avLst/>
                <a:gdLst/>
                <a:ahLst/>
                <a:cxnLst/>
                <a:rect l="l" t="t" r="r" b="b"/>
                <a:pathLst>
                  <a:path w="205" h="1409" extrusionOk="0">
                    <a:moveTo>
                      <a:pt x="74" y="0"/>
                    </a:moveTo>
                    <a:lnTo>
                      <a:pt x="37" y="19"/>
                    </a:lnTo>
                    <a:lnTo>
                      <a:pt x="19" y="56"/>
                    </a:lnTo>
                    <a:lnTo>
                      <a:pt x="0" y="93"/>
                    </a:lnTo>
                    <a:lnTo>
                      <a:pt x="0" y="1316"/>
                    </a:lnTo>
                    <a:lnTo>
                      <a:pt x="19" y="1353"/>
                    </a:lnTo>
                    <a:lnTo>
                      <a:pt x="37" y="1390"/>
                    </a:lnTo>
                    <a:lnTo>
                      <a:pt x="74" y="1409"/>
                    </a:lnTo>
                    <a:lnTo>
                      <a:pt x="149" y="1409"/>
                    </a:lnTo>
                    <a:lnTo>
                      <a:pt x="186" y="1390"/>
                    </a:lnTo>
                    <a:lnTo>
                      <a:pt x="204" y="1353"/>
                    </a:lnTo>
                    <a:lnTo>
                      <a:pt x="204" y="1316"/>
                    </a:lnTo>
                    <a:lnTo>
                      <a:pt x="204" y="93"/>
                    </a:lnTo>
                    <a:lnTo>
                      <a:pt x="204" y="56"/>
                    </a:lnTo>
                    <a:lnTo>
                      <a:pt x="186" y="19"/>
                    </a:lnTo>
                    <a:lnTo>
                      <a:pt x="149"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Speech Bubble: Oval 1">
            <a:extLst>
              <a:ext uri="{FF2B5EF4-FFF2-40B4-BE49-F238E27FC236}">
                <a16:creationId xmlns:a16="http://schemas.microsoft.com/office/drawing/2014/main" id="{235E803A-2B77-C8C1-1B94-E1BA03199565}"/>
              </a:ext>
            </a:extLst>
          </p:cNvPr>
          <p:cNvSpPr/>
          <p:nvPr/>
        </p:nvSpPr>
        <p:spPr>
          <a:xfrm>
            <a:off x="2831510" y="1115431"/>
            <a:ext cx="5559672" cy="3090836"/>
          </a:xfrm>
          <a:prstGeom prst="wedgeEllipseCallout">
            <a:avLst>
              <a:gd name="adj1" fmla="val -60276"/>
              <a:gd name="adj2" fmla="val 8492"/>
            </a:avLst>
          </a:prstGeom>
          <a:ln w="28575"/>
        </p:spPr>
        <p:style>
          <a:lnRef idx="3">
            <a:schemeClr val="lt1"/>
          </a:lnRef>
          <a:fillRef idx="1">
            <a:schemeClr val="accent2"/>
          </a:fillRef>
          <a:effectRef idx="1">
            <a:schemeClr val="accent2"/>
          </a:effectRef>
          <a:fontRef idx="minor">
            <a:schemeClr val="lt1"/>
          </a:fontRef>
        </p:style>
        <p:txBody>
          <a:bodyPr rtlCol="0" anchor="ctr"/>
          <a:lstStyle/>
          <a:p>
            <a:pPr algn="ctr">
              <a:lnSpc>
                <a:spcPct val="120000"/>
              </a:lnSpc>
              <a:spcBef>
                <a:spcPts val="300"/>
              </a:spcBef>
              <a:spcAft>
                <a:spcPts val="300"/>
              </a:spcAft>
            </a:pPr>
            <a:r>
              <a:rPr lang="fr-FR" sz="2200">
                <a:solidFill>
                  <a:schemeClr val="bg1"/>
                </a:solidFill>
                <a:effectLst/>
                <a:latin typeface="+mj-lt"/>
                <a:ea typeface="Calibri" panose="020F0502020204030204" pitchFamily="34" charset="0"/>
                <a:cs typeface="Times New Roman" panose="02020603050405020304" pitchFamily="18" charset="0"/>
              </a:rPr>
              <a:t>Đọc thông tin mục IV SGK tr.72 và cho biết: </a:t>
            </a:r>
            <a:r>
              <a:rPr lang="fr-FR" sz="2200" i="1">
                <a:solidFill>
                  <a:schemeClr val="bg1"/>
                </a:solidFill>
                <a:effectLst/>
                <a:latin typeface="+mj-lt"/>
                <a:ea typeface="Calibri" panose="020F0502020204030204" pitchFamily="34" charset="0"/>
                <a:cs typeface="Times New Roman" panose="02020603050405020304" pitchFamily="18" charset="0"/>
              </a:rPr>
              <a:t>Để nâng cao hiệu quả bảo vệ môi trường nuôi thủy sản, cần tiến hành đồng bộ các biện pháp nào?</a:t>
            </a:r>
            <a:endParaRPr lang="en-US" sz="2200">
              <a:solidFill>
                <a:schemeClr val="bg1"/>
              </a:solidFill>
              <a:effectLst/>
              <a:latin typeface="+mj-lt"/>
              <a:ea typeface="Calibri" panose="020F0502020204030204" pitchFamily="34" charset="0"/>
              <a:cs typeface="Times New Roman" panose="02020603050405020304" pitchFamily="18" charset="0"/>
            </a:endParaRPr>
          </a:p>
        </p:txBody>
      </p:sp>
      <p:pic>
        <p:nvPicPr>
          <p:cNvPr id="19458" name="Picture 2">
            <a:extLst>
              <a:ext uri="{FF2B5EF4-FFF2-40B4-BE49-F238E27FC236}">
                <a16:creationId xmlns:a16="http://schemas.microsoft.com/office/drawing/2014/main" id="{197D0AD6-B21E-5079-0D4F-C9D9AB041D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568" t="10484" b="66421"/>
          <a:stretch/>
        </p:blipFill>
        <p:spPr bwMode="auto">
          <a:xfrm>
            <a:off x="7467020" y="3910581"/>
            <a:ext cx="1511928" cy="1086721"/>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
            <a:extLst>
              <a:ext uri="{FF2B5EF4-FFF2-40B4-BE49-F238E27FC236}">
                <a16:creationId xmlns:a16="http://schemas.microsoft.com/office/drawing/2014/main" id="{A70E460F-8440-22AB-13CB-62729F7825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568" t="10484" b="66421"/>
          <a:stretch/>
        </p:blipFill>
        <p:spPr bwMode="auto">
          <a:xfrm>
            <a:off x="6494165" y="4145808"/>
            <a:ext cx="1050951" cy="755387"/>
          </a:xfrm>
          <a:prstGeom prst="rect">
            <a:avLst/>
          </a:prstGeom>
          <a:noFill/>
          <a:extLst>
            <a:ext uri="{909E8E84-426E-40DD-AFC4-6F175D3DCCD1}">
              <a14:hiddenFill xmlns:a14="http://schemas.microsoft.com/office/drawing/2010/main">
                <a:solidFill>
                  <a:srgbClr val="FFFFFF"/>
                </a:solidFill>
              </a14:hiddenFill>
            </a:ext>
          </a:extLst>
        </p:spPr>
      </p:pic>
      <p:sp>
        <p:nvSpPr>
          <p:cNvPr id="105" name="Google Shape;295;p27">
            <a:extLst>
              <a:ext uri="{FF2B5EF4-FFF2-40B4-BE49-F238E27FC236}">
                <a16:creationId xmlns:a16="http://schemas.microsoft.com/office/drawing/2014/main" id="{197727F6-05C6-D512-DD39-D65FC8CA6D8E}"/>
              </a:ext>
            </a:extLst>
          </p:cNvPr>
          <p:cNvSpPr txBox="1">
            <a:spLocks noGrp="1"/>
          </p:cNvSpPr>
          <p:nvPr>
            <p:ph type="title"/>
          </p:nvPr>
        </p:nvSpPr>
        <p:spPr>
          <a:xfrm>
            <a:off x="713099" y="296170"/>
            <a:ext cx="7717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000">
                <a:solidFill>
                  <a:srgbClr val="003849"/>
                </a:solidFill>
                <a:latin typeface="+mj-lt"/>
              </a:rPr>
              <a:t>IV. Bảo vệ môi trường nuôi thuỷ sản</a:t>
            </a:r>
            <a:endParaRPr sz="3000" dirty="0">
              <a:solidFill>
                <a:srgbClr val="003849"/>
              </a:solidFill>
              <a:latin typeface="+mj-lt"/>
            </a:endParaRPr>
          </a:p>
        </p:txBody>
      </p:sp>
    </p:spTree>
    <p:extLst>
      <p:ext uri="{BB962C8B-B14F-4D97-AF65-F5344CB8AC3E}">
        <p14:creationId xmlns:p14="http://schemas.microsoft.com/office/powerpoint/2010/main" val="229063803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F5A9DE3-1334-559D-1DC1-A4467C103818}"/>
              </a:ext>
            </a:extLst>
          </p:cNvPr>
          <p:cNvSpPr txBox="1"/>
          <p:nvPr/>
        </p:nvSpPr>
        <p:spPr>
          <a:xfrm>
            <a:off x="502387" y="964792"/>
            <a:ext cx="8139223" cy="3882538"/>
          </a:xfrm>
          <a:prstGeom prst="rect">
            <a:avLst/>
          </a:prstGeom>
          <a:noFill/>
        </p:spPr>
        <p:txBody>
          <a:bodyPr wrap="square">
            <a:spAutoFit/>
          </a:bodyPr>
          <a:lstStyle/>
          <a:p>
            <a:pPr algn="just">
              <a:lnSpc>
                <a:spcPct val="130000"/>
              </a:lnSpc>
              <a:spcBef>
                <a:spcPts val="300"/>
              </a:spcBef>
              <a:spcAft>
                <a:spcPts val="300"/>
              </a:spcAft>
            </a:pPr>
            <a:r>
              <a:rPr lang="fr-FR" sz="2000">
                <a:solidFill>
                  <a:srgbClr val="000000"/>
                </a:solidFill>
                <a:effectLst/>
                <a:latin typeface="+mj-lt"/>
                <a:ea typeface="Calibri" panose="020F0502020204030204" pitchFamily="34" charset="0"/>
                <a:cs typeface="Times New Roman" panose="02020603050405020304" pitchFamily="18" charset="0"/>
              </a:rPr>
              <a:t>Để nâng cao hiệu quả bảo vệ môi trường nuôi thủy sản, cần tiến hành đồng bộ các biện pháp:</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Quản lí tốt chất thải, nước thải, đảm bảo không gây ô nhiễm môi trường, lây lan dịch bệnh.</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Thực hiện tốt các biện pháp quản lí, chăm sóc ao nuôi, đặc biệt là phòng chống dịch bệnh.</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Khuyến khích các hộ nuôi trồng thủy sản tăng cường áp dụng các biện pháp tiến bộ kĩ thuật, ứng dụng công nghệ cao trong nuôi trồng thủy sản thâm canh. </a:t>
            </a:r>
            <a:endParaRPr lang="en-US" sz="2000">
              <a:effectLst/>
              <a:latin typeface="+mj-lt"/>
              <a:ea typeface="Calibri" panose="020F0502020204030204" pitchFamily="34" charset="0"/>
              <a:cs typeface="Times New Roman" panose="02020603050405020304" pitchFamily="18" charset="0"/>
            </a:endParaRPr>
          </a:p>
        </p:txBody>
      </p:sp>
      <p:sp>
        <p:nvSpPr>
          <p:cNvPr id="10" name="Google Shape;295;p27">
            <a:extLst>
              <a:ext uri="{FF2B5EF4-FFF2-40B4-BE49-F238E27FC236}">
                <a16:creationId xmlns:a16="http://schemas.microsoft.com/office/drawing/2014/main" id="{C91D3787-44B0-CE8C-C57C-8401B9800CFB}"/>
              </a:ext>
            </a:extLst>
          </p:cNvPr>
          <p:cNvSpPr txBox="1">
            <a:spLocks/>
          </p:cNvSpPr>
          <p:nvPr/>
        </p:nvSpPr>
        <p:spPr>
          <a:xfrm>
            <a:off x="713099" y="296170"/>
            <a:ext cx="77178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1pPr>
            <a:lvl2pPr marR="0" lvl="1"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2pPr>
            <a:lvl3pPr marR="0" lvl="2"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3pPr>
            <a:lvl4pPr marR="0" lvl="3"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4pPr>
            <a:lvl5pPr marR="0" lvl="4"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5pPr>
            <a:lvl6pPr marR="0" lvl="5"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6pPr>
            <a:lvl7pPr marR="0" lvl="6"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7pPr>
            <a:lvl8pPr marR="0" lvl="7"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8pPr>
            <a:lvl9pPr marR="0" lvl="8"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9pPr>
          </a:lstStyle>
          <a:p>
            <a:pPr algn="ctr"/>
            <a:r>
              <a:rPr lang="vi-VN" sz="3000">
                <a:solidFill>
                  <a:srgbClr val="003849"/>
                </a:solidFill>
                <a:latin typeface="+mn-lt"/>
              </a:rPr>
              <a:t>IV. Bảo vệ môi trường nuôi thuỷ sản</a:t>
            </a:r>
            <a:endParaRPr lang="vi-VN" sz="3000" dirty="0">
              <a:solidFill>
                <a:srgbClr val="003849"/>
              </a:solidFill>
              <a:latin typeface="+mn-lt"/>
            </a:endParaRPr>
          </a:p>
        </p:txBody>
      </p:sp>
    </p:spTree>
    <p:extLst>
      <p:ext uri="{BB962C8B-B14F-4D97-AF65-F5344CB8AC3E}">
        <p14:creationId xmlns:p14="http://schemas.microsoft.com/office/powerpoint/2010/main" val="189799528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4" dur="500"/>
                                        <p:tgtEl>
                                          <p:spTgt spid="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9" dur="500"/>
                                        <p:tgtEl>
                                          <p:spTgt spid="7">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4"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F5A9DE3-1334-559D-1DC1-A4467C103818}"/>
              </a:ext>
            </a:extLst>
          </p:cNvPr>
          <p:cNvSpPr txBox="1"/>
          <p:nvPr/>
        </p:nvSpPr>
        <p:spPr>
          <a:xfrm>
            <a:off x="502387" y="964792"/>
            <a:ext cx="8139223" cy="3043847"/>
          </a:xfrm>
          <a:prstGeom prst="rect">
            <a:avLst/>
          </a:prstGeom>
          <a:noFill/>
        </p:spPr>
        <p:txBody>
          <a:bodyPr wrap="square">
            <a:spAutoFit/>
          </a:bodyPr>
          <a:lstStyle/>
          <a:p>
            <a:pPr algn="just">
              <a:lnSpc>
                <a:spcPct val="130000"/>
              </a:lnSpc>
              <a:spcBef>
                <a:spcPts val="300"/>
              </a:spcBef>
              <a:spcAft>
                <a:spcPts val="300"/>
              </a:spcAft>
            </a:pPr>
            <a:r>
              <a:rPr lang="fr-FR" sz="2000">
                <a:solidFill>
                  <a:srgbClr val="000000"/>
                </a:solidFill>
                <a:effectLst/>
                <a:latin typeface="+mj-lt"/>
                <a:ea typeface="Calibri" panose="020F0502020204030204" pitchFamily="34" charset="0"/>
                <a:cs typeface="Times New Roman" panose="02020603050405020304" pitchFamily="18" charset="0"/>
              </a:rPr>
              <a:t>Để nâng cao hiệu quả bảo vệ môi trường nuôi thủy sản, cần tiến hành đồng bộ các biện pháp:</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Hạn chế sử dụng kháng sinh, hóa chất. </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Khuyến khích sử dụng các loại chế phẩm sinh học chăm sóc thủy sản và xử lí môi trường. </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Thường xuyên tuyên truyền, vận động người dân nâng cao ý thức trong việc bảo vệ môi trường nuôi thủy sản. </a:t>
            </a:r>
            <a:endParaRPr lang="en-US" sz="2000">
              <a:latin typeface="+mj-lt"/>
            </a:endParaRPr>
          </a:p>
        </p:txBody>
      </p:sp>
      <p:sp>
        <p:nvSpPr>
          <p:cNvPr id="6" name="Google Shape;295;p27">
            <a:extLst>
              <a:ext uri="{FF2B5EF4-FFF2-40B4-BE49-F238E27FC236}">
                <a16:creationId xmlns:a16="http://schemas.microsoft.com/office/drawing/2014/main" id="{E75CC246-09FB-1BBD-4B7B-28DE5F3CEA3B}"/>
              </a:ext>
            </a:extLst>
          </p:cNvPr>
          <p:cNvSpPr txBox="1">
            <a:spLocks noGrp="1"/>
          </p:cNvSpPr>
          <p:nvPr>
            <p:ph type="title"/>
          </p:nvPr>
        </p:nvSpPr>
        <p:spPr>
          <a:xfrm>
            <a:off x="713099" y="296170"/>
            <a:ext cx="7717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000">
                <a:solidFill>
                  <a:srgbClr val="003849"/>
                </a:solidFill>
                <a:latin typeface="+mj-lt"/>
              </a:rPr>
              <a:t>IV. Bảo vệ môi trường nuôi thuỷ sản</a:t>
            </a:r>
            <a:endParaRPr sz="3000" dirty="0">
              <a:solidFill>
                <a:srgbClr val="003849"/>
              </a:solidFill>
              <a:latin typeface="+mj-lt"/>
            </a:endParaRPr>
          </a:p>
        </p:txBody>
      </p:sp>
      <p:pic>
        <p:nvPicPr>
          <p:cNvPr id="20482" name="Picture 2">
            <a:extLst>
              <a:ext uri="{FF2B5EF4-FFF2-40B4-BE49-F238E27FC236}">
                <a16:creationId xmlns:a16="http://schemas.microsoft.com/office/drawing/2014/main" id="{0AC2EB24-9D13-4116-94B7-D5C77A837D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6922239" y="3296093"/>
            <a:ext cx="2126067" cy="2126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9161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randombar(horizontal)">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95;p27">
            <a:extLst>
              <a:ext uri="{FF2B5EF4-FFF2-40B4-BE49-F238E27FC236}">
                <a16:creationId xmlns:a16="http://schemas.microsoft.com/office/drawing/2014/main" id="{F4C56DFE-81A8-417C-9895-6A2AD21D1D9A}"/>
              </a:ext>
            </a:extLst>
          </p:cNvPr>
          <p:cNvSpPr txBox="1">
            <a:spLocks noGrp="1"/>
          </p:cNvSpPr>
          <p:nvPr>
            <p:ph type="title"/>
          </p:nvPr>
        </p:nvSpPr>
        <p:spPr>
          <a:xfrm>
            <a:off x="713100" y="255768"/>
            <a:ext cx="7717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000" dirty="0">
                <a:solidFill>
                  <a:srgbClr val="003849"/>
                </a:solidFill>
                <a:latin typeface="+mj-lt"/>
              </a:rPr>
              <a:t>LUYỆN TẬP</a:t>
            </a:r>
            <a:endParaRPr sz="3000" dirty="0">
              <a:solidFill>
                <a:srgbClr val="003849"/>
              </a:solidFill>
              <a:latin typeface="+mj-lt"/>
            </a:endParaRPr>
          </a:p>
        </p:txBody>
      </p:sp>
      <p:pic>
        <p:nvPicPr>
          <p:cNvPr id="14" name="Picture 13">
            <a:extLst>
              <a:ext uri="{FF2B5EF4-FFF2-40B4-BE49-F238E27FC236}">
                <a16:creationId xmlns:a16="http://schemas.microsoft.com/office/drawing/2014/main" id="{1472D5E8-DC0A-9498-4588-3DF62E010EDA}"/>
              </a:ext>
            </a:extLst>
          </p:cNvPr>
          <p:cNvPicPr>
            <a:picLocks noChangeAspect="1"/>
          </p:cNvPicPr>
          <p:nvPr/>
        </p:nvPicPr>
        <p:blipFill>
          <a:blip r:embed="rId2"/>
          <a:stretch>
            <a:fillRect/>
          </a:stretch>
        </p:blipFill>
        <p:spPr>
          <a:xfrm>
            <a:off x="793741" y="1020726"/>
            <a:ext cx="7556518" cy="4122774"/>
          </a:xfrm>
          <a:prstGeom prst="rect">
            <a:avLst/>
          </a:prstGeom>
        </p:spPr>
      </p:pic>
      <p:sp>
        <p:nvSpPr>
          <p:cNvPr id="4" name="Callout: Line with Border and Accent Bar 3">
            <a:extLst>
              <a:ext uri="{FF2B5EF4-FFF2-40B4-BE49-F238E27FC236}">
                <a16:creationId xmlns:a16="http://schemas.microsoft.com/office/drawing/2014/main" id="{0FFDFF22-693A-C9DD-0D6C-6FAC9CBEDB05}"/>
              </a:ext>
            </a:extLst>
          </p:cNvPr>
          <p:cNvSpPr/>
          <p:nvPr/>
        </p:nvSpPr>
        <p:spPr>
          <a:xfrm>
            <a:off x="1552356" y="1253771"/>
            <a:ext cx="4593263" cy="669851"/>
          </a:xfrm>
          <a:prstGeom prst="accentBorderCallout1">
            <a:avLst>
              <a:gd name="adj1" fmla="val 50496"/>
              <a:gd name="adj2" fmla="val -3121"/>
              <a:gd name="adj3" fmla="val 50595"/>
              <a:gd name="adj4" fmla="val -16319"/>
            </a:avLst>
          </a:prstGeom>
          <a:solidFill>
            <a:srgbClr val="FCD324"/>
          </a:solidFill>
          <a:ln>
            <a:solidFill>
              <a:schemeClr val="accent2">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a:t>Trò chơi “Ai thông minh hơn”</a:t>
            </a:r>
          </a:p>
        </p:txBody>
      </p:sp>
      <p:sp>
        <p:nvSpPr>
          <p:cNvPr id="16" name="TextBox 15">
            <a:extLst>
              <a:ext uri="{FF2B5EF4-FFF2-40B4-BE49-F238E27FC236}">
                <a16:creationId xmlns:a16="http://schemas.microsoft.com/office/drawing/2014/main" id="{BB7BEA9A-7155-A5C6-72A5-B642D63A2554}"/>
              </a:ext>
            </a:extLst>
          </p:cNvPr>
          <p:cNvSpPr txBox="1"/>
          <p:nvPr/>
        </p:nvSpPr>
        <p:spPr>
          <a:xfrm>
            <a:off x="1093302" y="2108385"/>
            <a:ext cx="6957394" cy="926729"/>
          </a:xfrm>
          <a:prstGeom prst="rect">
            <a:avLst/>
          </a:prstGeom>
          <a:noFill/>
        </p:spPr>
        <p:txBody>
          <a:bodyPr wrap="square">
            <a:spAutoFit/>
          </a:bodyPr>
          <a:lstStyle/>
          <a:p>
            <a:pPr algn="just">
              <a:lnSpc>
                <a:spcPct val="130000"/>
              </a:lnSpc>
            </a:pPr>
            <a:r>
              <a:rPr lang="nl-NL" sz="2200">
                <a:effectLst/>
                <a:latin typeface="+mj-lt"/>
                <a:ea typeface="Calibri" panose="020F0502020204030204" pitchFamily="34" charset="0"/>
              </a:rPr>
              <a:t>Hãy tìm các câu ca dao, tục ngữ nói về biển, các loài thủy sản, kinh nghiệm, hoạt động khai thác thủy sản,...</a:t>
            </a:r>
            <a:endParaRPr lang="en-US" sz="2200">
              <a:latin typeface="+mj-lt"/>
            </a:endParaRPr>
          </a:p>
        </p:txBody>
      </p:sp>
      <p:pic>
        <p:nvPicPr>
          <p:cNvPr id="1026" name="Picture 2">
            <a:extLst>
              <a:ext uri="{FF2B5EF4-FFF2-40B4-BE49-F238E27FC236}">
                <a16:creationId xmlns:a16="http://schemas.microsoft.com/office/drawing/2014/main" id="{D5B3A505-5D45-3631-ABDA-C93C6F7FE2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9876" y="3179135"/>
            <a:ext cx="4424247" cy="196436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2F7F130-0400-2BF6-2D71-60ED5EA835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45041">
            <a:off x="5878060" y="754167"/>
            <a:ext cx="1465258" cy="1465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55736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anim calcmode="lin" valueType="num">
                                      <p:cBhvr>
                                        <p:cTn id="12" dur="500" fill="hold"/>
                                        <p:tgtEl>
                                          <p:spTgt spid="14"/>
                                        </p:tgtEl>
                                        <p:attrNameLst>
                                          <p:attrName>ppt_x</p:attrName>
                                        </p:attrNameLst>
                                      </p:cBhvr>
                                      <p:tavLst>
                                        <p:tav tm="0">
                                          <p:val>
                                            <p:strVal val="#ppt_x"/>
                                          </p:val>
                                        </p:tav>
                                        <p:tav tm="100000">
                                          <p:val>
                                            <p:strVal val="#ppt_x"/>
                                          </p:val>
                                        </p:tav>
                                      </p:tavLst>
                                    </p:anim>
                                    <p:anim calcmode="lin" valueType="num">
                                      <p:cBhvr>
                                        <p:cTn id="13"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nodeType="withEffect">
                                  <p:stCondLst>
                                    <p:cond delay="0"/>
                                  </p:stCondLst>
                                  <p:childTnLst>
                                    <p:set>
                                      <p:cBhvr>
                                        <p:cTn id="20" dur="1" fill="hold">
                                          <p:stCondLst>
                                            <p:cond delay="0"/>
                                          </p:stCondLst>
                                        </p:cTn>
                                        <p:tgtEl>
                                          <p:spTgt spid="1032"/>
                                        </p:tgtEl>
                                        <p:attrNameLst>
                                          <p:attrName>style.visibility</p:attrName>
                                        </p:attrNameLst>
                                      </p:cBhvr>
                                      <p:to>
                                        <p:strVal val="visible"/>
                                      </p:to>
                                    </p:set>
                                    <p:animEffect transition="in" filter="wipe(left)">
                                      <p:cBhvr>
                                        <p:cTn id="21" dur="500"/>
                                        <p:tgtEl>
                                          <p:spTgt spid="103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horizont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 grpId="0" animBg="1"/>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95;p27">
            <a:extLst>
              <a:ext uri="{FF2B5EF4-FFF2-40B4-BE49-F238E27FC236}">
                <a16:creationId xmlns:a16="http://schemas.microsoft.com/office/drawing/2014/main" id="{F4C56DFE-81A8-417C-9895-6A2AD21D1D9A}"/>
              </a:ext>
            </a:extLst>
          </p:cNvPr>
          <p:cNvSpPr txBox="1">
            <a:spLocks noGrp="1"/>
          </p:cNvSpPr>
          <p:nvPr>
            <p:ph type="title"/>
          </p:nvPr>
        </p:nvSpPr>
        <p:spPr>
          <a:xfrm>
            <a:off x="713100" y="255768"/>
            <a:ext cx="7717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000" dirty="0">
                <a:solidFill>
                  <a:srgbClr val="003849"/>
                </a:solidFill>
                <a:latin typeface="+mj-lt"/>
              </a:rPr>
              <a:t>LUYỆN TẬP</a:t>
            </a:r>
            <a:endParaRPr sz="3000" dirty="0">
              <a:solidFill>
                <a:srgbClr val="003849"/>
              </a:solidFill>
              <a:latin typeface="+mj-lt"/>
            </a:endParaRPr>
          </a:p>
        </p:txBody>
      </p:sp>
      <p:pic>
        <p:nvPicPr>
          <p:cNvPr id="14" name="Picture 13">
            <a:extLst>
              <a:ext uri="{FF2B5EF4-FFF2-40B4-BE49-F238E27FC236}">
                <a16:creationId xmlns:a16="http://schemas.microsoft.com/office/drawing/2014/main" id="{1472D5E8-DC0A-9498-4588-3DF62E010EDA}"/>
              </a:ext>
            </a:extLst>
          </p:cNvPr>
          <p:cNvPicPr>
            <a:picLocks noChangeAspect="1"/>
          </p:cNvPicPr>
          <p:nvPr/>
        </p:nvPicPr>
        <p:blipFill>
          <a:blip r:embed="rId2"/>
          <a:stretch>
            <a:fillRect/>
          </a:stretch>
        </p:blipFill>
        <p:spPr>
          <a:xfrm>
            <a:off x="793741" y="1020726"/>
            <a:ext cx="7556518" cy="4122774"/>
          </a:xfrm>
          <a:prstGeom prst="rect">
            <a:avLst/>
          </a:prstGeom>
        </p:spPr>
      </p:pic>
      <p:sp>
        <p:nvSpPr>
          <p:cNvPr id="9" name="TextBox 8">
            <a:extLst>
              <a:ext uri="{FF2B5EF4-FFF2-40B4-BE49-F238E27FC236}">
                <a16:creationId xmlns:a16="http://schemas.microsoft.com/office/drawing/2014/main" id="{20967AA2-4FC9-6A41-8CE6-CBE86DF54CDD}"/>
              </a:ext>
            </a:extLst>
          </p:cNvPr>
          <p:cNvSpPr txBox="1"/>
          <p:nvPr/>
        </p:nvSpPr>
        <p:spPr>
          <a:xfrm>
            <a:off x="1165417" y="1346733"/>
            <a:ext cx="5948917" cy="3071931"/>
          </a:xfrm>
          <a:prstGeom prst="rect">
            <a:avLst/>
          </a:prstGeom>
          <a:noFill/>
        </p:spPr>
        <p:txBody>
          <a:bodyPr wrap="square">
            <a:spAutoFit/>
          </a:bodyPr>
          <a:lstStyle/>
          <a:p>
            <a:pPr marL="285750" indent="-285750">
              <a:lnSpc>
                <a:spcPct val="130000"/>
              </a:lnSpc>
              <a:spcBef>
                <a:spcPts val="300"/>
              </a:spcBef>
              <a:spcAft>
                <a:spcPts val="300"/>
              </a:spcAft>
              <a:buFont typeface="Arial" panose="020B0604020202020204" pitchFamily="34" charset="0"/>
              <a:buChar char="•"/>
            </a:pPr>
            <a:r>
              <a:rPr lang="nl-NL" sz="2200">
                <a:effectLst/>
                <a:latin typeface="+mj-lt"/>
                <a:ea typeface="Calibri" panose="020F0502020204030204" pitchFamily="34" charset="0"/>
                <a:cs typeface="Times New Roman" panose="02020603050405020304" pitchFamily="18" charset="0"/>
              </a:rPr>
              <a:t>Buông câu thả lưới cho dài</a:t>
            </a:r>
            <a:endParaRPr lang="en-US" sz="2200">
              <a:effectLst/>
              <a:latin typeface="+mj-lt"/>
              <a:ea typeface="Calibri" panose="020F0502020204030204" pitchFamily="34" charset="0"/>
              <a:cs typeface="Times New Roman" panose="02020603050405020304" pitchFamily="18" charset="0"/>
            </a:endParaRPr>
          </a:p>
          <a:p>
            <a:pPr>
              <a:lnSpc>
                <a:spcPct val="130000"/>
              </a:lnSpc>
              <a:spcBef>
                <a:spcPts val="300"/>
              </a:spcBef>
              <a:spcAft>
                <a:spcPts val="300"/>
              </a:spcAft>
            </a:pPr>
            <a:r>
              <a:rPr lang="nl-NL" sz="2200">
                <a:effectLst/>
                <a:latin typeface="+mj-lt"/>
                <a:ea typeface="Calibri" panose="020F0502020204030204" pitchFamily="34" charset="0"/>
                <a:cs typeface="Times New Roman" panose="02020603050405020304" pitchFamily="18" charset="0"/>
              </a:rPr>
              <a:t>Họa may kiếm được con cá biển ngoài lần vô.</a:t>
            </a:r>
            <a:endParaRPr lang="nl-NL" sz="2200">
              <a:latin typeface="+mj-lt"/>
              <a:ea typeface="Calibri" panose="020F0502020204030204" pitchFamily="34" charset="0"/>
              <a:cs typeface="Times New Roman" panose="02020603050405020304" pitchFamily="18" charset="0"/>
            </a:endParaRPr>
          </a:p>
          <a:p>
            <a:pPr marL="342900" indent="-342900">
              <a:lnSpc>
                <a:spcPct val="130000"/>
              </a:lnSpc>
              <a:spcBef>
                <a:spcPts val="300"/>
              </a:spcBef>
              <a:spcAft>
                <a:spcPts val="300"/>
              </a:spcAft>
              <a:buFont typeface="Arial" panose="020B0604020202020204" pitchFamily="34" charset="0"/>
              <a:buChar char="•"/>
            </a:pPr>
            <a:r>
              <a:rPr lang="nl-NL" sz="2200">
                <a:effectLst/>
                <a:latin typeface="+mj-lt"/>
                <a:ea typeface="Calibri" panose="020F0502020204030204" pitchFamily="34" charset="0"/>
                <a:cs typeface="Times New Roman" panose="02020603050405020304" pitchFamily="18" charset="0"/>
              </a:rPr>
              <a:t>Ra khơi bữa có bữa không</a:t>
            </a:r>
            <a:endParaRPr lang="en-US" sz="2200">
              <a:effectLst/>
              <a:latin typeface="+mj-lt"/>
              <a:ea typeface="Calibri" panose="020F0502020204030204" pitchFamily="34" charset="0"/>
              <a:cs typeface="Times New Roman" panose="02020603050405020304" pitchFamily="18" charset="0"/>
            </a:endParaRPr>
          </a:p>
          <a:p>
            <a:pPr algn="just">
              <a:lnSpc>
                <a:spcPct val="130000"/>
              </a:lnSpc>
              <a:spcBef>
                <a:spcPts val="300"/>
              </a:spcBef>
              <a:spcAft>
                <a:spcPts val="300"/>
              </a:spcAft>
            </a:pPr>
            <a:r>
              <a:rPr lang="nl-NL" sz="2200">
                <a:effectLst/>
                <a:latin typeface="+mj-lt"/>
                <a:ea typeface="Calibri" panose="020F0502020204030204" pitchFamily="34" charset="0"/>
                <a:cs typeface="Times New Roman" panose="02020603050405020304" pitchFamily="18" charset="0"/>
              </a:rPr>
              <a:t>Lạy trời đừng để tố giông cho mình.</a:t>
            </a:r>
            <a:endParaRPr lang="nl-NL" sz="2200">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en-US" sz="2200">
                <a:solidFill>
                  <a:srgbClr val="000000"/>
                </a:solidFill>
                <a:effectLst/>
                <a:latin typeface="+mj-lt"/>
                <a:ea typeface="Calibri" panose="020F0502020204030204" pitchFamily="34" charset="0"/>
                <a:cs typeface="Times New Roman" panose="02020603050405020304" pitchFamily="18" charset="0"/>
              </a:rPr>
              <a:t>Biển thì nghề, quê thì ruộng.</a:t>
            </a:r>
            <a:endParaRPr lang="en-US" sz="22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en-US" sz="2200">
                <a:solidFill>
                  <a:srgbClr val="000000"/>
                </a:solidFill>
                <a:effectLst/>
                <a:latin typeface="+mj-lt"/>
                <a:ea typeface="Calibri" panose="020F0502020204030204" pitchFamily="34" charset="0"/>
                <a:cs typeface="Times New Roman" panose="02020603050405020304" pitchFamily="18" charset="0"/>
              </a:rPr>
              <a:t>Cơm làm ruộng, cá làm nghề.</a:t>
            </a:r>
            <a:endParaRPr lang="en-US" sz="2200">
              <a:effectLst/>
              <a:latin typeface="+mj-lt"/>
              <a:ea typeface="Calibri" panose="020F0502020204030204" pitchFamily="34" charset="0"/>
              <a:cs typeface="Times New Roman" panose="02020603050405020304" pitchFamily="18" charset="0"/>
            </a:endParaRPr>
          </a:p>
        </p:txBody>
      </p:sp>
      <p:pic>
        <p:nvPicPr>
          <p:cNvPr id="2050" name="Picture 2">
            <a:extLst>
              <a:ext uri="{FF2B5EF4-FFF2-40B4-BE49-F238E27FC236}">
                <a16:creationId xmlns:a16="http://schemas.microsoft.com/office/drawing/2014/main" id="{FD27DE59-C1F4-36B4-3D09-6020289A50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861449" y="1697128"/>
            <a:ext cx="3580007" cy="34463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262DF337-0873-2D08-815E-328FB92EC6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09" t="5716" r="50000" b="50000"/>
          <a:stretch/>
        </p:blipFill>
        <p:spPr bwMode="auto">
          <a:xfrm>
            <a:off x="297924" y="475620"/>
            <a:ext cx="1161753" cy="1090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18238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anim calcmode="lin" valueType="num">
                                      <p:cBhvr>
                                        <p:cTn id="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anim calcmode="lin" valueType="num">
                                      <p:cBhvr>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fade">
                                      <p:cBhvr>
                                        <p:cTn id="19" dur="500"/>
                                        <p:tgtEl>
                                          <p:spTgt spid="9">
                                            <p:txEl>
                                              <p:pRg st="2" end="2"/>
                                            </p:txEl>
                                          </p:spTgt>
                                        </p:tgtEl>
                                      </p:cBhvr>
                                    </p:animEffect>
                                    <p:anim calcmode="lin" valueType="num">
                                      <p:cBhvr>
                                        <p:cTn id="20"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9">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animEffect transition="in" filter="fade">
                                      <p:cBhvr>
                                        <p:cTn id="24" dur="500"/>
                                        <p:tgtEl>
                                          <p:spTgt spid="9">
                                            <p:txEl>
                                              <p:pRg st="3" end="3"/>
                                            </p:txEl>
                                          </p:spTgt>
                                        </p:tgtEl>
                                      </p:cBhvr>
                                    </p:animEffect>
                                    <p:anim calcmode="lin" valueType="num">
                                      <p:cBhvr>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6" dur="5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Effect transition="in" filter="fade">
                                      <p:cBhvr>
                                        <p:cTn id="31" dur="500"/>
                                        <p:tgtEl>
                                          <p:spTgt spid="9">
                                            <p:txEl>
                                              <p:pRg st="4" end="4"/>
                                            </p:txEl>
                                          </p:spTgt>
                                        </p:tgtEl>
                                      </p:cBhvr>
                                    </p:animEffect>
                                    <p:anim calcmode="lin" valueType="num">
                                      <p:cBhvr>
                                        <p:cTn id="32"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9">
                                            <p:txEl>
                                              <p:pRg st="5" end="5"/>
                                            </p:txEl>
                                          </p:spTgt>
                                        </p:tgtEl>
                                        <p:attrNameLst>
                                          <p:attrName>style.visibility</p:attrName>
                                        </p:attrNameLst>
                                      </p:cBhvr>
                                      <p:to>
                                        <p:strVal val="visible"/>
                                      </p:to>
                                    </p:set>
                                    <p:animEffect transition="in" filter="fade">
                                      <p:cBhvr>
                                        <p:cTn id="38" dur="500"/>
                                        <p:tgtEl>
                                          <p:spTgt spid="9">
                                            <p:txEl>
                                              <p:pRg st="5" end="5"/>
                                            </p:txEl>
                                          </p:spTgt>
                                        </p:tgtEl>
                                      </p:cBhvr>
                                    </p:animEffect>
                                    <p:anim calcmode="lin" valueType="num">
                                      <p:cBhvr>
                                        <p:cTn id="39"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40" dur="5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295;p27">
            <a:extLst>
              <a:ext uri="{FF2B5EF4-FFF2-40B4-BE49-F238E27FC236}">
                <a16:creationId xmlns:a16="http://schemas.microsoft.com/office/drawing/2014/main" id="{1CD32665-B778-40E0-BFA7-8D0B6ABD3302}"/>
              </a:ext>
            </a:extLst>
          </p:cNvPr>
          <p:cNvSpPr txBox="1">
            <a:spLocks noGrp="1"/>
          </p:cNvSpPr>
          <p:nvPr>
            <p:ph type="title"/>
          </p:nvPr>
        </p:nvSpPr>
        <p:spPr>
          <a:xfrm>
            <a:off x="713100" y="315445"/>
            <a:ext cx="7717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000" dirty="0">
                <a:solidFill>
                  <a:srgbClr val="003849"/>
                </a:solidFill>
                <a:latin typeface="+mj-lt"/>
              </a:rPr>
              <a:t>VẬN DỤNG</a:t>
            </a:r>
            <a:endParaRPr sz="3000" dirty="0">
              <a:solidFill>
                <a:srgbClr val="003849"/>
              </a:solidFill>
              <a:latin typeface="+mj-lt"/>
            </a:endParaRPr>
          </a:p>
        </p:txBody>
      </p:sp>
      <p:pic>
        <p:nvPicPr>
          <p:cNvPr id="18" name="Picture 7">
            <a:extLst>
              <a:ext uri="{FF2B5EF4-FFF2-40B4-BE49-F238E27FC236}">
                <a16:creationId xmlns:a16="http://schemas.microsoft.com/office/drawing/2014/main" id="{EE4660FB-C7C8-4C5F-988A-7BF983117A3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21870" y="1111978"/>
            <a:ext cx="6638917" cy="3642156"/>
          </a:xfrm>
          <a:prstGeom prst="rect">
            <a:avLst/>
          </a:prstGeom>
        </p:spPr>
      </p:pic>
      <p:sp>
        <p:nvSpPr>
          <p:cNvPr id="19" name="TextBox 18">
            <a:extLst>
              <a:ext uri="{FF2B5EF4-FFF2-40B4-BE49-F238E27FC236}">
                <a16:creationId xmlns:a16="http://schemas.microsoft.com/office/drawing/2014/main" id="{FBE5E78F-B7CA-4519-A4A3-1B3B91E77CEB}"/>
              </a:ext>
            </a:extLst>
          </p:cNvPr>
          <p:cNvSpPr txBox="1"/>
          <p:nvPr/>
        </p:nvSpPr>
        <p:spPr>
          <a:xfrm>
            <a:off x="2027792" y="1446331"/>
            <a:ext cx="5427072" cy="1366849"/>
          </a:xfrm>
          <a:prstGeom prst="rect">
            <a:avLst/>
          </a:prstGeom>
          <a:noFill/>
        </p:spPr>
        <p:txBody>
          <a:bodyPr wrap="square" rtlCol="0">
            <a:spAutoFit/>
          </a:bodyPr>
          <a:lstStyle/>
          <a:p>
            <a:pPr algn="just">
              <a:lnSpc>
                <a:spcPct val="130000"/>
              </a:lnSpc>
            </a:pPr>
            <a:r>
              <a:rPr lang="nl-NL" sz="2200"/>
              <a:t>Em hãy vẽ một bức tranh có chủ đề “Bảo vệ nguồn lợi thủy sản và môi trường nuôi trồng thủy sản”. </a:t>
            </a:r>
            <a:endParaRPr lang="en-US" sz="2200" dirty="0">
              <a:solidFill>
                <a:srgbClr val="003849"/>
              </a:solidFill>
            </a:endParaRPr>
          </a:p>
        </p:txBody>
      </p:sp>
      <p:pic>
        <p:nvPicPr>
          <p:cNvPr id="3076" name="Picture 4">
            <a:extLst>
              <a:ext uri="{FF2B5EF4-FFF2-40B4-BE49-F238E27FC236}">
                <a16:creationId xmlns:a16="http://schemas.microsoft.com/office/drawing/2014/main" id="{4BACD7E9-B505-C019-8CB1-CAD88FE1F4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616234" cy="161623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EEACA24F-B071-EF71-58DA-DBB34A6060B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t="41551" r="11285" b="38805"/>
          <a:stretch/>
        </p:blipFill>
        <p:spPr bwMode="auto">
          <a:xfrm>
            <a:off x="7147180" y="3967578"/>
            <a:ext cx="1488558" cy="101038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0DE6636F-B28A-BAAA-7A9E-D6A33EB43F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5067163" y="2594436"/>
            <a:ext cx="2049045" cy="1828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26867"/>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par>
                                <p:cTn id="12" presetID="10" presetClass="entr" presetSubtype="0" fill="hold" nodeType="withEffect">
                                  <p:stCondLst>
                                    <p:cond delay="0"/>
                                  </p:stCondLst>
                                  <p:childTnLst>
                                    <p:set>
                                      <p:cBhvr>
                                        <p:cTn id="13" dur="1" fill="hold">
                                          <p:stCondLst>
                                            <p:cond delay="0"/>
                                          </p:stCondLst>
                                        </p:cTn>
                                        <p:tgtEl>
                                          <p:spTgt spid="3078"/>
                                        </p:tgtEl>
                                        <p:attrNameLst>
                                          <p:attrName>style.visibility</p:attrName>
                                        </p:attrNameLst>
                                      </p:cBhvr>
                                      <p:to>
                                        <p:strVal val="visible"/>
                                      </p:to>
                                    </p:set>
                                    <p:animEffect transition="in" filter="fade">
                                      <p:cBhvr>
                                        <p:cTn id="14" dur="500"/>
                                        <p:tgtEl>
                                          <p:spTgt spid="3078"/>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19" dur="500"/>
                                        <p:tgtEl>
                                          <p:spTgt spid="19">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080"/>
                                        </p:tgtEl>
                                        <p:attrNameLst>
                                          <p:attrName>style.visibility</p:attrName>
                                        </p:attrNameLst>
                                      </p:cBhvr>
                                      <p:to>
                                        <p:strVal val="visible"/>
                                      </p:to>
                                    </p:set>
                                    <p:animEffect transition="in" filter="fade">
                                      <p:cBhvr>
                                        <p:cTn id="22"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F1930D05-2962-180C-A1E9-A2E0EA1BFB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410" y="623591"/>
            <a:ext cx="3695980" cy="2919143"/>
          </a:xfrm>
          <a:prstGeom prst="rect">
            <a:avLst/>
          </a:prstGeom>
        </p:spPr>
      </p:pic>
      <p:pic>
        <p:nvPicPr>
          <p:cNvPr id="7" name="Picture 6" descr="A picture containing text, group, posing&#10;&#10;Description automatically generated">
            <a:extLst>
              <a:ext uri="{FF2B5EF4-FFF2-40B4-BE49-F238E27FC236}">
                <a16:creationId xmlns:a16="http://schemas.microsoft.com/office/drawing/2014/main" id="{4C226F6A-AF6C-A26B-187B-BD045E03F9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1612" y="623591"/>
            <a:ext cx="3386833" cy="2919143"/>
          </a:xfrm>
          <a:prstGeom prst="rect">
            <a:avLst/>
          </a:prstGeom>
        </p:spPr>
      </p:pic>
      <p:sp>
        <p:nvSpPr>
          <p:cNvPr id="8" name="TextBox 7">
            <a:extLst>
              <a:ext uri="{FF2B5EF4-FFF2-40B4-BE49-F238E27FC236}">
                <a16:creationId xmlns:a16="http://schemas.microsoft.com/office/drawing/2014/main" id="{69857CFE-CBD8-FE4F-DC29-33E88F6AE875}"/>
              </a:ext>
            </a:extLst>
          </p:cNvPr>
          <p:cNvSpPr txBox="1"/>
          <p:nvPr/>
        </p:nvSpPr>
        <p:spPr>
          <a:xfrm>
            <a:off x="1085849" y="3885482"/>
            <a:ext cx="6972301" cy="926729"/>
          </a:xfrm>
          <a:prstGeom prst="rect">
            <a:avLst/>
          </a:prstGeom>
          <a:noFill/>
        </p:spPr>
        <p:txBody>
          <a:bodyPr wrap="square">
            <a:spAutoFit/>
          </a:bodyPr>
          <a:lstStyle/>
          <a:p>
            <a:pPr marL="342900" indent="-342900" algn="ctr">
              <a:lnSpc>
                <a:spcPct val="130000"/>
              </a:lnSpc>
              <a:spcBef>
                <a:spcPts val="300"/>
              </a:spcBef>
              <a:spcAft>
                <a:spcPts val="300"/>
              </a:spcAft>
              <a:buFont typeface="Wingdings" panose="05000000000000000000" pitchFamily="2" charset="2"/>
              <a:buChar char="Ø"/>
            </a:pPr>
            <a:r>
              <a:rPr lang="nl-NL" sz="2200">
                <a:solidFill>
                  <a:srgbClr val="000000"/>
                </a:solidFill>
                <a:effectLst/>
                <a:latin typeface="+mj-lt"/>
                <a:ea typeface="Calibri" panose="020F0502020204030204" pitchFamily="34" charset="0"/>
                <a:cs typeface="Times New Roman" panose="02020603050405020304" pitchFamily="18" charset="0"/>
              </a:rPr>
              <a:t>Một số bức tranh có chủ đề “Bảo vệ nguồn lợi thủy sản và môi trường nuôi trồng thủy sản”</a:t>
            </a:r>
            <a:endParaRPr lang="en-US" sz="220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1255840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E86E3BF-B76A-87AD-C88F-4C5E62FE10F1}"/>
              </a:ext>
            </a:extLst>
          </p:cNvPr>
          <p:cNvSpPr txBox="1"/>
          <p:nvPr/>
        </p:nvSpPr>
        <p:spPr>
          <a:xfrm>
            <a:off x="1085849" y="3885482"/>
            <a:ext cx="6972301" cy="926729"/>
          </a:xfrm>
          <a:prstGeom prst="rect">
            <a:avLst/>
          </a:prstGeom>
          <a:noFill/>
        </p:spPr>
        <p:txBody>
          <a:bodyPr wrap="square">
            <a:spAutoFit/>
          </a:bodyPr>
          <a:lstStyle/>
          <a:p>
            <a:pPr marL="342900" indent="-342900" algn="ctr">
              <a:lnSpc>
                <a:spcPct val="130000"/>
              </a:lnSpc>
              <a:spcBef>
                <a:spcPts val="300"/>
              </a:spcBef>
              <a:spcAft>
                <a:spcPts val="300"/>
              </a:spcAft>
              <a:buFont typeface="Wingdings" panose="05000000000000000000" pitchFamily="2" charset="2"/>
              <a:buChar char="Ø"/>
            </a:pPr>
            <a:r>
              <a:rPr lang="nl-NL" sz="2200">
                <a:solidFill>
                  <a:srgbClr val="000000"/>
                </a:solidFill>
                <a:effectLst/>
                <a:latin typeface="+mj-lt"/>
                <a:ea typeface="Calibri" panose="020F0502020204030204" pitchFamily="34" charset="0"/>
                <a:cs typeface="Times New Roman" panose="02020603050405020304" pitchFamily="18" charset="0"/>
              </a:rPr>
              <a:t>Một số bức tranh có chủ đề “Bảo vệ nguồn lợi thủy sản và môi trường nuôi trồng thủy sản”</a:t>
            </a:r>
            <a:endParaRPr lang="en-US" sz="2200">
              <a:effectLst/>
              <a:latin typeface="+mj-lt"/>
              <a:ea typeface="Calibri" panose="020F0502020204030204" pitchFamily="34" charset="0"/>
              <a:cs typeface="Times New Roman" panose="02020603050405020304" pitchFamily="18" charset="0"/>
            </a:endParaRPr>
          </a:p>
        </p:txBody>
      </p:sp>
      <p:pic>
        <p:nvPicPr>
          <p:cNvPr id="23" name="Picture 22" descr="A picture containing text, fabric&#10;&#10;Description automatically generated">
            <a:extLst>
              <a:ext uri="{FF2B5EF4-FFF2-40B4-BE49-F238E27FC236}">
                <a16:creationId xmlns:a16="http://schemas.microsoft.com/office/drawing/2014/main" id="{BC65E8C1-F7D4-0EEF-CC06-76FD58D2B2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776" y="757541"/>
            <a:ext cx="3803949" cy="2651237"/>
          </a:xfrm>
          <a:prstGeom prst="rect">
            <a:avLst/>
          </a:prstGeom>
        </p:spPr>
      </p:pic>
      <p:pic>
        <p:nvPicPr>
          <p:cNvPr id="24" name="Picture 23" descr="A picture containing colorful, decorated&#10;&#10;Description automatically generated">
            <a:extLst>
              <a:ext uri="{FF2B5EF4-FFF2-40B4-BE49-F238E27FC236}">
                <a16:creationId xmlns:a16="http://schemas.microsoft.com/office/drawing/2014/main" id="{A57195D6-68F6-762A-750D-ED85A074FE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4276" y="757541"/>
            <a:ext cx="3344413" cy="2651237"/>
          </a:xfrm>
          <a:prstGeom prst="rect">
            <a:avLst/>
          </a:prstGeom>
        </p:spPr>
      </p:pic>
    </p:spTree>
    <p:extLst>
      <p:ext uri="{BB962C8B-B14F-4D97-AF65-F5344CB8AC3E}">
        <p14:creationId xmlns:p14="http://schemas.microsoft.com/office/powerpoint/2010/main" val="41560082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 calcmode="lin" valueType="num">
                                      <p:cBhvr>
                                        <p:cTn id="16" dur="500" fill="hold"/>
                                        <p:tgtEl>
                                          <p:spTgt spid="24"/>
                                        </p:tgtEl>
                                        <p:attrNameLst>
                                          <p:attrName>style.rotation</p:attrName>
                                        </p:attrNameLst>
                                      </p:cBhvr>
                                      <p:tavLst>
                                        <p:tav tm="0">
                                          <p:val>
                                            <p:fltVal val="90"/>
                                          </p:val>
                                        </p:tav>
                                        <p:tav tm="100000">
                                          <p:val>
                                            <p:fltVal val="0"/>
                                          </p:val>
                                        </p:tav>
                                      </p:tavLst>
                                    </p:anim>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Rounded Corners 43">
            <a:extLst>
              <a:ext uri="{FF2B5EF4-FFF2-40B4-BE49-F238E27FC236}">
                <a16:creationId xmlns:a16="http://schemas.microsoft.com/office/drawing/2014/main" id="{B015B5B1-C266-46D0-95CC-E3911E7FBF21}"/>
              </a:ext>
            </a:extLst>
          </p:cNvPr>
          <p:cNvSpPr/>
          <p:nvPr/>
        </p:nvSpPr>
        <p:spPr>
          <a:xfrm>
            <a:off x="994234" y="4111880"/>
            <a:ext cx="3118025" cy="65902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a:solidFill>
                  <a:schemeClr val="bg1"/>
                </a:solidFill>
              </a:rPr>
              <a:t>Tôm càng xanh</a:t>
            </a:r>
            <a:endParaRPr lang="en-US" sz="2200" dirty="0">
              <a:solidFill>
                <a:schemeClr val="bg1"/>
              </a:solidFill>
            </a:endParaRPr>
          </a:p>
        </p:txBody>
      </p:sp>
      <p:sp>
        <p:nvSpPr>
          <p:cNvPr id="45" name="Rectangle: Rounded Corners 44">
            <a:extLst>
              <a:ext uri="{FF2B5EF4-FFF2-40B4-BE49-F238E27FC236}">
                <a16:creationId xmlns:a16="http://schemas.microsoft.com/office/drawing/2014/main" id="{50ECC863-E91A-47D9-916C-47E16356A14F}"/>
              </a:ext>
            </a:extLst>
          </p:cNvPr>
          <p:cNvSpPr/>
          <p:nvPr/>
        </p:nvSpPr>
        <p:spPr>
          <a:xfrm>
            <a:off x="5084807" y="4111879"/>
            <a:ext cx="3118025" cy="65902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a:solidFill>
                  <a:schemeClr val="bg1"/>
                </a:solidFill>
              </a:rPr>
              <a:t>Tôm thẻ chân trắng</a:t>
            </a:r>
            <a:endParaRPr lang="en-US" sz="2200" dirty="0">
              <a:solidFill>
                <a:schemeClr val="bg1"/>
              </a:solidFill>
            </a:endParaRPr>
          </a:p>
        </p:txBody>
      </p:sp>
      <p:pic>
        <p:nvPicPr>
          <p:cNvPr id="2050" name="Picture 2" descr="Tôm Càng - Giao Nhanh Trong 2H – DAOHAISAN">
            <a:extLst>
              <a:ext uri="{FF2B5EF4-FFF2-40B4-BE49-F238E27FC236}">
                <a16:creationId xmlns:a16="http://schemas.microsoft.com/office/drawing/2014/main" id="{961CF73D-2082-2668-4A09-7360C619E0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074" y="1178923"/>
            <a:ext cx="3380346" cy="25044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Quảng Bình: Hiệu quả mô hình nuôi tôm thẻ chân trắng hai giai đoạn trong ao  đất">
            <a:extLst>
              <a:ext uri="{FF2B5EF4-FFF2-40B4-BE49-F238E27FC236}">
                <a16:creationId xmlns:a16="http://schemas.microsoft.com/office/drawing/2014/main" id="{CA2C46FA-D59F-044B-1B47-05C401604A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0582" y="1178923"/>
            <a:ext cx="3486477" cy="2504453"/>
          </a:xfrm>
          <a:prstGeom prst="rect">
            <a:avLst/>
          </a:prstGeom>
          <a:noFill/>
          <a:extLst>
            <a:ext uri="{909E8E84-426E-40DD-AFC4-6F175D3DCCD1}">
              <a14:hiddenFill xmlns:a14="http://schemas.microsoft.com/office/drawing/2010/main">
                <a:solidFill>
                  <a:srgbClr val="FFFFFF"/>
                </a:solidFill>
              </a14:hiddenFill>
            </a:ext>
          </a:extLst>
        </p:spPr>
      </p:pic>
      <p:sp>
        <p:nvSpPr>
          <p:cNvPr id="29" name="Google Shape;295;p27">
            <a:extLst>
              <a:ext uri="{FF2B5EF4-FFF2-40B4-BE49-F238E27FC236}">
                <a16:creationId xmlns:a16="http://schemas.microsoft.com/office/drawing/2014/main" id="{6BF9AC23-D6CF-7794-035D-B76613AA1F3B}"/>
              </a:ext>
            </a:extLst>
          </p:cNvPr>
          <p:cNvSpPr txBox="1">
            <a:spLocks noGrp="1"/>
          </p:cNvSpPr>
          <p:nvPr>
            <p:ph type="title"/>
          </p:nvPr>
        </p:nvSpPr>
        <p:spPr>
          <a:xfrm>
            <a:off x="711323" y="238982"/>
            <a:ext cx="7717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600" dirty="0">
                <a:solidFill>
                  <a:srgbClr val="003849"/>
                </a:solidFill>
                <a:latin typeface="+mj-lt"/>
              </a:rPr>
              <a:t>KHỞI ĐỘNG</a:t>
            </a:r>
            <a:endParaRPr sz="3600" dirty="0">
              <a:solidFill>
                <a:srgbClr val="003849"/>
              </a:solidFill>
              <a:latin typeface="+mj-lt"/>
            </a:endParaRPr>
          </a:p>
        </p:txBody>
      </p:sp>
      <p:pic>
        <p:nvPicPr>
          <p:cNvPr id="2056" name="Picture 8">
            <a:extLst>
              <a:ext uri="{FF2B5EF4-FFF2-40B4-BE49-F238E27FC236}">
                <a16:creationId xmlns:a16="http://schemas.microsoft.com/office/drawing/2014/main" id="{37A9F12F-D54D-9882-F9A4-C44BD8CB96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8139" b="-4071"/>
          <a:stretch/>
        </p:blipFill>
        <p:spPr bwMode="auto">
          <a:xfrm rot="2524853">
            <a:off x="-128953" y="-76436"/>
            <a:ext cx="1009630" cy="1478848"/>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oogle Shape;281;p26">
            <a:extLst>
              <a:ext uri="{FF2B5EF4-FFF2-40B4-BE49-F238E27FC236}">
                <a16:creationId xmlns:a16="http://schemas.microsoft.com/office/drawing/2014/main" id="{25BF2B4A-8C36-D25A-AFF3-C317299ED02E}"/>
              </a:ext>
            </a:extLst>
          </p:cNvPr>
          <p:cNvGrpSpPr/>
          <p:nvPr/>
        </p:nvGrpSpPr>
        <p:grpSpPr>
          <a:xfrm>
            <a:off x="6013208" y="160946"/>
            <a:ext cx="899464" cy="756921"/>
            <a:chOff x="6075750" y="3009125"/>
            <a:chExt cx="550400" cy="463175"/>
          </a:xfrm>
        </p:grpSpPr>
        <p:sp>
          <p:nvSpPr>
            <p:cNvPr id="40" name="Google Shape;282;p26">
              <a:extLst>
                <a:ext uri="{FF2B5EF4-FFF2-40B4-BE49-F238E27FC236}">
                  <a16:creationId xmlns:a16="http://schemas.microsoft.com/office/drawing/2014/main" id="{6A9B35BD-3DE5-1F1A-DF7F-0B657A8BC14E}"/>
                </a:ext>
              </a:extLst>
            </p:cNvPr>
            <p:cNvSpPr/>
            <p:nvPr/>
          </p:nvSpPr>
          <p:spPr>
            <a:xfrm>
              <a:off x="6076650" y="3020750"/>
              <a:ext cx="538175" cy="433700"/>
            </a:xfrm>
            <a:custGeom>
              <a:avLst/>
              <a:gdLst/>
              <a:ahLst/>
              <a:cxnLst/>
              <a:rect l="l" t="t" r="r" b="b"/>
              <a:pathLst>
                <a:path w="21527" h="17348" extrusionOk="0">
                  <a:moveTo>
                    <a:pt x="7572" y="17347"/>
                  </a:moveTo>
                  <a:cubicBezTo>
                    <a:pt x="7858" y="16657"/>
                    <a:pt x="8108" y="16097"/>
                    <a:pt x="8311" y="15538"/>
                  </a:cubicBezTo>
                  <a:cubicBezTo>
                    <a:pt x="8430" y="15204"/>
                    <a:pt x="8465" y="14847"/>
                    <a:pt x="8513" y="14514"/>
                  </a:cubicBezTo>
                  <a:cubicBezTo>
                    <a:pt x="8573" y="14014"/>
                    <a:pt x="8489" y="13883"/>
                    <a:pt x="7989" y="13752"/>
                  </a:cubicBezTo>
                  <a:cubicBezTo>
                    <a:pt x="7358" y="13573"/>
                    <a:pt x="6703" y="13418"/>
                    <a:pt x="6072" y="13228"/>
                  </a:cubicBezTo>
                  <a:cubicBezTo>
                    <a:pt x="5167" y="12942"/>
                    <a:pt x="4239" y="12680"/>
                    <a:pt x="3370" y="12299"/>
                  </a:cubicBezTo>
                  <a:cubicBezTo>
                    <a:pt x="2036" y="11752"/>
                    <a:pt x="1048" y="10775"/>
                    <a:pt x="714" y="9358"/>
                  </a:cubicBezTo>
                  <a:cubicBezTo>
                    <a:pt x="0" y="6287"/>
                    <a:pt x="988" y="3334"/>
                    <a:pt x="3727" y="1441"/>
                  </a:cubicBezTo>
                  <a:cubicBezTo>
                    <a:pt x="4703" y="774"/>
                    <a:pt x="5775" y="393"/>
                    <a:pt x="6977" y="274"/>
                  </a:cubicBezTo>
                  <a:cubicBezTo>
                    <a:pt x="9632" y="0"/>
                    <a:pt x="12252" y="274"/>
                    <a:pt x="14871" y="619"/>
                  </a:cubicBezTo>
                  <a:cubicBezTo>
                    <a:pt x="16014" y="774"/>
                    <a:pt x="17133" y="1012"/>
                    <a:pt x="18252" y="1369"/>
                  </a:cubicBezTo>
                  <a:cubicBezTo>
                    <a:pt x="19514" y="1762"/>
                    <a:pt x="20396" y="2524"/>
                    <a:pt x="20812" y="3810"/>
                  </a:cubicBezTo>
                  <a:cubicBezTo>
                    <a:pt x="21527" y="5929"/>
                    <a:pt x="21467" y="8049"/>
                    <a:pt x="20610" y="10097"/>
                  </a:cubicBezTo>
                  <a:cubicBezTo>
                    <a:pt x="20217" y="11085"/>
                    <a:pt x="19562" y="11942"/>
                    <a:pt x="18574" y="12525"/>
                  </a:cubicBezTo>
                  <a:cubicBezTo>
                    <a:pt x="16645" y="13668"/>
                    <a:pt x="14585" y="14288"/>
                    <a:pt x="12323" y="14109"/>
                  </a:cubicBezTo>
                  <a:cubicBezTo>
                    <a:pt x="12037" y="14085"/>
                    <a:pt x="11835" y="14133"/>
                    <a:pt x="11668" y="14383"/>
                  </a:cubicBezTo>
                  <a:cubicBezTo>
                    <a:pt x="11490" y="14669"/>
                    <a:pt x="11359" y="14978"/>
                    <a:pt x="11132" y="15216"/>
                  </a:cubicBezTo>
                  <a:cubicBezTo>
                    <a:pt x="10359" y="16133"/>
                    <a:pt x="9394" y="16800"/>
                    <a:pt x="8287" y="17240"/>
                  </a:cubicBezTo>
                  <a:cubicBezTo>
                    <a:pt x="8108" y="17324"/>
                    <a:pt x="7906" y="17312"/>
                    <a:pt x="7572" y="17347"/>
                  </a:cubicBezTo>
                  <a:close/>
                  <a:moveTo>
                    <a:pt x="10299" y="3298"/>
                  </a:moveTo>
                  <a:cubicBezTo>
                    <a:pt x="10287" y="3465"/>
                    <a:pt x="10251" y="3655"/>
                    <a:pt x="10239" y="3858"/>
                  </a:cubicBezTo>
                  <a:cubicBezTo>
                    <a:pt x="10132" y="4751"/>
                    <a:pt x="10049" y="5644"/>
                    <a:pt x="9942" y="6537"/>
                  </a:cubicBezTo>
                  <a:cubicBezTo>
                    <a:pt x="9882" y="7049"/>
                    <a:pt x="9811" y="7572"/>
                    <a:pt x="9763" y="8096"/>
                  </a:cubicBezTo>
                  <a:cubicBezTo>
                    <a:pt x="9739" y="8382"/>
                    <a:pt x="9870" y="8537"/>
                    <a:pt x="10168" y="8561"/>
                  </a:cubicBezTo>
                  <a:cubicBezTo>
                    <a:pt x="10573" y="8573"/>
                    <a:pt x="10990" y="8596"/>
                    <a:pt x="11382" y="8561"/>
                  </a:cubicBezTo>
                  <a:cubicBezTo>
                    <a:pt x="11918" y="8501"/>
                    <a:pt x="12264" y="8156"/>
                    <a:pt x="12430" y="7644"/>
                  </a:cubicBezTo>
                  <a:cubicBezTo>
                    <a:pt x="12621" y="7037"/>
                    <a:pt x="12514" y="6775"/>
                    <a:pt x="12025" y="6370"/>
                  </a:cubicBezTo>
                  <a:cubicBezTo>
                    <a:pt x="11918" y="6298"/>
                    <a:pt x="11835" y="6203"/>
                    <a:pt x="11763" y="6156"/>
                  </a:cubicBezTo>
                  <a:cubicBezTo>
                    <a:pt x="12025" y="5775"/>
                    <a:pt x="12323" y="5465"/>
                    <a:pt x="12490" y="5084"/>
                  </a:cubicBezTo>
                  <a:cubicBezTo>
                    <a:pt x="12656" y="4679"/>
                    <a:pt x="12633" y="4239"/>
                    <a:pt x="12371" y="3858"/>
                  </a:cubicBezTo>
                  <a:cubicBezTo>
                    <a:pt x="11894" y="3227"/>
                    <a:pt x="10990" y="2977"/>
                    <a:pt x="10299" y="3298"/>
                  </a:cubicBezTo>
                  <a:close/>
                  <a:moveTo>
                    <a:pt x="7418" y="6560"/>
                  </a:moveTo>
                  <a:cubicBezTo>
                    <a:pt x="7787" y="7096"/>
                    <a:pt x="7549" y="7715"/>
                    <a:pt x="7870" y="8215"/>
                  </a:cubicBezTo>
                  <a:cubicBezTo>
                    <a:pt x="8204" y="7942"/>
                    <a:pt x="8204" y="7942"/>
                    <a:pt x="8156" y="7680"/>
                  </a:cubicBezTo>
                  <a:cubicBezTo>
                    <a:pt x="8096" y="7346"/>
                    <a:pt x="8049" y="7025"/>
                    <a:pt x="7977" y="6691"/>
                  </a:cubicBezTo>
                  <a:cubicBezTo>
                    <a:pt x="7811" y="5917"/>
                    <a:pt x="7668" y="5132"/>
                    <a:pt x="7477" y="4358"/>
                  </a:cubicBezTo>
                  <a:cubicBezTo>
                    <a:pt x="7406" y="4108"/>
                    <a:pt x="7275" y="3881"/>
                    <a:pt x="7180" y="3643"/>
                  </a:cubicBezTo>
                  <a:cubicBezTo>
                    <a:pt x="7132" y="3631"/>
                    <a:pt x="7072" y="3608"/>
                    <a:pt x="7025" y="3584"/>
                  </a:cubicBezTo>
                  <a:cubicBezTo>
                    <a:pt x="6977" y="3655"/>
                    <a:pt x="6941" y="3715"/>
                    <a:pt x="6906" y="3786"/>
                  </a:cubicBezTo>
                  <a:cubicBezTo>
                    <a:pt x="6287" y="5167"/>
                    <a:pt x="5656" y="6513"/>
                    <a:pt x="5036" y="7882"/>
                  </a:cubicBezTo>
                  <a:cubicBezTo>
                    <a:pt x="5001" y="7953"/>
                    <a:pt x="5072" y="8072"/>
                    <a:pt x="5096" y="8168"/>
                  </a:cubicBezTo>
                  <a:cubicBezTo>
                    <a:pt x="5298" y="8001"/>
                    <a:pt x="5394" y="7822"/>
                    <a:pt x="5477" y="7632"/>
                  </a:cubicBezTo>
                  <a:cubicBezTo>
                    <a:pt x="5608" y="7334"/>
                    <a:pt x="5727" y="7001"/>
                    <a:pt x="5882" y="6727"/>
                  </a:cubicBezTo>
                  <a:cubicBezTo>
                    <a:pt x="5941" y="6608"/>
                    <a:pt x="6108" y="6489"/>
                    <a:pt x="6239" y="6489"/>
                  </a:cubicBezTo>
                  <a:cubicBezTo>
                    <a:pt x="6644" y="6501"/>
                    <a:pt x="7061" y="6548"/>
                    <a:pt x="7418" y="6560"/>
                  </a:cubicBezTo>
                  <a:close/>
                  <a:moveTo>
                    <a:pt x="16562" y="8120"/>
                  </a:moveTo>
                  <a:cubicBezTo>
                    <a:pt x="16431" y="8144"/>
                    <a:pt x="16324" y="8144"/>
                    <a:pt x="16240" y="8168"/>
                  </a:cubicBezTo>
                  <a:cubicBezTo>
                    <a:pt x="15871" y="8299"/>
                    <a:pt x="15514" y="8251"/>
                    <a:pt x="15133" y="8168"/>
                  </a:cubicBezTo>
                  <a:cubicBezTo>
                    <a:pt x="14121" y="7930"/>
                    <a:pt x="13657" y="6941"/>
                    <a:pt x="14121" y="6025"/>
                  </a:cubicBezTo>
                  <a:cubicBezTo>
                    <a:pt x="14538" y="5179"/>
                    <a:pt x="15181" y="4632"/>
                    <a:pt x="16169" y="4548"/>
                  </a:cubicBezTo>
                  <a:cubicBezTo>
                    <a:pt x="16347" y="4536"/>
                    <a:pt x="16526" y="4536"/>
                    <a:pt x="16502" y="4251"/>
                  </a:cubicBezTo>
                  <a:cubicBezTo>
                    <a:pt x="16169" y="4048"/>
                    <a:pt x="15824" y="4179"/>
                    <a:pt x="15514" y="4298"/>
                  </a:cubicBezTo>
                  <a:cubicBezTo>
                    <a:pt x="14597" y="4608"/>
                    <a:pt x="13978" y="5263"/>
                    <a:pt x="13645" y="6144"/>
                  </a:cubicBezTo>
                  <a:cubicBezTo>
                    <a:pt x="13287" y="7060"/>
                    <a:pt x="13526" y="7870"/>
                    <a:pt x="14359" y="8406"/>
                  </a:cubicBezTo>
                  <a:cubicBezTo>
                    <a:pt x="14942" y="8775"/>
                    <a:pt x="15609" y="8834"/>
                    <a:pt x="16288" y="8715"/>
                  </a:cubicBezTo>
                  <a:cubicBezTo>
                    <a:pt x="16550" y="8644"/>
                    <a:pt x="16681" y="8477"/>
                    <a:pt x="16562" y="81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283;p26">
              <a:extLst>
                <a:ext uri="{FF2B5EF4-FFF2-40B4-BE49-F238E27FC236}">
                  <a16:creationId xmlns:a16="http://schemas.microsoft.com/office/drawing/2014/main" id="{FE1C3148-845A-9742-1B51-C10EA4D38E75}"/>
                </a:ext>
              </a:extLst>
            </p:cNvPr>
            <p:cNvSpPr/>
            <p:nvPr/>
          </p:nvSpPr>
          <p:spPr>
            <a:xfrm>
              <a:off x="6332025" y="3176125"/>
              <a:ext cx="50025" cy="49125"/>
            </a:xfrm>
            <a:custGeom>
              <a:avLst/>
              <a:gdLst/>
              <a:ahLst/>
              <a:cxnLst/>
              <a:rect l="l" t="t" r="r" b="b"/>
              <a:pathLst>
                <a:path w="2001" h="1965" extrusionOk="0">
                  <a:moveTo>
                    <a:pt x="1" y="1762"/>
                  </a:moveTo>
                  <a:cubicBezTo>
                    <a:pt x="24" y="1226"/>
                    <a:pt x="72" y="679"/>
                    <a:pt x="96" y="107"/>
                  </a:cubicBezTo>
                  <a:cubicBezTo>
                    <a:pt x="691" y="0"/>
                    <a:pt x="1132" y="226"/>
                    <a:pt x="1548" y="476"/>
                  </a:cubicBezTo>
                  <a:cubicBezTo>
                    <a:pt x="1787" y="631"/>
                    <a:pt x="2001" y="834"/>
                    <a:pt x="1918" y="1143"/>
                  </a:cubicBezTo>
                  <a:cubicBezTo>
                    <a:pt x="1822" y="1441"/>
                    <a:pt x="1668" y="1738"/>
                    <a:pt x="1322" y="1822"/>
                  </a:cubicBezTo>
                  <a:cubicBezTo>
                    <a:pt x="906" y="1929"/>
                    <a:pt x="489" y="1965"/>
                    <a:pt x="1" y="176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84;p26">
              <a:extLst>
                <a:ext uri="{FF2B5EF4-FFF2-40B4-BE49-F238E27FC236}">
                  <a16:creationId xmlns:a16="http://schemas.microsoft.com/office/drawing/2014/main" id="{0A982404-E2DC-0F84-E1FF-2C1642BD1710}"/>
                </a:ext>
              </a:extLst>
            </p:cNvPr>
            <p:cNvSpPr/>
            <p:nvPr/>
          </p:nvSpPr>
          <p:spPr>
            <a:xfrm>
              <a:off x="6337100" y="3105875"/>
              <a:ext cx="45850" cy="61625"/>
            </a:xfrm>
            <a:custGeom>
              <a:avLst/>
              <a:gdLst/>
              <a:ahLst/>
              <a:cxnLst/>
              <a:rect l="l" t="t" r="r" b="b"/>
              <a:pathLst>
                <a:path w="1834" h="2465" extrusionOk="0">
                  <a:moveTo>
                    <a:pt x="131" y="1167"/>
                  </a:moveTo>
                  <a:cubicBezTo>
                    <a:pt x="167" y="905"/>
                    <a:pt x="179" y="655"/>
                    <a:pt x="226" y="405"/>
                  </a:cubicBezTo>
                  <a:cubicBezTo>
                    <a:pt x="262" y="131"/>
                    <a:pt x="476" y="0"/>
                    <a:pt x="679" y="131"/>
                  </a:cubicBezTo>
                  <a:cubicBezTo>
                    <a:pt x="1000" y="310"/>
                    <a:pt x="1322" y="524"/>
                    <a:pt x="1548" y="786"/>
                  </a:cubicBezTo>
                  <a:cubicBezTo>
                    <a:pt x="1834" y="1131"/>
                    <a:pt x="1726" y="1655"/>
                    <a:pt x="1381" y="1953"/>
                  </a:cubicBezTo>
                  <a:cubicBezTo>
                    <a:pt x="1238" y="2072"/>
                    <a:pt x="1060" y="2167"/>
                    <a:pt x="881" y="2227"/>
                  </a:cubicBezTo>
                  <a:cubicBezTo>
                    <a:pt x="179" y="2465"/>
                    <a:pt x="0" y="2310"/>
                    <a:pt x="72" y="1560"/>
                  </a:cubicBezTo>
                  <a:cubicBezTo>
                    <a:pt x="95" y="1429"/>
                    <a:pt x="107" y="1298"/>
                    <a:pt x="131" y="11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85;p26">
              <a:extLst>
                <a:ext uri="{FF2B5EF4-FFF2-40B4-BE49-F238E27FC236}">
                  <a16:creationId xmlns:a16="http://schemas.microsoft.com/office/drawing/2014/main" id="{FEC8C23F-1120-4DB8-0225-A390438CE8D6}"/>
                </a:ext>
              </a:extLst>
            </p:cNvPr>
            <p:cNvSpPr/>
            <p:nvPr/>
          </p:nvSpPr>
          <p:spPr>
            <a:xfrm>
              <a:off x="6234100" y="3131775"/>
              <a:ext cx="27100" cy="42275"/>
            </a:xfrm>
            <a:custGeom>
              <a:avLst/>
              <a:gdLst/>
              <a:ahLst/>
              <a:cxnLst/>
              <a:rect l="l" t="t" r="r" b="b"/>
              <a:pathLst>
                <a:path w="1084" h="1691" extrusionOk="0">
                  <a:moveTo>
                    <a:pt x="1084" y="1584"/>
                  </a:moveTo>
                  <a:cubicBezTo>
                    <a:pt x="667" y="1679"/>
                    <a:pt x="322" y="1691"/>
                    <a:pt x="1" y="1476"/>
                  </a:cubicBezTo>
                  <a:cubicBezTo>
                    <a:pt x="60" y="929"/>
                    <a:pt x="358" y="512"/>
                    <a:pt x="703" y="0"/>
                  </a:cubicBezTo>
                  <a:cubicBezTo>
                    <a:pt x="965" y="524"/>
                    <a:pt x="1024" y="1036"/>
                    <a:pt x="1084" y="15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86;p26">
              <a:extLst>
                <a:ext uri="{FF2B5EF4-FFF2-40B4-BE49-F238E27FC236}">
                  <a16:creationId xmlns:a16="http://schemas.microsoft.com/office/drawing/2014/main" id="{24E5EB91-1E83-F7F1-711E-F1C6122EA53C}"/>
                </a:ext>
              </a:extLst>
            </p:cNvPr>
            <p:cNvSpPr/>
            <p:nvPr/>
          </p:nvSpPr>
          <p:spPr>
            <a:xfrm>
              <a:off x="6075750" y="3009125"/>
              <a:ext cx="550400" cy="463175"/>
            </a:xfrm>
            <a:custGeom>
              <a:avLst/>
              <a:gdLst/>
              <a:ahLst/>
              <a:cxnLst/>
              <a:rect l="l" t="t" r="r" b="b"/>
              <a:pathLst>
                <a:path w="22016" h="18527" extrusionOk="0">
                  <a:moveTo>
                    <a:pt x="21515" y="4323"/>
                  </a:moveTo>
                  <a:cubicBezTo>
                    <a:pt x="21229" y="3394"/>
                    <a:pt x="20801" y="2382"/>
                    <a:pt x="19777" y="1846"/>
                  </a:cubicBezTo>
                  <a:cubicBezTo>
                    <a:pt x="19146" y="1525"/>
                    <a:pt x="18407" y="1168"/>
                    <a:pt x="17610" y="1001"/>
                  </a:cubicBezTo>
                  <a:cubicBezTo>
                    <a:pt x="16241" y="715"/>
                    <a:pt x="14443" y="370"/>
                    <a:pt x="12633" y="191"/>
                  </a:cubicBezTo>
                  <a:cubicBezTo>
                    <a:pt x="11657" y="108"/>
                    <a:pt x="10514" y="1"/>
                    <a:pt x="9359" y="1"/>
                  </a:cubicBezTo>
                  <a:cubicBezTo>
                    <a:pt x="8561" y="1"/>
                    <a:pt x="7847" y="48"/>
                    <a:pt x="7168" y="132"/>
                  </a:cubicBezTo>
                  <a:cubicBezTo>
                    <a:pt x="5811" y="310"/>
                    <a:pt x="4811" y="632"/>
                    <a:pt x="3906" y="1168"/>
                  </a:cubicBezTo>
                  <a:cubicBezTo>
                    <a:pt x="1810" y="2430"/>
                    <a:pt x="572" y="4216"/>
                    <a:pt x="119" y="6621"/>
                  </a:cubicBezTo>
                  <a:cubicBezTo>
                    <a:pt x="0" y="7311"/>
                    <a:pt x="60" y="7978"/>
                    <a:pt x="108" y="8633"/>
                  </a:cubicBezTo>
                  <a:cubicBezTo>
                    <a:pt x="143" y="8907"/>
                    <a:pt x="155" y="9180"/>
                    <a:pt x="167" y="9466"/>
                  </a:cubicBezTo>
                  <a:cubicBezTo>
                    <a:pt x="203" y="10252"/>
                    <a:pt x="608" y="10871"/>
                    <a:pt x="1001" y="11443"/>
                  </a:cubicBezTo>
                  <a:cubicBezTo>
                    <a:pt x="1143" y="11657"/>
                    <a:pt x="1286" y="11859"/>
                    <a:pt x="1405" y="12086"/>
                  </a:cubicBezTo>
                  <a:cubicBezTo>
                    <a:pt x="1441" y="12145"/>
                    <a:pt x="1489" y="12193"/>
                    <a:pt x="1536" y="12217"/>
                  </a:cubicBezTo>
                  <a:lnTo>
                    <a:pt x="1572" y="12252"/>
                  </a:lnTo>
                  <a:cubicBezTo>
                    <a:pt x="2489" y="12990"/>
                    <a:pt x="3608" y="13550"/>
                    <a:pt x="5084" y="13943"/>
                  </a:cubicBezTo>
                  <a:cubicBezTo>
                    <a:pt x="5918" y="14181"/>
                    <a:pt x="6775" y="14455"/>
                    <a:pt x="7644" y="14741"/>
                  </a:cubicBezTo>
                  <a:cubicBezTo>
                    <a:pt x="8061" y="14872"/>
                    <a:pt x="8061" y="14872"/>
                    <a:pt x="7966" y="15348"/>
                  </a:cubicBezTo>
                  <a:cubicBezTo>
                    <a:pt x="7787" y="16265"/>
                    <a:pt x="7335" y="17074"/>
                    <a:pt x="6918" y="17741"/>
                  </a:cubicBezTo>
                  <a:cubicBezTo>
                    <a:pt x="6823" y="17872"/>
                    <a:pt x="6763" y="18110"/>
                    <a:pt x="6823" y="18289"/>
                  </a:cubicBezTo>
                  <a:cubicBezTo>
                    <a:pt x="6882" y="18455"/>
                    <a:pt x="7156" y="18527"/>
                    <a:pt x="7287" y="18527"/>
                  </a:cubicBezTo>
                  <a:lnTo>
                    <a:pt x="7335" y="18527"/>
                  </a:lnTo>
                  <a:cubicBezTo>
                    <a:pt x="7406" y="18527"/>
                    <a:pt x="7478" y="18515"/>
                    <a:pt x="7549" y="18515"/>
                  </a:cubicBezTo>
                  <a:cubicBezTo>
                    <a:pt x="7870" y="18491"/>
                    <a:pt x="8192" y="18467"/>
                    <a:pt x="8478" y="18336"/>
                  </a:cubicBezTo>
                  <a:cubicBezTo>
                    <a:pt x="9692" y="17753"/>
                    <a:pt x="11061" y="16979"/>
                    <a:pt x="11930" y="15586"/>
                  </a:cubicBezTo>
                  <a:cubicBezTo>
                    <a:pt x="12073" y="15348"/>
                    <a:pt x="12240" y="15253"/>
                    <a:pt x="12514" y="15253"/>
                  </a:cubicBezTo>
                  <a:lnTo>
                    <a:pt x="12657" y="15253"/>
                  </a:lnTo>
                  <a:lnTo>
                    <a:pt x="13026" y="15253"/>
                  </a:lnTo>
                  <a:cubicBezTo>
                    <a:pt x="13419" y="15253"/>
                    <a:pt x="13859" y="15241"/>
                    <a:pt x="14300" y="15169"/>
                  </a:cubicBezTo>
                  <a:cubicBezTo>
                    <a:pt x="15550" y="14943"/>
                    <a:pt x="17003" y="14598"/>
                    <a:pt x="18324" y="13848"/>
                  </a:cubicBezTo>
                  <a:lnTo>
                    <a:pt x="18384" y="13812"/>
                  </a:lnTo>
                  <a:cubicBezTo>
                    <a:pt x="19015" y="13455"/>
                    <a:pt x="19658" y="13086"/>
                    <a:pt x="20134" y="12467"/>
                  </a:cubicBezTo>
                  <a:cubicBezTo>
                    <a:pt x="21158" y="11145"/>
                    <a:pt x="21717" y="9788"/>
                    <a:pt x="21801" y="8478"/>
                  </a:cubicBezTo>
                  <a:cubicBezTo>
                    <a:pt x="22015" y="6966"/>
                    <a:pt x="21920" y="5609"/>
                    <a:pt x="21515" y="4323"/>
                  </a:cubicBezTo>
                  <a:close/>
                  <a:moveTo>
                    <a:pt x="11573" y="14764"/>
                  </a:moveTo>
                  <a:cubicBezTo>
                    <a:pt x="11526" y="14860"/>
                    <a:pt x="11466" y="14931"/>
                    <a:pt x="11418" y="15014"/>
                  </a:cubicBezTo>
                  <a:cubicBezTo>
                    <a:pt x="11299" y="15229"/>
                    <a:pt x="11204" y="15419"/>
                    <a:pt x="11049" y="15586"/>
                  </a:cubicBezTo>
                  <a:cubicBezTo>
                    <a:pt x="10311" y="16443"/>
                    <a:pt x="9371" y="17122"/>
                    <a:pt x="8263" y="17562"/>
                  </a:cubicBezTo>
                  <a:cubicBezTo>
                    <a:pt x="8168" y="17610"/>
                    <a:pt x="8049" y="17610"/>
                    <a:pt x="7894" y="17622"/>
                  </a:cubicBezTo>
                  <a:lnTo>
                    <a:pt x="7835" y="17622"/>
                  </a:lnTo>
                  <a:cubicBezTo>
                    <a:pt x="7894" y="17491"/>
                    <a:pt x="7942" y="17372"/>
                    <a:pt x="8001" y="17229"/>
                  </a:cubicBezTo>
                  <a:cubicBezTo>
                    <a:pt x="8180" y="16789"/>
                    <a:pt x="8335" y="16419"/>
                    <a:pt x="8478" y="16015"/>
                  </a:cubicBezTo>
                  <a:cubicBezTo>
                    <a:pt x="8585" y="15717"/>
                    <a:pt x="8632" y="15407"/>
                    <a:pt x="8704" y="14955"/>
                  </a:cubicBezTo>
                  <a:cubicBezTo>
                    <a:pt x="8763" y="14395"/>
                    <a:pt x="8621" y="14193"/>
                    <a:pt x="8073" y="14038"/>
                  </a:cubicBezTo>
                  <a:lnTo>
                    <a:pt x="7227" y="13812"/>
                  </a:lnTo>
                  <a:cubicBezTo>
                    <a:pt x="6870" y="13717"/>
                    <a:pt x="6513" y="13633"/>
                    <a:pt x="6156" y="13514"/>
                  </a:cubicBezTo>
                  <a:lnTo>
                    <a:pt x="5715" y="13383"/>
                  </a:lnTo>
                  <a:cubicBezTo>
                    <a:pt x="4965" y="13145"/>
                    <a:pt x="4191" y="12907"/>
                    <a:pt x="3441" y="12586"/>
                  </a:cubicBezTo>
                  <a:cubicBezTo>
                    <a:pt x="2060" y="12014"/>
                    <a:pt x="1179" y="11026"/>
                    <a:pt x="870" y="9752"/>
                  </a:cubicBezTo>
                  <a:cubicBezTo>
                    <a:pt x="119" y="6609"/>
                    <a:pt x="1215" y="3775"/>
                    <a:pt x="3810" y="1989"/>
                  </a:cubicBezTo>
                  <a:cubicBezTo>
                    <a:pt x="4739" y="1358"/>
                    <a:pt x="5775" y="977"/>
                    <a:pt x="7013" y="846"/>
                  </a:cubicBezTo>
                  <a:cubicBezTo>
                    <a:pt x="7739" y="775"/>
                    <a:pt x="8490" y="727"/>
                    <a:pt x="9275" y="727"/>
                  </a:cubicBezTo>
                  <a:cubicBezTo>
                    <a:pt x="11180" y="727"/>
                    <a:pt x="13073" y="953"/>
                    <a:pt x="14859" y="1191"/>
                  </a:cubicBezTo>
                  <a:cubicBezTo>
                    <a:pt x="16062" y="1358"/>
                    <a:pt x="17145" y="1596"/>
                    <a:pt x="18205" y="1918"/>
                  </a:cubicBezTo>
                  <a:cubicBezTo>
                    <a:pt x="19503" y="2334"/>
                    <a:pt x="20277" y="3084"/>
                    <a:pt x="20682" y="4251"/>
                  </a:cubicBezTo>
                  <a:cubicBezTo>
                    <a:pt x="21372" y="6359"/>
                    <a:pt x="21313" y="8442"/>
                    <a:pt x="20503" y="10442"/>
                  </a:cubicBezTo>
                  <a:cubicBezTo>
                    <a:pt x="20086" y="11478"/>
                    <a:pt x="19408" y="12264"/>
                    <a:pt x="18515" y="12800"/>
                  </a:cubicBezTo>
                  <a:cubicBezTo>
                    <a:pt x="16705" y="13871"/>
                    <a:pt x="14931" y="14395"/>
                    <a:pt x="13097" y="14395"/>
                  </a:cubicBezTo>
                  <a:cubicBezTo>
                    <a:pt x="12847" y="14395"/>
                    <a:pt x="12597" y="14372"/>
                    <a:pt x="12347" y="14360"/>
                  </a:cubicBezTo>
                  <a:lnTo>
                    <a:pt x="12228" y="14360"/>
                  </a:lnTo>
                  <a:cubicBezTo>
                    <a:pt x="11930" y="14407"/>
                    <a:pt x="11716" y="14526"/>
                    <a:pt x="11573" y="147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87;p26">
              <a:extLst>
                <a:ext uri="{FF2B5EF4-FFF2-40B4-BE49-F238E27FC236}">
                  <a16:creationId xmlns:a16="http://schemas.microsoft.com/office/drawing/2014/main" id="{589A7C3C-896F-E94A-4F5E-95B799100B46}"/>
                </a:ext>
              </a:extLst>
            </p:cNvPr>
            <p:cNvSpPr/>
            <p:nvPr/>
          </p:nvSpPr>
          <p:spPr>
            <a:xfrm>
              <a:off x="6315950" y="3095450"/>
              <a:ext cx="81000" cy="143200"/>
            </a:xfrm>
            <a:custGeom>
              <a:avLst/>
              <a:gdLst/>
              <a:ahLst/>
              <a:cxnLst/>
              <a:rect l="l" t="t" r="r" b="b"/>
              <a:pathLst>
                <a:path w="3240" h="5728" extrusionOk="0">
                  <a:moveTo>
                    <a:pt x="2549" y="3263"/>
                  </a:moveTo>
                  <a:lnTo>
                    <a:pt x="2382" y="3132"/>
                  </a:lnTo>
                  <a:cubicBezTo>
                    <a:pt x="2442" y="3049"/>
                    <a:pt x="2501" y="2977"/>
                    <a:pt x="2549" y="2906"/>
                  </a:cubicBezTo>
                  <a:cubicBezTo>
                    <a:pt x="2739" y="2644"/>
                    <a:pt x="2918" y="2417"/>
                    <a:pt x="3037" y="2132"/>
                  </a:cubicBezTo>
                  <a:cubicBezTo>
                    <a:pt x="3239" y="1655"/>
                    <a:pt x="3180" y="1144"/>
                    <a:pt x="2882" y="751"/>
                  </a:cubicBezTo>
                  <a:cubicBezTo>
                    <a:pt x="2549" y="286"/>
                    <a:pt x="1965" y="1"/>
                    <a:pt x="1382" y="1"/>
                  </a:cubicBezTo>
                  <a:cubicBezTo>
                    <a:pt x="1132" y="1"/>
                    <a:pt x="882" y="60"/>
                    <a:pt x="656" y="167"/>
                  </a:cubicBezTo>
                  <a:lnTo>
                    <a:pt x="584" y="191"/>
                  </a:lnTo>
                  <a:lnTo>
                    <a:pt x="548" y="465"/>
                  </a:lnTo>
                  <a:lnTo>
                    <a:pt x="501" y="822"/>
                  </a:lnTo>
                  <a:lnTo>
                    <a:pt x="382" y="1894"/>
                  </a:lnTo>
                  <a:lnTo>
                    <a:pt x="203" y="3501"/>
                  </a:lnTo>
                  <a:cubicBezTo>
                    <a:pt x="191" y="3691"/>
                    <a:pt x="167" y="3870"/>
                    <a:pt x="144" y="4061"/>
                  </a:cubicBezTo>
                  <a:cubicBezTo>
                    <a:pt x="96" y="4394"/>
                    <a:pt x="72" y="4727"/>
                    <a:pt x="25" y="5073"/>
                  </a:cubicBezTo>
                  <a:cubicBezTo>
                    <a:pt x="1" y="5311"/>
                    <a:pt x="84" y="5442"/>
                    <a:pt x="144" y="5525"/>
                  </a:cubicBezTo>
                  <a:cubicBezTo>
                    <a:pt x="215" y="5596"/>
                    <a:pt x="334" y="5680"/>
                    <a:pt x="584" y="5704"/>
                  </a:cubicBezTo>
                  <a:cubicBezTo>
                    <a:pt x="667" y="5704"/>
                    <a:pt x="763" y="5704"/>
                    <a:pt x="858" y="5716"/>
                  </a:cubicBezTo>
                  <a:cubicBezTo>
                    <a:pt x="1025" y="5716"/>
                    <a:pt x="1179" y="5727"/>
                    <a:pt x="1334" y="5727"/>
                  </a:cubicBezTo>
                  <a:cubicBezTo>
                    <a:pt x="1537" y="5727"/>
                    <a:pt x="1680" y="5716"/>
                    <a:pt x="1834" y="5704"/>
                  </a:cubicBezTo>
                  <a:cubicBezTo>
                    <a:pt x="2394" y="5644"/>
                    <a:pt x="2811" y="5287"/>
                    <a:pt x="2989" y="4692"/>
                  </a:cubicBezTo>
                  <a:cubicBezTo>
                    <a:pt x="3204" y="4049"/>
                    <a:pt x="3096" y="3703"/>
                    <a:pt x="2549" y="3263"/>
                  </a:cubicBezTo>
                  <a:close/>
                  <a:moveTo>
                    <a:pt x="2287" y="1310"/>
                  </a:moveTo>
                  <a:cubicBezTo>
                    <a:pt x="2513" y="1584"/>
                    <a:pt x="2442" y="2013"/>
                    <a:pt x="2144" y="2263"/>
                  </a:cubicBezTo>
                  <a:cubicBezTo>
                    <a:pt x="2025" y="2370"/>
                    <a:pt x="1858" y="2453"/>
                    <a:pt x="1680" y="2513"/>
                  </a:cubicBezTo>
                  <a:cubicBezTo>
                    <a:pt x="1501" y="2572"/>
                    <a:pt x="1370" y="2608"/>
                    <a:pt x="1263" y="2608"/>
                  </a:cubicBezTo>
                  <a:cubicBezTo>
                    <a:pt x="1179" y="2608"/>
                    <a:pt x="1144" y="2572"/>
                    <a:pt x="1120" y="2560"/>
                  </a:cubicBezTo>
                  <a:cubicBezTo>
                    <a:pt x="1060" y="2489"/>
                    <a:pt x="1037" y="2310"/>
                    <a:pt x="1072" y="2013"/>
                  </a:cubicBezTo>
                  <a:cubicBezTo>
                    <a:pt x="1084" y="1917"/>
                    <a:pt x="1084" y="1834"/>
                    <a:pt x="1096" y="1763"/>
                  </a:cubicBezTo>
                  <a:lnTo>
                    <a:pt x="1120" y="1763"/>
                  </a:lnTo>
                  <a:lnTo>
                    <a:pt x="1132" y="1608"/>
                  </a:lnTo>
                  <a:cubicBezTo>
                    <a:pt x="1144" y="1536"/>
                    <a:pt x="1144" y="1465"/>
                    <a:pt x="1156" y="1382"/>
                  </a:cubicBezTo>
                  <a:cubicBezTo>
                    <a:pt x="1179" y="1227"/>
                    <a:pt x="1203" y="1048"/>
                    <a:pt x="1239" y="870"/>
                  </a:cubicBezTo>
                  <a:cubicBezTo>
                    <a:pt x="1251" y="774"/>
                    <a:pt x="1299" y="667"/>
                    <a:pt x="1394" y="667"/>
                  </a:cubicBezTo>
                  <a:cubicBezTo>
                    <a:pt x="1429" y="667"/>
                    <a:pt x="1453" y="691"/>
                    <a:pt x="1489" y="703"/>
                  </a:cubicBezTo>
                  <a:cubicBezTo>
                    <a:pt x="1715" y="822"/>
                    <a:pt x="2072" y="1024"/>
                    <a:pt x="2287" y="1310"/>
                  </a:cubicBezTo>
                  <a:close/>
                  <a:moveTo>
                    <a:pt x="894" y="3453"/>
                  </a:moveTo>
                  <a:cubicBezTo>
                    <a:pt x="953" y="3453"/>
                    <a:pt x="1001" y="3441"/>
                    <a:pt x="1037" y="3441"/>
                  </a:cubicBezTo>
                  <a:cubicBezTo>
                    <a:pt x="1453" y="3441"/>
                    <a:pt x="1787" y="3620"/>
                    <a:pt x="2108" y="3811"/>
                  </a:cubicBezTo>
                  <a:cubicBezTo>
                    <a:pt x="2453" y="4025"/>
                    <a:pt x="2453" y="4180"/>
                    <a:pt x="2406" y="4299"/>
                  </a:cubicBezTo>
                  <a:cubicBezTo>
                    <a:pt x="2311" y="4644"/>
                    <a:pt x="2156" y="4823"/>
                    <a:pt x="1930" y="4870"/>
                  </a:cubicBezTo>
                  <a:cubicBezTo>
                    <a:pt x="1751" y="4906"/>
                    <a:pt x="1560" y="4954"/>
                    <a:pt x="1334" y="4954"/>
                  </a:cubicBezTo>
                  <a:cubicBezTo>
                    <a:pt x="1144" y="4954"/>
                    <a:pt x="965" y="4930"/>
                    <a:pt x="787" y="4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88;p26">
              <a:extLst>
                <a:ext uri="{FF2B5EF4-FFF2-40B4-BE49-F238E27FC236}">
                  <a16:creationId xmlns:a16="http://schemas.microsoft.com/office/drawing/2014/main" id="{B402E595-BE37-7C38-8520-A46658610886}"/>
                </a:ext>
              </a:extLst>
            </p:cNvPr>
            <p:cNvSpPr/>
            <p:nvPr/>
          </p:nvSpPr>
          <p:spPr>
            <a:xfrm>
              <a:off x="6197775" y="3106750"/>
              <a:ext cx="87250" cy="125350"/>
            </a:xfrm>
            <a:custGeom>
              <a:avLst/>
              <a:gdLst/>
              <a:ahLst/>
              <a:cxnLst/>
              <a:rect l="l" t="t" r="r" b="b"/>
              <a:pathLst>
                <a:path w="3490" h="5014" extrusionOk="0">
                  <a:moveTo>
                    <a:pt x="3263" y="3239"/>
                  </a:moveTo>
                  <a:lnTo>
                    <a:pt x="3192" y="2858"/>
                  </a:lnTo>
                  <a:cubicBezTo>
                    <a:pt x="3061" y="2216"/>
                    <a:pt x="2930" y="1561"/>
                    <a:pt x="2775" y="906"/>
                  </a:cubicBezTo>
                  <a:cubicBezTo>
                    <a:pt x="2727" y="715"/>
                    <a:pt x="2644" y="549"/>
                    <a:pt x="2573" y="382"/>
                  </a:cubicBezTo>
                  <a:cubicBezTo>
                    <a:pt x="2537" y="311"/>
                    <a:pt x="2489" y="239"/>
                    <a:pt x="2466" y="180"/>
                  </a:cubicBezTo>
                  <a:lnTo>
                    <a:pt x="2430" y="120"/>
                  </a:lnTo>
                  <a:lnTo>
                    <a:pt x="2370" y="96"/>
                  </a:lnTo>
                  <a:cubicBezTo>
                    <a:pt x="2335" y="84"/>
                    <a:pt x="2263" y="72"/>
                    <a:pt x="2227" y="37"/>
                  </a:cubicBezTo>
                  <a:lnTo>
                    <a:pt x="2108" y="1"/>
                  </a:lnTo>
                  <a:lnTo>
                    <a:pt x="2049" y="96"/>
                  </a:lnTo>
                  <a:cubicBezTo>
                    <a:pt x="2037" y="120"/>
                    <a:pt x="2013" y="144"/>
                    <a:pt x="2013" y="156"/>
                  </a:cubicBezTo>
                  <a:cubicBezTo>
                    <a:pt x="1989" y="203"/>
                    <a:pt x="1954" y="263"/>
                    <a:pt x="1930" y="322"/>
                  </a:cubicBezTo>
                  <a:lnTo>
                    <a:pt x="1715" y="775"/>
                  </a:lnTo>
                  <a:cubicBezTo>
                    <a:pt x="1168" y="1965"/>
                    <a:pt x="596" y="3192"/>
                    <a:pt x="49" y="4418"/>
                  </a:cubicBezTo>
                  <a:cubicBezTo>
                    <a:pt x="1" y="4525"/>
                    <a:pt x="49" y="4621"/>
                    <a:pt x="84" y="4716"/>
                  </a:cubicBezTo>
                  <a:cubicBezTo>
                    <a:pt x="96" y="4740"/>
                    <a:pt x="96" y="4775"/>
                    <a:pt x="108" y="4787"/>
                  </a:cubicBezTo>
                  <a:lnTo>
                    <a:pt x="168" y="5013"/>
                  </a:lnTo>
                  <a:lnTo>
                    <a:pt x="346" y="4859"/>
                  </a:lnTo>
                  <a:cubicBezTo>
                    <a:pt x="584" y="4680"/>
                    <a:pt x="692" y="4478"/>
                    <a:pt x="763" y="4287"/>
                  </a:cubicBezTo>
                  <a:lnTo>
                    <a:pt x="906" y="3966"/>
                  </a:lnTo>
                  <a:cubicBezTo>
                    <a:pt x="989" y="3763"/>
                    <a:pt x="1061" y="3573"/>
                    <a:pt x="1168" y="3394"/>
                  </a:cubicBezTo>
                  <a:cubicBezTo>
                    <a:pt x="1215" y="3311"/>
                    <a:pt x="1334" y="3228"/>
                    <a:pt x="1394" y="3228"/>
                  </a:cubicBezTo>
                  <a:lnTo>
                    <a:pt x="1537" y="3228"/>
                  </a:lnTo>
                  <a:cubicBezTo>
                    <a:pt x="1775" y="3228"/>
                    <a:pt x="2013" y="3239"/>
                    <a:pt x="2251" y="3251"/>
                  </a:cubicBezTo>
                  <a:cubicBezTo>
                    <a:pt x="2335" y="3251"/>
                    <a:pt x="2406" y="3275"/>
                    <a:pt x="2477" y="3275"/>
                  </a:cubicBezTo>
                  <a:cubicBezTo>
                    <a:pt x="2608" y="3489"/>
                    <a:pt x="2644" y="3751"/>
                    <a:pt x="2656" y="4013"/>
                  </a:cubicBezTo>
                  <a:cubicBezTo>
                    <a:pt x="2692" y="4299"/>
                    <a:pt x="2716" y="4597"/>
                    <a:pt x="2894" y="4883"/>
                  </a:cubicBezTo>
                  <a:lnTo>
                    <a:pt x="2978" y="5013"/>
                  </a:lnTo>
                  <a:lnTo>
                    <a:pt x="3120" y="4894"/>
                  </a:lnTo>
                  <a:cubicBezTo>
                    <a:pt x="3430" y="4621"/>
                    <a:pt x="3489" y="4585"/>
                    <a:pt x="3430" y="4240"/>
                  </a:cubicBezTo>
                  <a:cubicBezTo>
                    <a:pt x="3406" y="3906"/>
                    <a:pt x="3347" y="3585"/>
                    <a:pt x="3263" y="3239"/>
                  </a:cubicBezTo>
                  <a:close/>
                  <a:moveTo>
                    <a:pt x="2370" y="2466"/>
                  </a:moveTo>
                  <a:cubicBezTo>
                    <a:pt x="2239" y="2501"/>
                    <a:pt x="2132" y="2501"/>
                    <a:pt x="2037" y="2501"/>
                  </a:cubicBezTo>
                  <a:cubicBezTo>
                    <a:pt x="1870" y="2501"/>
                    <a:pt x="1739" y="2466"/>
                    <a:pt x="1596" y="2394"/>
                  </a:cubicBezTo>
                  <a:cubicBezTo>
                    <a:pt x="1656" y="2001"/>
                    <a:pt x="1858" y="1680"/>
                    <a:pt x="2108" y="1287"/>
                  </a:cubicBezTo>
                  <a:cubicBezTo>
                    <a:pt x="2275" y="1680"/>
                    <a:pt x="2335" y="2049"/>
                    <a:pt x="2370" y="2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89;p26">
              <a:extLst>
                <a:ext uri="{FF2B5EF4-FFF2-40B4-BE49-F238E27FC236}">
                  <a16:creationId xmlns:a16="http://schemas.microsoft.com/office/drawing/2014/main" id="{E17056C7-A161-D8FF-214A-3B8218D49261}"/>
                </a:ext>
              </a:extLst>
            </p:cNvPr>
            <p:cNvSpPr/>
            <p:nvPr/>
          </p:nvSpPr>
          <p:spPr>
            <a:xfrm>
              <a:off x="6404950" y="3120750"/>
              <a:ext cx="91400" cy="122375"/>
            </a:xfrm>
            <a:custGeom>
              <a:avLst/>
              <a:gdLst/>
              <a:ahLst/>
              <a:cxnLst/>
              <a:rect l="l" t="t" r="r" b="b"/>
              <a:pathLst>
                <a:path w="3656" h="4895" extrusionOk="0">
                  <a:moveTo>
                    <a:pt x="1156" y="4513"/>
                  </a:moveTo>
                  <a:cubicBezTo>
                    <a:pt x="1560" y="4763"/>
                    <a:pt x="2025" y="4894"/>
                    <a:pt x="2537" y="4894"/>
                  </a:cubicBezTo>
                  <a:cubicBezTo>
                    <a:pt x="2751" y="4894"/>
                    <a:pt x="2953" y="4882"/>
                    <a:pt x="3180" y="4834"/>
                  </a:cubicBezTo>
                  <a:cubicBezTo>
                    <a:pt x="3358" y="4811"/>
                    <a:pt x="3489" y="4739"/>
                    <a:pt x="3573" y="4596"/>
                  </a:cubicBezTo>
                  <a:cubicBezTo>
                    <a:pt x="3656" y="4465"/>
                    <a:pt x="3656" y="4287"/>
                    <a:pt x="3584" y="4061"/>
                  </a:cubicBezTo>
                  <a:lnTo>
                    <a:pt x="3537" y="3942"/>
                  </a:lnTo>
                  <a:lnTo>
                    <a:pt x="3418" y="3965"/>
                  </a:lnTo>
                  <a:cubicBezTo>
                    <a:pt x="3370" y="3965"/>
                    <a:pt x="3334" y="3977"/>
                    <a:pt x="3299" y="3977"/>
                  </a:cubicBezTo>
                  <a:cubicBezTo>
                    <a:pt x="3227" y="3977"/>
                    <a:pt x="3132" y="3989"/>
                    <a:pt x="3061" y="4025"/>
                  </a:cubicBezTo>
                  <a:cubicBezTo>
                    <a:pt x="2930" y="4061"/>
                    <a:pt x="2799" y="4096"/>
                    <a:pt x="2632" y="4096"/>
                  </a:cubicBezTo>
                  <a:cubicBezTo>
                    <a:pt x="2418" y="4096"/>
                    <a:pt x="2227" y="4049"/>
                    <a:pt x="2049" y="4001"/>
                  </a:cubicBezTo>
                  <a:cubicBezTo>
                    <a:pt x="1596" y="3906"/>
                    <a:pt x="1263" y="3632"/>
                    <a:pt x="1096" y="3275"/>
                  </a:cubicBezTo>
                  <a:cubicBezTo>
                    <a:pt x="917" y="2906"/>
                    <a:pt x="929" y="2489"/>
                    <a:pt x="1144" y="2084"/>
                  </a:cubicBezTo>
                  <a:cubicBezTo>
                    <a:pt x="1572" y="1227"/>
                    <a:pt x="2191" y="763"/>
                    <a:pt x="3073" y="703"/>
                  </a:cubicBezTo>
                  <a:cubicBezTo>
                    <a:pt x="3239" y="691"/>
                    <a:pt x="3561" y="655"/>
                    <a:pt x="3549" y="251"/>
                  </a:cubicBezTo>
                  <a:lnTo>
                    <a:pt x="3549" y="179"/>
                  </a:lnTo>
                  <a:lnTo>
                    <a:pt x="3477" y="132"/>
                  </a:lnTo>
                  <a:cubicBezTo>
                    <a:pt x="3323" y="48"/>
                    <a:pt x="3180" y="1"/>
                    <a:pt x="3013" y="1"/>
                  </a:cubicBezTo>
                  <a:cubicBezTo>
                    <a:pt x="2787" y="1"/>
                    <a:pt x="2596" y="72"/>
                    <a:pt x="2394" y="155"/>
                  </a:cubicBezTo>
                  <a:lnTo>
                    <a:pt x="2346" y="167"/>
                  </a:lnTo>
                  <a:cubicBezTo>
                    <a:pt x="1418" y="489"/>
                    <a:pt x="751" y="1144"/>
                    <a:pt x="394" y="2096"/>
                  </a:cubicBezTo>
                  <a:cubicBezTo>
                    <a:pt x="1" y="3084"/>
                    <a:pt x="263" y="3942"/>
                    <a:pt x="1156" y="45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8769621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anim calcmode="lin" valueType="num">
                                      <p:cBhvr>
                                        <p:cTn id="8" dur="500" fill="hold"/>
                                        <p:tgtEl>
                                          <p:spTgt spid="2050"/>
                                        </p:tgtEl>
                                        <p:attrNameLst>
                                          <p:attrName>ppt_x</p:attrName>
                                        </p:attrNameLst>
                                      </p:cBhvr>
                                      <p:tavLst>
                                        <p:tav tm="0">
                                          <p:val>
                                            <p:strVal val="#ppt_x"/>
                                          </p:val>
                                        </p:tav>
                                        <p:tav tm="100000">
                                          <p:val>
                                            <p:strVal val="#ppt_x"/>
                                          </p:val>
                                        </p:tav>
                                      </p:tavLst>
                                    </p:anim>
                                    <p:anim calcmode="lin" valueType="num">
                                      <p:cBhvr>
                                        <p:cTn id="9"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barn(inVertical)">
                                      <p:cBhvr>
                                        <p:cTn id="14" dur="5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circle(in)">
                                      <p:cBhvr>
                                        <p:cTn id="19" dur="500"/>
                                        <p:tgtEl>
                                          <p:spTgt spid="205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barn(inVertical)">
                                      <p:cBhvr>
                                        <p:cTn id="2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32"/>
          <p:cNvSpPr/>
          <p:nvPr/>
        </p:nvSpPr>
        <p:spPr>
          <a:xfrm>
            <a:off x="4208557" y="1103096"/>
            <a:ext cx="948431" cy="948431"/>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8" name="Google Shape;428;p32"/>
          <p:cNvSpPr/>
          <p:nvPr/>
        </p:nvSpPr>
        <p:spPr>
          <a:xfrm>
            <a:off x="4208557" y="2390162"/>
            <a:ext cx="948431" cy="948431"/>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430" name="Google Shape;430;p32"/>
          <p:cNvGrpSpPr/>
          <p:nvPr/>
        </p:nvGrpSpPr>
        <p:grpSpPr>
          <a:xfrm>
            <a:off x="6999675" y="4238205"/>
            <a:ext cx="1996490" cy="658597"/>
            <a:chOff x="6999675" y="4238205"/>
            <a:chExt cx="1996490" cy="658597"/>
          </a:xfrm>
        </p:grpSpPr>
        <p:grpSp>
          <p:nvGrpSpPr>
            <p:cNvPr id="431" name="Google Shape;431;p32"/>
            <p:cNvGrpSpPr/>
            <p:nvPr/>
          </p:nvGrpSpPr>
          <p:grpSpPr>
            <a:xfrm>
              <a:off x="8525769" y="4238205"/>
              <a:ext cx="470396" cy="644389"/>
              <a:chOff x="1731150" y="1748550"/>
              <a:chExt cx="228625" cy="313175"/>
            </a:xfrm>
          </p:grpSpPr>
          <p:sp>
            <p:nvSpPr>
              <p:cNvPr id="432" name="Google Shape;432;p32"/>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2"/>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2"/>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2"/>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2"/>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2"/>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2"/>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9" name="Google Shape;439;p32"/>
            <p:cNvSpPr/>
            <p:nvPr/>
          </p:nvSpPr>
          <p:spPr>
            <a:xfrm>
              <a:off x="6999675" y="4779150"/>
              <a:ext cx="1551855" cy="117652"/>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0" name="Google Shape;440;p32"/>
          <p:cNvSpPr txBox="1">
            <a:spLocks noGrp="1"/>
          </p:cNvSpPr>
          <p:nvPr>
            <p:ph type="title"/>
          </p:nvPr>
        </p:nvSpPr>
        <p:spPr>
          <a:xfrm>
            <a:off x="2130569" y="312366"/>
            <a:ext cx="5063080" cy="103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dirty="0">
                <a:latin typeface="+mj-lt"/>
              </a:rPr>
              <a:t>HƯỚNG DẪN VỀ NHÀ</a:t>
            </a:r>
            <a:endParaRPr sz="3000" dirty="0">
              <a:latin typeface="+mj-lt"/>
            </a:endParaRPr>
          </a:p>
        </p:txBody>
      </p:sp>
      <p:sp>
        <p:nvSpPr>
          <p:cNvPr id="441" name="Google Shape;441;p32"/>
          <p:cNvSpPr txBox="1">
            <a:spLocks noGrp="1"/>
          </p:cNvSpPr>
          <p:nvPr>
            <p:ph type="title" idx="2"/>
          </p:nvPr>
        </p:nvSpPr>
        <p:spPr>
          <a:xfrm>
            <a:off x="4285966" y="1289311"/>
            <a:ext cx="749700" cy="57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latin typeface="+mj-lt"/>
              </a:rPr>
              <a:t>01</a:t>
            </a:r>
            <a:endParaRPr sz="2400" dirty="0">
              <a:latin typeface="+mj-lt"/>
            </a:endParaRPr>
          </a:p>
        </p:txBody>
      </p:sp>
      <p:sp>
        <p:nvSpPr>
          <p:cNvPr id="444" name="Google Shape;444;p32"/>
          <p:cNvSpPr txBox="1">
            <a:spLocks noGrp="1"/>
          </p:cNvSpPr>
          <p:nvPr>
            <p:ph type="title" idx="4"/>
          </p:nvPr>
        </p:nvSpPr>
        <p:spPr>
          <a:xfrm>
            <a:off x="4302537" y="2576377"/>
            <a:ext cx="749700" cy="57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latin typeface="+mj-lt"/>
              </a:rPr>
              <a:t>02</a:t>
            </a:r>
            <a:endParaRPr sz="2400" dirty="0">
              <a:latin typeface="+mj-lt"/>
            </a:endParaRPr>
          </a:p>
        </p:txBody>
      </p:sp>
      <p:sp>
        <p:nvSpPr>
          <p:cNvPr id="460" name="Google Shape;460;p32"/>
          <p:cNvSpPr/>
          <p:nvPr/>
        </p:nvSpPr>
        <p:spPr>
          <a:xfrm rot="2006702">
            <a:off x="483176" y="4136666"/>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 name="Picture 3">
            <a:extLst>
              <a:ext uri="{FF2B5EF4-FFF2-40B4-BE49-F238E27FC236}">
                <a16:creationId xmlns:a16="http://schemas.microsoft.com/office/drawing/2014/main" id="{35C75A67-908C-479B-B742-59492102A8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4508" y="1471208"/>
            <a:ext cx="2563800" cy="3672291"/>
          </a:xfrm>
          <a:prstGeom prst="rect">
            <a:avLst/>
          </a:prstGeom>
        </p:spPr>
      </p:pic>
      <p:grpSp>
        <p:nvGrpSpPr>
          <p:cNvPr id="39" name="Google Shape;404;p31">
            <a:extLst>
              <a:ext uri="{FF2B5EF4-FFF2-40B4-BE49-F238E27FC236}">
                <a16:creationId xmlns:a16="http://schemas.microsoft.com/office/drawing/2014/main" id="{87DA382F-B2BA-4D06-A5F3-56BAAAEF8996}"/>
              </a:ext>
            </a:extLst>
          </p:cNvPr>
          <p:cNvGrpSpPr/>
          <p:nvPr/>
        </p:nvGrpSpPr>
        <p:grpSpPr>
          <a:xfrm>
            <a:off x="2601705" y="1256072"/>
            <a:ext cx="740203" cy="620578"/>
            <a:chOff x="712875" y="2205450"/>
            <a:chExt cx="233675" cy="215550"/>
          </a:xfrm>
        </p:grpSpPr>
        <p:sp>
          <p:nvSpPr>
            <p:cNvPr id="40" name="Google Shape;405;p31">
              <a:extLst>
                <a:ext uri="{FF2B5EF4-FFF2-40B4-BE49-F238E27FC236}">
                  <a16:creationId xmlns:a16="http://schemas.microsoft.com/office/drawing/2014/main" id="{BB3B88F8-F872-4DA7-B905-F34BF88DD50D}"/>
                </a:ext>
              </a:extLst>
            </p:cNvPr>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06;p31">
              <a:extLst>
                <a:ext uri="{FF2B5EF4-FFF2-40B4-BE49-F238E27FC236}">
                  <a16:creationId xmlns:a16="http://schemas.microsoft.com/office/drawing/2014/main" id="{E66CC5DE-E3D0-4734-8482-C7EBCA0CF5F1}"/>
                </a:ext>
              </a:extLst>
            </p:cNvPr>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07;p31">
              <a:extLst>
                <a:ext uri="{FF2B5EF4-FFF2-40B4-BE49-F238E27FC236}">
                  <a16:creationId xmlns:a16="http://schemas.microsoft.com/office/drawing/2014/main" id="{E4DDA342-8B84-4EE9-9338-FE2EC32F6970}"/>
                </a:ext>
              </a:extLst>
            </p:cNvPr>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08;p31">
              <a:extLst>
                <a:ext uri="{FF2B5EF4-FFF2-40B4-BE49-F238E27FC236}">
                  <a16:creationId xmlns:a16="http://schemas.microsoft.com/office/drawing/2014/main" id="{05DF7F57-6D8A-4AEC-8225-71DEF78856D9}"/>
                </a:ext>
              </a:extLst>
            </p:cNvPr>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09;p31">
              <a:extLst>
                <a:ext uri="{FF2B5EF4-FFF2-40B4-BE49-F238E27FC236}">
                  <a16:creationId xmlns:a16="http://schemas.microsoft.com/office/drawing/2014/main" id="{85443A64-CFA3-4399-805D-C2AB9D9CCA47}"/>
                </a:ext>
              </a:extLst>
            </p:cNvPr>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TextBox 15">
            <a:extLst>
              <a:ext uri="{FF2B5EF4-FFF2-40B4-BE49-F238E27FC236}">
                <a16:creationId xmlns:a16="http://schemas.microsoft.com/office/drawing/2014/main" id="{DF296EA1-81BB-44DC-A139-848D50334F8E}"/>
              </a:ext>
            </a:extLst>
          </p:cNvPr>
          <p:cNvSpPr txBox="1"/>
          <p:nvPr/>
        </p:nvSpPr>
        <p:spPr>
          <a:xfrm>
            <a:off x="5186169" y="1361867"/>
            <a:ext cx="3740812" cy="430887"/>
          </a:xfrm>
          <a:prstGeom prst="rect">
            <a:avLst/>
          </a:prstGeom>
          <a:noFill/>
        </p:spPr>
        <p:txBody>
          <a:bodyPr wrap="square" rtlCol="0">
            <a:spAutoFit/>
          </a:bodyPr>
          <a:lstStyle/>
          <a:p>
            <a:pPr algn="just"/>
            <a:r>
              <a:rPr lang="en-US" sz="2200">
                <a:solidFill>
                  <a:srgbClr val="003849"/>
                </a:solidFill>
              </a:rPr>
              <a:t>Ôn lại kiến thức đã học</a:t>
            </a:r>
            <a:endParaRPr lang="en-US" sz="2200" dirty="0">
              <a:solidFill>
                <a:srgbClr val="003849"/>
              </a:solidFill>
            </a:endParaRPr>
          </a:p>
        </p:txBody>
      </p:sp>
      <p:sp>
        <p:nvSpPr>
          <p:cNvPr id="58" name="TextBox 57">
            <a:extLst>
              <a:ext uri="{FF2B5EF4-FFF2-40B4-BE49-F238E27FC236}">
                <a16:creationId xmlns:a16="http://schemas.microsoft.com/office/drawing/2014/main" id="{E9D76588-2613-4AFE-9372-7AAAB4C0B632}"/>
              </a:ext>
            </a:extLst>
          </p:cNvPr>
          <p:cNvSpPr txBox="1"/>
          <p:nvPr/>
        </p:nvSpPr>
        <p:spPr>
          <a:xfrm>
            <a:off x="5191851" y="2333833"/>
            <a:ext cx="3320110" cy="926729"/>
          </a:xfrm>
          <a:prstGeom prst="rect">
            <a:avLst/>
          </a:prstGeom>
          <a:noFill/>
        </p:spPr>
        <p:txBody>
          <a:bodyPr wrap="square" rtlCol="0">
            <a:spAutoFit/>
          </a:bodyPr>
          <a:lstStyle/>
          <a:p>
            <a:pPr algn="just">
              <a:lnSpc>
                <a:spcPct val="130000"/>
              </a:lnSpc>
            </a:pPr>
            <a:r>
              <a:rPr lang="en-US" sz="2200">
                <a:solidFill>
                  <a:srgbClr val="003849"/>
                </a:solidFill>
              </a:rPr>
              <a:t>Hoàn thành câu hỏi phần Luyện tập, Vận dụng</a:t>
            </a:r>
            <a:endParaRPr lang="en-US" sz="2200" dirty="0">
              <a:solidFill>
                <a:srgbClr val="003849"/>
              </a:solidFill>
            </a:endParaRPr>
          </a:p>
        </p:txBody>
      </p:sp>
      <p:sp>
        <p:nvSpPr>
          <p:cNvPr id="27" name="Google Shape;428;p32">
            <a:extLst>
              <a:ext uri="{FF2B5EF4-FFF2-40B4-BE49-F238E27FC236}">
                <a16:creationId xmlns:a16="http://schemas.microsoft.com/office/drawing/2014/main" id="{8F62D315-7C9B-2E70-46F7-4B287C2CCD86}"/>
              </a:ext>
            </a:extLst>
          </p:cNvPr>
          <p:cNvSpPr/>
          <p:nvPr/>
        </p:nvSpPr>
        <p:spPr>
          <a:xfrm>
            <a:off x="4208557" y="3736043"/>
            <a:ext cx="948431" cy="948431"/>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 name="Google Shape;444;p32">
            <a:extLst>
              <a:ext uri="{FF2B5EF4-FFF2-40B4-BE49-F238E27FC236}">
                <a16:creationId xmlns:a16="http://schemas.microsoft.com/office/drawing/2014/main" id="{99A46587-9EBC-455B-E523-4B6438DAF40C}"/>
              </a:ext>
            </a:extLst>
          </p:cNvPr>
          <p:cNvSpPr txBox="1">
            <a:spLocks/>
          </p:cNvSpPr>
          <p:nvPr/>
        </p:nvSpPr>
        <p:spPr>
          <a:xfrm>
            <a:off x="4302537" y="3922258"/>
            <a:ext cx="749700" cy="576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1pPr>
            <a:lvl2pPr marR="0" lvl="1" algn="ctr"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2pPr>
            <a:lvl3pPr marR="0" lvl="2" algn="ctr"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3pPr>
            <a:lvl4pPr marR="0" lvl="3" algn="ctr"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4pPr>
            <a:lvl5pPr marR="0" lvl="4" algn="ctr"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5pPr>
            <a:lvl6pPr marR="0" lvl="5" algn="ctr"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6pPr>
            <a:lvl7pPr marR="0" lvl="6" algn="ctr"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7pPr>
            <a:lvl8pPr marR="0" lvl="7" algn="ctr"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8pPr>
            <a:lvl9pPr marR="0" lvl="8" algn="ctr"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9pPr>
          </a:lstStyle>
          <a:p>
            <a:r>
              <a:rPr lang="en" sz="2400">
                <a:latin typeface="+mj-lt"/>
              </a:rPr>
              <a:t>03</a:t>
            </a:r>
            <a:endParaRPr lang="en" sz="2400" dirty="0">
              <a:latin typeface="+mj-lt"/>
            </a:endParaRPr>
          </a:p>
        </p:txBody>
      </p:sp>
      <p:sp>
        <p:nvSpPr>
          <p:cNvPr id="29" name="TextBox 28">
            <a:extLst>
              <a:ext uri="{FF2B5EF4-FFF2-40B4-BE49-F238E27FC236}">
                <a16:creationId xmlns:a16="http://schemas.microsoft.com/office/drawing/2014/main" id="{448E6B8D-AA7F-E4DC-A530-A7B2058EA32F}"/>
              </a:ext>
            </a:extLst>
          </p:cNvPr>
          <p:cNvSpPr txBox="1"/>
          <p:nvPr/>
        </p:nvSpPr>
        <p:spPr>
          <a:xfrm>
            <a:off x="5191851" y="3679714"/>
            <a:ext cx="3420230" cy="926729"/>
          </a:xfrm>
          <a:prstGeom prst="rect">
            <a:avLst/>
          </a:prstGeom>
          <a:noFill/>
        </p:spPr>
        <p:txBody>
          <a:bodyPr wrap="square" rtlCol="0">
            <a:spAutoFit/>
          </a:bodyPr>
          <a:lstStyle/>
          <a:p>
            <a:pPr algn="just">
              <a:lnSpc>
                <a:spcPct val="130000"/>
              </a:lnSpc>
            </a:pPr>
            <a:r>
              <a:rPr lang="en-US" sz="2200">
                <a:solidFill>
                  <a:srgbClr val="003849"/>
                </a:solidFill>
              </a:rPr>
              <a:t>Đọc và tìm hiểu trước </a:t>
            </a:r>
            <a:r>
              <a:rPr lang="en-US" sz="2200" i="1">
                <a:solidFill>
                  <a:srgbClr val="003849"/>
                </a:solidFill>
              </a:rPr>
              <a:t>bài 15: Nuôi ao cá</a:t>
            </a:r>
            <a:endParaRPr lang="en-US" sz="2200" i="1" dirty="0">
              <a:solidFill>
                <a:srgbClr val="003849"/>
              </a:solidFill>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27"/>
                                        </p:tgtEl>
                                        <p:attrNameLst>
                                          <p:attrName>style.visibility</p:attrName>
                                        </p:attrNameLst>
                                      </p:cBhvr>
                                      <p:to>
                                        <p:strVal val="visible"/>
                                      </p:to>
                                    </p:set>
                                    <p:animEffect transition="in" filter="fade">
                                      <p:cBhvr>
                                        <p:cTn id="11" dur="500"/>
                                        <p:tgtEl>
                                          <p:spTgt spid="427"/>
                                        </p:tgtEl>
                                      </p:cBhvr>
                                    </p:animEffect>
                                    <p:anim calcmode="lin" valueType="num">
                                      <p:cBhvr>
                                        <p:cTn id="12" dur="500" fill="hold"/>
                                        <p:tgtEl>
                                          <p:spTgt spid="427"/>
                                        </p:tgtEl>
                                        <p:attrNameLst>
                                          <p:attrName>ppt_x</p:attrName>
                                        </p:attrNameLst>
                                      </p:cBhvr>
                                      <p:tavLst>
                                        <p:tav tm="0">
                                          <p:val>
                                            <p:strVal val="#ppt_x"/>
                                          </p:val>
                                        </p:tav>
                                        <p:tav tm="100000">
                                          <p:val>
                                            <p:strVal val="#ppt_x"/>
                                          </p:val>
                                        </p:tav>
                                      </p:tavLst>
                                    </p:anim>
                                    <p:anim calcmode="lin" valueType="num">
                                      <p:cBhvr>
                                        <p:cTn id="13" dur="500" fill="hold"/>
                                        <p:tgtEl>
                                          <p:spTgt spid="42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441"/>
                                        </p:tgtEl>
                                        <p:attrNameLst>
                                          <p:attrName>style.visibility</p:attrName>
                                        </p:attrNameLst>
                                      </p:cBhvr>
                                      <p:to>
                                        <p:strVal val="visible"/>
                                      </p:to>
                                    </p:set>
                                    <p:animEffect transition="in" filter="fade">
                                      <p:cBhvr>
                                        <p:cTn id="16" dur="500"/>
                                        <p:tgtEl>
                                          <p:spTgt spid="441"/>
                                        </p:tgtEl>
                                      </p:cBhvr>
                                    </p:animEffect>
                                    <p:anim calcmode="lin" valueType="num">
                                      <p:cBhvr>
                                        <p:cTn id="17" dur="500" fill="hold"/>
                                        <p:tgtEl>
                                          <p:spTgt spid="441"/>
                                        </p:tgtEl>
                                        <p:attrNameLst>
                                          <p:attrName>ppt_x</p:attrName>
                                        </p:attrNameLst>
                                      </p:cBhvr>
                                      <p:tavLst>
                                        <p:tav tm="0">
                                          <p:val>
                                            <p:strVal val="#ppt_x"/>
                                          </p:val>
                                        </p:tav>
                                        <p:tav tm="100000">
                                          <p:val>
                                            <p:strVal val="#ppt_x"/>
                                          </p:val>
                                        </p:tav>
                                      </p:tavLst>
                                    </p:anim>
                                    <p:anim calcmode="lin" valueType="num">
                                      <p:cBhvr>
                                        <p:cTn id="18" dur="500" fill="hold"/>
                                        <p:tgtEl>
                                          <p:spTgt spid="441"/>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anim calcmode="lin" valueType="num">
                                      <p:cBhvr>
                                        <p:cTn id="22" dur="500" fill="hold"/>
                                        <p:tgtEl>
                                          <p:spTgt spid="16"/>
                                        </p:tgtEl>
                                        <p:attrNameLst>
                                          <p:attrName>ppt_x</p:attrName>
                                        </p:attrNameLst>
                                      </p:cBhvr>
                                      <p:tavLst>
                                        <p:tav tm="0">
                                          <p:val>
                                            <p:strVal val="#ppt_x"/>
                                          </p:val>
                                        </p:tav>
                                        <p:tav tm="100000">
                                          <p:val>
                                            <p:strVal val="#ppt_x"/>
                                          </p:val>
                                        </p:tav>
                                      </p:tavLst>
                                    </p:anim>
                                    <p:anim calcmode="lin" valueType="num">
                                      <p:cBhvr>
                                        <p:cTn id="23"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28"/>
                                        </p:tgtEl>
                                        <p:attrNameLst>
                                          <p:attrName>style.visibility</p:attrName>
                                        </p:attrNameLst>
                                      </p:cBhvr>
                                      <p:to>
                                        <p:strVal val="visible"/>
                                      </p:to>
                                    </p:set>
                                    <p:animEffect transition="in" filter="fade">
                                      <p:cBhvr>
                                        <p:cTn id="28" dur="500"/>
                                        <p:tgtEl>
                                          <p:spTgt spid="428"/>
                                        </p:tgtEl>
                                      </p:cBhvr>
                                    </p:animEffect>
                                    <p:anim calcmode="lin" valueType="num">
                                      <p:cBhvr>
                                        <p:cTn id="29" dur="500" fill="hold"/>
                                        <p:tgtEl>
                                          <p:spTgt spid="428"/>
                                        </p:tgtEl>
                                        <p:attrNameLst>
                                          <p:attrName>ppt_x</p:attrName>
                                        </p:attrNameLst>
                                      </p:cBhvr>
                                      <p:tavLst>
                                        <p:tav tm="0">
                                          <p:val>
                                            <p:strVal val="#ppt_x"/>
                                          </p:val>
                                        </p:tav>
                                        <p:tav tm="100000">
                                          <p:val>
                                            <p:strVal val="#ppt_x"/>
                                          </p:val>
                                        </p:tav>
                                      </p:tavLst>
                                    </p:anim>
                                    <p:anim calcmode="lin" valueType="num">
                                      <p:cBhvr>
                                        <p:cTn id="30" dur="500" fill="hold"/>
                                        <p:tgtEl>
                                          <p:spTgt spid="428"/>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444"/>
                                        </p:tgtEl>
                                        <p:attrNameLst>
                                          <p:attrName>style.visibility</p:attrName>
                                        </p:attrNameLst>
                                      </p:cBhvr>
                                      <p:to>
                                        <p:strVal val="visible"/>
                                      </p:to>
                                    </p:set>
                                    <p:animEffect transition="in" filter="fade">
                                      <p:cBhvr>
                                        <p:cTn id="33" dur="500"/>
                                        <p:tgtEl>
                                          <p:spTgt spid="444"/>
                                        </p:tgtEl>
                                      </p:cBhvr>
                                    </p:animEffect>
                                    <p:anim calcmode="lin" valueType="num">
                                      <p:cBhvr>
                                        <p:cTn id="34" dur="500" fill="hold"/>
                                        <p:tgtEl>
                                          <p:spTgt spid="444"/>
                                        </p:tgtEl>
                                        <p:attrNameLst>
                                          <p:attrName>ppt_x</p:attrName>
                                        </p:attrNameLst>
                                      </p:cBhvr>
                                      <p:tavLst>
                                        <p:tav tm="0">
                                          <p:val>
                                            <p:strVal val="#ppt_x"/>
                                          </p:val>
                                        </p:tav>
                                        <p:tav tm="100000">
                                          <p:val>
                                            <p:strVal val="#ppt_x"/>
                                          </p:val>
                                        </p:tav>
                                      </p:tavLst>
                                    </p:anim>
                                    <p:anim calcmode="lin" valueType="num">
                                      <p:cBhvr>
                                        <p:cTn id="35" dur="500" fill="hold"/>
                                        <p:tgtEl>
                                          <p:spTgt spid="444"/>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500"/>
                                        <p:tgtEl>
                                          <p:spTgt spid="58"/>
                                        </p:tgtEl>
                                      </p:cBhvr>
                                    </p:animEffect>
                                    <p:anim calcmode="lin" valueType="num">
                                      <p:cBhvr>
                                        <p:cTn id="39" dur="500" fill="hold"/>
                                        <p:tgtEl>
                                          <p:spTgt spid="58"/>
                                        </p:tgtEl>
                                        <p:attrNameLst>
                                          <p:attrName>ppt_x</p:attrName>
                                        </p:attrNameLst>
                                      </p:cBhvr>
                                      <p:tavLst>
                                        <p:tav tm="0">
                                          <p:val>
                                            <p:strVal val="#ppt_x"/>
                                          </p:val>
                                        </p:tav>
                                        <p:tav tm="100000">
                                          <p:val>
                                            <p:strVal val="#ppt_x"/>
                                          </p:val>
                                        </p:tav>
                                      </p:tavLst>
                                    </p:anim>
                                    <p:anim calcmode="lin" valueType="num">
                                      <p:cBhvr>
                                        <p:cTn id="40" dur="5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anim calcmode="lin" valueType="num">
                                      <p:cBhvr>
                                        <p:cTn id="46" dur="500" fill="hold"/>
                                        <p:tgtEl>
                                          <p:spTgt spid="27"/>
                                        </p:tgtEl>
                                        <p:attrNameLst>
                                          <p:attrName>ppt_x</p:attrName>
                                        </p:attrNameLst>
                                      </p:cBhvr>
                                      <p:tavLst>
                                        <p:tav tm="0">
                                          <p:val>
                                            <p:strVal val="#ppt_x"/>
                                          </p:val>
                                        </p:tav>
                                        <p:tav tm="100000">
                                          <p:val>
                                            <p:strVal val="#ppt_x"/>
                                          </p:val>
                                        </p:tav>
                                      </p:tavLst>
                                    </p:anim>
                                    <p:anim calcmode="lin" valueType="num">
                                      <p:cBhvr>
                                        <p:cTn id="47" dur="500" fill="hold"/>
                                        <p:tgtEl>
                                          <p:spTgt spid="27"/>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anim calcmode="lin" valueType="num">
                                      <p:cBhvr>
                                        <p:cTn id="51" dur="500" fill="hold"/>
                                        <p:tgtEl>
                                          <p:spTgt spid="28"/>
                                        </p:tgtEl>
                                        <p:attrNameLst>
                                          <p:attrName>ppt_x</p:attrName>
                                        </p:attrNameLst>
                                      </p:cBhvr>
                                      <p:tavLst>
                                        <p:tav tm="0">
                                          <p:val>
                                            <p:strVal val="#ppt_x"/>
                                          </p:val>
                                        </p:tav>
                                        <p:tav tm="100000">
                                          <p:val>
                                            <p:strVal val="#ppt_x"/>
                                          </p:val>
                                        </p:tav>
                                      </p:tavLst>
                                    </p:anim>
                                    <p:anim calcmode="lin" valueType="num">
                                      <p:cBhvr>
                                        <p:cTn id="52" dur="500" fill="hold"/>
                                        <p:tgtEl>
                                          <p:spTgt spid="28"/>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anim calcmode="lin" valueType="num">
                                      <p:cBhvr>
                                        <p:cTn id="56" dur="500" fill="hold"/>
                                        <p:tgtEl>
                                          <p:spTgt spid="29"/>
                                        </p:tgtEl>
                                        <p:attrNameLst>
                                          <p:attrName>ppt_x</p:attrName>
                                        </p:attrNameLst>
                                      </p:cBhvr>
                                      <p:tavLst>
                                        <p:tav tm="0">
                                          <p:val>
                                            <p:strVal val="#ppt_x"/>
                                          </p:val>
                                        </p:tav>
                                        <p:tav tm="100000">
                                          <p:val>
                                            <p:strVal val="#ppt_x"/>
                                          </p:val>
                                        </p:tav>
                                      </p:tavLst>
                                    </p:anim>
                                    <p:anim calcmode="lin" valueType="num">
                                      <p:cBhvr>
                                        <p:cTn id="57"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 grpId="0" animBg="1"/>
      <p:bldP spid="428" grpId="0" animBg="1"/>
      <p:bldP spid="440" grpId="0"/>
      <p:bldP spid="441" grpId="0"/>
      <p:bldP spid="444" grpId="0"/>
      <p:bldP spid="16" grpId="0"/>
      <p:bldP spid="58" grpId="0"/>
      <p:bldP spid="27" grpId="0" animBg="1"/>
      <p:bldP spid="28" grpId="0"/>
      <p:bldP spid="2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521337AC-DA78-4F8B-B5D0-C91B50D6D31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41443" y="3755387"/>
            <a:ext cx="1178540" cy="1223013"/>
          </a:xfrm>
          <a:prstGeom prst="rect">
            <a:avLst/>
          </a:prstGeom>
        </p:spPr>
      </p:pic>
      <p:sp>
        <p:nvSpPr>
          <p:cNvPr id="4" name="TextBox 3">
            <a:extLst>
              <a:ext uri="{FF2B5EF4-FFF2-40B4-BE49-F238E27FC236}">
                <a16:creationId xmlns:a16="http://schemas.microsoft.com/office/drawing/2014/main" id="{99D05908-55D2-4B5C-8D13-19536A7D0F6D}"/>
              </a:ext>
            </a:extLst>
          </p:cNvPr>
          <p:cNvSpPr txBox="1"/>
          <p:nvPr/>
        </p:nvSpPr>
        <p:spPr>
          <a:xfrm>
            <a:off x="674511" y="1348075"/>
            <a:ext cx="7794978" cy="1761188"/>
          </a:xfrm>
          <a:prstGeom prst="rect">
            <a:avLst/>
          </a:prstGeom>
          <a:noFill/>
        </p:spPr>
        <p:txBody>
          <a:bodyPr wrap="square" rtlCol="0">
            <a:spAutoFit/>
          </a:bodyPr>
          <a:lstStyle/>
          <a:p>
            <a:pPr algn="ctr">
              <a:lnSpc>
                <a:spcPct val="130000"/>
              </a:lnSpc>
            </a:pPr>
            <a:r>
              <a:rPr lang="en-US" sz="4400" b="1" dirty="0">
                <a:solidFill>
                  <a:srgbClr val="003849"/>
                </a:solidFill>
              </a:rPr>
              <a:t>CẢM ƠN CÁC EM ĐÃ LẮNG NGHE BÀI GIẢNG!</a:t>
            </a:r>
          </a:p>
        </p:txBody>
      </p:sp>
      <p:pic>
        <p:nvPicPr>
          <p:cNvPr id="5" name="Picture 6">
            <a:extLst>
              <a:ext uri="{FF2B5EF4-FFF2-40B4-BE49-F238E27FC236}">
                <a16:creationId xmlns:a16="http://schemas.microsoft.com/office/drawing/2014/main" id="{41A73879-FFFB-4554-9178-DF1C130F67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36516" y="3093571"/>
            <a:ext cx="2470968" cy="2070598"/>
          </a:xfrm>
          <a:prstGeom prst="rect">
            <a:avLst/>
          </a:prstGeom>
        </p:spPr>
      </p:pic>
      <p:grpSp>
        <p:nvGrpSpPr>
          <p:cNvPr id="8" name="Google Shape;413;p23">
            <a:extLst>
              <a:ext uri="{FF2B5EF4-FFF2-40B4-BE49-F238E27FC236}">
                <a16:creationId xmlns:a16="http://schemas.microsoft.com/office/drawing/2014/main" id="{D4355661-58D3-4EEE-B744-59CAA2484382}"/>
              </a:ext>
            </a:extLst>
          </p:cNvPr>
          <p:cNvGrpSpPr/>
          <p:nvPr/>
        </p:nvGrpSpPr>
        <p:grpSpPr>
          <a:xfrm rot="3484052">
            <a:off x="7498269" y="332116"/>
            <a:ext cx="770025" cy="901565"/>
            <a:chOff x="1214230" y="1280862"/>
            <a:chExt cx="693917" cy="709106"/>
          </a:xfrm>
        </p:grpSpPr>
        <p:sp>
          <p:nvSpPr>
            <p:cNvPr id="9" name="Google Shape;414;p23">
              <a:extLst>
                <a:ext uri="{FF2B5EF4-FFF2-40B4-BE49-F238E27FC236}">
                  <a16:creationId xmlns:a16="http://schemas.microsoft.com/office/drawing/2014/main" id="{7AC065D6-20D4-43EE-B4C6-154B36401770}"/>
                </a:ext>
              </a:extLst>
            </p:cNvPr>
            <p:cNvSpPr/>
            <p:nvPr/>
          </p:nvSpPr>
          <p:spPr>
            <a:xfrm>
              <a:off x="1265424" y="1280862"/>
              <a:ext cx="642723" cy="709106"/>
            </a:xfrm>
            <a:custGeom>
              <a:avLst/>
              <a:gdLst/>
              <a:ahLst/>
              <a:cxnLst/>
              <a:rect l="l" t="t" r="r" b="b"/>
              <a:pathLst>
                <a:path w="19422" h="21428" extrusionOk="0">
                  <a:moveTo>
                    <a:pt x="11308" y="8253"/>
                  </a:moveTo>
                  <a:cubicBezTo>
                    <a:pt x="11936" y="10788"/>
                    <a:pt x="13471" y="13229"/>
                    <a:pt x="14823" y="15298"/>
                  </a:cubicBezTo>
                  <a:cubicBezTo>
                    <a:pt x="14873" y="15379"/>
                    <a:pt x="14961" y="15427"/>
                    <a:pt x="15053" y="15427"/>
                  </a:cubicBezTo>
                  <a:cubicBezTo>
                    <a:pt x="15066" y="15427"/>
                    <a:pt x="15078" y="15426"/>
                    <a:pt x="15091" y="15424"/>
                  </a:cubicBezTo>
                  <a:lnTo>
                    <a:pt x="15091" y="15424"/>
                  </a:lnTo>
                  <a:cubicBezTo>
                    <a:pt x="14714" y="15724"/>
                    <a:pt x="14284" y="15938"/>
                    <a:pt x="13820" y="16092"/>
                  </a:cubicBezTo>
                  <a:cubicBezTo>
                    <a:pt x="13560" y="14630"/>
                    <a:pt x="12011" y="13200"/>
                    <a:pt x="11128" y="12143"/>
                  </a:cubicBezTo>
                  <a:cubicBezTo>
                    <a:pt x="10213" y="11051"/>
                    <a:pt x="9244" y="9974"/>
                    <a:pt x="8217" y="8964"/>
                  </a:cubicBezTo>
                  <a:cubicBezTo>
                    <a:pt x="9048" y="8434"/>
                    <a:pt x="10454" y="8287"/>
                    <a:pt x="11308" y="8253"/>
                  </a:cubicBezTo>
                  <a:close/>
                  <a:moveTo>
                    <a:pt x="11166" y="759"/>
                  </a:moveTo>
                  <a:cubicBezTo>
                    <a:pt x="12502" y="759"/>
                    <a:pt x="13804" y="1049"/>
                    <a:pt x="14874" y="1756"/>
                  </a:cubicBezTo>
                  <a:cubicBezTo>
                    <a:pt x="18211" y="3960"/>
                    <a:pt x="16891" y="8322"/>
                    <a:pt x="14502" y="10604"/>
                  </a:cubicBezTo>
                  <a:cubicBezTo>
                    <a:pt x="14318" y="10780"/>
                    <a:pt x="14371" y="11008"/>
                    <a:pt x="14514" y="11144"/>
                  </a:cubicBezTo>
                  <a:lnTo>
                    <a:pt x="14514" y="11148"/>
                  </a:lnTo>
                  <a:cubicBezTo>
                    <a:pt x="14771" y="12270"/>
                    <a:pt x="15312" y="13414"/>
                    <a:pt x="15972" y="14355"/>
                  </a:cubicBezTo>
                  <a:cubicBezTo>
                    <a:pt x="15807" y="14670"/>
                    <a:pt x="15594" y="14957"/>
                    <a:pt x="15339" y="15205"/>
                  </a:cubicBezTo>
                  <a:cubicBezTo>
                    <a:pt x="15355" y="15139"/>
                    <a:pt x="15342" y="15070"/>
                    <a:pt x="15309" y="15012"/>
                  </a:cubicBezTo>
                  <a:cubicBezTo>
                    <a:pt x="14013" y="12722"/>
                    <a:pt x="12926" y="10607"/>
                    <a:pt x="12213" y="8224"/>
                  </a:cubicBezTo>
                  <a:cubicBezTo>
                    <a:pt x="12832" y="8179"/>
                    <a:pt x="13390" y="8029"/>
                    <a:pt x="13866" y="7556"/>
                  </a:cubicBezTo>
                  <a:cubicBezTo>
                    <a:pt x="14074" y="7348"/>
                    <a:pt x="13877" y="7062"/>
                    <a:pt x="13650" y="7062"/>
                  </a:cubicBezTo>
                  <a:cubicBezTo>
                    <a:pt x="13584" y="7062"/>
                    <a:pt x="13516" y="7086"/>
                    <a:pt x="13454" y="7142"/>
                  </a:cubicBezTo>
                  <a:cubicBezTo>
                    <a:pt x="13034" y="7525"/>
                    <a:pt x="12558" y="7626"/>
                    <a:pt x="12060" y="7649"/>
                  </a:cubicBezTo>
                  <a:cubicBezTo>
                    <a:pt x="11890" y="7014"/>
                    <a:pt x="11739" y="6363"/>
                    <a:pt x="11624" y="5678"/>
                  </a:cubicBezTo>
                  <a:cubicBezTo>
                    <a:pt x="11598" y="5524"/>
                    <a:pt x="11483" y="5456"/>
                    <a:pt x="11359" y="5456"/>
                  </a:cubicBezTo>
                  <a:cubicBezTo>
                    <a:pt x="11198" y="5456"/>
                    <a:pt x="11023" y="5571"/>
                    <a:pt x="11017" y="5759"/>
                  </a:cubicBezTo>
                  <a:cubicBezTo>
                    <a:pt x="11002" y="6395"/>
                    <a:pt x="11056" y="7029"/>
                    <a:pt x="11175" y="7652"/>
                  </a:cubicBezTo>
                  <a:cubicBezTo>
                    <a:pt x="11066" y="7652"/>
                    <a:pt x="10956" y="7656"/>
                    <a:pt x="10847" y="7662"/>
                  </a:cubicBezTo>
                  <a:cubicBezTo>
                    <a:pt x="10179" y="7700"/>
                    <a:pt x="9539" y="7841"/>
                    <a:pt x="8925" y="8107"/>
                  </a:cubicBezTo>
                  <a:cubicBezTo>
                    <a:pt x="8599" y="8250"/>
                    <a:pt x="8231" y="8434"/>
                    <a:pt x="7913" y="8666"/>
                  </a:cubicBezTo>
                  <a:cubicBezTo>
                    <a:pt x="7262" y="8043"/>
                    <a:pt x="6588" y="7446"/>
                    <a:pt x="5886" y="6890"/>
                  </a:cubicBezTo>
                  <a:cubicBezTo>
                    <a:pt x="5816" y="6822"/>
                    <a:pt x="5736" y="6794"/>
                    <a:pt x="5660" y="6794"/>
                  </a:cubicBezTo>
                  <a:cubicBezTo>
                    <a:pt x="5393" y="6794"/>
                    <a:pt x="5157" y="7138"/>
                    <a:pt x="5406" y="7372"/>
                  </a:cubicBezTo>
                  <a:cubicBezTo>
                    <a:pt x="6061" y="7989"/>
                    <a:pt x="6720" y="8596"/>
                    <a:pt x="7371" y="9213"/>
                  </a:cubicBezTo>
                  <a:cubicBezTo>
                    <a:pt x="7193" y="9481"/>
                    <a:pt x="7103" y="9792"/>
                    <a:pt x="7176" y="10154"/>
                  </a:cubicBezTo>
                  <a:cubicBezTo>
                    <a:pt x="7194" y="10247"/>
                    <a:pt x="7272" y="10289"/>
                    <a:pt x="7353" y="10289"/>
                  </a:cubicBezTo>
                  <a:cubicBezTo>
                    <a:pt x="7453" y="10289"/>
                    <a:pt x="7557" y="10222"/>
                    <a:pt x="7550" y="10103"/>
                  </a:cubicBezTo>
                  <a:cubicBezTo>
                    <a:pt x="7536" y="9896"/>
                    <a:pt x="7582" y="9689"/>
                    <a:pt x="7681" y="9509"/>
                  </a:cubicBezTo>
                  <a:cubicBezTo>
                    <a:pt x="8345" y="10141"/>
                    <a:pt x="8997" y="10786"/>
                    <a:pt x="9620" y="11466"/>
                  </a:cubicBezTo>
                  <a:cubicBezTo>
                    <a:pt x="10248" y="12151"/>
                    <a:pt x="10855" y="12852"/>
                    <a:pt x="11443" y="13571"/>
                  </a:cubicBezTo>
                  <a:cubicBezTo>
                    <a:pt x="12057" y="14324"/>
                    <a:pt x="13051" y="15226"/>
                    <a:pt x="13315" y="16232"/>
                  </a:cubicBezTo>
                  <a:cubicBezTo>
                    <a:pt x="12639" y="16387"/>
                    <a:pt x="11919" y="16439"/>
                    <a:pt x="11221" y="16456"/>
                  </a:cubicBezTo>
                  <a:lnTo>
                    <a:pt x="11221" y="16454"/>
                  </a:lnTo>
                  <a:cubicBezTo>
                    <a:pt x="11212" y="16454"/>
                    <a:pt x="11207" y="16459"/>
                    <a:pt x="11200" y="16459"/>
                  </a:cubicBezTo>
                  <a:cubicBezTo>
                    <a:pt x="10864" y="15477"/>
                    <a:pt x="10264" y="14327"/>
                    <a:pt x="9437" y="13687"/>
                  </a:cubicBezTo>
                  <a:cubicBezTo>
                    <a:pt x="9373" y="13639"/>
                    <a:pt x="9295" y="13613"/>
                    <a:pt x="9216" y="13613"/>
                  </a:cubicBezTo>
                  <a:cubicBezTo>
                    <a:pt x="9211" y="13613"/>
                    <a:pt x="9207" y="13613"/>
                    <a:pt x="9202" y="13613"/>
                  </a:cubicBezTo>
                  <a:cubicBezTo>
                    <a:pt x="9159" y="13584"/>
                    <a:pt x="9110" y="13566"/>
                    <a:pt x="9058" y="13563"/>
                  </a:cubicBezTo>
                  <a:cubicBezTo>
                    <a:pt x="5974" y="13373"/>
                    <a:pt x="1299" y="12894"/>
                    <a:pt x="1191" y="8826"/>
                  </a:cubicBezTo>
                  <a:cubicBezTo>
                    <a:pt x="1109" y="5810"/>
                    <a:pt x="3647" y="3257"/>
                    <a:pt x="6154" y="1987"/>
                  </a:cubicBezTo>
                  <a:cubicBezTo>
                    <a:pt x="7581" y="1265"/>
                    <a:pt x="9403" y="759"/>
                    <a:pt x="11166" y="759"/>
                  </a:cubicBezTo>
                  <a:close/>
                  <a:moveTo>
                    <a:pt x="18109" y="16291"/>
                  </a:moveTo>
                  <a:cubicBezTo>
                    <a:pt x="18265" y="16487"/>
                    <a:pt x="18409" y="16693"/>
                    <a:pt x="18517" y="16920"/>
                  </a:cubicBezTo>
                  <a:cubicBezTo>
                    <a:pt x="18579" y="17052"/>
                    <a:pt x="18631" y="17188"/>
                    <a:pt x="18674" y="17328"/>
                  </a:cubicBezTo>
                  <a:cubicBezTo>
                    <a:pt x="18694" y="17395"/>
                    <a:pt x="18712" y="17462"/>
                    <a:pt x="18729" y="17528"/>
                  </a:cubicBezTo>
                  <a:cubicBezTo>
                    <a:pt x="18634" y="17571"/>
                    <a:pt x="18568" y="17658"/>
                    <a:pt x="18553" y="17761"/>
                  </a:cubicBezTo>
                  <a:cubicBezTo>
                    <a:pt x="18543" y="17834"/>
                    <a:pt x="18559" y="17910"/>
                    <a:pt x="18599" y="17972"/>
                  </a:cubicBezTo>
                  <a:cubicBezTo>
                    <a:pt x="17318" y="19750"/>
                    <a:pt x="15738" y="20868"/>
                    <a:pt x="13415" y="20868"/>
                  </a:cubicBezTo>
                  <a:cubicBezTo>
                    <a:pt x="13369" y="20868"/>
                    <a:pt x="13322" y="20868"/>
                    <a:pt x="13275" y="20867"/>
                  </a:cubicBezTo>
                  <a:cubicBezTo>
                    <a:pt x="13255" y="20869"/>
                    <a:pt x="13235" y="20872"/>
                    <a:pt x="13217" y="20878"/>
                  </a:cubicBezTo>
                  <a:cubicBezTo>
                    <a:pt x="12520" y="20486"/>
                    <a:pt x="12178" y="19948"/>
                    <a:pt x="12160" y="19129"/>
                  </a:cubicBezTo>
                  <a:lnTo>
                    <a:pt x="12160" y="19129"/>
                  </a:lnTo>
                  <a:cubicBezTo>
                    <a:pt x="12171" y="19132"/>
                    <a:pt x="12177" y="19139"/>
                    <a:pt x="12189" y="19141"/>
                  </a:cubicBezTo>
                  <a:cubicBezTo>
                    <a:pt x="12369" y="19158"/>
                    <a:pt x="12548" y="19166"/>
                    <a:pt x="12726" y="19166"/>
                  </a:cubicBezTo>
                  <a:cubicBezTo>
                    <a:pt x="14857" y="19166"/>
                    <a:pt x="16839" y="17971"/>
                    <a:pt x="18109" y="16291"/>
                  </a:cubicBezTo>
                  <a:close/>
                  <a:moveTo>
                    <a:pt x="11201" y="1"/>
                  </a:moveTo>
                  <a:cubicBezTo>
                    <a:pt x="9458" y="1"/>
                    <a:pt x="7673" y="442"/>
                    <a:pt x="6260" y="1082"/>
                  </a:cubicBezTo>
                  <a:cubicBezTo>
                    <a:pt x="3185" y="2474"/>
                    <a:pt x="1" y="5677"/>
                    <a:pt x="458" y="9345"/>
                  </a:cubicBezTo>
                  <a:cubicBezTo>
                    <a:pt x="962" y="13377"/>
                    <a:pt x="5312" y="14132"/>
                    <a:pt x="8667" y="14132"/>
                  </a:cubicBezTo>
                  <a:cubicBezTo>
                    <a:pt x="8750" y="14132"/>
                    <a:pt x="8833" y="14132"/>
                    <a:pt x="8914" y="14131"/>
                  </a:cubicBezTo>
                  <a:cubicBezTo>
                    <a:pt x="9219" y="14557"/>
                    <a:pt x="9591" y="14934"/>
                    <a:pt x="9904" y="15356"/>
                  </a:cubicBezTo>
                  <a:cubicBezTo>
                    <a:pt x="10225" y="15791"/>
                    <a:pt x="10484" y="16254"/>
                    <a:pt x="10746" y="16726"/>
                  </a:cubicBezTo>
                  <a:cubicBezTo>
                    <a:pt x="10794" y="16812"/>
                    <a:pt x="10874" y="16847"/>
                    <a:pt x="10957" y="16847"/>
                  </a:cubicBezTo>
                  <a:cubicBezTo>
                    <a:pt x="10980" y="16847"/>
                    <a:pt x="11003" y="16844"/>
                    <a:pt x="11026" y="16839"/>
                  </a:cubicBezTo>
                  <a:cubicBezTo>
                    <a:pt x="11045" y="16866"/>
                    <a:pt x="11068" y="16891"/>
                    <a:pt x="11095" y="16909"/>
                  </a:cubicBezTo>
                  <a:cubicBezTo>
                    <a:pt x="10654" y="17672"/>
                    <a:pt x="10838" y="18908"/>
                    <a:pt x="11719" y="19245"/>
                  </a:cubicBezTo>
                  <a:cubicBezTo>
                    <a:pt x="11598" y="20138"/>
                    <a:pt x="12218" y="21153"/>
                    <a:pt x="13079" y="21417"/>
                  </a:cubicBezTo>
                  <a:cubicBezTo>
                    <a:pt x="13103" y="21424"/>
                    <a:pt x="13127" y="21428"/>
                    <a:pt x="13152" y="21428"/>
                  </a:cubicBezTo>
                  <a:cubicBezTo>
                    <a:pt x="13222" y="21428"/>
                    <a:pt x="13290" y="21398"/>
                    <a:pt x="13338" y="21343"/>
                  </a:cubicBezTo>
                  <a:cubicBezTo>
                    <a:pt x="13525" y="21364"/>
                    <a:pt x="13715" y="21374"/>
                    <a:pt x="13907" y="21374"/>
                  </a:cubicBezTo>
                  <a:cubicBezTo>
                    <a:pt x="16171" y="21374"/>
                    <a:pt x="18674" y="19990"/>
                    <a:pt x="19384" y="17776"/>
                  </a:cubicBezTo>
                  <a:cubicBezTo>
                    <a:pt x="19421" y="17661"/>
                    <a:pt x="19383" y="17566"/>
                    <a:pt x="19311" y="17508"/>
                  </a:cubicBezTo>
                  <a:cubicBezTo>
                    <a:pt x="19202" y="16889"/>
                    <a:pt x="18778" y="16277"/>
                    <a:pt x="18311" y="15885"/>
                  </a:cubicBezTo>
                  <a:cubicBezTo>
                    <a:pt x="18298" y="15874"/>
                    <a:pt x="18285" y="15866"/>
                    <a:pt x="18269" y="15860"/>
                  </a:cubicBezTo>
                  <a:cubicBezTo>
                    <a:pt x="18320" y="15094"/>
                    <a:pt x="17670" y="14335"/>
                    <a:pt x="16949" y="14168"/>
                  </a:cubicBezTo>
                  <a:cubicBezTo>
                    <a:pt x="16934" y="14164"/>
                    <a:pt x="16919" y="14163"/>
                    <a:pt x="16905" y="14163"/>
                  </a:cubicBezTo>
                  <a:cubicBezTo>
                    <a:pt x="16715" y="14163"/>
                    <a:pt x="16591" y="14444"/>
                    <a:pt x="16793" y="14537"/>
                  </a:cubicBezTo>
                  <a:cubicBezTo>
                    <a:pt x="17079" y="14669"/>
                    <a:pt x="17318" y="14856"/>
                    <a:pt x="17490" y="15124"/>
                  </a:cubicBezTo>
                  <a:cubicBezTo>
                    <a:pt x="17643" y="15362"/>
                    <a:pt x="17680" y="15600"/>
                    <a:pt x="17709" y="15863"/>
                  </a:cubicBezTo>
                  <a:cubicBezTo>
                    <a:pt x="17660" y="15885"/>
                    <a:pt x="17617" y="15918"/>
                    <a:pt x="17585" y="15960"/>
                  </a:cubicBezTo>
                  <a:cubicBezTo>
                    <a:pt x="16240" y="17738"/>
                    <a:pt x="14358" y="18545"/>
                    <a:pt x="12189" y="18770"/>
                  </a:cubicBezTo>
                  <a:cubicBezTo>
                    <a:pt x="12140" y="18773"/>
                    <a:pt x="12094" y="18795"/>
                    <a:pt x="12060" y="18830"/>
                  </a:cubicBezTo>
                  <a:cubicBezTo>
                    <a:pt x="12053" y="18815"/>
                    <a:pt x="12042" y="18799"/>
                    <a:pt x="12031" y="18786"/>
                  </a:cubicBezTo>
                  <a:cubicBezTo>
                    <a:pt x="11780" y="18524"/>
                    <a:pt x="11543" y="18334"/>
                    <a:pt x="11463" y="17959"/>
                  </a:cubicBezTo>
                  <a:cubicBezTo>
                    <a:pt x="11388" y="17615"/>
                    <a:pt x="11458" y="17277"/>
                    <a:pt x="11630" y="16977"/>
                  </a:cubicBezTo>
                  <a:cubicBezTo>
                    <a:pt x="11729" y="16980"/>
                    <a:pt x="11829" y="16982"/>
                    <a:pt x="11929" y="16982"/>
                  </a:cubicBezTo>
                  <a:cubicBezTo>
                    <a:pt x="12489" y="16982"/>
                    <a:pt x="13053" y="16929"/>
                    <a:pt x="13592" y="16810"/>
                  </a:cubicBezTo>
                  <a:cubicBezTo>
                    <a:pt x="13604" y="16812"/>
                    <a:pt x="13616" y="16813"/>
                    <a:pt x="13628" y="16813"/>
                  </a:cubicBezTo>
                  <a:cubicBezTo>
                    <a:pt x="13676" y="16813"/>
                    <a:pt x="13723" y="16798"/>
                    <a:pt x="13762" y="16770"/>
                  </a:cubicBezTo>
                  <a:cubicBezTo>
                    <a:pt x="14966" y="16468"/>
                    <a:pt x="16029" y="15808"/>
                    <a:pt x="16618" y="14586"/>
                  </a:cubicBezTo>
                  <a:cubicBezTo>
                    <a:pt x="16664" y="14499"/>
                    <a:pt x="16667" y="14396"/>
                    <a:pt x="16629" y="14304"/>
                  </a:cubicBezTo>
                  <a:cubicBezTo>
                    <a:pt x="16669" y="14214"/>
                    <a:pt x="16673" y="14105"/>
                    <a:pt x="16608" y="13989"/>
                  </a:cubicBezTo>
                  <a:cubicBezTo>
                    <a:pt x="16068" y="13038"/>
                    <a:pt x="15588" y="12079"/>
                    <a:pt x="15102" y="11103"/>
                  </a:cubicBezTo>
                  <a:cubicBezTo>
                    <a:pt x="17520" y="8757"/>
                    <a:pt x="18795" y="4863"/>
                    <a:pt x="16349" y="2032"/>
                  </a:cubicBezTo>
                  <a:cubicBezTo>
                    <a:pt x="15079" y="562"/>
                    <a:pt x="13166" y="1"/>
                    <a:pt x="11201"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10" name="Google Shape;415;p23">
              <a:extLst>
                <a:ext uri="{FF2B5EF4-FFF2-40B4-BE49-F238E27FC236}">
                  <a16:creationId xmlns:a16="http://schemas.microsoft.com/office/drawing/2014/main" id="{5A2CD450-655A-4F4B-A194-53F9D5075D5D}"/>
                </a:ext>
              </a:extLst>
            </p:cNvPr>
            <p:cNvSpPr/>
            <p:nvPr/>
          </p:nvSpPr>
          <p:spPr>
            <a:xfrm>
              <a:off x="1216414" y="1365116"/>
              <a:ext cx="83195" cy="91600"/>
            </a:xfrm>
            <a:custGeom>
              <a:avLst/>
              <a:gdLst/>
              <a:ahLst/>
              <a:cxnLst/>
              <a:rect l="l" t="t" r="r" b="b"/>
              <a:pathLst>
                <a:path w="2514" h="2768" extrusionOk="0">
                  <a:moveTo>
                    <a:pt x="2283" y="0"/>
                  </a:moveTo>
                  <a:cubicBezTo>
                    <a:pt x="2257" y="0"/>
                    <a:pt x="2230" y="8"/>
                    <a:pt x="2204" y="26"/>
                  </a:cubicBezTo>
                  <a:cubicBezTo>
                    <a:pt x="1304" y="668"/>
                    <a:pt x="589" y="1584"/>
                    <a:pt x="63" y="2549"/>
                  </a:cubicBezTo>
                  <a:cubicBezTo>
                    <a:pt x="1" y="2662"/>
                    <a:pt x="101" y="2767"/>
                    <a:pt x="199" y="2767"/>
                  </a:cubicBezTo>
                  <a:cubicBezTo>
                    <a:pt x="243" y="2767"/>
                    <a:pt x="286" y="2746"/>
                    <a:pt x="314" y="2696"/>
                  </a:cubicBezTo>
                  <a:cubicBezTo>
                    <a:pt x="860" y="1735"/>
                    <a:pt x="1572" y="994"/>
                    <a:pt x="2400" y="280"/>
                  </a:cubicBezTo>
                  <a:cubicBezTo>
                    <a:pt x="2513" y="183"/>
                    <a:pt x="2408" y="0"/>
                    <a:pt x="2283" y="0"/>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11" name="Google Shape;416;p23">
              <a:extLst>
                <a:ext uri="{FF2B5EF4-FFF2-40B4-BE49-F238E27FC236}">
                  <a16:creationId xmlns:a16="http://schemas.microsoft.com/office/drawing/2014/main" id="{92E96CB3-A784-4A8E-8F82-C66F6577F86E}"/>
                </a:ext>
              </a:extLst>
            </p:cNvPr>
            <p:cNvSpPr/>
            <p:nvPr/>
          </p:nvSpPr>
          <p:spPr>
            <a:xfrm>
              <a:off x="1214230" y="1326463"/>
              <a:ext cx="63538" cy="48745"/>
            </a:xfrm>
            <a:custGeom>
              <a:avLst/>
              <a:gdLst/>
              <a:ahLst/>
              <a:cxnLst/>
              <a:rect l="l" t="t" r="r" b="b"/>
              <a:pathLst>
                <a:path w="1920" h="1473" extrusionOk="0">
                  <a:moveTo>
                    <a:pt x="1664" y="1"/>
                  </a:moveTo>
                  <a:cubicBezTo>
                    <a:pt x="1624" y="1"/>
                    <a:pt x="1581" y="15"/>
                    <a:pt x="1538" y="50"/>
                  </a:cubicBezTo>
                  <a:lnTo>
                    <a:pt x="96" y="1243"/>
                  </a:lnTo>
                  <a:cubicBezTo>
                    <a:pt x="1" y="1320"/>
                    <a:pt x="90" y="1473"/>
                    <a:pt x="192" y="1473"/>
                  </a:cubicBezTo>
                  <a:cubicBezTo>
                    <a:pt x="213" y="1473"/>
                    <a:pt x="235" y="1466"/>
                    <a:pt x="256" y="1450"/>
                  </a:cubicBezTo>
                  <a:lnTo>
                    <a:pt x="1756" y="333"/>
                  </a:lnTo>
                  <a:cubicBezTo>
                    <a:pt x="1919" y="211"/>
                    <a:pt x="1815" y="1"/>
                    <a:pt x="1664"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grpSp>
    </p:spTree>
    <p:extLst>
      <p:ext uri="{BB962C8B-B14F-4D97-AF65-F5344CB8AC3E}">
        <p14:creationId xmlns:p14="http://schemas.microsoft.com/office/powerpoint/2010/main" val="352225596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ách phân biệt cá tra và cá basa">
            <a:extLst>
              <a:ext uri="{FF2B5EF4-FFF2-40B4-BE49-F238E27FC236}">
                <a16:creationId xmlns:a16="http://schemas.microsoft.com/office/drawing/2014/main" id="{CA3291A2-FDCF-1E3E-DA6F-62180E72A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460" y="1175100"/>
            <a:ext cx="4007125" cy="2504453"/>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Rounded Corners 43">
            <a:extLst>
              <a:ext uri="{FF2B5EF4-FFF2-40B4-BE49-F238E27FC236}">
                <a16:creationId xmlns:a16="http://schemas.microsoft.com/office/drawing/2014/main" id="{B015B5B1-C266-46D0-95CC-E3911E7FBF21}"/>
              </a:ext>
            </a:extLst>
          </p:cNvPr>
          <p:cNvSpPr/>
          <p:nvPr/>
        </p:nvSpPr>
        <p:spPr>
          <a:xfrm>
            <a:off x="1186232" y="4111877"/>
            <a:ext cx="2365578" cy="65902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a:solidFill>
                  <a:schemeClr val="bg1"/>
                </a:solidFill>
              </a:rPr>
              <a:t>Cá ba sa</a:t>
            </a:r>
            <a:endParaRPr lang="en-US" sz="2200" dirty="0">
              <a:solidFill>
                <a:schemeClr val="bg1"/>
              </a:solidFill>
            </a:endParaRPr>
          </a:p>
        </p:txBody>
      </p:sp>
      <p:sp>
        <p:nvSpPr>
          <p:cNvPr id="45" name="Rectangle: Rounded Corners 44">
            <a:extLst>
              <a:ext uri="{FF2B5EF4-FFF2-40B4-BE49-F238E27FC236}">
                <a16:creationId xmlns:a16="http://schemas.microsoft.com/office/drawing/2014/main" id="{50ECC863-E91A-47D9-916C-47E16356A14F}"/>
              </a:ext>
            </a:extLst>
          </p:cNvPr>
          <p:cNvSpPr/>
          <p:nvPr/>
        </p:nvSpPr>
        <p:spPr>
          <a:xfrm>
            <a:off x="5592190" y="4111878"/>
            <a:ext cx="2365578" cy="65902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a:solidFill>
                  <a:schemeClr val="bg1"/>
                </a:solidFill>
              </a:rPr>
              <a:t>Cá tầm</a:t>
            </a:r>
            <a:endParaRPr lang="en-US" sz="2200" dirty="0">
              <a:solidFill>
                <a:schemeClr val="bg1"/>
              </a:solidFill>
            </a:endParaRPr>
          </a:p>
        </p:txBody>
      </p:sp>
      <p:sp>
        <p:nvSpPr>
          <p:cNvPr id="29" name="Google Shape;295;p27">
            <a:extLst>
              <a:ext uri="{FF2B5EF4-FFF2-40B4-BE49-F238E27FC236}">
                <a16:creationId xmlns:a16="http://schemas.microsoft.com/office/drawing/2014/main" id="{6BF9AC23-D6CF-7794-035D-B76613AA1F3B}"/>
              </a:ext>
            </a:extLst>
          </p:cNvPr>
          <p:cNvSpPr txBox="1">
            <a:spLocks noGrp="1"/>
          </p:cNvSpPr>
          <p:nvPr>
            <p:ph type="title"/>
          </p:nvPr>
        </p:nvSpPr>
        <p:spPr>
          <a:xfrm>
            <a:off x="711323" y="238982"/>
            <a:ext cx="7717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600" dirty="0">
                <a:solidFill>
                  <a:srgbClr val="003849"/>
                </a:solidFill>
                <a:latin typeface="+mj-lt"/>
              </a:rPr>
              <a:t>KHỞI ĐỘNG</a:t>
            </a:r>
            <a:endParaRPr sz="3600" dirty="0">
              <a:solidFill>
                <a:srgbClr val="003849"/>
              </a:solidFill>
              <a:latin typeface="+mj-lt"/>
            </a:endParaRPr>
          </a:p>
        </p:txBody>
      </p:sp>
      <p:grpSp>
        <p:nvGrpSpPr>
          <p:cNvPr id="30" name="Google Shape;281;p26">
            <a:extLst>
              <a:ext uri="{FF2B5EF4-FFF2-40B4-BE49-F238E27FC236}">
                <a16:creationId xmlns:a16="http://schemas.microsoft.com/office/drawing/2014/main" id="{B6A82EF3-7F13-5E29-D6F9-D53E7B6DF7C3}"/>
              </a:ext>
            </a:extLst>
          </p:cNvPr>
          <p:cNvGrpSpPr/>
          <p:nvPr/>
        </p:nvGrpSpPr>
        <p:grpSpPr>
          <a:xfrm>
            <a:off x="6013208" y="160946"/>
            <a:ext cx="899464" cy="756921"/>
            <a:chOff x="6075750" y="3009125"/>
            <a:chExt cx="550400" cy="463175"/>
          </a:xfrm>
        </p:grpSpPr>
        <p:sp>
          <p:nvSpPr>
            <p:cNvPr id="31" name="Google Shape;282;p26">
              <a:extLst>
                <a:ext uri="{FF2B5EF4-FFF2-40B4-BE49-F238E27FC236}">
                  <a16:creationId xmlns:a16="http://schemas.microsoft.com/office/drawing/2014/main" id="{D2DE13C1-3D5B-50E2-3C54-B5E6F99F05C7}"/>
                </a:ext>
              </a:extLst>
            </p:cNvPr>
            <p:cNvSpPr/>
            <p:nvPr/>
          </p:nvSpPr>
          <p:spPr>
            <a:xfrm>
              <a:off x="6076650" y="3020750"/>
              <a:ext cx="538175" cy="433700"/>
            </a:xfrm>
            <a:custGeom>
              <a:avLst/>
              <a:gdLst/>
              <a:ahLst/>
              <a:cxnLst/>
              <a:rect l="l" t="t" r="r" b="b"/>
              <a:pathLst>
                <a:path w="21527" h="17348" extrusionOk="0">
                  <a:moveTo>
                    <a:pt x="7572" y="17347"/>
                  </a:moveTo>
                  <a:cubicBezTo>
                    <a:pt x="7858" y="16657"/>
                    <a:pt x="8108" y="16097"/>
                    <a:pt x="8311" y="15538"/>
                  </a:cubicBezTo>
                  <a:cubicBezTo>
                    <a:pt x="8430" y="15204"/>
                    <a:pt x="8465" y="14847"/>
                    <a:pt x="8513" y="14514"/>
                  </a:cubicBezTo>
                  <a:cubicBezTo>
                    <a:pt x="8573" y="14014"/>
                    <a:pt x="8489" y="13883"/>
                    <a:pt x="7989" y="13752"/>
                  </a:cubicBezTo>
                  <a:cubicBezTo>
                    <a:pt x="7358" y="13573"/>
                    <a:pt x="6703" y="13418"/>
                    <a:pt x="6072" y="13228"/>
                  </a:cubicBezTo>
                  <a:cubicBezTo>
                    <a:pt x="5167" y="12942"/>
                    <a:pt x="4239" y="12680"/>
                    <a:pt x="3370" y="12299"/>
                  </a:cubicBezTo>
                  <a:cubicBezTo>
                    <a:pt x="2036" y="11752"/>
                    <a:pt x="1048" y="10775"/>
                    <a:pt x="714" y="9358"/>
                  </a:cubicBezTo>
                  <a:cubicBezTo>
                    <a:pt x="0" y="6287"/>
                    <a:pt x="988" y="3334"/>
                    <a:pt x="3727" y="1441"/>
                  </a:cubicBezTo>
                  <a:cubicBezTo>
                    <a:pt x="4703" y="774"/>
                    <a:pt x="5775" y="393"/>
                    <a:pt x="6977" y="274"/>
                  </a:cubicBezTo>
                  <a:cubicBezTo>
                    <a:pt x="9632" y="0"/>
                    <a:pt x="12252" y="274"/>
                    <a:pt x="14871" y="619"/>
                  </a:cubicBezTo>
                  <a:cubicBezTo>
                    <a:pt x="16014" y="774"/>
                    <a:pt x="17133" y="1012"/>
                    <a:pt x="18252" y="1369"/>
                  </a:cubicBezTo>
                  <a:cubicBezTo>
                    <a:pt x="19514" y="1762"/>
                    <a:pt x="20396" y="2524"/>
                    <a:pt x="20812" y="3810"/>
                  </a:cubicBezTo>
                  <a:cubicBezTo>
                    <a:pt x="21527" y="5929"/>
                    <a:pt x="21467" y="8049"/>
                    <a:pt x="20610" y="10097"/>
                  </a:cubicBezTo>
                  <a:cubicBezTo>
                    <a:pt x="20217" y="11085"/>
                    <a:pt x="19562" y="11942"/>
                    <a:pt x="18574" y="12525"/>
                  </a:cubicBezTo>
                  <a:cubicBezTo>
                    <a:pt x="16645" y="13668"/>
                    <a:pt x="14585" y="14288"/>
                    <a:pt x="12323" y="14109"/>
                  </a:cubicBezTo>
                  <a:cubicBezTo>
                    <a:pt x="12037" y="14085"/>
                    <a:pt x="11835" y="14133"/>
                    <a:pt x="11668" y="14383"/>
                  </a:cubicBezTo>
                  <a:cubicBezTo>
                    <a:pt x="11490" y="14669"/>
                    <a:pt x="11359" y="14978"/>
                    <a:pt x="11132" y="15216"/>
                  </a:cubicBezTo>
                  <a:cubicBezTo>
                    <a:pt x="10359" y="16133"/>
                    <a:pt x="9394" y="16800"/>
                    <a:pt x="8287" y="17240"/>
                  </a:cubicBezTo>
                  <a:cubicBezTo>
                    <a:pt x="8108" y="17324"/>
                    <a:pt x="7906" y="17312"/>
                    <a:pt x="7572" y="17347"/>
                  </a:cubicBezTo>
                  <a:close/>
                  <a:moveTo>
                    <a:pt x="10299" y="3298"/>
                  </a:moveTo>
                  <a:cubicBezTo>
                    <a:pt x="10287" y="3465"/>
                    <a:pt x="10251" y="3655"/>
                    <a:pt x="10239" y="3858"/>
                  </a:cubicBezTo>
                  <a:cubicBezTo>
                    <a:pt x="10132" y="4751"/>
                    <a:pt x="10049" y="5644"/>
                    <a:pt x="9942" y="6537"/>
                  </a:cubicBezTo>
                  <a:cubicBezTo>
                    <a:pt x="9882" y="7049"/>
                    <a:pt x="9811" y="7572"/>
                    <a:pt x="9763" y="8096"/>
                  </a:cubicBezTo>
                  <a:cubicBezTo>
                    <a:pt x="9739" y="8382"/>
                    <a:pt x="9870" y="8537"/>
                    <a:pt x="10168" y="8561"/>
                  </a:cubicBezTo>
                  <a:cubicBezTo>
                    <a:pt x="10573" y="8573"/>
                    <a:pt x="10990" y="8596"/>
                    <a:pt x="11382" y="8561"/>
                  </a:cubicBezTo>
                  <a:cubicBezTo>
                    <a:pt x="11918" y="8501"/>
                    <a:pt x="12264" y="8156"/>
                    <a:pt x="12430" y="7644"/>
                  </a:cubicBezTo>
                  <a:cubicBezTo>
                    <a:pt x="12621" y="7037"/>
                    <a:pt x="12514" y="6775"/>
                    <a:pt x="12025" y="6370"/>
                  </a:cubicBezTo>
                  <a:cubicBezTo>
                    <a:pt x="11918" y="6298"/>
                    <a:pt x="11835" y="6203"/>
                    <a:pt x="11763" y="6156"/>
                  </a:cubicBezTo>
                  <a:cubicBezTo>
                    <a:pt x="12025" y="5775"/>
                    <a:pt x="12323" y="5465"/>
                    <a:pt x="12490" y="5084"/>
                  </a:cubicBezTo>
                  <a:cubicBezTo>
                    <a:pt x="12656" y="4679"/>
                    <a:pt x="12633" y="4239"/>
                    <a:pt x="12371" y="3858"/>
                  </a:cubicBezTo>
                  <a:cubicBezTo>
                    <a:pt x="11894" y="3227"/>
                    <a:pt x="10990" y="2977"/>
                    <a:pt x="10299" y="3298"/>
                  </a:cubicBezTo>
                  <a:close/>
                  <a:moveTo>
                    <a:pt x="7418" y="6560"/>
                  </a:moveTo>
                  <a:cubicBezTo>
                    <a:pt x="7787" y="7096"/>
                    <a:pt x="7549" y="7715"/>
                    <a:pt x="7870" y="8215"/>
                  </a:cubicBezTo>
                  <a:cubicBezTo>
                    <a:pt x="8204" y="7942"/>
                    <a:pt x="8204" y="7942"/>
                    <a:pt x="8156" y="7680"/>
                  </a:cubicBezTo>
                  <a:cubicBezTo>
                    <a:pt x="8096" y="7346"/>
                    <a:pt x="8049" y="7025"/>
                    <a:pt x="7977" y="6691"/>
                  </a:cubicBezTo>
                  <a:cubicBezTo>
                    <a:pt x="7811" y="5917"/>
                    <a:pt x="7668" y="5132"/>
                    <a:pt x="7477" y="4358"/>
                  </a:cubicBezTo>
                  <a:cubicBezTo>
                    <a:pt x="7406" y="4108"/>
                    <a:pt x="7275" y="3881"/>
                    <a:pt x="7180" y="3643"/>
                  </a:cubicBezTo>
                  <a:cubicBezTo>
                    <a:pt x="7132" y="3631"/>
                    <a:pt x="7072" y="3608"/>
                    <a:pt x="7025" y="3584"/>
                  </a:cubicBezTo>
                  <a:cubicBezTo>
                    <a:pt x="6977" y="3655"/>
                    <a:pt x="6941" y="3715"/>
                    <a:pt x="6906" y="3786"/>
                  </a:cubicBezTo>
                  <a:cubicBezTo>
                    <a:pt x="6287" y="5167"/>
                    <a:pt x="5656" y="6513"/>
                    <a:pt x="5036" y="7882"/>
                  </a:cubicBezTo>
                  <a:cubicBezTo>
                    <a:pt x="5001" y="7953"/>
                    <a:pt x="5072" y="8072"/>
                    <a:pt x="5096" y="8168"/>
                  </a:cubicBezTo>
                  <a:cubicBezTo>
                    <a:pt x="5298" y="8001"/>
                    <a:pt x="5394" y="7822"/>
                    <a:pt x="5477" y="7632"/>
                  </a:cubicBezTo>
                  <a:cubicBezTo>
                    <a:pt x="5608" y="7334"/>
                    <a:pt x="5727" y="7001"/>
                    <a:pt x="5882" y="6727"/>
                  </a:cubicBezTo>
                  <a:cubicBezTo>
                    <a:pt x="5941" y="6608"/>
                    <a:pt x="6108" y="6489"/>
                    <a:pt x="6239" y="6489"/>
                  </a:cubicBezTo>
                  <a:cubicBezTo>
                    <a:pt x="6644" y="6501"/>
                    <a:pt x="7061" y="6548"/>
                    <a:pt x="7418" y="6560"/>
                  </a:cubicBezTo>
                  <a:close/>
                  <a:moveTo>
                    <a:pt x="16562" y="8120"/>
                  </a:moveTo>
                  <a:cubicBezTo>
                    <a:pt x="16431" y="8144"/>
                    <a:pt x="16324" y="8144"/>
                    <a:pt x="16240" y="8168"/>
                  </a:cubicBezTo>
                  <a:cubicBezTo>
                    <a:pt x="15871" y="8299"/>
                    <a:pt x="15514" y="8251"/>
                    <a:pt x="15133" y="8168"/>
                  </a:cubicBezTo>
                  <a:cubicBezTo>
                    <a:pt x="14121" y="7930"/>
                    <a:pt x="13657" y="6941"/>
                    <a:pt x="14121" y="6025"/>
                  </a:cubicBezTo>
                  <a:cubicBezTo>
                    <a:pt x="14538" y="5179"/>
                    <a:pt x="15181" y="4632"/>
                    <a:pt x="16169" y="4548"/>
                  </a:cubicBezTo>
                  <a:cubicBezTo>
                    <a:pt x="16347" y="4536"/>
                    <a:pt x="16526" y="4536"/>
                    <a:pt x="16502" y="4251"/>
                  </a:cubicBezTo>
                  <a:cubicBezTo>
                    <a:pt x="16169" y="4048"/>
                    <a:pt x="15824" y="4179"/>
                    <a:pt x="15514" y="4298"/>
                  </a:cubicBezTo>
                  <a:cubicBezTo>
                    <a:pt x="14597" y="4608"/>
                    <a:pt x="13978" y="5263"/>
                    <a:pt x="13645" y="6144"/>
                  </a:cubicBezTo>
                  <a:cubicBezTo>
                    <a:pt x="13287" y="7060"/>
                    <a:pt x="13526" y="7870"/>
                    <a:pt x="14359" y="8406"/>
                  </a:cubicBezTo>
                  <a:cubicBezTo>
                    <a:pt x="14942" y="8775"/>
                    <a:pt x="15609" y="8834"/>
                    <a:pt x="16288" y="8715"/>
                  </a:cubicBezTo>
                  <a:cubicBezTo>
                    <a:pt x="16550" y="8644"/>
                    <a:pt x="16681" y="8477"/>
                    <a:pt x="16562" y="81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283;p26">
              <a:extLst>
                <a:ext uri="{FF2B5EF4-FFF2-40B4-BE49-F238E27FC236}">
                  <a16:creationId xmlns:a16="http://schemas.microsoft.com/office/drawing/2014/main" id="{146126E1-61D1-DDF5-7BD0-BE031C1D6F5E}"/>
                </a:ext>
              </a:extLst>
            </p:cNvPr>
            <p:cNvSpPr/>
            <p:nvPr/>
          </p:nvSpPr>
          <p:spPr>
            <a:xfrm>
              <a:off x="6332025" y="3176125"/>
              <a:ext cx="50025" cy="49125"/>
            </a:xfrm>
            <a:custGeom>
              <a:avLst/>
              <a:gdLst/>
              <a:ahLst/>
              <a:cxnLst/>
              <a:rect l="l" t="t" r="r" b="b"/>
              <a:pathLst>
                <a:path w="2001" h="1965" extrusionOk="0">
                  <a:moveTo>
                    <a:pt x="1" y="1762"/>
                  </a:moveTo>
                  <a:cubicBezTo>
                    <a:pt x="24" y="1226"/>
                    <a:pt x="72" y="679"/>
                    <a:pt x="96" y="107"/>
                  </a:cubicBezTo>
                  <a:cubicBezTo>
                    <a:pt x="691" y="0"/>
                    <a:pt x="1132" y="226"/>
                    <a:pt x="1548" y="476"/>
                  </a:cubicBezTo>
                  <a:cubicBezTo>
                    <a:pt x="1787" y="631"/>
                    <a:pt x="2001" y="834"/>
                    <a:pt x="1918" y="1143"/>
                  </a:cubicBezTo>
                  <a:cubicBezTo>
                    <a:pt x="1822" y="1441"/>
                    <a:pt x="1668" y="1738"/>
                    <a:pt x="1322" y="1822"/>
                  </a:cubicBezTo>
                  <a:cubicBezTo>
                    <a:pt x="906" y="1929"/>
                    <a:pt x="489" y="1965"/>
                    <a:pt x="1" y="176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84;p26">
              <a:extLst>
                <a:ext uri="{FF2B5EF4-FFF2-40B4-BE49-F238E27FC236}">
                  <a16:creationId xmlns:a16="http://schemas.microsoft.com/office/drawing/2014/main" id="{997C3D9E-3561-9478-C352-D0CA90EB070E}"/>
                </a:ext>
              </a:extLst>
            </p:cNvPr>
            <p:cNvSpPr/>
            <p:nvPr/>
          </p:nvSpPr>
          <p:spPr>
            <a:xfrm>
              <a:off x="6337100" y="3105875"/>
              <a:ext cx="45850" cy="61625"/>
            </a:xfrm>
            <a:custGeom>
              <a:avLst/>
              <a:gdLst/>
              <a:ahLst/>
              <a:cxnLst/>
              <a:rect l="l" t="t" r="r" b="b"/>
              <a:pathLst>
                <a:path w="1834" h="2465" extrusionOk="0">
                  <a:moveTo>
                    <a:pt x="131" y="1167"/>
                  </a:moveTo>
                  <a:cubicBezTo>
                    <a:pt x="167" y="905"/>
                    <a:pt x="179" y="655"/>
                    <a:pt x="226" y="405"/>
                  </a:cubicBezTo>
                  <a:cubicBezTo>
                    <a:pt x="262" y="131"/>
                    <a:pt x="476" y="0"/>
                    <a:pt x="679" y="131"/>
                  </a:cubicBezTo>
                  <a:cubicBezTo>
                    <a:pt x="1000" y="310"/>
                    <a:pt x="1322" y="524"/>
                    <a:pt x="1548" y="786"/>
                  </a:cubicBezTo>
                  <a:cubicBezTo>
                    <a:pt x="1834" y="1131"/>
                    <a:pt x="1726" y="1655"/>
                    <a:pt x="1381" y="1953"/>
                  </a:cubicBezTo>
                  <a:cubicBezTo>
                    <a:pt x="1238" y="2072"/>
                    <a:pt x="1060" y="2167"/>
                    <a:pt x="881" y="2227"/>
                  </a:cubicBezTo>
                  <a:cubicBezTo>
                    <a:pt x="179" y="2465"/>
                    <a:pt x="0" y="2310"/>
                    <a:pt x="72" y="1560"/>
                  </a:cubicBezTo>
                  <a:cubicBezTo>
                    <a:pt x="95" y="1429"/>
                    <a:pt x="107" y="1298"/>
                    <a:pt x="131" y="11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85;p26">
              <a:extLst>
                <a:ext uri="{FF2B5EF4-FFF2-40B4-BE49-F238E27FC236}">
                  <a16:creationId xmlns:a16="http://schemas.microsoft.com/office/drawing/2014/main" id="{8874CC94-EE51-CC24-A5CC-CD7EAA8CC1C0}"/>
                </a:ext>
              </a:extLst>
            </p:cNvPr>
            <p:cNvSpPr/>
            <p:nvPr/>
          </p:nvSpPr>
          <p:spPr>
            <a:xfrm>
              <a:off x="6234100" y="3131775"/>
              <a:ext cx="27100" cy="42275"/>
            </a:xfrm>
            <a:custGeom>
              <a:avLst/>
              <a:gdLst/>
              <a:ahLst/>
              <a:cxnLst/>
              <a:rect l="l" t="t" r="r" b="b"/>
              <a:pathLst>
                <a:path w="1084" h="1691" extrusionOk="0">
                  <a:moveTo>
                    <a:pt x="1084" y="1584"/>
                  </a:moveTo>
                  <a:cubicBezTo>
                    <a:pt x="667" y="1679"/>
                    <a:pt x="322" y="1691"/>
                    <a:pt x="1" y="1476"/>
                  </a:cubicBezTo>
                  <a:cubicBezTo>
                    <a:pt x="60" y="929"/>
                    <a:pt x="358" y="512"/>
                    <a:pt x="703" y="0"/>
                  </a:cubicBezTo>
                  <a:cubicBezTo>
                    <a:pt x="965" y="524"/>
                    <a:pt x="1024" y="1036"/>
                    <a:pt x="1084" y="15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86;p26">
              <a:extLst>
                <a:ext uri="{FF2B5EF4-FFF2-40B4-BE49-F238E27FC236}">
                  <a16:creationId xmlns:a16="http://schemas.microsoft.com/office/drawing/2014/main" id="{009F6A07-DA66-38E5-FF75-45B919F79313}"/>
                </a:ext>
              </a:extLst>
            </p:cNvPr>
            <p:cNvSpPr/>
            <p:nvPr/>
          </p:nvSpPr>
          <p:spPr>
            <a:xfrm>
              <a:off x="6075750" y="3009125"/>
              <a:ext cx="550400" cy="463175"/>
            </a:xfrm>
            <a:custGeom>
              <a:avLst/>
              <a:gdLst/>
              <a:ahLst/>
              <a:cxnLst/>
              <a:rect l="l" t="t" r="r" b="b"/>
              <a:pathLst>
                <a:path w="22016" h="18527" extrusionOk="0">
                  <a:moveTo>
                    <a:pt x="21515" y="4323"/>
                  </a:moveTo>
                  <a:cubicBezTo>
                    <a:pt x="21229" y="3394"/>
                    <a:pt x="20801" y="2382"/>
                    <a:pt x="19777" y="1846"/>
                  </a:cubicBezTo>
                  <a:cubicBezTo>
                    <a:pt x="19146" y="1525"/>
                    <a:pt x="18407" y="1168"/>
                    <a:pt x="17610" y="1001"/>
                  </a:cubicBezTo>
                  <a:cubicBezTo>
                    <a:pt x="16241" y="715"/>
                    <a:pt x="14443" y="370"/>
                    <a:pt x="12633" y="191"/>
                  </a:cubicBezTo>
                  <a:cubicBezTo>
                    <a:pt x="11657" y="108"/>
                    <a:pt x="10514" y="1"/>
                    <a:pt x="9359" y="1"/>
                  </a:cubicBezTo>
                  <a:cubicBezTo>
                    <a:pt x="8561" y="1"/>
                    <a:pt x="7847" y="48"/>
                    <a:pt x="7168" y="132"/>
                  </a:cubicBezTo>
                  <a:cubicBezTo>
                    <a:pt x="5811" y="310"/>
                    <a:pt x="4811" y="632"/>
                    <a:pt x="3906" y="1168"/>
                  </a:cubicBezTo>
                  <a:cubicBezTo>
                    <a:pt x="1810" y="2430"/>
                    <a:pt x="572" y="4216"/>
                    <a:pt x="119" y="6621"/>
                  </a:cubicBezTo>
                  <a:cubicBezTo>
                    <a:pt x="0" y="7311"/>
                    <a:pt x="60" y="7978"/>
                    <a:pt x="108" y="8633"/>
                  </a:cubicBezTo>
                  <a:cubicBezTo>
                    <a:pt x="143" y="8907"/>
                    <a:pt x="155" y="9180"/>
                    <a:pt x="167" y="9466"/>
                  </a:cubicBezTo>
                  <a:cubicBezTo>
                    <a:pt x="203" y="10252"/>
                    <a:pt x="608" y="10871"/>
                    <a:pt x="1001" y="11443"/>
                  </a:cubicBezTo>
                  <a:cubicBezTo>
                    <a:pt x="1143" y="11657"/>
                    <a:pt x="1286" y="11859"/>
                    <a:pt x="1405" y="12086"/>
                  </a:cubicBezTo>
                  <a:cubicBezTo>
                    <a:pt x="1441" y="12145"/>
                    <a:pt x="1489" y="12193"/>
                    <a:pt x="1536" y="12217"/>
                  </a:cubicBezTo>
                  <a:lnTo>
                    <a:pt x="1572" y="12252"/>
                  </a:lnTo>
                  <a:cubicBezTo>
                    <a:pt x="2489" y="12990"/>
                    <a:pt x="3608" y="13550"/>
                    <a:pt x="5084" y="13943"/>
                  </a:cubicBezTo>
                  <a:cubicBezTo>
                    <a:pt x="5918" y="14181"/>
                    <a:pt x="6775" y="14455"/>
                    <a:pt x="7644" y="14741"/>
                  </a:cubicBezTo>
                  <a:cubicBezTo>
                    <a:pt x="8061" y="14872"/>
                    <a:pt x="8061" y="14872"/>
                    <a:pt x="7966" y="15348"/>
                  </a:cubicBezTo>
                  <a:cubicBezTo>
                    <a:pt x="7787" y="16265"/>
                    <a:pt x="7335" y="17074"/>
                    <a:pt x="6918" y="17741"/>
                  </a:cubicBezTo>
                  <a:cubicBezTo>
                    <a:pt x="6823" y="17872"/>
                    <a:pt x="6763" y="18110"/>
                    <a:pt x="6823" y="18289"/>
                  </a:cubicBezTo>
                  <a:cubicBezTo>
                    <a:pt x="6882" y="18455"/>
                    <a:pt x="7156" y="18527"/>
                    <a:pt x="7287" y="18527"/>
                  </a:cubicBezTo>
                  <a:lnTo>
                    <a:pt x="7335" y="18527"/>
                  </a:lnTo>
                  <a:cubicBezTo>
                    <a:pt x="7406" y="18527"/>
                    <a:pt x="7478" y="18515"/>
                    <a:pt x="7549" y="18515"/>
                  </a:cubicBezTo>
                  <a:cubicBezTo>
                    <a:pt x="7870" y="18491"/>
                    <a:pt x="8192" y="18467"/>
                    <a:pt x="8478" y="18336"/>
                  </a:cubicBezTo>
                  <a:cubicBezTo>
                    <a:pt x="9692" y="17753"/>
                    <a:pt x="11061" y="16979"/>
                    <a:pt x="11930" y="15586"/>
                  </a:cubicBezTo>
                  <a:cubicBezTo>
                    <a:pt x="12073" y="15348"/>
                    <a:pt x="12240" y="15253"/>
                    <a:pt x="12514" y="15253"/>
                  </a:cubicBezTo>
                  <a:lnTo>
                    <a:pt x="12657" y="15253"/>
                  </a:lnTo>
                  <a:lnTo>
                    <a:pt x="13026" y="15253"/>
                  </a:lnTo>
                  <a:cubicBezTo>
                    <a:pt x="13419" y="15253"/>
                    <a:pt x="13859" y="15241"/>
                    <a:pt x="14300" y="15169"/>
                  </a:cubicBezTo>
                  <a:cubicBezTo>
                    <a:pt x="15550" y="14943"/>
                    <a:pt x="17003" y="14598"/>
                    <a:pt x="18324" y="13848"/>
                  </a:cubicBezTo>
                  <a:lnTo>
                    <a:pt x="18384" y="13812"/>
                  </a:lnTo>
                  <a:cubicBezTo>
                    <a:pt x="19015" y="13455"/>
                    <a:pt x="19658" y="13086"/>
                    <a:pt x="20134" y="12467"/>
                  </a:cubicBezTo>
                  <a:cubicBezTo>
                    <a:pt x="21158" y="11145"/>
                    <a:pt x="21717" y="9788"/>
                    <a:pt x="21801" y="8478"/>
                  </a:cubicBezTo>
                  <a:cubicBezTo>
                    <a:pt x="22015" y="6966"/>
                    <a:pt x="21920" y="5609"/>
                    <a:pt x="21515" y="4323"/>
                  </a:cubicBezTo>
                  <a:close/>
                  <a:moveTo>
                    <a:pt x="11573" y="14764"/>
                  </a:moveTo>
                  <a:cubicBezTo>
                    <a:pt x="11526" y="14860"/>
                    <a:pt x="11466" y="14931"/>
                    <a:pt x="11418" y="15014"/>
                  </a:cubicBezTo>
                  <a:cubicBezTo>
                    <a:pt x="11299" y="15229"/>
                    <a:pt x="11204" y="15419"/>
                    <a:pt x="11049" y="15586"/>
                  </a:cubicBezTo>
                  <a:cubicBezTo>
                    <a:pt x="10311" y="16443"/>
                    <a:pt x="9371" y="17122"/>
                    <a:pt x="8263" y="17562"/>
                  </a:cubicBezTo>
                  <a:cubicBezTo>
                    <a:pt x="8168" y="17610"/>
                    <a:pt x="8049" y="17610"/>
                    <a:pt x="7894" y="17622"/>
                  </a:cubicBezTo>
                  <a:lnTo>
                    <a:pt x="7835" y="17622"/>
                  </a:lnTo>
                  <a:cubicBezTo>
                    <a:pt x="7894" y="17491"/>
                    <a:pt x="7942" y="17372"/>
                    <a:pt x="8001" y="17229"/>
                  </a:cubicBezTo>
                  <a:cubicBezTo>
                    <a:pt x="8180" y="16789"/>
                    <a:pt x="8335" y="16419"/>
                    <a:pt x="8478" y="16015"/>
                  </a:cubicBezTo>
                  <a:cubicBezTo>
                    <a:pt x="8585" y="15717"/>
                    <a:pt x="8632" y="15407"/>
                    <a:pt x="8704" y="14955"/>
                  </a:cubicBezTo>
                  <a:cubicBezTo>
                    <a:pt x="8763" y="14395"/>
                    <a:pt x="8621" y="14193"/>
                    <a:pt x="8073" y="14038"/>
                  </a:cubicBezTo>
                  <a:lnTo>
                    <a:pt x="7227" y="13812"/>
                  </a:lnTo>
                  <a:cubicBezTo>
                    <a:pt x="6870" y="13717"/>
                    <a:pt x="6513" y="13633"/>
                    <a:pt x="6156" y="13514"/>
                  </a:cubicBezTo>
                  <a:lnTo>
                    <a:pt x="5715" y="13383"/>
                  </a:lnTo>
                  <a:cubicBezTo>
                    <a:pt x="4965" y="13145"/>
                    <a:pt x="4191" y="12907"/>
                    <a:pt x="3441" y="12586"/>
                  </a:cubicBezTo>
                  <a:cubicBezTo>
                    <a:pt x="2060" y="12014"/>
                    <a:pt x="1179" y="11026"/>
                    <a:pt x="870" y="9752"/>
                  </a:cubicBezTo>
                  <a:cubicBezTo>
                    <a:pt x="119" y="6609"/>
                    <a:pt x="1215" y="3775"/>
                    <a:pt x="3810" y="1989"/>
                  </a:cubicBezTo>
                  <a:cubicBezTo>
                    <a:pt x="4739" y="1358"/>
                    <a:pt x="5775" y="977"/>
                    <a:pt x="7013" y="846"/>
                  </a:cubicBezTo>
                  <a:cubicBezTo>
                    <a:pt x="7739" y="775"/>
                    <a:pt x="8490" y="727"/>
                    <a:pt x="9275" y="727"/>
                  </a:cubicBezTo>
                  <a:cubicBezTo>
                    <a:pt x="11180" y="727"/>
                    <a:pt x="13073" y="953"/>
                    <a:pt x="14859" y="1191"/>
                  </a:cubicBezTo>
                  <a:cubicBezTo>
                    <a:pt x="16062" y="1358"/>
                    <a:pt x="17145" y="1596"/>
                    <a:pt x="18205" y="1918"/>
                  </a:cubicBezTo>
                  <a:cubicBezTo>
                    <a:pt x="19503" y="2334"/>
                    <a:pt x="20277" y="3084"/>
                    <a:pt x="20682" y="4251"/>
                  </a:cubicBezTo>
                  <a:cubicBezTo>
                    <a:pt x="21372" y="6359"/>
                    <a:pt x="21313" y="8442"/>
                    <a:pt x="20503" y="10442"/>
                  </a:cubicBezTo>
                  <a:cubicBezTo>
                    <a:pt x="20086" y="11478"/>
                    <a:pt x="19408" y="12264"/>
                    <a:pt x="18515" y="12800"/>
                  </a:cubicBezTo>
                  <a:cubicBezTo>
                    <a:pt x="16705" y="13871"/>
                    <a:pt x="14931" y="14395"/>
                    <a:pt x="13097" y="14395"/>
                  </a:cubicBezTo>
                  <a:cubicBezTo>
                    <a:pt x="12847" y="14395"/>
                    <a:pt x="12597" y="14372"/>
                    <a:pt x="12347" y="14360"/>
                  </a:cubicBezTo>
                  <a:lnTo>
                    <a:pt x="12228" y="14360"/>
                  </a:lnTo>
                  <a:cubicBezTo>
                    <a:pt x="11930" y="14407"/>
                    <a:pt x="11716" y="14526"/>
                    <a:pt x="11573" y="147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87;p26">
              <a:extLst>
                <a:ext uri="{FF2B5EF4-FFF2-40B4-BE49-F238E27FC236}">
                  <a16:creationId xmlns:a16="http://schemas.microsoft.com/office/drawing/2014/main" id="{9FC7CC62-5064-1172-21EB-EBCF86F51EF7}"/>
                </a:ext>
              </a:extLst>
            </p:cNvPr>
            <p:cNvSpPr/>
            <p:nvPr/>
          </p:nvSpPr>
          <p:spPr>
            <a:xfrm>
              <a:off x="6315950" y="3095450"/>
              <a:ext cx="81000" cy="143200"/>
            </a:xfrm>
            <a:custGeom>
              <a:avLst/>
              <a:gdLst/>
              <a:ahLst/>
              <a:cxnLst/>
              <a:rect l="l" t="t" r="r" b="b"/>
              <a:pathLst>
                <a:path w="3240" h="5728" extrusionOk="0">
                  <a:moveTo>
                    <a:pt x="2549" y="3263"/>
                  </a:moveTo>
                  <a:lnTo>
                    <a:pt x="2382" y="3132"/>
                  </a:lnTo>
                  <a:cubicBezTo>
                    <a:pt x="2442" y="3049"/>
                    <a:pt x="2501" y="2977"/>
                    <a:pt x="2549" y="2906"/>
                  </a:cubicBezTo>
                  <a:cubicBezTo>
                    <a:pt x="2739" y="2644"/>
                    <a:pt x="2918" y="2417"/>
                    <a:pt x="3037" y="2132"/>
                  </a:cubicBezTo>
                  <a:cubicBezTo>
                    <a:pt x="3239" y="1655"/>
                    <a:pt x="3180" y="1144"/>
                    <a:pt x="2882" y="751"/>
                  </a:cubicBezTo>
                  <a:cubicBezTo>
                    <a:pt x="2549" y="286"/>
                    <a:pt x="1965" y="1"/>
                    <a:pt x="1382" y="1"/>
                  </a:cubicBezTo>
                  <a:cubicBezTo>
                    <a:pt x="1132" y="1"/>
                    <a:pt x="882" y="60"/>
                    <a:pt x="656" y="167"/>
                  </a:cubicBezTo>
                  <a:lnTo>
                    <a:pt x="584" y="191"/>
                  </a:lnTo>
                  <a:lnTo>
                    <a:pt x="548" y="465"/>
                  </a:lnTo>
                  <a:lnTo>
                    <a:pt x="501" y="822"/>
                  </a:lnTo>
                  <a:lnTo>
                    <a:pt x="382" y="1894"/>
                  </a:lnTo>
                  <a:lnTo>
                    <a:pt x="203" y="3501"/>
                  </a:lnTo>
                  <a:cubicBezTo>
                    <a:pt x="191" y="3691"/>
                    <a:pt x="167" y="3870"/>
                    <a:pt x="144" y="4061"/>
                  </a:cubicBezTo>
                  <a:cubicBezTo>
                    <a:pt x="96" y="4394"/>
                    <a:pt x="72" y="4727"/>
                    <a:pt x="25" y="5073"/>
                  </a:cubicBezTo>
                  <a:cubicBezTo>
                    <a:pt x="1" y="5311"/>
                    <a:pt x="84" y="5442"/>
                    <a:pt x="144" y="5525"/>
                  </a:cubicBezTo>
                  <a:cubicBezTo>
                    <a:pt x="215" y="5596"/>
                    <a:pt x="334" y="5680"/>
                    <a:pt x="584" y="5704"/>
                  </a:cubicBezTo>
                  <a:cubicBezTo>
                    <a:pt x="667" y="5704"/>
                    <a:pt x="763" y="5704"/>
                    <a:pt x="858" y="5716"/>
                  </a:cubicBezTo>
                  <a:cubicBezTo>
                    <a:pt x="1025" y="5716"/>
                    <a:pt x="1179" y="5727"/>
                    <a:pt x="1334" y="5727"/>
                  </a:cubicBezTo>
                  <a:cubicBezTo>
                    <a:pt x="1537" y="5727"/>
                    <a:pt x="1680" y="5716"/>
                    <a:pt x="1834" y="5704"/>
                  </a:cubicBezTo>
                  <a:cubicBezTo>
                    <a:pt x="2394" y="5644"/>
                    <a:pt x="2811" y="5287"/>
                    <a:pt x="2989" y="4692"/>
                  </a:cubicBezTo>
                  <a:cubicBezTo>
                    <a:pt x="3204" y="4049"/>
                    <a:pt x="3096" y="3703"/>
                    <a:pt x="2549" y="3263"/>
                  </a:cubicBezTo>
                  <a:close/>
                  <a:moveTo>
                    <a:pt x="2287" y="1310"/>
                  </a:moveTo>
                  <a:cubicBezTo>
                    <a:pt x="2513" y="1584"/>
                    <a:pt x="2442" y="2013"/>
                    <a:pt x="2144" y="2263"/>
                  </a:cubicBezTo>
                  <a:cubicBezTo>
                    <a:pt x="2025" y="2370"/>
                    <a:pt x="1858" y="2453"/>
                    <a:pt x="1680" y="2513"/>
                  </a:cubicBezTo>
                  <a:cubicBezTo>
                    <a:pt x="1501" y="2572"/>
                    <a:pt x="1370" y="2608"/>
                    <a:pt x="1263" y="2608"/>
                  </a:cubicBezTo>
                  <a:cubicBezTo>
                    <a:pt x="1179" y="2608"/>
                    <a:pt x="1144" y="2572"/>
                    <a:pt x="1120" y="2560"/>
                  </a:cubicBezTo>
                  <a:cubicBezTo>
                    <a:pt x="1060" y="2489"/>
                    <a:pt x="1037" y="2310"/>
                    <a:pt x="1072" y="2013"/>
                  </a:cubicBezTo>
                  <a:cubicBezTo>
                    <a:pt x="1084" y="1917"/>
                    <a:pt x="1084" y="1834"/>
                    <a:pt x="1096" y="1763"/>
                  </a:cubicBezTo>
                  <a:lnTo>
                    <a:pt x="1120" y="1763"/>
                  </a:lnTo>
                  <a:lnTo>
                    <a:pt x="1132" y="1608"/>
                  </a:lnTo>
                  <a:cubicBezTo>
                    <a:pt x="1144" y="1536"/>
                    <a:pt x="1144" y="1465"/>
                    <a:pt x="1156" y="1382"/>
                  </a:cubicBezTo>
                  <a:cubicBezTo>
                    <a:pt x="1179" y="1227"/>
                    <a:pt x="1203" y="1048"/>
                    <a:pt x="1239" y="870"/>
                  </a:cubicBezTo>
                  <a:cubicBezTo>
                    <a:pt x="1251" y="774"/>
                    <a:pt x="1299" y="667"/>
                    <a:pt x="1394" y="667"/>
                  </a:cubicBezTo>
                  <a:cubicBezTo>
                    <a:pt x="1429" y="667"/>
                    <a:pt x="1453" y="691"/>
                    <a:pt x="1489" y="703"/>
                  </a:cubicBezTo>
                  <a:cubicBezTo>
                    <a:pt x="1715" y="822"/>
                    <a:pt x="2072" y="1024"/>
                    <a:pt x="2287" y="1310"/>
                  </a:cubicBezTo>
                  <a:close/>
                  <a:moveTo>
                    <a:pt x="894" y="3453"/>
                  </a:moveTo>
                  <a:cubicBezTo>
                    <a:pt x="953" y="3453"/>
                    <a:pt x="1001" y="3441"/>
                    <a:pt x="1037" y="3441"/>
                  </a:cubicBezTo>
                  <a:cubicBezTo>
                    <a:pt x="1453" y="3441"/>
                    <a:pt x="1787" y="3620"/>
                    <a:pt x="2108" y="3811"/>
                  </a:cubicBezTo>
                  <a:cubicBezTo>
                    <a:pt x="2453" y="4025"/>
                    <a:pt x="2453" y="4180"/>
                    <a:pt x="2406" y="4299"/>
                  </a:cubicBezTo>
                  <a:cubicBezTo>
                    <a:pt x="2311" y="4644"/>
                    <a:pt x="2156" y="4823"/>
                    <a:pt x="1930" y="4870"/>
                  </a:cubicBezTo>
                  <a:cubicBezTo>
                    <a:pt x="1751" y="4906"/>
                    <a:pt x="1560" y="4954"/>
                    <a:pt x="1334" y="4954"/>
                  </a:cubicBezTo>
                  <a:cubicBezTo>
                    <a:pt x="1144" y="4954"/>
                    <a:pt x="965" y="4930"/>
                    <a:pt x="787" y="4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88;p26">
              <a:extLst>
                <a:ext uri="{FF2B5EF4-FFF2-40B4-BE49-F238E27FC236}">
                  <a16:creationId xmlns:a16="http://schemas.microsoft.com/office/drawing/2014/main" id="{95D805AC-7655-937E-5FEF-2D3E7DD77C80}"/>
                </a:ext>
              </a:extLst>
            </p:cNvPr>
            <p:cNvSpPr/>
            <p:nvPr/>
          </p:nvSpPr>
          <p:spPr>
            <a:xfrm>
              <a:off x="6197775" y="3106750"/>
              <a:ext cx="87250" cy="125350"/>
            </a:xfrm>
            <a:custGeom>
              <a:avLst/>
              <a:gdLst/>
              <a:ahLst/>
              <a:cxnLst/>
              <a:rect l="l" t="t" r="r" b="b"/>
              <a:pathLst>
                <a:path w="3490" h="5014" extrusionOk="0">
                  <a:moveTo>
                    <a:pt x="3263" y="3239"/>
                  </a:moveTo>
                  <a:lnTo>
                    <a:pt x="3192" y="2858"/>
                  </a:lnTo>
                  <a:cubicBezTo>
                    <a:pt x="3061" y="2216"/>
                    <a:pt x="2930" y="1561"/>
                    <a:pt x="2775" y="906"/>
                  </a:cubicBezTo>
                  <a:cubicBezTo>
                    <a:pt x="2727" y="715"/>
                    <a:pt x="2644" y="549"/>
                    <a:pt x="2573" y="382"/>
                  </a:cubicBezTo>
                  <a:cubicBezTo>
                    <a:pt x="2537" y="311"/>
                    <a:pt x="2489" y="239"/>
                    <a:pt x="2466" y="180"/>
                  </a:cubicBezTo>
                  <a:lnTo>
                    <a:pt x="2430" y="120"/>
                  </a:lnTo>
                  <a:lnTo>
                    <a:pt x="2370" y="96"/>
                  </a:lnTo>
                  <a:cubicBezTo>
                    <a:pt x="2335" y="84"/>
                    <a:pt x="2263" y="72"/>
                    <a:pt x="2227" y="37"/>
                  </a:cubicBezTo>
                  <a:lnTo>
                    <a:pt x="2108" y="1"/>
                  </a:lnTo>
                  <a:lnTo>
                    <a:pt x="2049" y="96"/>
                  </a:lnTo>
                  <a:cubicBezTo>
                    <a:pt x="2037" y="120"/>
                    <a:pt x="2013" y="144"/>
                    <a:pt x="2013" y="156"/>
                  </a:cubicBezTo>
                  <a:cubicBezTo>
                    <a:pt x="1989" y="203"/>
                    <a:pt x="1954" y="263"/>
                    <a:pt x="1930" y="322"/>
                  </a:cubicBezTo>
                  <a:lnTo>
                    <a:pt x="1715" y="775"/>
                  </a:lnTo>
                  <a:cubicBezTo>
                    <a:pt x="1168" y="1965"/>
                    <a:pt x="596" y="3192"/>
                    <a:pt x="49" y="4418"/>
                  </a:cubicBezTo>
                  <a:cubicBezTo>
                    <a:pt x="1" y="4525"/>
                    <a:pt x="49" y="4621"/>
                    <a:pt x="84" y="4716"/>
                  </a:cubicBezTo>
                  <a:cubicBezTo>
                    <a:pt x="96" y="4740"/>
                    <a:pt x="96" y="4775"/>
                    <a:pt x="108" y="4787"/>
                  </a:cubicBezTo>
                  <a:lnTo>
                    <a:pt x="168" y="5013"/>
                  </a:lnTo>
                  <a:lnTo>
                    <a:pt x="346" y="4859"/>
                  </a:lnTo>
                  <a:cubicBezTo>
                    <a:pt x="584" y="4680"/>
                    <a:pt x="692" y="4478"/>
                    <a:pt x="763" y="4287"/>
                  </a:cubicBezTo>
                  <a:lnTo>
                    <a:pt x="906" y="3966"/>
                  </a:lnTo>
                  <a:cubicBezTo>
                    <a:pt x="989" y="3763"/>
                    <a:pt x="1061" y="3573"/>
                    <a:pt x="1168" y="3394"/>
                  </a:cubicBezTo>
                  <a:cubicBezTo>
                    <a:pt x="1215" y="3311"/>
                    <a:pt x="1334" y="3228"/>
                    <a:pt x="1394" y="3228"/>
                  </a:cubicBezTo>
                  <a:lnTo>
                    <a:pt x="1537" y="3228"/>
                  </a:lnTo>
                  <a:cubicBezTo>
                    <a:pt x="1775" y="3228"/>
                    <a:pt x="2013" y="3239"/>
                    <a:pt x="2251" y="3251"/>
                  </a:cubicBezTo>
                  <a:cubicBezTo>
                    <a:pt x="2335" y="3251"/>
                    <a:pt x="2406" y="3275"/>
                    <a:pt x="2477" y="3275"/>
                  </a:cubicBezTo>
                  <a:cubicBezTo>
                    <a:pt x="2608" y="3489"/>
                    <a:pt x="2644" y="3751"/>
                    <a:pt x="2656" y="4013"/>
                  </a:cubicBezTo>
                  <a:cubicBezTo>
                    <a:pt x="2692" y="4299"/>
                    <a:pt x="2716" y="4597"/>
                    <a:pt x="2894" y="4883"/>
                  </a:cubicBezTo>
                  <a:lnTo>
                    <a:pt x="2978" y="5013"/>
                  </a:lnTo>
                  <a:lnTo>
                    <a:pt x="3120" y="4894"/>
                  </a:lnTo>
                  <a:cubicBezTo>
                    <a:pt x="3430" y="4621"/>
                    <a:pt x="3489" y="4585"/>
                    <a:pt x="3430" y="4240"/>
                  </a:cubicBezTo>
                  <a:cubicBezTo>
                    <a:pt x="3406" y="3906"/>
                    <a:pt x="3347" y="3585"/>
                    <a:pt x="3263" y="3239"/>
                  </a:cubicBezTo>
                  <a:close/>
                  <a:moveTo>
                    <a:pt x="2370" y="2466"/>
                  </a:moveTo>
                  <a:cubicBezTo>
                    <a:pt x="2239" y="2501"/>
                    <a:pt x="2132" y="2501"/>
                    <a:pt x="2037" y="2501"/>
                  </a:cubicBezTo>
                  <a:cubicBezTo>
                    <a:pt x="1870" y="2501"/>
                    <a:pt x="1739" y="2466"/>
                    <a:pt x="1596" y="2394"/>
                  </a:cubicBezTo>
                  <a:cubicBezTo>
                    <a:pt x="1656" y="2001"/>
                    <a:pt x="1858" y="1680"/>
                    <a:pt x="2108" y="1287"/>
                  </a:cubicBezTo>
                  <a:cubicBezTo>
                    <a:pt x="2275" y="1680"/>
                    <a:pt x="2335" y="2049"/>
                    <a:pt x="2370" y="2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89;p26">
              <a:extLst>
                <a:ext uri="{FF2B5EF4-FFF2-40B4-BE49-F238E27FC236}">
                  <a16:creationId xmlns:a16="http://schemas.microsoft.com/office/drawing/2014/main" id="{3C95D6A0-B307-2BE8-0DB8-DF4D0EE87FE2}"/>
                </a:ext>
              </a:extLst>
            </p:cNvPr>
            <p:cNvSpPr/>
            <p:nvPr/>
          </p:nvSpPr>
          <p:spPr>
            <a:xfrm>
              <a:off x="6404950" y="3120750"/>
              <a:ext cx="91400" cy="122375"/>
            </a:xfrm>
            <a:custGeom>
              <a:avLst/>
              <a:gdLst/>
              <a:ahLst/>
              <a:cxnLst/>
              <a:rect l="l" t="t" r="r" b="b"/>
              <a:pathLst>
                <a:path w="3656" h="4895" extrusionOk="0">
                  <a:moveTo>
                    <a:pt x="1156" y="4513"/>
                  </a:moveTo>
                  <a:cubicBezTo>
                    <a:pt x="1560" y="4763"/>
                    <a:pt x="2025" y="4894"/>
                    <a:pt x="2537" y="4894"/>
                  </a:cubicBezTo>
                  <a:cubicBezTo>
                    <a:pt x="2751" y="4894"/>
                    <a:pt x="2953" y="4882"/>
                    <a:pt x="3180" y="4834"/>
                  </a:cubicBezTo>
                  <a:cubicBezTo>
                    <a:pt x="3358" y="4811"/>
                    <a:pt x="3489" y="4739"/>
                    <a:pt x="3573" y="4596"/>
                  </a:cubicBezTo>
                  <a:cubicBezTo>
                    <a:pt x="3656" y="4465"/>
                    <a:pt x="3656" y="4287"/>
                    <a:pt x="3584" y="4061"/>
                  </a:cubicBezTo>
                  <a:lnTo>
                    <a:pt x="3537" y="3942"/>
                  </a:lnTo>
                  <a:lnTo>
                    <a:pt x="3418" y="3965"/>
                  </a:lnTo>
                  <a:cubicBezTo>
                    <a:pt x="3370" y="3965"/>
                    <a:pt x="3334" y="3977"/>
                    <a:pt x="3299" y="3977"/>
                  </a:cubicBezTo>
                  <a:cubicBezTo>
                    <a:pt x="3227" y="3977"/>
                    <a:pt x="3132" y="3989"/>
                    <a:pt x="3061" y="4025"/>
                  </a:cubicBezTo>
                  <a:cubicBezTo>
                    <a:pt x="2930" y="4061"/>
                    <a:pt x="2799" y="4096"/>
                    <a:pt x="2632" y="4096"/>
                  </a:cubicBezTo>
                  <a:cubicBezTo>
                    <a:pt x="2418" y="4096"/>
                    <a:pt x="2227" y="4049"/>
                    <a:pt x="2049" y="4001"/>
                  </a:cubicBezTo>
                  <a:cubicBezTo>
                    <a:pt x="1596" y="3906"/>
                    <a:pt x="1263" y="3632"/>
                    <a:pt x="1096" y="3275"/>
                  </a:cubicBezTo>
                  <a:cubicBezTo>
                    <a:pt x="917" y="2906"/>
                    <a:pt x="929" y="2489"/>
                    <a:pt x="1144" y="2084"/>
                  </a:cubicBezTo>
                  <a:cubicBezTo>
                    <a:pt x="1572" y="1227"/>
                    <a:pt x="2191" y="763"/>
                    <a:pt x="3073" y="703"/>
                  </a:cubicBezTo>
                  <a:cubicBezTo>
                    <a:pt x="3239" y="691"/>
                    <a:pt x="3561" y="655"/>
                    <a:pt x="3549" y="251"/>
                  </a:cubicBezTo>
                  <a:lnTo>
                    <a:pt x="3549" y="179"/>
                  </a:lnTo>
                  <a:lnTo>
                    <a:pt x="3477" y="132"/>
                  </a:lnTo>
                  <a:cubicBezTo>
                    <a:pt x="3323" y="48"/>
                    <a:pt x="3180" y="1"/>
                    <a:pt x="3013" y="1"/>
                  </a:cubicBezTo>
                  <a:cubicBezTo>
                    <a:pt x="2787" y="1"/>
                    <a:pt x="2596" y="72"/>
                    <a:pt x="2394" y="155"/>
                  </a:cubicBezTo>
                  <a:lnTo>
                    <a:pt x="2346" y="167"/>
                  </a:lnTo>
                  <a:cubicBezTo>
                    <a:pt x="1418" y="489"/>
                    <a:pt x="751" y="1144"/>
                    <a:pt x="394" y="2096"/>
                  </a:cubicBezTo>
                  <a:cubicBezTo>
                    <a:pt x="1" y="3084"/>
                    <a:pt x="263" y="3942"/>
                    <a:pt x="1156" y="45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76" name="Picture 4" descr="Cá tầm là cá gì, sống ở đâu? Cá tầm giá bao nhiêu? Nơi mua cá tầm">
            <a:extLst>
              <a:ext uri="{FF2B5EF4-FFF2-40B4-BE49-F238E27FC236}">
                <a16:creationId xmlns:a16="http://schemas.microsoft.com/office/drawing/2014/main" id="{A2CCE878-717C-7A4F-0B3F-06634152E3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1416" y="1175100"/>
            <a:ext cx="4007126" cy="250445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a:extLst>
              <a:ext uri="{FF2B5EF4-FFF2-40B4-BE49-F238E27FC236}">
                <a16:creationId xmlns:a16="http://schemas.microsoft.com/office/drawing/2014/main" id="{D8D56E7E-2A52-8925-B11D-403CDE4223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8139" b="-4071"/>
          <a:stretch/>
        </p:blipFill>
        <p:spPr bwMode="auto">
          <a:xfrm rot="2524853">
            <a:off x="-128953" y="-76436"/>
            <a:ext cx="1009630" cy="1478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339359"/>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1)">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arn(inVertical)">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randombar(horizontal)">
                                      <p:cBhvr>
                                        <p:cTn id="17" dur="500"/>
                                        <p:tgtEl>
                                          <p:spTgt spid="307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barn(inVertical)">
                                      <p:cBhvr>
                                        <p:cTn id="2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61;p29">
            <a:extLst>
              <a:ext uri="{FF2B5EF4-FFF2-40B4-BE49-F238E27FC236}">
                <a16:creationId xmlns:a16="http://schemas.microsoft.com/office/drawing/2014/main" id="{186E4BF8-DDE7-428C-8917-B3E9B150A7DE}"/>
              </a:ext>
            </a:extLst>
          </p:cNvPr>
          <p:cNvSpPr txBox="1">
            <a:spLocks/>
          </p:cNvSpPr>
          <p:nvPr/>
        </p:nvSpPr>
        <p:spPr>
          <a:xfrm>
            <a:off x="525200" y="1579650"/>
            <a:ext cx="8093599" cy="1984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b="1">
                <a:solidFill>
                  <a:schemeClr val="tx1"/>
                </a:solidFill>
              </a:rPr>
              <a:t>CHƯƠNG IV: THỦY SẢN</a:t>
            </a:r>
          </a:p>
          <a:p>
            <a:pPr algn="ctr">
              <a:lnSpc>
                <a:spcPct val="150000"/>
              </a:lnSpc>
            </a:pPr>
            <a:r>
              <a:rPr lang="en-US" sz="3500" b="1">
                <a:solidFill>
                  <a:schemeClr val="tx1"/>
                </a:solidFill>
              </a:rPr>
              <a:t>BÀI 14: GIỚI THIỆU VỀ THỦY SẢN</a:t>
            </a:r>
          </a:p>
        </p:txBody>
      </p:sp>
      <p:pic>
        <p:nvPicPr>
          <p:cNvPr id="7" name="Picture 8">
            <a:extLst>
              <a:ext uri="{FF2B5EF4-FFF2-40B4-BE49-F238E27FC236}">
                <a16:creationId xmlns:a16="http://schemas.microsoft.com/office/drawing/2014/main" id="{4179B920-2215-4A1B-8525-81635A1147C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976" y="3423647"/>
            <a:ext cx="2696542" cy="1765008"/>
          </a:xfrm>
          <a:prstGeom prst="rect">
            <a:avLst/>
          </a:prstGeom>
        </p:spPr>
      </p:pic>
      <p:pic>
        <p:nvPicPr>
          <p:cNvPr id="1026" name="Picture 2">
            <a:extLst>
              <a:ext uri="{FF2B5EF4-FFF2-40B4-BE49-F238E27FC236}">
                <a16:creationId xmlns:a16="http://schemas.microsoft.com/office/drawing/2014/main" id="{8A232A04-E904-614C-17CA-949B2BCD7F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591" t="7080" r="5312" b="56259"/>
          <a:stretch/>
        </p:blipFill>
        <p:spPr bwMode="auto">
          <a:xfrm flipH="1">
            <a:off x="6761955" y="4034422"/>
            <a:ext cx="2100815" cy="868856"/>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9AF1935A-DE9E-1262-2A4F-34BD711296D4}"/>
              </a:ext>
            </a:extLst>
          </p:cNvPr>
          <p:cNvSpPr/>
          <p:nvPr/>
        </p:nvSpPr>
        <p:spPr>
          <a:xfrm>
            <a:off x="6870226" y="3717183"/>
            <a:ext cx="207819" cy="195348"/>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8DF6A43-7A76-6AAA-94DF-D8938E7D8AC5}"/>
              </a:ext>
            </a:extLst>
          </p:cNvPr>
          <p:cNvSpPr/>
          <p:nvPr/>
        </p:nvSpPr>
        <p:spPr>
          <a:xfrm>
            <a:off x="6761955" y="4011289"/>
            <a:ext cx="101511" cy="115731"/>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AE82FC8-E0B4-0CA0-A27B-DA48E663FE59}"/>
              </a:ext>
            </a:extLst>
          </p:cNvPr>
          <p:cNvSpPr/>
          <p:nvPr/>
        </p:nvSpPr>
        <p:spPr>
          <a:xfrm>
            <a:off x="6355484" y="3563850"/>
            <a:ext cx="298130" cy="294108"/>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40AF9602-E79F-D79F-FE58-CA3602F51E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6101" b="43562"/>
          <a:stretch/>
        </p:blipFill>
        <p:spPr bwMode="auto">
          <a:xfrm rot="3285204">
            <a:off x="525940" y="32196"/>
            <a:ext cx="1334403" cy="1753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67967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7"/>
          <p:cNvSpPr txBox="1">
            <a:spLocks noGrp="1"/>
          </p:cNvSpPr>
          <p:nvPr>
            <p:ph type="title"/>
          </p:nvPr>
        </p:nvSpPr>
        <p:spPr>
          <a:xfrm>
            <a:off x="713100" y="358795"/>
            <a:ext cx="7717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dirty="0">
                <a:solidFill>
                  <a:srgbClr val="003849"/>
                </a:solidFill>
                <a:latin typeface="+mj-lt"/>
              </a:rPr>
              <a:t>NỘI DUNG BÀI HỌC</a:t>
            </a:r>
            <a:endParaRPr sz="3200" dirty="0">
              <a:solidFill>
                <a:srgbClr val="003849"/>
              </a:solidFill>
              <a:latin typeface="+mj-lt"/>
            </a:endParaRPr>
          </a:p>
        </p:txBody>
      </p:sp>
      <p:sp>
        <p:nvSpPr>
          <p:cNvPr id="312" name="Google Shape;312;p27"/>
          <p:cNvSpPr/>
          <p:nvPr/>
        </p:nvSpPr>
        <p:spPr>
          <a:xfrm>
            <a:off x="172374" y="37212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 name="Oval 2">
            <a:extLst>
              <a:ext uri="{FF2B5EF4-FFF2-40B4-BE49-F238E27FC236}">
                <a16:creationId xmlns:a16="http://schemas.microsoft.com/office/drawing/2014/main" id="{3E485169-787D-4270-B604-390A94CC3169}"/>
              </a:ext>
            </a:extLst>
          </p:cNvPr>
          <p:cNvSpPr/>
          <p:nvPr/>
        </p:nvSpPr>
        <p:spPr>
          <a:xfrm>
            <a:off x="967565" y="1365397"/>
            <a:ext cx="709073" cy="699518"/>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600" b="1" dirty="0">
                <a:solidFill>
                  <a:schemeClr val="bg1"/>
                </a:solidFill>
              </a:rPr>
              <a:t>I</a:t>
            </a:r>
          </a:p>
        </p:txBody>
      </p:sp>
      <p:sp>
        <p:nvSpPr>
          <p:cNvPr id="9" name="Oval 8">
            <a:extLst>
              <a:ext uri="{FF2B5EF4-FFF2-40B4-BE49-F238E27FC236}">
                <a16:creationId xmlns:a16="http://schemas.microsoft.com/office/drawing/2014/main" id="{AB97CF30-872A-467B-8292-9BA94150A5E5}"/>
              </a:ext>
            </a:extLst>
          </p:cNvPr>
          <p:cNvSpPr/>
          <p:nvPr/>
        </p:nvSpPr>
        <p:spPr>
          <a:xfrm>
            <a:off x="967564" y="2225298"/>
            <a:ext cx="709073" cy="699518"/>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600" b="1" dirty="0">
                <a:solidFill>
                  <a:schemeClr val="bg1"/>
                </a:solidFill>
              </a:rPr>
              <a:t>II</a:t>
            </a:r>
          </a:p>
        </p:txBody>
      </p:sp>
      <p:sp>
        <p:nvSpPr>
          <p:cNvPr id="10" name="Oval 9">
            <a:extLst>
              <a:ext uri="{FF2B5EF4-FFF2-40B4-BE49-F238E27FC236}">
                <a16:creationId xmlns:a16="http://schemas.microsoft.com/office/drawing/2014/main" id="{94238500-CBFC-4C88-8483-4B4D3186112C}"/>
              </a:ext>
            </a:extLst>
          </p:cNvPr>
          <p:cNvSpPr/>
          <p:nvPr/>
        </p:nvSpPr>
        <p:spPr>
          <a:xfrm>
            <a:off x="967563" y="3087760"/>
            <a:ext cx="709073" cy="699518"/>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600" b="1" dirty="0">
                <a:solidFill>
                  <a:schemeClr val="bg1"/>
                </a:solidFill>
              </a:rPr>
              <a:t>III</a:t>
            </a:r>
          </a:p>
        </p:txBody>
      </p:sp>
      <p:sp>
        <p:nvSpPr>
          <p:cNvPr id="5" name="TextBox 4">
            <a:extLst>
              <a:ext uri="{FF2B5EF4-FFF2-40B4-BE49-F238E27FC236}">
                <a16:creationId xmlns:a16="http://schemas.microsoft.com/office/drawing/2014/main" id="{9E463654-A4B6-4CFA-93B0-67521B472F91}"/>
              </a:ext>
            </a:extLst>
          </p:cNvPr>
          <p:cNvSpPr txBox="1"/>
          <p:nvPr/>
        </p:nvSpPr>
        <p:spPr>
          <a:xfrm>
            <a:off x="1746378" y="1442060"/>
            <a:ext cx="7065374" cy="492443"/>
          </a:xfrm>
          <a:prstGeom prst="rect">
            <a:avLst/>
          </a:prstGeom>
          <a:noFill/>
        </p:spPr>
        <p:txBody>
          <a:bodyPr wrap="square" rtlCol="0">
            <a:spAutoFit/>
          </a:bodyPr>
          <a:lstStyle/>
          <a:p>
            <a:pPr algn="just"/>
            <a:r>
              <a:rPr lang="en-US" sz="2600" b="1">
                <a:solidFill>
                  <a:srgbClr val="003849"/>
                </a:solidFill>
              </a:rPr>
              <a:t>Vai trò của thuỷ sản</a:t>
            </a:r>
            <a:endParaRPr lang="en-US" sz="2600" b="1" dirty="0">
              <a:solidFill>
                <a:srgbClr val="003849"/>
              </a:solidFill>
            </a:endParaRPr>
          </a:p>
        </p:txBody>
      </p:sp>
      <p:sp>
        <p:nvSpPr>
          <p:cNvPr id="14" name="TextBox 13">
            <a:extLst>
              <a:ext uri="{FF2B5EF4-FFF2-40B4-BE49-F238E27FC236}">
                <a16:creationId xmlns:a16="http://schemas.microsoft.com/office/drawing/2014/main" id="{48D56C71-4CE0-4526-A6DF-86026D677413}"/>
              </a:ext>
            </a:extLst>
          </p:cNvPr>
          <p:cNvSpPr txBox="1"/>
          <p:nvPr/>
        </p:nvSpPr>
        <p:spPr>
          <a:xfrm>
            <a:off x="1746378" y="2325528"/>
            <a:ext cx="7065374" cy="492443"/>
          </a:xfrm>
          <a:prstGeom prst="rect">
            <a:avLst/>
          </a:prstGeom>
          <a:noFill/>
        </p:spPr>
        <p:txBody>
          <a:bodyPr wrap="square" rtlCol="0">
            <a:spAutoFit/>
          </a:bodyPr>
          <a:lstStyle/>
          <a:p>
            <a:pPr algn="just"/>
            <a:r>
              <a:rPr lang="en-US" sz="2600" b="1">
                <a:solidFill>
                  <a:srgbClr val="003849"/>
                </a:solidFill>
              </a:rPr>
              <a:t>Một số loại thuỷ sản có giá trị kinh tế cao</a:t>
            </a:r>
            <a:endParaRPr lang="en-US" sz="2600" b="1" dirty="0">
              <a:solidFill>
                <a:srgbClr val="003849"/>
              </a:solidFill>
            </a:endParaRPr>
          </a:p>
        </p:txBody>
      </p:sp>
      <p:sp>
        <p:nvSpPr>
          <p:cNvPr id="15" name="TextBox 14">
            <a:extLst>
              <a:ext uri="{FF2B5EF4-FFF2-40B4-BE49-F238E27FC236}">
                <a16:creationId xmlns:a16="http://schemas.microsoft.com/office/drawing/2014/main" id="{409C8F71-92AA-425C-B460-7B79B54047EF}"/>
              </a:ext>
            </a:extLst>
          </p:cNvPr>
          <p:cNvSpPr txBox="1"/>
          <p:nvPr/>
        </p:nvSpPr>
        <p:spPr>
          <a:xfrm>
            <a:off x="1746378" y="3191297"/>
            <a:ext cx="7065374" cy="492443"/>
          </a:xfrm>
          <a:prstGeom prst="rect">
            <a:avLst/>
          </a:prstGeom>
          <a:noFill/>
        </p:spPr>
        <p:txBody>
          <a:bodyPr wrap="square" rtlCol="0">
            <a:spAutoFit/>
          </a:bodyPr>
          <a:lstStyle/>
          <a:p>
            <a:pPr algn="just"/>
            <a:r>
              <a:rPr lang="en-US" sz="2600" b="1">
                <a:solidFill>
                  <a:srgbClr val="003849"/>
                </a:solidFill>
              </a:rPr>
              <a:t>Khai thác và bảo vệ nguồn lợi thuỷ sản</a:t>
            </a:r>
            <a:endParaRPr lang="en-US" sz="2600" b="1" dirty="0">
              <a:solidFill>
                <a:srgbClr val="003849"/>
              </a:solidFill>
            </a:endParaRPr>
          </a:p>
        </p:txBody>
      </p:sp>
      <p:sp>
        <p:nvSpPr>
          <p:cNvPr id="12" name="Oval 11">
            <a:extLst>
              <a:ext uri="{FF2B5EF4-FFF2-40B4-BE49-F238E27FC236}">
                <a16:creationId xmlns:a16="http://schemas.microsoft.com/office/drawing/2014/main" id="{2BB9A18C-8F16-6D63-2125-CDA1AD1E07AC}"/>
              </a:ext>
            </a:extLst>
          </p:cNvPr>
          <p:cNvSpPr/>
          <p:nvPr/>
        </p:nvSpPr>
        <p:spPr>
          <a:xfrm>
            <a:off x="967563" y="3947661"/>
            <a:ext cx="709073" cy="699518"/>
          </a:xfrm>
          <a:prstGeom prst="ellipse">
            <a:avLst/>
          </a:prstGeom>
          <a:solidFill>
            <a:srgbClr val="A0D44C"/>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600" b="1">
                <a:solidFill>
                  <a:schemeClr val="bg1"/>
                </a:solidFill>
              </a:rPr>
              <a:t>IV</a:t>
            </a:r>
            <a:endParaRPr lang="en-US" sz="2600" b="1" dirty="0">
              <a:solidFill>
                <a:schemeClr val="bg1"/>
              </a:solidFill>
            </a:endParaRPr>
          </a:p>
        </p:txBody>
      </p:sp>
      <p:sp>
        <p:nvSpPr>
          <p:cNvPr id="16" name="TextBox 15">
            <a:extLst>
              <a:ext uri="{FF2B5EF4-FFF2-40B4-BE49-F238E27FC236}">
                <a16:creationId xmlns:a16="http://schemas.microsoft.com/office/drawing/2014/main" id="{1A42F8BC-B1F1-B055-56E4-3EDEF7AB4DEC}"/>
              </a:ext>
            </a:extLst>
          </p:cNvPr>
          <p:cNvSpPr txBox="1"/>
          <p:nvPr/>
        </p:nvSpPr>
        <p:spPr>
          <a:xfrm>
            <a:off x="1746378" y="4057066"/>
            <a:ext cx="5794744" cy="492443"/>
          </a:xfrm>
          <a:prstGeom prst="rect">
            <a:avLst/>
          </a:prstGeom>
          <a:noFill/>
        </p:spPr>
        <p:txBody>
          <a:bodyPr wrap="square">
            <a:spAutoFit/>
          </a:bodyPr>
          <a:lstStyle/>
          <a:p>
            <a:pPr algn="just"/>
            <a:r>
              <a:rPr lang="en-US" sz="2600" b="1">
                <a:solidFill>
                  <a:srgbClr val="003849"/>
                </a:solidFill>
                <a:latin typeface="+mj-lt"/>
              </a:rPr>
              <a:t>Bảo vệ môi trường nuôi thuỷ sản</a:t>
            </a:r>
            <a:endParaRPr lang="en-US" sz="2600" b="1"/>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anim calcmode="lin" valueType="num">
                                      <p:cBhvr>
                                        <p:cTn id="24" dur="500" fill="hold"/>
                                        <p:tgtEl>
                                          <p:spTgt spid="9"/>
                                        </p:tgtEl>
                                        <p:attrNameLst>
                                          <p:attrName>ppt_x</p:attrName>
                                        </p:attrNameLst>
                                      </p:cBhvr>
                                      <p:tavLst>
                                        <p:tav tm="0">
                                          <p:val>
                                            <p:strVal val="#ppt_x"/>
                                          </p:val>
                                        </p:tav>
                                        <p:tav tm="100000">
                                          <p:val>
                                            <p:strVal val="#ppt_x"/>
                                          </p:val>
                                        </p:tav>
                                      </p:tavLst>
                                    </p:anim>
                                    <p:anim calcmode="lin" valueType="num">
                                      <p:cBhvr>
                                        <p:cTn id="25" dur="500" fill="hold"/>
                                        <p:tgtEl>
                                          <p:spTgt spid="9"/>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anim calcmode="lin" valueType="num">
                                      <p:cBhvr>
                                        <p:cTn id="36" dur="500" fill="hold"/>
                                        <p:tgtEl>
                                          <p:spTgt spid="10"/>
                                        </p:tgtEl>
                                        <p:attrNameLst>
                                          <p:attrName>ppt_x</p:attrName>
                                        </p:attrNameLst>
                                      </p:cBhvr>
                                      <p:tavLst>
                                        <p:tav tm="0">
                                          <p:val>
                                            <p:strVal val="#ppt_x"/>
                                          </p:val>
                                        </p:tav>
                                        <p:tav tm="100000">
                                          <p:val>
                                            <p:strVal val="#ppt_x"/>
                                          </p:val>
                                        </p:tav>
                                      </p:tavLst>
                                    </p:anim>
                                    <p:anim calcmode="lin" valueType="num">
                                      <p:cBhvr>
                                        <p:cTn id="37" dur="500" fill="hold"/>
                                        <p:tgtEl>
                                          <p:spTgt spid="1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anim calcmode="lin" valueType="num">
                                      <p:cBhvr>
                                        <p:cTn id="41" dur="500" fill="hold"/>
                                        <p:tgtEl>
                                          <p:spTgt spid="15"/>
                                        </p:tgtEl>
                                        <p:attrNameLst>
                                          <p:attrName>ppt_x</p:attrName>
                                        </p:attrNameLst>
                                      </p:cBhvr>
                                      <p:tavLst>
                                        <p:tav tm="0">
                                          <p:val>
                                            <p:strVal val="#ppt_x"/>
                                          </p:val>
                                        </p:tav>
                                        <p:tav tm="100000">
                                          <p:val>
                                            <p:strVal val="#ppt_x"/>
                                          </p:val>
                                        </p:tav>
                                      </p:tavLst>
                                    </p:anim>
                                    <p:anim calcmode="lin" valueType="num">
                                      <p:cBhvr>
                                        <p:cTn id="42"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anim calcmode="lin" valueType="num">
                                      <p:cBhvr>
                                        <p:cTn id="53" dur="500" fill="hold"/>
                                        <p:tgtEl>
                                          <p:spTgt spid="16"/>
                                        </p:tgtEl>
                                        <p:attrNameLst>
                                          <p:attrName>ppt_x</p:attrName>
                                        </p:attrNameLst>
                                      </p:cBhvr>
                                      <p:tavLst>
                                        <p:tav tm="0">
                                          <p:val>
                                            <p:strVal val="#ppt_x"/>
                                          </p:val>
                                        </p:tav>
                                        <p:tav tm="100000">
                                          <p:val>
                                            <p:strVal val="#ppt_x"/>
                                          </p:val>
                                        </p:tav>
                                      </p:tavLst>
                                    </p:anim>
                                    <p:anim calcmode="lin" valueType="num">
                                      <p:cBhvr>
                                        <p:cTn id="5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 grpId="0"/>
      <p:bldP spid="3" grpId="0" animBg="1"/>
      <p:bldP spid="9" grpId="0" animBg="1"/>
      <p:bldP spid="10" grpId="0" animBg="1"/>
      <p:bldP spid="5" grpId="0"/>
      <p:bldP spid="14" grpId="0"/>
      <p:bldP spid="15" grpId="0"/>
      <p:bldP spid="12"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9" name="Google Shape;295;p27">
            <a:extLst>
              <a:ext uri="{FF2B5EF4-FFF2-40B4-BE49-F238E27FC236}">
                <a16:creationId xmlns:a16="http://schemas.microsoft.com/office/drawing/2014/main" id="{EAB9F5B7-B7FA-4165-A75D-B7B8EACEDE14}"/>
              </a:ext>
            </a:extLst>
          </p:cNvPr>
          <p:cNvSpPr txBox="1">
            <a:spLocks noGrp="1"/>
          </p:cNvSpPr>
          <p:nvPr>
            <p:ph type="title"/>
          </p:nvPr>
        </p:nvSpPr>
        <p:spPr>
          <a:xfrm>
            <a:off x="713100" y="267382"/>
            <a:ext cx="7717800" cy="572700"/>
          </a:xfrm>
          <a:prstGeom prst="rect">
            <a:avLst/>
          </a:prstGeom>
        </p:spPr>
        <p:txBody>
          <a:bodyPr spcFirstLastPara="1" wrap="square" lIns="91425" tIns="91425" rIns="91425" bIns="91425" anchor="t" anchorCtr="0">
            <a:noAutofit/>
          </a:bodyPr>
          <a:lstStyle/>
          <a:p>
            <a:pPr algn="ctr"/>
            <a:r>
              <a:rPr lang="en-US" sz="3000">
                <a:solidFill>
                  <a:srgbClr val="003849"/>
                </a:solidFill>
                <a:latin typeface="+mj-lt"/>
              </a:rPr>
              <a:t>I. Vai trò của thuỷ sản</a:t>
            </a:r>
            <a:endParaRPr sz="3000" dirty="0">
              <a:solidFill>
                <a:srgbClr val="003849"/>
              </a:solidFill>
              <a:latin typeface="+mn-lt"/>
              <a:ea typeface="Segoe UI Historic" panose="020B0502040204020203" pitchFamily="34" charset="0"/>
              <a:cs typeface="Segoe UI Historic" panose="020B0502040204020203" pitchFamily="34" charset="0"/>
            </a:endParaRPr>
          </a:p>
        </p:txBody>
      </p:sp>
      <p:pic>
        <p:nvPicPr>
          <p:cNvPr id="3" name="Picture 2">
            <a:extLst>
              <a:ext uri="{FF2B5EF4-FFF2-40B4-BE49-F238E27FC236}">
                <a16:creationId xmlns:a16="http://schemas.microsoft.com/office/drawing/2014/main" id="{16A3122D-24F0-CEAC-ACF0-34FC0BE5BF3C}"/>
              </a:ext>
            </a:extLst>
          </p:cNvPr>
          <p:cNvPicPr>
            <a:picLocks noChangeAspect="1"/>
          </p:cNvPicPr>
          <p:nvPr/>
        </p:nvPicPr>
        <p:blipFill>
          <a:blip r:embed="rId3"/>
          <a:stretch>
            <a:fillRect/>
          </a:stretch>
        </p:blipFill>
        <p:spPr>
          <a:xfrm>
            <a:off x="1577422" y="1114978"/>
            <a:ext cx="5989155" cy="3063617"/>
          </a:xfrm>
          <a:prstGeom prst="rect">
            <a:avLst/>
          </a:prstGeom>
        </p:spPr>
      </p:pic>
      <p:sp>
        <p:nvSpPr>
          <p:cNvPr id="10" name="TextBox 9">
            <a:extLst>
              <a:ext uri="{FF2B5EF4-FFF2-40B4-BE49-F238E27FC236}">
                <a16:creationId xmlns:a16="http://schemas.microsoft.com/office/drawing/2014/main" id="{9E5C0A48-CAAC-98A0-3176-00FED4EB1DC6}"/>
              </a:ext>
            </a:extLst>
          </p:cNvPr>
          <p:cNvSpPr txBox="1"/>
          <p:nvPr/>
        </p:nvSpPr>
        <p:spPr>
          <a:xfrm>
            <a:off x="457199" y="4453491"/>
            <a:ext cx="8229600" cy="430887"/>
          </a:xfrm>
          <a:prstGeom prst="rect">
            <a:avLst/>
          </a:prstGeom>
          <a:noFill/>
        </p:spPr>
        <p:txBody>
          <a:bodyPr wrap="square">
            <a:spAutoFit/>
          </a:bodyPr>
          <a:lstStyle/>
          <a:p>
            <a:pPr marL="342900" indent="-342900" algn="ctr">
              <a:buFont typeface="Wingdings" panose="05000000000000000000" pitchFamily="2" charset="2"/>
              <a:buChar char="Ø"/>
            </a:pPr>
            <a:r>
              <a:rPr lang="en-US" sz="2200">
                <a:solidFill>
                  <a:srgbClr val="003849"/>
                </a:solidFill>
                <a:effectLst/>
                <a:latin typeface="+mj-lt"/>
                <a:ea typeface="Calibri" panose="020F0502020204030204" pitchFamily="34" charset="0"/>
                <a:cs typeface="Times New Roman" panose="02020603050405020304" pitchFamily="18" charset="0"/>
              </a:rPr>
              <a:t>Nêu vai trò của thủy sản tương ứng với mỗi ảnh trong hình</a:t>
            </a:r>
            <a:endParaRPr lang="en-US" sz="2200">
              <a:solidFill>
                <a:srgbClr val="003849"/>
              </a:solidFill>
              <a:latin typeface="+mj-lt"/>
            </a:endParaRPr>
          </a:p>
        </p:txBody>
      </p:sp>
      <p:pic>
        <p:nvPicPr>
          <p:cNvPr id="12" name="Picture 10">
            <a:extLst>
              <a:ext uri="{FF2B5EF4-FFF2-40B4-BE49-F238E27FC236}">
                <a16:creationId xmlns:a16="http://schemas.microsoft.com/office/drawing/2014/main" id="{713D80FD-7ACA-E8AD-7252-136BA4CA83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88719" y="1124136"/>
            <a:ext cx="1558299" cy="934980"/>
          </a:xfrm>
          <a:prstGeom prst="rect">
            <a:avLst/>
          </a:prstGeom>
        </p:spPr>
      </p:pic>
      <p:sp>
        <p:nvSpPr>
          <p:cNvPr id="13" name="Oval 12">
            <a:extLst>
              <a:ext uri="{FF2B5EF4-FFF2-40B4-BE49-F238E27FC236}">
                <a16:creationId xmlns:a16="http://schemas.microsoft.com/office/drawing/2014/main" id="{94829267-E7A5-E1DE-EB17-0111D86868DA}"/>
              </a:ext>
            </a:extLst>
          </p:cNvPr>
          <p:cNvSpPr/>
          <p:nvPr/>
        </p:nvSpPr>
        <p:spPr>
          <a:xfrm>
            <a:off x="1227842" y="705141"/>
            <a:ext cx="207819" cy="195348"/>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1736B17-7D97-E858-0567-A74DA8FDC526}"/>
              </a:ext>
            </a:extLst>
          </p:cNvPr>
          <p:cNvSpPr/>
          <p:nvPr/>
        </p:nvSpPr>
        <p:spPr>
          <a:xfrm>
            <a:off x="1119571" y="999247"/>
            <a:ext cx="101511" cy="115731"/>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0541047-A8F8-8650-171C-4AFB2CF57CD5}"/>
              </a:ext>
            </a:extLst>
          </p:cNvPr>
          <p:cNvSpPr/>
          <p:nvPr/>
        </p:nvSpPr>
        <p:spPr>
          <a:xfrm>
            <a:off x="713100" y="551808"/>
            <a:ext cx="298130" cy="294108"/>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6E3452C6-B8B2-A5C7-FBBA-6F99A6C40E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66577" y="3489603"/>
            <a:ext cx="1627237" cy="9034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95;p27">
            <a:extLst>
              <a:ext uri="{FF2B5EF4-FFF2-40B4-BE49-F238E27FC236}">
                <a16:creationId xmlns:a16="http://schemas.microsoft.com/office/drawing/2014/main" id="{E8411DE2-1256-2354-4E8C-D544C2B853C2}"/>
              </a:ext>
            </a:extLst>
          </p:cNvPr>
          <p:cNvSpPr txBox="1">
            <a:spLocks noGrp="1"/>
          </p:cNvSpPr>
          <p:nvPr>
            <p:ph type="title"/>
          </p:nvPr>
        </p:nvSpPr>
        <p:spPr>
          <a:xfrm>
            <a:off x="713100" y="267382"/>
            <a:ext cx="7717800" cy="572700"/>
          </a:xfrm>
          <a:prstGeom prst="rect">
            <a:avLst/>
          </a:prstGeom>
        </p:spPr>
        <p:txBody>
          <a:bodyPr spcFirstLastPara="1" wrap="square" lIns="91425" tIns="91425" rIns="91425" bIns="91425" anchor="t" anchorCtr="0">
            <a:noAutofit/>
          </a:bodyPr>
          <a:lstStyle/>
          <a:p>
            <a:pPr algn="ctr"/>
            <a:r>
              <a:rPr lang="en-US" sz="3000">
                <a:solidFill>
                  <a:srgbClr val="003849"/>
                </a:solidFill>
                <a:latin typeface="+mj-lt"/>
              </a:rPr>
              <a:t>I. Vai trò của thuỷ sản</a:t>
            </a:r>
            <a:endParaRPr sz="3000" dirty="0">
              <a:solidFill>
                <a:srgbClr val="003849"/>
              </a:solidFill>
              <a:latin typeface="+mn-lt"/>
              <a:ea typeface="Segoe UI Historic" panose="020B0502040204020203" pitchFamily="34" charset="0"/>
              <a:cs typeface="Segoe UI Historic" panose="020B0502040204020203" pitchFamily="34" charset="0"/>
            </a:endParaRPr>
          </a:p>
        </p:txBody>
      </p:sp>
      <p:pic>
        <p:nvPicPr>
          <p:cNvPr id="16" name="Picture 15">
            <a:extLst>
              <a:ext uri="{FF2B5EF4-FFF2-40B4-BE49-F238E27FC236}">
                <a16:creationId xmlns:a16="http://schemas.microsoft.com/office/drawing/2014/main" id="{839EBBD3-F227-D755-A7D1-2CBCDD03D91B}"/>
              </a:ext>
            </a:extLst>
          </p:cNvPr>
          <p:cNvPicPr>
            <a:picLocks noChangeAspect="1"/>
          </p:cNvPicPr>
          <p:nvPr/>
        </p:nvPicPr>
        <p:blipFill>
          <a:blip r:embed="rId2"/>
          <a:stretch>
            <a:fillRect/>
          </a:stretch>
        </p:blipFill>
        <p:spPr>
          <a:xfrm>
            <a:off x="473849" y="1122809"/>
            <a:ext cx="2731849" cy="1723448"/>
          </a:xfrm>
          <a:prstGeom prst="rect">
            <a:avLst/>
          </a:prstGeom>
        </p:spPr>
      </p:pic>
      <p:sp>
        <p:nvSpPr>
          <p:cNvPr id="18" name="TextBox 17">
            <a:extLst>
              <a:ext uri="{FF2B5EF4-FFF2-40B4-BE49-F238E27FC236}">
                <a16:creationId xmlns:a16="http://schemas.microsoft.com/office/drawing/2014/main" id="{D3F04408-DD24-B8D7-B078-9690F86C6C15}"/>
              </a:ext>
            </a:extLst>
          </p:cNvPr>
          <p:cNvSpPr txBox="1"/>
          <p:nvPr/>
        </p:nvSpPr>
        <p:spPr>
          <a:xfrm>
            <a:off x="3348537" y="1521168"/>
            <a:ext cx="5316279" cy="926729"/>
          </a:xfrm>
          <a:prstGeom prst="rect">
            <a:avLst/>
          </a:prstGeom>
          <a:noFill/>
        </p:spPr>
        <p:txBody>
          <a:bodyPr wrap="square">
            <a:spAutoFit/>
          </a:bodyPr>
          <a:lstStyle/>
          <a:p>
            <a:pPr marL="342900" indent="-342900" algn="just">
              <a:lnSpc>
                <a:spcPct val="130000"/>
              </a:lnSpc>
              <a:buFont typeface="Wingdings" panose="05000000000000000000" pitchFamily="2" charset="2"/>
              <a:buChar char="Ø"/>
            </a:pPr>
            <a:r>
              <a:rPr lang="fr-FR" sz="2200">
                <a:solidFill>
                  <a:srgbClr val="003849"/>
                </a:solidFill>
                <a:effectLst/>
                <a:latin typeface="+mj-lt"/>
                <a:ea typeface="Calibri" panose="020F0502020204030204" pitchFamily="34" charset="0"/>
                <a:cs typeface="Times New Roman" panose="02020603050405020304" pitchFamily="18" charset="0"/>
              </a:rPr>
              <a:t>Cung cấp nguồn thực phẩm có hàm lượng dinh dưỡng cao cho con người</a:t>
            </a:r>
            <a:endParaRPr lang="en-US" sz="2200">
              <a:solidFill>
                <a:srgbClr val="003849"/>
              </a:solidFill>
              <a:latin typeface="+mj-lt"/>
            </a:endParaRPr>
          </a:p>
        </p:txBody>
      </p:sp>
      <p:pic>
        <p:nvPicPr>
          <p:cNvPr id="20" name="Picture 19">
            <a:extLst>
              <a:ext uri="{FF2B5EF4-FFF2-40B4-BE49-F238E27FC236}">
                <a16:creationId xmlns:a16="http://schemas.microsoft.com/office/drawing/2014/main" id="{DDE33848-3DD2-D904-FBE0-090A468605E4}"/>
              </a:ext>
            </a:extLst>
          </p:cNvPr>
          <p:cNvPicPr>
            <a:picLocks noChangeAspect="1"/>
          </p:cNvPicPr>
          <p:nvPr/>
        </p:nvPicPr>
        <p:blipFill>
          <a:blip r:embed="rId3"/>
          <a:stretch>
            <a:fillRect/>
          </a:stretch>
        </p:blipFill>
        <p:spPr>
          <a:xfrm>
            <a:off x="479184" y="3158966"/>
            <a:ext cx="2726514" cy="1723449"/>
          </a:xfrm>
          <a:prstGeom prst="rect">
            <a:avLst/>
          </a:prstGeom>
        </p:spPr>
      </p:pic>
      <p:sp>
        <p:nvSpPr>
          <p:cNvPr id="21" name="TextBox 20">
            <a:extLst>
              <a:ext uri="{FF2B5EF4-FFF2-40B4-BE49-F238E27FC236}">
                <a16:creationId xmlns:a16="http://schemas.microsoft.com/office/drawing/2014/main" id="{0C3692DB-97E5-851F-A219-19AEF7C36A68}"/>
              </a:ext>
            </a:extLst>
          </p:cNvPr>
          <p:cNvSpPr txBox="1"/>
          <p:nvPr/>
        </p:nvSpPr>
        <p:spPr>
          <a:xfrm>
            <a:off x="3348537" y="3688132"/>
            <a:ext cx="2095333" cy="486608"/>
          </a:xfrm>
          <a:prstGeom prst="rect">
            <a:avLst/>
          </a:prstGeom>
          <a:noFill/>
        </p:spPr>
        <p:txBody>
          <a:bodyPr wrap="square">
            <a:spAutoFit/>
          </a:bodyPr>
          <a:lstStyle/>
          <a:p>
            <a:pPr marL="342900" indent="-342900" algn="just">
              <a:lnSpc>
                <a:spcPct val="130000"/>
              </a:lnSpc>
              <a:buFont typeface="Wingdings" panose="05000000000000000000" pitchFamily="2" charset="2"/>
              <a:buChar char="Ø"/>
            </a:pPr>
            <a:r>
              <a:rPr lang="fr-FR" sz="2200">
                <a:solidFill>
                  <a:srgbClr val="003849"/>
                </a:solidFill>
                <a:effectLst/>
                <a:latin typeface="+mj-lt"/>
                <a:ea typeface="Calibri" panose="020F0502020204030204" pitchFamily="34" charset="0"/>
                <a:cs typeface="Times New Roman" panose="02020603050405020304" pitchFamily="18" charset="0"/>
              </a:rPr>
              <a:t>Làm cảnh</a:t>
            </a:r>
            <a:endParaRPr lang="en-US" sz="2200">
              <a:solidFill>
                <a:srgbClr val="003849"/>
              </a:solidFill>
              <a:latin typeface="+mj-lt"/>
            </a:endParaRPr>
          </a:p>
        </p:txBody>
      </p:sp>
      <p:pic>
        <p:nvPicPr>
          <p:cNvPr id="5122" name="Picture 2">
            <a:extLst>
              <a:ext uri="{FF2B5EF4-FFF2-40B4-BE49-F238E27FC236}">
                <a16:creationId xmlns:a16="http://schemas.microsoft.com/office/drawing/2014/main" id="{72918C88-A8E5-01D4-D1D8-5DDD722FBC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463876" y="3223364"/>
            <a:ext cx="2680124" cy="1902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422582"/>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D24A1C7-E64B-498C-A30A-A7989DB40FD8}"/>
              </a:ext>
            </a:extLst>
          </p:cNvPr>
          <p:cNvSpPr txBox="1"/>
          <p:nvPr/>
        </p:nvSpPr>
        <p:spPr>
          <a:xfrm>
            <a:off x="680096" y="3634050"/>
            <a:ext cx="3801849" cy="926729"/>
          </a:xfrm>
          <a:prstGeom prst="rect">
            <a:avLst/>
          </a:prstGeom>
          <a:noFill/>
        </p:spPr>
        <p:txBody>
          <a:bodyPr wrap="square" rtlCol="0">
            <a:spAutoFit/>
          </a:bodyPr>
          <a:lstStyle/>
          <a:p>
            <a:pPr marL="342900" indent="-342900" algn="ctr">
              <a:lnSpc>
                <a:spcPct val="130000"/>
              </a:lnSpc>
              <a:buFont typeface="Wingdings" panose="05000000000000000000" pitchFamily="2" charset="2"/>
              <a:buChar char="Ø"/>
            </a:pPr>
            <a:r>
              <a:rPr lang="fr-FR" sz="2200">
                <a:solidFill>
                  <a:srgbClr val="003849"/>
                </a:solidFill>
              </a:rPr>
              <a:t>Cung cấp nguồn nguyên liệu cho xuất khẩu</a:t>
            </a:r>
            <a:endParaRPr lang="en-US" sz="2200" dirty="0">
              <a:solidFill>
                <a:srgbClr val="003849"/>
              </a:solidFill>
            </a:endParaRPr>
          </a:p>
        </p:txBody>
      </p:sp>
      <p:sp>
        <p:nvSpPr>
          <p:cNvPr id="12" name="TextBox 11">
            <a:extLst>
              <a:ext uri="{FF2B5EF4-FFF2-40B4-BE49-F238E27FC236}">
                <a16:creationId xmlns:a16="http://schemas.microsoft.com/office/drawing/2014/main" id="{2434DA9C-A75E-4EFC-AB8D-B9BC48CB140D}"/>
              </a:ext>
            </a:extLst>
          </p:cNvPr>
          <p:cNvSpPr txBox="1"/>
          <p:nvPr/>
        </p:nvSpPr>
        <p:spPr>
          <a:xfrm>
            <a:off x="4733197" y="3634049"/>
            <a:ext cx="3801849" cy="926729"/>
          </a:xfrm>
          <a:prstGeom prst="rect">
            <a:avLst/>
          </a:prstGeom>
          <a:noFill/>
        </p:spPr>
        <p:txBody>
          <a:bodyPr wrap="square" rtlCol="0">
            <a:spAutoFit/>
          </a:bodyPr>
          <a:lstStyle/>
          <a:p>
            <a:pPr marL="342900" indent="-342900" algn="ctr">
              <a:lnSpc>
                <a:spcPct val="130000"/>
              </a:lnSpc>
              <a:buFont typeface="Wingdings" panose="05000000000000000000" pitchFamily="2" charset="2"/>
              <a:buChar char="Ø"/>
            </a:pPr>
            <a:r>
              <a:rPr lang="fr-FR" sz="2200">
                <a:solidFill>
                  <a:srgbClr val="003849"/>
                </a:solidFill>
              </a:rPr>
              <a:t>Cung cấp nguồn thức ăn cho chăn nuôi</a:t>
            </a:r>
            <a:endParaRPr lang="en-US" sz="2200" dirty="0">
              <a:solidFill>
                <a:srgbClr val="003849"/>
              </a:solidFill>
            </a:endParaRPr>
          </a:p>
        </p:txBody>
      </p:sp>
      <p:sp>
        <p:nvSpPr>
          <p:cNvPr id="8" name="Google Shape;295;p27">
            <a:extLst>
              <a:ext uri="{FF2B5EF4-FFF2-40B4-BE49-F238E27FC236}">
                <a16:creationId xmlns:a16="http://schemas.microsoft.com/office/drawing/2014/main" id="{8AAB214D-4369-42AA-A8D8-FACF5D0A1BC2}"/>
              </a:ext>
            </a:extLst>
          </p:cNvPr>
          <p:cNvSpPr txBox="1">
            <a:spLocks noGrp="1"/>
          </p:cNvSpPr>
          <p:nvPr>
            <p:ph type="title"/>
          </p:nvPr>
        </p:nvSpPr>
        <p:spPr>
          <a:xfrm>
            <a:off x="713100" y="267382"/>
            <a:ext cx="7717800" cy="572700"/>
          </a:xfrm>
          <a:prstGeom prst="rect">
            <a:avLst/>
          </a:prstGeom>
        </p:spPr>
        <p:txBody>
          <a:bodyPr spcFirstLastPara="1" wrap="square" lIns="91425" tIns="91425" rIns="91425" bIns="91425" anchor="t" anchorCtr="0">
            <a:noAutofit/>
          </a:bodyPr>
          <a:lstStyle/>
          <a:p>
            <a:pPr algn="ctr"/>
            <a:r>
              <a:rPr lang="en-US" sz="3000">
                <a:solidFill>
                  <a:srgbClr val="003849"/>
                </a:solidFill>
                <a:latin typeface="+mj-lt"/>
              </a:rPr>
              <a:t>I. Vai trò của thuỷ sản</a:t>
            </a:r>
            <a:endParaRPr sz="3000" dirty="0">
              <a:solidFill>
                <a:srgbClr val="003849"/>
              </a:solidFill>
              <a:latin typeface="+mn-lt"/>
              <a:ea typeface="Segoe UI Historic" panose="020B0502040204020203" pitchFamily="34" charset="0"/>
              <a:cs typeface="Segoe UI Historic" panose="020B0502040204020203" pitchFamily="34" charset="0"/>
            </a:endParaRPr>
          </a:p>
        </p:txBody>
      </p:sp>
      <p:pic>
        <p:nvPicPr>
          <p:cNvPr id="3" name="Picture 2">
            <a:extLst>
              <a:ext uri="{FF2B5EF4-FFF2-40B4-BE49-F238E27FC236}">
                <a16:creationId xmlns:a16="http://schemas.microsoft.com/office/drawing/2014/main" id="{991F9B51-809A-1AC4-3F74-0DF3C11AFFD1}"/>
              </a:ext>
            </a:extLst>
          </p:cNvPr>
          <p:cNvPicPr>
            <a:picLocks noChangeAspect="1"/>
          </p:cNvPicPr>
          <p:nvPr/>
        </p:nvPicPr>
        <p:blipFill>
          <a:blip r:embed="rId2"/>
          <a:stretch>
            <a:fillRect/>
          </a:stretch>
        </p:blipFill>
        <p:spPr>
          <a:xfrm>
            <a:off x="1251988" y="1508010"/>
            <a:ext cx="2658064" cy="1841397"/>
          </a:xfrm>
          <a:prstGeom prst="rect">
            <a:avLst/>
          </a:prstGeom>
        </p:spPr>
      </p:pic>
      <p:pic>
        <p:nvPicPr>
          <p:cNvPr id="5" name="Picture 4">
            <a:extLst>
              <a:ext uri="{FF2B5EF4-FFF2-40B4-BE49-F238E27FC236}">
                <a16:creationId xmlns:a16="http://schemas.microsoft.com/office/drawing/2014/main" id="{89C2DA6E-391C-EDDC-C086-8F39EAABAB00}"/>
              </a:ext>
            </a:extLst>
          </p:cNvPr>
          <p:cNvPicPr>
            <a:picLocks noChangeAspect="1"/>
          </p:cNvPicPr>
          <p:nvPr/>
        </p:nvPicPr>
        <p:blipFill>
          <a:blip r:embed="rId3"/>
          <a:stretch>
            <a:fillRect/>
          </a:stretch>
        </p:blipFill>
        <p:spPr>
          <a:xfrm>
            <a:off x="5233948" y="1508010"/>
            <a:ext cx="2800348" cy="1841397"/>
          </a:xfrm>
          <a:prstGeom prst="rect">
            <a:avLst/>
          </a:prstGeom>
        </p:spPr>
      </p:pic>
      <p:pic>
        <p:nvPicPr>
          <p:cNvPr id="7172" name="Picture 4">
            <a:extLst>
              <a:ext uri="{FF2B5EF4-FFF2-40B4-BE49-F238E27FC236}">
                <a16:creationId xmlns:a16="http://schemas.microsoft.com/office/drawing/2014/main" id="{9B2FC195-5DCA-380D-1BAB-3A9F43DFF2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598" y="3349407"/>
            <a:ext cx="1969586" cy="196958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21D6F94E-8287-F0A3-6BE9-C65DCCE41B6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73447"/>
          <a:stretch/>
        </p:blipFill>
        <p:spPr bwMode="auto">
          <a:xfrm flipH="1">
            <a:off x="6842646" y="632767"/>
            <a:ext cx="2224235" cy="590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92340"/>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 calcmode="lin" valueType="num">
                                      <p:cBhvr>
                                        <p:cTn id="19" dur="500" fill="hold"/>
                                        <p:tgtEl>
                                          <p:spTgt spid="5"/>
                                        </p:tgtEl>
                                        <p:attrNameLst>
                                          <p:attrName>style.rotation</p:attrName>
                                        </p:attrNameLst>
                                      </p:cBhvr>
                                      <p:tavLst>
                                        <p:tav tm="0">
                                          <p:val>
                                            <p:fltVal val="90"/>
                                          </p:val>
                                        </p:tav>
                                        <p:tav tm="100000">
                                          <p:val>
                                            <p:fltVal val="0"/>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theme/theme1.xml><?xml version="1.0" encoding="utf-8"?>
<a:theme xmlns:a="http://schemas.openxmlformats.org/drawingml/2006/main" name="English Vocabulary Workshop by Slidesgo">
  <a:themeElements>
    <a:clrScheme name="Simple Light">
      <a:dk1>
        <a:srgbClr val="003849"/>
      </a:dk1>
      <a:lt1>
        <a:srgbClr val="FFFFFF"/>
      </a:lt1>
      <a:dk2>
        <a:srgbClr val="A775FE"/>
      </a:dk2>
      <a:lt2>
        <a:srgbClr val="E3E7EA"/>
      </a:lt2>
      <a:accent1>
        <a:srgbClr val="FFC86D"/>
      </a:accent1>
      <a:accent2>
        <a:srgbClr val="FEB444"/>
      </a:accent2>
      <a:accent3>
        <a:srgbClr val="FE8966"/>
      </a:accent3>
      <a:accent4>
        <a:srgbClr val="FD6A5E"/>
      </a:accent4>
      <a:accent5>
        <a:srgbClr val="9FE4F5"/>
      </a:accent5>
      <a:accent6>
        <a:srgbClr val="6ED0E7"/>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2315</TotalTime>
  <Words>1142</Words>
  <Application>Microsoft Office PowerPoint</Application>
  <PresentationFormat>On-screen Show (16:9)</PresentationFormat>
  <Paragraphs>103</Paragraphs>
  <Slides>31</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Pangolin</vt:lpstr>
      <vt:lpstr>Baloo 2</vt:lpstr>
      <vt:lpstr>Arial</vt:lpstr>
      <vt:lpstr>Wingdings</vt:lpstr>
      <vt:lpstr>English Vocabulary Workshop by Slidesgo</vt:lpstr>
      <vt:lpstr>PowerPoint Presentation</vt:lpstr>
      <vt:lpstr>KHỞI ĐỘNG</vt:lpstr>
      <vt:lpstr>KHỞI ĐỘNG</vt:lpstr>
      <vt:lpstr>KHỞI ĐỘNG</vt:lpstr>
      <vt:lpstr>PowerPoint Presentation</vt:lpstr>
      <vt:lpstr>NỘI DUNG BÀI HỌC</vt:lpstr>
      <vt:lpstr>I. Vai trò của thuỷ sản</vt:lpstr>
      <vt:lpstr>I. Vai trò của thuỷ sản</vt:lpstr>
      <vt:lpstr>I. Vai trò của thuỷ sản</vt:lpstr>
      <vt:lpstr>I. Vai trò của thuỷ sản</vt:lpstr>
      <vt:lpstr>PowerPoint Presentation</vt:lpstr>
      <vt:lpstr>II. Một số loại thuỷ sản có giá trị kinh tế cao</vt:lpstr>
      <vt:lpstr>II. Một số loại thuỷ sản có giá trị kinh tế cao</vt:lpstr>
      <vt:lpstr>II. Một số loại thuỷ sản có giá trị kinh tế cao</vt:lpstr>
      <vt:lpstr>II. Một số loại thuỷ sản có giá trị kinh tế cao</vt:lpstr>
      <vt:lpstr>II. Một số loại thuỷ sản có giá trị kinh tế cao</vt:lpstr>
      <vt:lpstr>III. Khai thác và bảo vệ nguồn lợi thuỷ sản</vt:lpstr>
      <vt:lpstr>III. Khai thác và bảo vệ nguồn lợi thuỷ sản</vt:lpstr>
      <vt:lpstr>III. Khai thác và bảo vệ nguồn lợi thuỷ sản</vt:lpstr>
      <vt:lpstr>PowerPoint Presentation</vt:lpstr>
      <vt:lpstr>III. Khai thác và bảo vệ nguồn lợi thuỷ sản</vt:lpstr>
      <vt:lpstr>IV. Bảo vệ môi trường nuôi thuỷ sản</vt:lpstr>
      <vt:lpstr>PowerPoint Presentation</vt:lpstr>
      <vt:lpstr>IV. Bảo vệ môi trường nuôi thuỷ sản</vt:lpstr>
      <vt:lpstr>LUYỆN TẬP</vt:lpstr>
      <vt:lpstr>LUYỆN TẬP</vt:lpstr>
      <vt:lpstr>VẬN DỤNG</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Ngô Văn Minh</cp:lastModifiedBy>
  <cp:revision>295</cp:revision>
  <dcterms:modified xsi:type="dcterms:W3CDTF">2022-05-30T14:35:39Z</dcterms:modified>
</cp:coreProperties>
</file>