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0" r:id="rId2"/>
    <p:sldId id="301" r:id="rId3"/>
    <p:sldId id="30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" y="1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725C1-0705-4284-BA80-BDF096B50B6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2DEAC-BFB7-4561-9135-E15F8AE5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6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Quê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hương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thiêng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liêng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cất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thẳm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trái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tim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quê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hương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mạch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nguồn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vô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tận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chảy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lặng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lẽ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suối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nguồi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hồn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ta.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quê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hương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ca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dao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khúc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hát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chan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chứa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lắng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ngợi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ca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vẻ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đất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con </a:t>
            </a:r>
            <a:r>
              <a:rPr lang="en-US" sz="11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lang="en-US" sz="11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lang="en-US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F1504-9EBC-CFD4-0FC4-D11EF9A68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2F72F-6B6A-07AD-8969-C38E9DAF1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64AEB-0C1F-4094-F1FA-8684B4D3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5F-70B1-476E-A1CC-EFABE288ED2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C643A-43D5-2746-D402-B9CAAD2D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2D9C3-A599-9CE3-19B2-3661E7E3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C31-AA5B-4D10-AC37-B44884F7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1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3DEE-B5DD-F1B8-7B55-AD0233AE1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14E2E-2DA9-FAE4-ECB4-CC605A2EE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35A5-F53C-2A65-90A9-C15DF4DA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5F-70B1-476E-A1CC-EFABE288ED2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149EB-65C6-5D0D-0827-A90BC213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E212-33E7-3A57-97E7-403A2149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C31-AA5B-4D10-AC37-B44884F7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A53B2-42F8-35E3-471D-D9472053E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6E903-A496-D735-D6FB-4CE97C2BD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5B7CA-8E76-FDFD-2E84-C6FA975D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5F-70B1-476E-A1CC-EFABE288ED2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7C456-AEF0-1F4B-6A0B-FA750232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A650A-25EF-1CD3-745A-016E01F9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C31-AA5B-4D10-AC37-B44884F7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5392-9C4C-7518-544C-E4094DF6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B5403-32DE-1494-5723-76422B77B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DE2C9-9005-A9BC-C817-602B7365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5F-70B1-476E-A1CC-EFABE288ED2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28726-6481-AC91-0C1B-F82FE1B6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FF131-A7C2-41C1-DA66-1054CAD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C31-AA5B-4D10-AC37-B44884F7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5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99ADC-B584-FFE5-848C-E0F7AE53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2A47C-E65B-41CF-2DB6-90BCA53CE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6FB18-3098-A046-3EF8-89EE14AE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5F-70B1-476E-A1CC-EFABE288ED2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6B2A0-A259-8117-AD8D-D8C3D6A8B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68DA7-2873-2387-CCF4-134D585C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C31-AA5B-4D10-AC37-B44884F7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9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A4A4-A24D-E3D8-9679-FC308C49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D398F-56F9-E793-ED5F-8FAB6AF27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8DE15-B116-EAB6-BB22-A81EA0529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CB854-065B-EB56-75B8-1C9AA75D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5F-70B1-476E-A1CC-EFABE288ED2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F8718-58B6-DC16-2D1E-E873A6C8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F1115-0A17-C769-2124-2256CAB7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C31-AA5B-4D10-AC37-B44884F7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1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B96C-8467-4AC9-B988-069A8512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C7842-3DD9-29E0-C889-C8D30DA16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30D2E-D0B5-8CEC-79F4-CF964F630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86FBD-30A8-F49B-D0F0-3FC93225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C18BA-599D-DAD6-AA93-66EBDA729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7AC0F-7B75-6CC4-2434-BFC60A84A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5F-70B1-476E-A1CC-EFABE288ED2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38105-BC66-2E02-5604-E28A0CC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CFC26A-6364-5610-D258-66B2F74A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C31-AA5B-4D10-AC37-B44884F7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6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5E8B8-2EED-90E1-E935-A594983D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0F23B-BDF3-CF94-9DE5-A8B066F0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5F-70B1-476E-A1CC-EFABE288ED2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B3474-567A-B245-F3A8-3B299965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585FC-5C47-4249-CA30-6984DDAC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C31-AA5B-4D10-AC37-B44884F7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200DC-AD80-54A9-7072-F9DFDA81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5F-70B1-476E-A1CC-EFABE288ED2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09ABC-396B-195B-3ADF-9C980CE8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70315-2D1E-B68D-FAB0-DCCE2160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C31-AA5B-4D10-AC37-B44884F7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2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AF01E-67B0-D396-8593-6C9AD6AD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24D99-B11E-9B5A-E51A-C7FBE767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87B12-FBDD-3917-A643-7452FB90A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579FD-EA8E-2256-62ED-223CB5287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5F-70B1-476E-A1CC-EFABE288ED2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024D6-9CBD-A59B-1C46-904D62F7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8BDE6-E4C1-2A69-C2B0-78E4CB24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C31-AA5B-4D10-AC37-B44884F7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5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6282-E90C-97B6-C2C7-0877A757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A33AA-AA9F-4583-EFA4-382094545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F3CE6-BE2E-42FD-B445-21376515F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89289-4D44-C06B-2CD5-25F7B851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5F-70B1-476E-A1CC-EFABE288ED2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564D0-F135-D1B5-0CF0-A967C471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E221E-4627-BB00-C6F8-6CD0DDA7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C31-AA5B-4D10-AC37-B44884F7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7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AB4311-C2D1-6CF6-A136-7501FBDF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BCF6C-9A59-8C53-3148-75809DB36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BB3A8-9743-B8A8-E03F-9B44B4706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A265F-70B1-476E-A1CC-EFABE288ED2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6D188-62FA-26BD-BC29-A476D5690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E829A-414E-78F0-A809-0E667B6F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1BC31-AA5B-4D10-AC37-B44884F7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4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8083" y="194758"/>
            <a:ext cx="594323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377">
              <a:lnSpc>
                <a:spcPct val="150000"/>
              </a:lnSpc>
              <a:defRPr/>
            </a:pP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Tìm hiểu chung về thơ lục bát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3060" y="1678116"/>
            <a:ext cx="10799387" cy="370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  <a:defRPr/>
            </a:pP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Thơ lục bát biến thể: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(sgk)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>
              <a:lnSpc>
                <a:spcPct val="150000"/>
              </a:lnSpc>
              <a:defRPr/>
            </a:pP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Ví dụ: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>
              <a:lnSpc>
                <a:spcPct val="150000"/>
              </a:lnSpc>
              <a:defRPr/>
            </a:pP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pt-BR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 bên tê đồng ngó bên ni đồng mênh mông bát ngát.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377">
              <a:lnSpc>
                <a:spcPct val="150000"/>
              </a:lnSpc>
              <a:defRPr/>
            </a:pPr>
            <a:r>
              <a:rPr lang="pt-BR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Đứng bên ni đồng ngó bên tê đồng bát ngát mênh mông.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 defTabSz="914377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tiếng, thanh điệu, nhịp điệu có sự biến đổi.</a:t>
            </a:r>
            <a:endParaRPr lang="en-US" sz="32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6191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9B296117-F1FA-2B2D-E6C4-AAE9BC900BD3}"/>
              </a:ext>
            </a:extLst>
          </p:cNvPr>
          <p:cNvSpPr/>
          <p:nvPr/>
        </p:nvSpPr>
        <p:spPr>
          <a:xfrm>
            <a:off x="1232454" y="887896"/>
            <a:ext cx="10330069" cy="159026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EE4343-0F3A-F8D5-A6B7-8CA20E7CA74F}"/>
              </a:ext>
            </a:extLst>
          </p:cNvPr>
          <p:cNvSpPr/>
          <p:nvPr/>
        </p:nvSpPr>
        <p:spPr>
          <a:xfrm>
            <a:off x="1325219" y="1188732"/>
            <a:ext cx="1023730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pt-BR" sz="4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Chùm ca dao về quê hương đất nước</a:t>
            </a:r>
            <a:endParaRPr lang="en-US" sz="4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4500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5870" y="138468"/>
            <a:ext cx="5240537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2651" y="104717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377">
              <a:defRPr/>
            </a:pPr>
            <a:r>
              <a:rPr lang="de-D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Đọc - Giải nghĩa từ</a:t>
            </a: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1307" y="2391393"/>
            <a:ext cx="10623176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  <a:tabLst>
                <a:tab pos="1386805" algn="l"/>
              </a:tabLst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MS Mincho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danh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Thăng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Long (Hà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):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Thọ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Yên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Thái,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chùa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Trấn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Võ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>
              <a:lnSpc>
                <a:spcPct val="150000"/>
              </a:lnSpc>
              <a:tabLst>
                <a:tab pos="1386805" algn="l"/>
              </a:tabLst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MS Mincho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danh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Lạng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xứ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Lạng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Cờ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>
              <a:lnSpc>
                <a:spcPct val="150000"/>
              </a:lnSpc>
              <a:tabLst>
                <a:tab pos="1386805" algn="l"/>
              </a:tabLst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MS Mincho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danh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Huế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chợ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Ba,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Đập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Vĩ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Dạ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ngã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ba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Sình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>
              <a:lnSpc>
                <a:spcPct val="150000"/>
              </a:lnSpc>
              <a:tabLst>
                <a:tab pos="1386805" algn="l"/>
              </a:tabLst>
              <a:defRPr/>
            </a:pP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755047" y="1272485"/>
            <a:ext cx="8427208" cy="5016257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>
              <a:lnSpc>
                <a:spcPct val="150000"/>
              </a:lnSpc>
              <a:tabLst>
                <a:tab pos="1386805" algn="l"/>
              </a:tabLst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dao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1,2,3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nhắc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địa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? Ở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địa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nhắc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đâu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nghĩa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cụ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địa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23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Widescreen</PresentationFormat>
  <Paragraphs>15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2023-12-05T07:30:59Z</dcterms:created>
  <dcterms:modified xsi:type="dcterms:W3CDTF">2023-12-05T07:31:21Z</dcterms:modified>
</cp:coreProperties>
</file>