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6"/>
  </p:notesMasterIdLst>
  <p:sldIdLst>
    <p:sldId id="306" r:id="rId2"/>
    <p:sldId id="307" r:id="rId3"/>
    <p:sldId id="328" r:id="rId4"/>
    <p:sldId id="309" r:id="rId5"/>
  </p:sldIdLst>
  <p:sldSz cx="9144000" cy="5143500" type="screen16x9"/>
  <p:notesSz cx="6858000" cy="9144000"/>
  <p:embeddedFontLst>
    <p:embeddedFont>
      <p:font typeface="Bebas Neue" panose="020B0606020202050201" pitchFamily="34" charset="0"/>
      <p:regular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Mali SemiBold" panose="020B0604020202020204" charset="-34"/>
      <p:regular r:id="rId14"/>
      <p:bold r:id="rId15"/>
      <p:italic r:id="rId16"/>
      <p:boldItalic r:id="rId17"/>
    </p:embeddedFont>
    <p:embeddedFont>
      <p:font typeface="Nunito Light" pitchFamily="2" charset="0"/>
      <p:regular r:id="rId18"/>
      <p:italic r:id="rId19"/>
    </p:embeddedFont>
    <p:embeddedFont>
      <p:font typeface="Nunito SemiBold" pitchFamily="2" charset="0"/>
      <p:regular r:id="rId20"/>
      <p:bold r:id="rId21"/>
      <p:italic r:id="rId22"/>
      <p:boldItalic r:id="rId23"/>
    </p:embeddedFont>
    <p:embeddedFont>
      <p:font typeface="Tahoma" panose="020B060403050404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14CCF9-4308-46D6-A4EA-8098979A2FA4}">
  <a:tblStyle styleId="{DF14CCF9-4308-46D6-A4EA-8098979A2F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8AFFA3F-E8BA-4644-ADE7-6E5E6F87D35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237"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 name="Google Shape;39;p5"/>
          <p:cNvSpPr txBox="1">
            <a:spLocks noGrp="1"/>
          </p:cNvSpPr>
          <p:nvPr>
            <p:ph type="subTitle" idx="1"/>
          </p:nvPr>
        </p:nvSpPr>
        <p:spPr>
          <a:xfrm>
            <a:off x="5055284" y="364629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 name="Google Shape;40;p5"/>
          <p:cNvSpPr txBox="1">
            <a:spLocks noGrp="1"/>
          </p:cNvSpPr>
          <p:nvPr>
            <p:ph type="subTitle" idx="2"/>
          </p:nvPr>
        </p:nvSpPr>
        <p:spPr>
          <a:xfrm>
            <a:off x="1583300" y="364629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1" name="Google Shape;41;p5"/>
          <p:cNvSpPr txBox="1">
            <a:spLocks noGrp="1"/>
          </p:cNvSpPr>
          <p:nvPr>
            <p:ph type="subTitle" idx="3"/>
          </p:nvPr>
        </p:nvSpPr>
        <p:spPr>
          <a:xfrm>
            <a:off x="5055275" y="3122525"/>
            <a:ext cx="25056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Mali SemiBold"/>
                <a:ea typeface="Mali SemiBold"/>
                <a:cs typeface="Mali SemiBold"/>
                <a:sym typeface="Mali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2" name="Google Shape;42;p5"/>
          <p:cNvSpPr txBox="1">
            <a:spLocks noGrp="1"/>
          </p:cNvSpPr>
          <p:nvPr>
            <p:ph type="subTitle" idx="4"/>
          </p:nvPr>
        </p:nvSpPr>
        <p:spPr>
          <a:xfrm>
            <a:off x="1583075" y="3122525"/>
            <a:ext cx="25056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Mali SemiBold"/>
                <a:ea typeface="Mali SemiBold"/>
                <a:cs typeface="Mali SemiBold"/>
                <a:sym typeface="Mali Semi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 name="Google Shape;43;p5"/>
          <p:cNvSpPr/>
          <p:nvPr/>
        </p:nvSpPr>
        <p:spPr>
          <a:xfrm rot="10800000" flipH="1">
            <a:off x="8337799" y="2164243"/>
            <a:ext cx="758508" cy="836998"/>
          </a:xfrm>
          <a:custGeom>
            <a:avLst/>
            <a:gdLst/>
            <a:ahLst/>
            <a:cxnLst/>
            <a:rect l="l" t="t" r="r" b="b"/>
            <a:pathLst>
              <a:path w="3450" h="3807" extrusionOk="0">
                <a:moveTo>
                  <a:pt x="1878" y="223"/>
                </a:moveTo>
                <a:cubicBezTo>
                  <a:pt x="1980" y="223"/>
                  <a:pt x="2081" y="244"/>
                  <a:pt x="2181" y="287"/>
                </a:cubicBezTo>
                <a:cubicBezTo>
                  <a:pt x="2792" y="550"/>
                  <a:pt x="3202" y="1618"/>
                  <a:pt x="3024" y="2492"/>
                </a:cubicBezTo>
                <a:cubicBezTo>
                  <a:pt x="2939" y="2902"/>
                  <a:pt x="2645" y="3582"/>
                  <a:pt x="1655" y="3582"/>
                </a:cubicBezTo>
                <a:lnTo>
                  <a:pt x="1632" y="3582"/>
                </a:lnTo>
                <a:cubicBezTo>
                  <a:pt x="1006" y="3574"/>
                  <a:pt x="418" y="3079"/>
                  <a:pt x="317" y="2476"/>
                </a:cubicBezTo>
                <a:cubicBezTo>
                  <a:pt x="232" y="1942"/>
                  <a:pt x="495" y="1409"/>
                  <a:pt x="735" y="1061"/>
                </a:cubicBezTo>
                <a:cubicBezTo>
                  <a:pt x="1117" y="508"/>
                  <a:pt x="1505" y="223"/>
                  <a:pt x="1878" y="223"/>
                </a:cubicBezTo>
                <a:close/>
                <a:moveTo>
                  <a:pt x="1888" y="1"/>
                </a:moveTo>
                <a:cubicBezTo>
                  <a:pt x="1538" y="1"/>
                  <a:pt x="1062" y="192"/>
                  <a:pt x="549" y="937"/>
                </a:cubicBezTo>
                <a:cubicBezTo>
                  <a:pt x="286" y="1316"/>
                  <a:pt x="0" y="1904"/>
                  <a:pt x="101" y="2515"/>
                </a:cubicBezTo>
                <a:cubicBezTo>
                  <a:pt x="217" y="3219"/>
                  <a:pt x="897" y="3799"/>
                  <a:pt x="1632" y="3806"/>
                </a:cubicBezTo>
                <a:lnTo>
                  <a:pt x="1648" y="3806"/>
                </a:lnTo>
                <a:cubicBezTo>
                  <a:pt x="2491" y="3806"/>
                  <a:pt x="3071" y="3342"/>
                  <a:pt x="3241" y="2538"/>
                </a:cubicBezTo>
                <a:cubicBezTo>
                  <a:pt x="3450" y="1556"/>
                  <a:pt x="2986" y="388"/>
                  <a:pt x="2266" y="79"/>
                </a:cubicBezTo>
                <a:cubicBezTo>
                  <a:pt x="2168" y="37"/>
                  <a:pt x="2040" y="1"/>
                  <a:pt x="1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10800000" flipH="1">
            <a:off x="7646468" y="-742558"/>
            <a:ext cx="1629364" cy="1429074"/>
          </a:xfrm>
          <a:custGeom>
            <a:avLst/>
            <a:gdLst/>
            <a:ahLst/>
            <a:cxnLst/>
            <a:rect l="l" t="t" r="r" b="b"/>
            <a:pathLst>
              <a:path w="7411" h="6500" extrusionOk="0">
                <a:moveTo>
                  <a:pt x="5199" y="224"/>
                </a:moveTo>
                <a:cubicBezTo>
                  <a:pt x="5325" y="224"/>
                  <a:pt x="5446" y="248"/>
                  <a:pt x="5554" y="297"/>
                </a:cubicBezTo>
                <a:cubicBezTo>
                  <a:pt x="6304" y="630"/>
                  <a:pt x="6134" y="1333"/>
                  <a:pt x="5941" y="2153"/>
                </a:cubicBezTo>
                <a:cubicBezTo>
                  <a:pt x="5770" y="2849"/>
                  <a:pt x="5600" y="3576"/>
                  <a:pt x="6002" y="4149"/>
                </a:cubicBezTo>
                <a:cubicBezTo>
                  <a:pt x="6134" y="4327"/>
                  <a:pt x="6289" y="4481"/>
                  <a:pt x="6436" y="4628"/>
                </a:cubicBezTo>
                <a:cubicBezTo>
                  <a:pt x="6590" y="4783"/>
                  <a:pt x="6745" y="4930"/>
                  <a:pt x="6861" y="5100"/>
                </a:cubicBezTo>
                <a:cubicBezTo>
                  <a:pt x="7077" y="5417"/>
                  <a:pt x="7155" y="5889"/>
                  <a:pt x="6892" y="6129"/>
                </a:cubicBezTo>
                <a:cubicBezTo>
                  <a:pt x="6784" y="6230"/>
                  <a:pt x="6639" y="6271"/>
                  <a:pt x="6486" y="6271"/>
                </a:cubicBezTo>
                <a:cubicBezTo>
                  <a:pt x="6299" y="6271"/>
                  <a:pt x="6098" y="6210"/>
                  <a:pt x="5933" y="6121"/>
                </a:cubicBezTo>
                <a:cubicBezTo>
                  <a:pt x="5801" y="6051"/>
                  <a:pt x="5678" y="5959"/>
                  <a:pt x="5546" y="5866"/>
                </a:cubicBezTo>
                <a:cubicBezTo>
                  <a:pt x="5360" y="5734"/>
                  <a:pt x="5159" y="5595"/>
                  <a:pt x="4943" y="5502"/>
                </a:cubicBezTo>
                <a:cubicBezTo>
                  <a:pt x="4718" y="5417"/>
                  <a:pt x="4494" y="5386"/>
                  <a:pt x="4262" y="5386"/>
                </a:cubicBezTo>
                <a:cubicBezTo>
                  <a:pt x="3875" y="5386"/>
                  <a:pt x="3473" y="5479"/>
                  <a:pt x="3087" y="5580"/>
                </a:cubicBezTo>
                <a:cubicBezTo>
                  <a:pt x="2709" y="5674"/>
                  <a:pt x="2324" y="5768"/>
                  <a:pt x="1950" y="5768"/>
                </a:cubicBezTo>
                <a:cubicBezTo>
                  <a:pt x="1803" y="5768"/>
                  <a:pt x="1658" y="5754"/>
                  <a:pt x="1516" y="5719"/>
                </a:cubicBezTo>
                <a:cubicBezTo>
                  <a:pt x="766" y="5533"/>
                  <a:pt x="240" y="4706"/>
                  <a:pt x="395" y="3948"/>
                </a:cubicBezTo>
                <a:cubicBezTo>
                  <a:pt x="536" y="3256"/>
                  <a:pt x="1217" y="2726"/>
                  <a:pt x="1917" y="2726"/>
                </a:cubicBezTo>
                <a:cubicBezTo>
                  <a:pt x="1985" y="2726"/>
                  <a:pt x="2052" y="2731"/>
                  <a:pt x="2120" y="2741"/>
                </a:cubicBezTo>
                <a:cubicBezTo>
                  <a:pt x="2267" y="2764"/>
                  <a:pt x="2421" y="2811"/>
                  <a:pt x="2576" y="2849"/>
                </a:cubicBezTo>
                <a:cubicBezTo>
                  <a:pt x="2817" y="2916"/>
                  <a:pt x="3065" y="2985"/>
                  <a:pt x="3299" y="2985"/>
                </a:cubicBezTo>
                <a:cubicBezTo>
                  <a:pt x="3499" y="2985"/>
                  <a:pt x="3688" y="2934"/>
                  <a:pt x="3852" y="2787"/>
                </a:cubicBezTo>
                <a:cubicBezTo>
                  <a:pt x="4177" y="2501"/>
                  <a:pt x="4154" y="2076"/>
                  <a:pt x="4131" y="1666"/>
                </a:cubicBezTo>
                <a:cubicBezTo>
                  <a:pt x="4115" y="1457"/>
                  <a:pt x="4100" y="1233"/>
                  <a:pt x="4138" y="1047"/>
                </a:cubicBezTo>
                <a:cubicBezTo>
                  <a:pt x="4193" y="761"/>
                  <a:pt x="4394" y="506"/>
                  <a:pt x="4680" y="359"/>
                </a:cubicBezTo>
                <a:cubicBezTo>
                  <a:pt x="4845" y="269"/>
                  <a:pt x="5026" y="224"/>
                  <a:pt x="5199" y="224"/>
                </a:cubicBezTo>
                <a:close/>
                <a:moveTo>
                  <a:pt x="5191" y="0"/>
                </a:moveTo>
                <a:cubicBezTo>
                  <a:pt x="4987" y="0"/>
                  <a:pt x="4776" y="53"/>
                  <a:pt x="4579" y="158"/>
                </a:cubicBezTo>
                <a:cubicBezTo>
                  <a:pt x="4231" y="336"/>
                  <a:pt x="3984" y="653"/>
                  <a:pt x="3914" y="1001"/>
                </a:cubicBezTo>
                <a:cubicBezTo>
                  <a:pt x="3875" y="1225"/>
                  <a:pt x="3891" y="1457"/>
                  <a:pt x="3899" y="1681"/>
                </a:cubicBezTo>
                <a:cubicBezTo>
                  <a:pt x="3922" y="2053"/>
                  <a:pt x="3945" y="2401"/>
                  <a:pt x="3705" y="2617"/>
                </a:cubicBezTo>
                <a:cubicBezTo>
                  <a:pt x="3586" y="2720"/>
                  <a:pt x="3443" y="2757"/>
                  <a:pt x="3286" y="2757"/>
                </a:cubicBezTo>
                <a:cubicBezTo>
                  <a:pt x="3087" y="2757"/>
                  <a:pt x="2863" y="2698"/>
                  <a:pt x="2630" y="2633"/>
                </a:cubicBezTo>
                <a:cubicBezTo>
                  <a:pt x="2475" y="2594"/>
                  <a:pt x="2313" y="2548"/>
                  <a:pt x="2151" y="2525"/>
                </a:cubicBezTo>
                <a:cubicBezTo>
                  <a:pt x="2070" y="2512"/>
                  <a:pt x="1989" y="2505"/>
                  <a:pt x="1908" y="2505"/>
                </a:cubicBezTo>
                <a:cubicBezTo>
                  <a:pt x="1112" y="2505"/>
                  <a:pt x="333" y="3108"/>
                  <a:pt x="178" y="3901"/>
                </a:cubicBezTo>
                <a:cubicBezTo>
                  <a:pt x="0" y="4775"/>
                  <a:pt x="604" y="5727"/>
                  <a:pt x="1462" y="5943"/>
                </a:cubicBezTo>
                <a:cubicBezTo>
                  <a:pt x="1621" y="5983"/>
                  <a:pt x="1781" y="5999"/>
                  <a:pt x="1941" y="5999"/>
                </a:cubicBezTo>
                <a:cubicBezTo>
                  <a:pt x="2344" y="5999"/>
                  <a:pt x="2750" y="5896"/>
                  <a:pt x="3148" y="5796"/>
                </a:cubicBezTo>
                <a:cubicBezTo>
                  <a:pt x="3532" y="5703"/>
                  <a:pt x="3903" y="5609"/>
                  <a:pt x="4260" y="5609"/>
                </a:cubicBezTo>
                <a:cubicBezTo>
                  <a:pt x="4464" y="5609"/>
                  <a:pt x="4663" y="5640"/>
                  <a:pt x="4858" y="5719"/>
                </a:cubicBezTo>
                <a:cubicBezTo>
                  <a:pt x="5051" y="5796"/>
                  <a:pt x="5229" y="5920"/>
                  <a:pt x="5415" y="6051"/>
                </a:cubicBezTo>
                <a:cubicBezTo>
                  <a:pt x="5546" y="6144"/>
                  <a:pt x="5685" y="6237"/>
                  <a:pt x="5825" y="6322"/>
                </a:cubicBezTo>
                <a:cubicBezTo>
                  <a:pt x="6018" y="6423"/>
                  <a:pt x="6258" y="6500"/>
                  <a:pt x="6490" y="6500"/>
                </a:cubicBezTo>
                <a:cubicBezTo>
                  <a:pt x="6691" y="6500"/>
                  <a:pt x="6884" y="6446"/>
                  <a:pt x="7047" y="6299"/>
                </a:cubicBezTo>
                <a:cubicBezTo>
                  <a:pt x="7410" y="5959"/>
                  <a:pt x="7317" y="5363"/>
                  <a:pt x="7047" y="4976"/>
                </a:cubicBezTo>
                <a:cubicBezTo>
                  <a:pt x="6915" y="4783"/>
                  <a:pt x="6753" y="4621"/>
                  <a:pt x="6598" y="4466"/>
                </a:cubicBezTo>
                <a:cubicBezTo>
                  <a:pt x="6443" y="4319"/>
                  <a:pt x="6304" y="4180"/>
                  <a:pt x="6188" y="4017"/>
                </a:cubicBezTo>
                <a:cubicBezTo>
                  <a:pt x="5840" y="3530"/>
                  <a:pt x="6002" y="2857"/>
                  <a:pt x="6157" y="2200"/>
                </a:cubicBezTo>
                <a:cubicBezTo>
                  <a:pt x="6366" y="1364"/>
                  <a:pt x="6567" y="498"/>
                  <a:pt x="5647" y="96"/>
                </a:cubicBezTo>
                <a:cubicBezTo>
                  <a:pt x="5505" y="32"/>
                  <a:pt x="5350" y="0"/>
                  <a:pt x="5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rot="10800000" flipH="1">
            <a:off x="8673968" y="852887"/>
            <a:ext cx="1260223" cy="995735"/>
          </a:xfrm>
          <a:custGeom>
            <a:avLst/>
            <a:gdLst/>
            <a:ahLst/>
            <a:cxnLst/>
            <a:rect l="l" t="t" r="r" b="b"/>
            <a:pathLst>
              <a:path w="5732" h="4529" extrusionOk="0">
                <a:moveTo>
                  <a:pt x="4703" y="228"/>
                </a:moveTo>
                <a:cubicBezTo>
                  <a:pt x="4888" y="228"/>
                  <a:pt x="5082" y="274"/>
                  <a:pt x="5229" y="414"/>
                </a:cubicBezTo>
                <a:cubicBezTo>
                  <a:pt x="5422" y="599"/>
                  <a:pt x="5492" y="932"/>
                  <a:pt x="5407" y="1257"/>
                </a:cubicBezTo>
                <a:cubicBezTo>
                  <a:pt x="5322" y="1574"/>
                  <a:pt x="5113" y="1860"/>
                  <a:pt x="4935" y="2115"/>
                </a:cubicBezTo>
                <a:cubicBezTo>
                  <a:pt x="4564" y="2618"/>
                  <a:pt x="4254" y="3036"/>
                  <a:pt x="3867" y="3407"/>
                </a:cubicBezTo>
                <a:cubicBezTo>
                  <a:pt x="3419" y="3840"/>
                  <a:pt x="2947" y="4118"/>
                  <a:pt x="2468" y="4234"/>
                </a:cubicBezTo>
                <a:cubicBezTo>
                  <a:pt x="2292" y="4278"/>
                  <a:pt x="2115" y="4300"/>
                  <a:pt x="1941" y="4300"/>
                </a:cubicBezTo>
                <a:cubicBezTo>
                  <a:pt x="1566" y="4300"/>
                  <a:pt x="1209" y="4198"/>
                  <a:pt x="928" y="4002"/>
                </a:cubicBezTo>
                <a:cubicBezTo>
                  <a:pt x="472" y="3693"/>
                  <a:pt x="240" y="3136"/>
                  <a:pt x="348" y="2649"/>
                </a:cubicBezTo>
                <a:cubicBezTo>
                  <a:pt x="487" y="2046"/>
                  <a:pt x="944" y="1914"/>
                  <a:pt x="1485" y="1767"/>
                </a:cubicBezTo>
                <a:cubicBezTo>
                  <a:pt x="1539" y="1752"/>
                  <a:pt x="1601" y="1736"/>
                  <a:pt x="1663" y="1713"/>
                </a:cubicBezTo>
                <a:cubicBezTo>
                  <a:pt x="2398" y="1496"/>
                  <a:pt x="2939" y="1133"/>
                  <a:pt x="3566" y="715"/>
                </a:cubicBezTo>
                <a:lnTo>
                  <a:pt x="3604" y="692"/>
                </a:lnTo>
                <a:cubicBezTo>
                  <a:pt x="3867" y="514"/>
                  <a:pt x="4130" y="336"/>
                  <a:pt x="4424" y="259"/>
                </a:cubicBezTo>
                <a:cubicBezTo>
                  <a:pt x="4509" y="244"/>
                  <a:pt x="4602" y="228"/>
                  <a:pt x="4703" y="228"/>
                </a:cubicBezTo>
                <a:close/>
                <a:moveTo>
                  <a:pt x="4693" y="1"/>
                </a:moveTo>
                <a:cubicBezTo>
                  <a:pt x="4587" y="1"/>
                  <a:pt x="4479" y="14"/>
                  <a:pt x="4370" y="42"/>
                </a:cubicBezTo>
                <a:cubicBezTo>
                  <a:pt x="4038" y="127"/>
                  <a:pt x="3744" y="329"/>
                  <a:pt x="3481" y="499"/>
                </a:cubicBezTo>
                <a:lnTo>
                  <a:pt x="3442" y="522"/>
                </a:lnTo>
                <a:cubicBezTo>
                  <a:pt x="2831" y="940"/>
                  <a:pt x="2297" y="1288"/>
                  <a:pt x="1594" y="1496"/>
                </a:cubicBezTo>
                <a:cubicBezTo>
                  <a:pt x="1539" y="1520"/>
                  <a:pt x="1478" y="1535"/>
                  <a:pt x="1423" y="1551"/>
                </a:cubicBezTo>
                <a:cubicBezTo>
                  <a:pt x="866" y="1705"/>
                  <a:pt x="294" y="1868"/>
                  <a:pt x="132" y="2595"/>
                </a:cubicBezTo>
                <a:cubicBezTo>
                  <a:pt x="0" y="3175"/>
                  <a:pt x="271" y="3825"/>
                  <a:pt x="797" y="4188"/>
                </a:cubicBezTo>
                <a:cubicBezTo>
                  <a:pt x="1114" y="4412"/>
                  <a:pt x="1524" y="4528"/>
                  <a:pt x="1942" y="4528"/>
                </a:cubicBezTo>
                <a:cubicBezTo>
                  <a:pt x="2135" y="4528"/>
                  <a:pt x="2328" y="4505"/>
                  <a:pt x="2522" y="4459"/>
                </a:cubicBezTo>
                <a:cubicBezTo>
                  <a:pt x="3040" y="4327"/>
                  <a:pt x="3543" y="4026"/>
                  <a:pt x="4022" y="3569"/>
                </a:cubicBezTo>
                <a:cubicBezTo>
                  <a:pt x="4455" y="3159"/>
                  <a:pt x="4819" y="2649"/>
                  <a:pt x="5113" y="2247"/>
                </a:cubicBezTo>
                <a:cubicBezTo>
                  <a:pt x="5306" y="1976"/>
                  <a:pt x="5530" y="1674"/>
                  <a:pt x="5623" y="1319"/>
                </a:cubicBezTo>
                <a:cubicBezTo>
                  <a:pt x="5731" y="909"/>
                  <a:pt x="5639" y="491"/>
                  <a:pt x="5383" y="251"/>
                </a:cubicBezTo>
                <a:cubicBezTo>
                  <a:pt x="5211" y="90"/>
                  <a:pt x="4962" y="1"/>
                  <a:pt x="4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10800000" flipH="1">
            <a:off x="1" y="1789223"/>
            <a:ext cx="620878" cy="550963"/>
          </a:xfrm>
          <a:custGeom>
            <a:avLst/>
            <a:gdLst/>
            <a:ahLst/>
            <a:cxnLst/>
            <a:rect l="l" t="t" r="r" b="b"/>
            <a:pathLst>
              <a:path w="2824" h="2506" extrusionOk="0">
                <a:moveTo>
                  <a:pt x="1578" y="224"/>
                </a:moveTo>
                <a:cubicBezTo>
                  <a:pt x="1787" y="224"/>
                  <a:pt x="1996" y="270"/>
                  <a:pt x="2166" y="386"/>
                </a:cubicBezTo>
                <a:cubicBezTo>
                  <a:pt x="2538" y="634"/>
                  <a:pt x="2437" y="1353"/>
                  <a:pt x="2213" y="1724"/>
                </a:cubicBezTo>
                <a:cubicBezTo>
                  <a:pt x="2004" y="2065"/>
                  <a:pt x="1613" y="2281"/>
                  <a:pt x="1232" y="2281"/>
                </a:cubicBezTo>
                <a:cubicBezTo>
                  <a:pt x="1190" y="2281"/>
                  <a:pt x="1148" y="2279"/>
                  <a:pt x="1107" y="2273"/>
                </a:cubicBezTo>
                <a:cubicBezTo>
                  <a:pt x="674" y="2219"/>
                  <a:pt x="310" y="1856"/>
                  <a:pt x="264" y="1438"/>
                </a:cubicBezTo>
                <a:cubicBezTo>
                  <a:pt x="233" y="1105"/>
                  <a:pt x="395" y="742"/>
                  <a:pt x="689" y="510"/>
                </a:cubicBezTo>
                <a:cubicBezTo>
                  <a:pt x="906" y="340"/>
                  <a:pt x="1246" y="224"/>
                  <a:pt x="1578" y="224"/>
                </a:cubicBezTo>
                <a:close/>
                <a:moveTo>
                  <a:pt x="1577" y="1"/>
                </a:moveTo>
                <a:cubicBezTo>
                  <a:pt x="1195" y="1"/>
                  <a:pt x="804" y="131"/>
                  <a:pt x="550" y="340"/>
                </a:cubicBezTo>
                <a:cubicBezTo>
                  <a:pt x="194" y="618"/>
                  <a:pt x="1" y="1051"/>
                  <a:pt x="39" y="1461"/>
                </a:cubicBezTo>
                <a:cubicBezTo>
                  <a:pt x="93" y="1979"/>
                  <a:pt x="542" y="2428"/>
                  <a:pt x="1076" y="2498"/>
                </a:cubicBezTo>
                <a:cubicBezTo>
                  <a:pt x="1130" y="2505"/>
                  <a:pt x="1184" y="2505"/>
                  <a:pt x="1238" y="2505"/>
                </a:cubicBezTo>
                <a:cubicBezTo>
                  <a:pt x="1694" y="2505"/>
                  <a:pt x="2151" y="2258"/>
                  <a:pt x="2406" y="1840"/>
                </a:cubicBezTo>
                <a:cubicBezTo>
                  <a:pt x="2646" y="1446"/>
                  <a:pt x="2824" y="548"/>
                  <a:pt x="2290" y="193"/>
                </a:cubicBezTo>
                <a:cubicBezTo>
                  <a:pt x="2085" y="59"/>
                  <a:pt x="1833" y="1"/>
                  <a:pt x="1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10800000" flipH="1">
            <a:off x="-352690" y="2429559"/>
            <a:ext cx="561296" cy="554041"/>
          </a:xfrm>
          <a:custGeom>
            <a:avLst/>
            <a:gdLst/>
            <a:ahLst/>
            <a:cxnLst/>
            <a:rect l="l" t="t" r="r" b="b"/>
            <a:pathLst>
              <a:path w="2553" h="2520" extrusionOk="0">
                <a:moveTo>
                  <a:pt x="1492" y="226"/>
                </a:moveTo>
                <a:cubicBezTo>
                  <a:pt x="1733" y="226"/>
                  <a:pt x="1925" y="319"/>
                  <a:pt x="2058" y="500"/>
                </a:cubicBezTo>
                <a:cubicBezTo>
                  <a:pt x="2321" y="841"/>
                  <a:pt x="2305" y="1460"/>
                  <a:pt x="2027" y="1877"/>
                </a:cubicBezTo>
                <a:cubicBezTo>
                  <a:pt x="1923" y="2045"/>
                  <a:pt x="1695" y="2295"/>
                  <a:pt x="1302" y="2295"/>
                </a:cubicBezTo>
                <a:cubicBezTo>
                  <a:pt x="1225" y="2295"/>
                  <a:pt x="1142" y="2285"/>
                  <a:pt x="1052" y="2264"/>
                </a:cubicBezTo>
                <a:cubicBezTo>
                  <a:pt x="689" y="2179"/>
                  <a:pt x="387" y="1862"/>
                  <a:pt x="325" y="1490"/>
                </a:cubicBezTo>
                <a:cubicBezTo>
                  <a:pt x="240" y="995"/>
                  <a:pt x="611" y="439"/>
                  <a:pt x="1137" y="284"/>
                </a:cubicBezTo>
                <a:cubicBezTo>
                  <a:pt x="1265" y="245"/>
                  <a:pt x="1384" y="226"/>
                  <a:pt x="1492" y="226"/>
                </a:cubicBezTo>
                <a:close/>
                <a:moveTo>
                  <a:pt x="1494" y="1"/>
                </a:moveTo>
                <a:cubicBezTo>
                  <a:pt x="1371" y="1"/>
                  <a:pt x="1232" y="20"/>
                  <a:pt x="1075" y="67"/>
                </a:cubicBezTo>
                <a:cubicBezTo>
                  <a:pt x="433" y="261"/>
                  <a:pt x="0" y="918"/>
                  <a:pt x="101" y="1529"/>
                </a:cubicBezTo>
                <a:cubicBezTo>
                  <a:pt x="178" y="1985"/>
                  <a:pt x="549" y="2380"/>
                  <a:pt x="998" y="2480"/>
                </a:cubicBezTo>
                <a:cubicBezTo>
                  <a:pt x="1099" y="2504"/>
                  <a:pt x="1199" y="2519"/>
                  <a:pt x="1292" y="2519"/>
                </a:cubicBezTo>
                <a:cubicBezTo>
                  <a:pt x="1671" y="2519"/>
                  <a:pt x="1996" y="2341"/>
                  <a:pt x="2220" y="2001"/>
                </a:cubicBezTo>
                <a:cubicBezTo>
                  <a:pt x="2545" y="1506"/>
                  <a:pt x="2553" y="787"/>
                  <a:pt x="2243" y="361"/>
                </a:cubicBezTo>
                <a:cubicBezTo>
                  <a:pt x="2131" y="213"/>
                  <a:pt x="1900" y="1"/>
                  <a:pt x="1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10800000" flipH="1">
            <a:off x="-1159336" y="145542"/>
            <a:ext cx="1629364" cy="1429074"/>
          </a:xfrm>
          <a:custGeom>
            <a:avLst/>
            <a:gdLst/>
            <a:ahLst/>
            <a:cxnLst/>
            <a:rect l="l" t="t" r="r" b="b"/>
            <a:pathLst>
              <a:path w="7411" h="6500" extrusionOk="0">
                <a:moveTo>
                  <a:pt x="5199" y="224"/>
                </a:moveTo>
                <a:cubicBezTo>
                  <a:pt x="5325" y="224"/>
                  <a:pt x="5446" y="248"/>
                  <a:pt x="5554" y="297"/>
                </a:cubicBezTo>
                <a:cubicBezTo>
                  <a:pt x="6304" y="630"/>
                  <a:pt x="6134" y="1333"/>
                  <a:pt x="5941" y="2153"/>
                </a:cubicBezTo>
                <a:cubicBezTo>
                  <a:pt x="5770" y="2849"/>
                  <a:pt x="5600" y="3576"/>
                  <a:pt x="6002" y="4149"/>
                </a:cubicBezTo>
                <a:cubicBezTo>
                  <a:pt x="6134" y="4327"/>
                  <a:pt x="6289" y="4481"/>
                  <a:pt x="6436" y="4628"/>
                </a:cubicBezTo>
                <a:cubicBezTo>
                  <a:pt x="6590" y="4783"/>
                  <a:pt x="6745" y="4930"/>
                  <a:pt x="6861" y="5100"/>
                </a:cubicBezTo>
                <a:cubicBezTo>
                  <a:pt x="7077" y="5417"/>
                  <a:pt x="7155" y="5889"/>
                  <a:pt x="6892" y="6129"/>
                </a:cubicBezTo>
                <a:cubicBezTo>
                  <a:pt x="6784" y="6230"/>
                  <a:pt x="6639" y="6271"/>
                  <a:pt x="6486" y="6271"/>
                </a:cubicBezTo>
                <a:cubicBezTo>
                  <a:pt x="6299" y="6271"/>
                  <a:pt x="6098" y="6210"/>
                  <a:pt x="5933" y="6121"/>
                </a:cubicBezTo>
                <a:cubicBezTo>
                  <a:pt x="5801" y="6051"/>
                  <a:pt x="5678" y="5959"/>
                  <a:pt x="5546" y="5866"/>
                </a:cubicBezTo>
                <a:cubicBezTo>
                  <a:pt x="5360" y="5734"/>
                  <a:pt x="5159" y="5595"/>
                  <a:pt x="4943" y="5502"/>
                </a:cubicBezTo>
                <a:cubicBezTo>
                  <a:pt x="4718" y="5417"/>
                  <a:pt x="4494" y="5386"/>
                  <a:pt x="4262" y="5386"/>
                </a:cubicBezTo>
                <a:cubicBezTo>
                  <a:pt x="3875" y="5386"/>
                  <a:pt x="3473" y="5479"/>
                  <a:pt x="3087" y="5580"/>
                </a:cubicBezTo>
                <a:cubicBezTo>
                  <a:pt x="2709" y="5674"/>
                  <a:pt x="2324" y="5768"/>
                  <a:pt x="1950" y="5768"/>
                </a:cubicBezTo>
                <a:cubicBezTo>
                  <a:pt x="1803" y="5768"/>
                  <a:pt x="1658" y="5754"/>
                  <a:pt x="1516" y="5719"/>
                </a:cubicBezTo>
                <a:cubicBezTo>
                  <a:pt x="766" y="5533"/>
                  <a:pt x="240" y="4706"/>
                  <a:pt x="395" y="3948"/>
                </a:cubicBezTo>
                <a:cubicBezTo>
                  <a:pt x="536" y="3256"/>
                  <a:pt x="1217" y="2726"/>
                  <a:pt x="1917" y="2726"/>
                </a:cubicBezTo>
                <a:cubicBezTo>
                  <a:pt x="1985" y="2726"/>
                  <a:pt x="2052" y="2731"/>
                  <a:pt x="2120" y="2741"/>
                </a:cubicBezTo>
                <a:cubicBezTo>
                  <a:pt x="2267" y="2764"/>
                  <a:pt x="2421" y="2811"/>
                  <a:pt x="2576" y="2849"/>
                </a:cubicBezTo>
                <a:cubicBezTo>
                  <a:pt x="2817" y="2916"/>
                  <a:pt x="3065" y="2985"/>
                  <a:pt x="3299" y="2985"/>
                </a:cubicBezTo>
                <a:cubicBezTo>
                  <a:pt x="3499" y="2985"/>
                  <a:pt x="3688" y="2934"/>
                  <a:pt x="3852" y="2787"/>
                </a:cubicBezTo>
                <a:cubicBezTo>
                  <a:pt x="4177" y="2501"/>
                  <a:pt x="4154" y="2076"/>
                  <a:pt x="4131" y="1666"/>
                </a:cubicBezTo>
                <a:cubicBezTo>
                  <a:pt x="4115" y="1457"/>
                  <a:pt x="4100" y="1233"/>
                  <a:pt x="4138" y="1047"/>
                </a:cubicBezTo>
                <a:cubicBezTo>
                  <a:pt x="4193" y="761"/>
                  <a:pt x="4394" y="506"/>
                  <a:pt x="4680" y="359"/>
                </a:cubicBezTo>
                <a:cubicBezTo>
                  <a:pt x="4845" y="269"/>
                  <a:pt x="5026" y="224"/>
                  <a:pt x="5199" y="224"/>
                </a:cubicBezTo>
                <a:close/>
                <a:moveTo>
                  <a:pt x="5191" y="0"/>
                </a:moveTo>
                <a:cubicBezTo>
                  <a:pt x="4987" y="0"/>
                  <a:pt x="4776" y="53"/>
                  <a:pt x="4579" y="158"/>
                </a:cubicBezTo>
                <a:cubicBezTo>
                  <a:pt x="4231" y="336"/>
                  <a:pt x="3984" y="653"/>
                  <a:pt x="3914" y="1001"/>
                </a:cubicBezTo>
                <a:cubicBezTo>
                  <a:pt x="3875" y="1225"/>
                  <a:pt x="3891" y="1457"/>
                  <a:pt x="3899" y="1681"/>
                </a:cubicBezTo>
                <a:cubicBezTo>
                  <a:pt x="3922" y="2053"/>
                  <a:pt x="3945" y="2401"/>
                  <a:pt x="3705" y="2617"/>
                </a:cubicBezTo>
                <a:cubicBezTo>
                  <a:pt x="3586" y="2720"/>
                  <a:pt x="3443" y="2757"/>
                  <a:pt x="3286" y="2757"/>
                </a:cubicBezTo>
                <a:cubicBezTo>
                  <a:pt x="3087" y="2757"/>
                  <a:pt x="2863" y="2698"/>
                  <a:pt x="2630" y="2633"/>
                </a:cubicBezTo>
                <a:cubicBezTo>
                  <a:pt x="2475" y="2594"/>
                  <a:pt x="2313" y="2548"/>
                  <a:pt x="2151" y="2525"/>
                </a:cubicBezTo>
                <a:cubicBezTo>
                  <a:pt x="2070" y="2512"/>
                  <a:pt x="1989" y="2505"/>
                  <a:pt x="1908" y="2505"/>
                </a:cubicBezTo>
                <a:cubicBezTo>
                  <a:pt x="1112" y="2505"/>
                  <a:pt x="333" y="3108"/>
                  <a:pt x="178" y="3901"/>
                </a:cubicBezTo>
                <a:cubicBezTo>
                  <a:pt x="0" y="4775"/>
                  <a:pt x="604" y="5727"/>
                  <a:pt x="1462" y="5943"/>
                </a:cubicBezTo>
                <a:cubicBezTo>
                  <a:pt x="1621" y="5983"/>
                  <a:pt x="1781" y="5999"/>
                  <a:pt x="1941" y="5999"/>
                </a:cubicBezTo>
                <a:cubicBezTo>
                  <a:pt x="2344" y="5999"/>
                  <a:pt x="2750" y="5896"/>
                  <a:pt x="3148" y="5796"/>
                </a:cubicBezTo>
                <a:cubicBezTo>
                  <a:pt x="3532" y="5703"/>
                  <a:pt x="3903" y="5609"/>
                  <a:pt x="4260" y="5609"/>
                </a:cubicBezTo>
                <a:cubicBezTo>
                  <a:pt x="4464" y="5609"/>
                  <a:pt x="4663" y="5640"/>
                  <a:pt x="4858" y="5719"/>
                </a:cubicBezTo>
                <a:cubicBezTo>
                  <a:pt x="5051" y="5796"/>
                  <a:pt x="5229" y="5920"/>
                  <a:pt x="5415" y="6051"/>
                </a:cubicBezTo>
                <a:cubicBezTo>
                  <a:pt x="5546" y="6144"/>
                  <a:pt x="5685" y="6237"/>
                  <a:pt x="5825" y="6322"/>
                </a:cubicBezTo>
                <a:cubicBezTo>
                  <a:pt x="6018" y="6423"/>
                  <a:pt x="6258" y="6500"/>
                  <a:pt x="6490" y="6500"/>
                </a:cubicBezTo>
                <a:cubicBezTo>
                  <a:pt x="6691" y="6500"/>
                  <a:pt x="6884" y="6446"/>
                  <a:pt x="7047" y="6299"/>
                </a:cubicBezTo>
                <a:cubicBezTo>
                  <a:pt x="7410" y="5959"/>
                  <a:pt x="7317" y="5363"/>
                  <a:pt x="7047" y="4976"/>
                </a:cubicBezTo>
                <a:cubicBezTo>
                  <a:pt x="6915" y="4783"/>
                  <a:pt x="6753" y="4621"/>
                  <a:pt x="6598" y="4466"/>
                </a:cubicBezTo>
                <a:cubicBezTo>
                  <a:pt x="6443" y="4319"/>
                  <a:pt x="6304" y="4180"/>
                  <a:pt x="6188" y="4017"/>
                </a:cubicBezTo>
                <a:cubicBezTo>
                  <a:pt x="5840" y="3530"/>
                  <a:pt x="6002" y="2857"/>
                  <a:pt x="6157" y="2200"/>
                </a:cubicBezTo>
                <a:cubicBezTo>
                  <a:pt x="6366" y="1364"/>
                  <a:pt x="6567" y="498"/>
                  <a:pt x="5647" y="96"/>
                </a:cubicBezTo>
                <a:cubicBezTo>
                  <a:pt x="5505" y="32"/>
                  <a:pt x="5350" y="0"/>
                  <a:pt x="5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p:nvPr/>
        </p:nvSpPr>
        <p:spPr>
          <a:xfrm rot="5400000" flipH="1">
            <a:off x="8360606" y="4128347"/>
            <a:ext cx="1629364" cy="1429074"/>
          </a:xfrm>
          <a:custGeom>
            <a:avLst/>
            <a:gdLst/>
            <a:ahLst/>
            <a:cxnLst/>
            <a:rect l="l" t="t" r="r" b="b"/>
            <a:pathLst>
              <a:path w="7411" h="6500" extrusionOk="0">
                <a:moveTo>
                  <a:pt x="5199" y="224"/>
                </a:moveTo>
                <a:cubicBezTo>
                  <a:pt x="5325" y="224"/>
                  <a:pt x="5446" y="248"/>
                  <a:pt x="5554" y="297"/>
                </a:cubicBezTo>
                <a:cubicBezTo>
                  <a:pt x="6304" y="630"/>
                  <a:pt x="6134" y="1333"/>
                  <a:pt x="5941" y="2153"/>
                </a:cubicBezTo>
                <a:cubicBezTo>
                  <a:pt x="5770" y="2849"/>
                  <a:pt x="5600" y="3576"/>
                  <a:pt x="6002" y="4149"/>
                </a:cubicBezTo>
                <a:cubicBezTo>
                  <a:pt x="6134" y="4327"/>
                  <a:pt x="6289" y="4481"/>
                  <a:pt x="6436" y="4628"/>
                </a:cubicBezTo>
                <a:cubicBezTo>
                  <a:pt x="6590" y="4783"/>
                  <a:pt x="6745" y="4930"/>
                  <a:pt x="6861" y="5100"/>
                </a:cubicBezTo>
                <a:cubicBezTo>
                  <a:pt x="7077" y="5417"/>
                  <a:pt x="7155" y="5889"/>
                  <a:pt x="6892" y="6129"/>
                </a:cubicBezTo>
                <a:cubicBezTo>
                  <a:pt x="6784" y="6230"/>
                  <a:pt x="6639" y="6271"/>
                  <a:pt x="6486" y="6271"/>
                </a:cubicBezTo>
                <a:cubicBezTo>
                  <a:pt x="6299" y="6271"/>
                  <a:pt x="6098" y="6210"/>
                  <a:pt x="5933" y="6121"/>
                </a:cubicBezTo>
                <a:cubicBezTo>
                  <a:pt x="5801" y="6051"/>
                  <a:pt x="5678" y="5959"/>
                  <a:pt x="5546" y="5866"/>
                </a:cubicBezTo>
                <a:cubicBezTo>
                  <a:pt x="5360" y="5734"/>
                  <a:pt x="5159" y="5595"/>
                  <a:pt x="4943" y="5502"/>
                </a:cubicBezTo>
                <a:cubicBezTo>
                  <a:pt x="4718" y="5417"/>
                  <a:pt x="4494" y="5386"/>
                  <a:pt x="4262" y="5386"/>
                </a:cubicBezTo>
                <a:cubicBezTo>
                  <a:pt x="3875" y="5386"/>
                  <a:pt x="3473" y="5479"/>
                  <a:pt x="3087" y="5580"/>
                </a:cubicBezTo>
                <a:cubicBezTo>
                  <a:pt x="2709" y="5674"/>
                  <a:pt x="2324" y="5768"/>
                  <a:pt x="1950" y="5768"/>
                </a:cubicBezTo>
                <a:cubicBezTo>
                  <a:pt x="1803" y="5768"/>
                  <a:pt x="1658" y="5754"/>
                  <a:pt x="1516" y="5719"/>
                </a:cubicBezTo>
                <a:cubicBezTo>
                  <a:pt x="766" y="5533"/>
                  <a:pt x="240" y="4706"/>
                  <a:pt x="395" y="3948"/>
                </a:cubicBezTo>
                <a:cubicBezTo>
                  <a:pt x="536" y="3256"/>
                  <a:pt x="1217" y="2726"/>
                  <a:pt x="1917" y="2726"/>
                </a:cubicBezTo>
                <a:cubicBezTo>
                  <a:pt x="1985" y="2726"/>
                  <a:pt x="2052" y="2731"/>
                  <a:pt x="2120" y="2741"/>
                </a:cubicBezTo>
                <a:cubicBezTo>
                  <a:pt x="2267" y="2764"/>
                  <a:pt x="2421" y="2811"/>
                  <a:pt x="2576" y="2849"/>
                </a:cubicBezTo>
                <a:cubicBezTo>
                  <a:pt x="2817" y="2916"/>
                  <a:pt x="3065" y="2985"/>
                  <a:pt x="3299" y="2985"/>
                </a:cubicBezTo>
                <a:cubicBezTo>
                  <a:pt x="3499" y="2985"/>
                  <a:pt x="3688" y="2934"/>
                  <a:pt x="3852" y="2787"/>
                </a:cubicBezTo>
                <a:cubicBezTo>
                  <a:pt x="4177" y="2501"/>
                  <a:pt x="4154" y="2076"/>
                  <a:pt x="4131" y="1666"/>
                </a:cubicBezTo>
                <a:cubicBezTo>
                  <a:pt x="4115" y="1457"/>
                  <a:pt x="4100" y="1233"/>
                  <a:pt x="4138" y="1047"/>
                </a:cubicBezTo>
                <a:cubicBezTo>
                  <a:pt x="4193" y="761"/>
                  <a:pt x="4394" y="506"/>
                  <a:pt x="4680" y="359"/>
                </a:cubicBezTo>
                <a:cubicBezTo>
                  <a:pt x="4845" y="269"/>
                  <a:pt x="5026" y="224"/>
                  <a:pt x="5199" y="224"/>
                </a:cubicBezTo>
                <a:close/>
                <a:moveTo>
                  <a:pt x="5191" y="0"/>
                </a:moveTo>
                <a:cubicBezTo>
                  <a:pt x="4987" y="0"/>
                  <a:pt x="4776" y="53"/>
                  <a:pt x="4579" y="158"/>
                </a:cubicBezTo>
                <a:cubicBezTo>
                  <a:pt x="4231" y="336"/>
                  <a:pt x="3984" y="653"/>
                  <a:pt x="3914" y="1001"/>
                </a:cubicBezTo>
                <a:cubicBezTo>
                  <a:pt x="3875" y="1225"/>
                  <a:pt x="3891" y="1457"/>
                  <a:pt x="3899" y="1681"/>
                </a:cubicBezTo>
                <a:cubicBezTo>
                  <a:pt x="3922" y="2053"/>
                  <a:pt x="3945" y="2401"/>
                  <a:pt x="3705" y="2617"/>
                </a:cubicBezTo>
                <a:cubicBezTo>
                  <a:pt x="3586" y="2720"/>
                  <a:pt x="3443" y="2757"/>
                  <a:pt x="3286" y="2757"/>
                </a:cubicBezTo>
                <a:cubicBezTo>
                  <a:pt x="3087" y="2757"/>
                  <a:pt x="2863" y="2698"/>
                  <a:pt x="2630" y="2633"/>
                </a:cubicBezTo>
                <a:cubicBezTo>
                  <a:pt x="2475" y="2594"/>
                  <a:pt x="2313" y="2548"/>
                  <a:pt x="2151" y="2525"/>
                </a:cubicBezTo>
                <a:cubicBezTo>
                  <a:pt x="2070" y="2512"/>
                  <a:pt x="1989" y="2505"/>
                  <a:pt x="1908" y="2505"/>
                </a:cubicBezTo>
                <a:cubicBezTo>
                  <a:pt x="1112" y="2505"/>
                  <a:pt x="333" y="3108"/>
                  <a:pt x="178" y="3901"/>
                </a:cubicBezTo>
                <a:cubicBezTo>
                  <a:pt x="0" y="4775"/>
                  <a:pt x="604" y="5727"/>
                  <a:pt x="1462" y="5943"/>
                </a:cubicBezTo>
                <a:cubicBezTo>
                  <a:pt x="1621" y="5983"/>
                  <a:pt x="1781" y="5999"/>
                  <a:pt x="1941" y="5999"/>
                </a:cubicBezTo>
                <a:cubicBezTo>
                  <a:pt x="2344" y="5999"/>
                  <a:pt x="2750" y="5896"/>
                  <a:pt x="3148" y="5796"/>
                </a:cubicBezTo>
                <a:cubicBezTo>
                  <a:pt x="3532" y="5703"/>
                  <a:pt x="3903" y="5609"/>
                  <a:pt x="4260" y="5609"/>
                </a:cubicBezTo>
                <a:cubicBezTo>
                  <a:pt x="4464" y="5609"/>
                  <a:pt x="4663" y="5640"/>
                  <a:pt x="4858" y="5719"/>
                </a:cubicBezTo>
                <a:cubicBezTo>
                  <a:pt x="5051" y="5796"/>
                  <a:pt x="5229" y="5920"/>
                  <a:pt x="5415" y="6051"/>
                </a:cubicBezTo>
                <a:cubicBezTo>
                  <a:pt x="5546" y="6144"/>
                  <a:pt x="5685" y="6237"/>
                  <a:pt x="5825" y="6322"/>
                </a:cubicBezTo>
                <a:cubicBezTo>
                  <a:pt x="6018" y="6423"/>
                  <a:pt x="6258" y="6500"/>
                  <a:pt x="6490" y="6500"/>
                </a:cubicBezTo>
                <a:cubicBezTo>
                  <a:pt x="6691" y="6500"/>
                  <a:pt x="6884" y="6446"/>
                  <a:pt x="7047" y="6299"/>
                </a:cubicBezTo>
                <a:cubicBezTo>
                  <a:pt x="7410" y="5959"/>
                  <a:pt x="7317" y="5363"/>
                  <a:pt x="7047" y="4976"/>
                </a:cubicBezTo>
                <a:cubicBezTo>
                  <a:pt x="6915" y="4783"/>
                  <a:pt x="6753" y="4621"/>
                  <a:pt x="6598" y="4466"/>
                </a:cubicBezTo>
                <a:cubicBezTo>
                  <a:pt x="6443" y="4319"/>
                  <a:pt x="6304" y="4180"/>
                  <a:pt x="6188" y="4017"/>
                </a:cubicBezTo>
                <a:cubicBezTo>
                  <a:pt x="5840" y="3530"/>
                  <a:pt x="6002" y="2857"/>
                  <a:pt x="6157" y="2200"/>
                </a:cubicBezTo>
                <a:cubicBezTo>
                  <a:pt x="6366" y="1364"/>
                  <a:pt x="6567" y="498"/>
                  <a:pt x="5647" y="96"/>
                </a:cubicBezTo>
                <a:cubicBezTo>
                  <a:pt x="5505" y="32"/>
                  <a:pt x="5350" y="0"/>
                  <a:pt x="5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txBox="1">
            <a:spLocks noGrp="1"/>
          </p:cNvSpPr>
          <p:nvPr>
            <p:ph type="title"/>
          </p:nvPr>
        </p:nvSpPr>
        <p:spPr>
          <a:xfrm>
            <a:off x="720000" y="445025"/>
            <a:ext cx="7710900" cy="1138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 name="Google Shape;60;p7"/>
          <p:cNvSpPr txBox="1">
            <a:spLocks noGrp="1"/>
          </p:cNvSpPr>
          <p:nvPr>
            <p:ph type="subTitle" idx="1"/>
          </p:nvPr>
        </p:nvSpPr>
        <p:spPr>
          <a:xfrm>
            <a:off x="2428050" y="1793525"/>
            <a:ext cx="4294800" cy="2114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61" name="Google Shape;61;p7"/>
          <p:cNvSpPr/>
          <p:nvPr/>
        </p:nvSpPr>
        <p:spPr>
          <a:xfrm rot="6299992" flipH="1">
            <a:off x="8574893" y="2811377"/>
            <a:ext cx="1260216" cy="995729"/>
          </a:xfrm>
          <a:custGeom>
            <a:avLst/>
            <a:gdLst/>
            <a:ahLst/>
            <a:cxnLst/>
            <a:rect l="l" t="t" r="r" b="b"/>
            <a:pathLst>
              <a:path w="5732" h="4529" extrusionOk="0">
                <a:moveTo>
                  <a:pt x="4703" y="228"/>
                </a:moveTo>
                <a:cubicBezTo>
                  <a:pt x="4888" y="228"/>
                  <a:pt x="5082" y="274"/>
                  <a:pt x="5229" y="414"/>
                </a:cubicBezTo>
                <a:cubicBezTo>
                  <a:pt x="5422" y="599"/>
                  <a:pt x="5492" y="932"/>
                  <a:pt x="5407" y="1257"/>
                </a:cubicBezTo>
                <a:cubicBezTo>
                  <a:pt x="5322" y="1574"/>
                  <a:pt x="5113" y="1860"/>
                  <a:pt x="4935" y="2115"/>
                </a:cubicBezTo>
                <a:cubicBezTo>
                  <a:pt x="4564" y="2618"/>
                  <a:pt x="4254" y="3036"/>
                  <a:pt x="3867" y="3407"/>
                </a:cubicBezTo>
                <a:cubicBezTo>
                  <a:pt x="3419" y="3840"/>
                  <a:pt x="2947" y="4118"/>
                  <a:pt x="2468" y="4234"/>
                </a:cubicBezTo>
                <a:cubicBezTo>
                  <a:pt x="2292" y="4278"/>
                  <a:pt x="2115" y="4300"/>
                  <a:pt x="1941" y="4300"/>
                </a:cubicBezTo>
                <a:cubicBezTo>
                  <a:pt x="1566" y="4300"/>
                  <a:pt x="1209" y="4198"/>
                  <a:pt x="928" y="4002"/>
                </a:cubicBezTo>
                <a:cubicBezTo>
                  <a:pt x="472" y="3693"/>
                  <a:pt x="240" y="3136"/>
                  <a:pt x="348" y="2649"/>
                </a:cubicBezTo>
                <a:cubicBezTo>
                  <a:pt x="487" y="2046"/>
                  <a:pt x="944" y="1914"/>
                  <a:pt x="1485" y="1767"/>
                </a:cubicBezTo>
                <a:cubicBezTo>
                  <a:pt x="1539" y="1752"/>
                  <a:pt x="1601" y="1736"/>
                  <a:pt x="1663" y="1713"/>
                </a:cubicBezTo>
                <a:cubicBezTo>
                  <a:pt x="2398" y="1496"/>
                  <a:pt x="2939" y="1133"/>
                  <a:pt x="3566" y="715"/>
                </a:cubicBezTo>
                <a:lnTo>
                  <a:pt x="3604" y="692"/>
                </a:lnTo>
                <a:cubicBezTo>
                  <a:pt x="3867" y="514"/>
                  <a:pt x="4130" y="336"/>
                  <a:pt x="4424" y="259"/>
                </a:cubicBezTo>
                <a:cubicBezTo>
                  <a:pt x="4509" y="244"/>
                  <a:pt x="4602" y="228"/>
                  <a:pt x="4703" y="228"/>
                </a:cubicBezTo>
                <a:close/>
                <a:moveTo>
                  <a:pt x="4693" y="1"/>
                </a:moveTo>
                <a:cubicBezTo>
                  <a:pt x="4587" y="1"/>
                  <a:pt x="4479" y="14"/>
                  <a:pt x="4370" y="42"/>
                </a:cubicBezTo>
                <a:cubicBezTo>
                  <a:pt x="4038" y="127"/>
                  <a:pt x="3744" y="329"/>
                  <a:pt x="3481" y="499"/>
                </a:cubicBezTo>
                <a:lnTo>
                  <a:pt x="3442" y="522"/>
                </a:lnTo>
                <a:cubicBezTo>
                  <a:pt x="2831" y="940"/>
                  <a:pt x="2297" y="1288"/>
                  <a:pt x="1594" y="1496"/>
                </a:cubicBezTo>
                <a:cubicBezTo>
                  <a:pt x="1539" y="1520"/>
                  <a:pt x="1478" y="1535"/>
                  <a:pt x="1423" y="1551"/>
                </a:cubicBezTo>
                <a:cubicBezTo>
                  <a:pt x="866" y="1705"/>
                  <a:pt x="294" y="1868"/>
                  <a:pt x="132" y="2595"/>
                </a:cubicBezTo>
                <a:cubicBezTo>
                  <a:pt x="0" y="3175"/>
                  <a:pt x="271" y="3825"/>
                  <a:pt x="797" y="4188"/>
                </a:cubicBezTo>
                <a:cubicBezTo>
                  <a:pt x="1114" y="4412"/>
                  <a:pt x="1524" y="4528"/>
                  <a:pt x="1942" y="4528"/>
                </a:cubicBezTo>
                <a:cubicBezTo>
                  <a:pt x="2135" y="4528"/>
                  <a:pt x="2328" y="4505"/>
                  <a:pt x="2522" y="4459"/>
                </a:cubicBezTo>
                <a:cubicBezTo>
                  <a:pt x="3040" y="4327"/>
                  <a:pt x="3543" y="4026"/>
                  <a:pt x="4022" y="3569"/>
                </a:cubicBezTo>
                <a:cubicBezTo>
                  <a:pt x="4455" y="3159"/>
                  <a:pt x="4819" y="2649"/>
                  <a:pt x="5113" y="2247"/>
                </a:cubicBezTo>
                <a:cubicBezTo>
                  <a:pt x="5306" y="1976"/>
                  <a:pt x="5530" y="1674"/>
                  <a:pt x="5623" y="1319"/>
                </a:cubicBezTo>
                <a:cubicBezTo>
                  <a:pt x="5731" y="909"/>
                  <a:pt x="5639" y="491"/>
                  <a:pt x="5383" y="251"/>
                </a:cubicBezTo>
                <a:cubicBezTo>
                  <a:pt x="5211" y="90"/>
                  <a:pt x="4962" y="1"/>
                  <a:pt x="4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rot="10800000" flipH="1">
            <a:off x="-964019" y="1408460"/>
            <a:ext cx="1629364" cy="1429074"/>
          </a:xfrm>
          <a:custGeom>
            <a:avLst/>
            <a:gdLst/>
            <a:ahLst/>
            <a:cxnLst/>
            <a:rect l="l" t="t" r="r" b="b"/>
            <a:pathLst>
              <a:path w="7411" h="6500" extrusionOk="0">
                <a:moveTo>
                  <a:pt x="5199" y="224"/>
                </a:moveTo>
                <a:cubicBezTo>
                  <a:pt x="5325" y="224"/>
                  <a:pt x="5446" y="248"/>
                  <a:pt x="5554" y="297"/>
                </a:cubicBezTo>
                <a:cubicBezTo>
                  <a:pt x="6304" y="630"/>
                  <a:pt x="6134" y="1333"/>
                  <a:pt x="5941" y="2153"/>
                </a:cubicBezTo>
                <a:cubicBezTo>
                  <a:pt x="5770" y="2849"/>
                  <a:pt x="5600" y="3576"/>
                  <a:pt x="6002" y="4149"/>
                </a:cubicBezTo>
                <a:cubicBezTo>
                  <a:pt x="6134" y="4327"/>
                  <a:pt x="6289" y="4481"/>
                  <a:pt x="6436" y="4628"/>
                </a:cubicBezTo>
                <a:cubicBezTo>
                  <a:pt x="6590" y="4783"/>
                  <a:pt x="6745" y="4930"/>
                  <a:pt x="6861" y="5100"/>
                </a:cubicBezTo>
                <a:cubicBezTo>
                  <a:pt x="7077" y="5417"/>
                  <a:pt x="7155" y="5889"/>
                  <a:pt x="6892" y="6129"/>
                </a:cubicBezTo>
                <a:cubicBezTo>
                  <a:pt x="6784" y="6230"/>
                  <a:pt x="6639" y="6271"/>
                  <a:pt x="6486" y="6271"/>
                </a:cubicBezTo>
                <a:cubicBezTo>
                  <a:pt x="6299" y="6271"/>
                  <a:pt x="6098" y="6210"/>
                  <a:pt x="5933" y="6121"/>
                </a:cubicBezTo>
                <a:cubicBezTo>
                  <a:pt x="5801" y="6051"/>
                  <a:pt x="5678" y="5959"/>
                  <a:pt x="5546" y="5866"/>
                </a:cubicBezTo>
                <a:cubicBezTo>
                  <a:pt x="5360" y="5734"/>
                  <a:pt x="5159" y="5595"/>
                  <a:pt x="4943" y="5502"/>
                </a:cubicBezTo>
                <a:cubicBezTo>
                  <a:pt x="4718" y="5417"/>
                  <a:pt x="4494" y="5386"/>
                  <a:pt x="4262" y="5386"/>
                </a:cubicBezTo>
                <a:cubicBezTo>
                  <a:pt x="3875" y="5386"/>
                  <a:pt x="3473" y="5479"/>
                  <a:pt x="3087" y="5580"/>
                </a:cubicBezTo>
                <a:cubicBezTo>
                  <a:pt x="2709" y="5674"/>
                  <a:pt x="2324" y="5768"/>
                  <a:pt x="1950" y="5768"/>
                </a:cubicBezTo>
                <a:cubicBezTo>
                  <a:pt x="1803" y="5768"/>
                  <a:pt x="1658" y="5754"/>
                  <a:pt x="1516" y="5719"/>
                </a:cubicBezTo>
                <a:cubicBezTo>
                  <a:pt x="766" y="5533"/>
                  <a:pt x="240" y="4706"/>
                  <a:pt x="395" y="3948"/>
                </a:cubicBezTo>
                <a:cubicBezTo>
                  <a:pt x="536" y="3256"/>
                  <a:pt x="1217" y="2726"/>
                  <a:pt x="1917" y="2726"/>
                </a:cubicBezTo>
                <a:cubicBezTo>
                  <a:pt x="1985" y="2726"/>
                  <a:pt x="2052" y="2731"/>
                  <a:pt x="2120" y="2741"/>
                </a:cubicBezTo>
                <a:cubicBezTo>
                  <a:pt x="2267" y="2764"/>
                  <a:pt x="2421" y="2811"/>
                  <a:pt x="2576" y="2849"/>
                </a:cubicBezTo>
                <a:cubicBezTo>
                  <a:pt x="2817" y="2916"/>
                  <a:pt x="3065" y="2985"/>
                  <a:pt x="3299" y="2985"/>
                </a:cubicBezTo>
                <a:cubicBezTo>
                  <a:pt x="3499" y="2985"/>
                  <a:pt x="3688" y="2934"/>
                  <a:pt x="3852" y="2787"/>
                </a:cubicBezTo>
                <a:cubicBezTo>
                  <a:pt x="4177" y="2501"/>
                  <a:pt x="4154" y="2076"/>
                  <a:pt x="4131" y="1666"/>
                </a:cubicBezTo>
                <a:cubicBezTo>
                  <a:pt x="4115" y="1457"/>
                  <a:pt x="4100" y="1233"/>
                  <a:pt x="4138" y="1047"/>
                </a:cubicBezTo>
                <a:cubicBezTo>
                  <a:pt x="4193" y="761"/>
                  <a:pt x="4394" y="506"/>
                  <a:pt x="4680" y="359"/>
                </a:cubicBezTo>
                <a:cubicBezTo>
                  <a:pt x="4845" y="269"/>
                  <a:pt x="5026" y="224"/>
                  <a:pt x="5199" y="224"/>
                </a:cubicBezTo>
                <a:close/>
                <a:moveTo>
                  <a:pt x="5191" y="0"/>
                </a:moveTo>
                <a:cubicBezTo>
                  <a:pt x="4987" y="0"/>
                  <a:pt x="4776" y="53"/>
                  <a:pt x="4579" y="158"/>
                </a:cubicBezTo>
                <a:cubicBezTo>
                  <a:pt x="4231" y="336"/>
                  <a:pt x="3984" y="653"/>
                  <a:pt x="3914" y="1001"/>
                </a:cubicBezTo>
                <a:cubicBezTo>
                  <a:pt x="3875" y="1225"/>
                  <a:pt x="3891" y="1457"/>
                  <a:pt x="3899" y="1681"/>
                </a:cubicBezTo>
                <a:cubicBezTo>
                  <a:pt x="3922" y="2053"/>
                  <a:pt x="3945" y="2401"/>
                  <a:pt x="3705" y="2617"/>
                </a:cubicBezTo>
                <a:cubicBezTo>
                  <a:pt x="3586" y="2720"/>
                  <a:pt x="3443" y="2757"/>
                  <a:pt x="3286" y="2757"/>
                </a:cubicBezTo>
                <a:cubicBezTo>
                  <a:pt x="3087" y="2757"/>
                  <a:pt x="2863" y="2698"/>
                  <a:pt x="2630" y="2633"/>
                </a:cubicBezTo>
                <a:cubicBezTo>
                  <a:pt x="2475" y="2594"/>
                  <a:pt x="2313" y="2548"/>
                  <a:pt x="2151" y="2525"/>
                </a:cubicBezTo>
                <a:cubicBezTo>
                  <a:pt x="2070" y="2512"/>
                  <a:pt x="1989" y="2505"/>
                  <a:pt x="1908" y="2505"/>
                </a:cubicBezTo>
                <a:cubicBezTo>
                  <a:pt x="1112" y="2505"/>
                  <a:pt x="333" y="3108"/>
                  <a:pt x="178" y="3901"/>
                </a:cubicBezTo>
                <a:cubicBezTo>
                  <a:pt x="0" y="4775"/>
                  <a:pt x="604" y="5727"/>
                  <a:pt x="1462" y="5943"/>
                </a:cubicBezTo>
                <a:cubicBezTo>
                  <a:pt x="1621" y="5983"/>
                  <a:pt x="1781" y="5999"/>
                  <a:pt x="1941" y="5999"/>
                </a:cubicBezTo>
                <a:cubicBezTo>
                  <a:pt x="2344" y="5999"/>
                  <a:pt x="2750" y="5896"/>
                  <a:pt x="3148" y="5796"/>
                </a:cubicBezTo>
                <a:cubicBezTo>
                  <a:pt x="3532" y="5703"/>
                  <a:pt x="3903" y="5609"/>
                  <a:pt x="4260" y="5609"/>
                </a:cubicBezTo>
                <a:cubicBezTo>
                  <a:pt x="4464" y="5609"/>
                  <a:pt x="4663" y="5640"/>
                  <a:pt x="4858" y="5719"/>
                </a:cubicBezTo>
                <a:cubicBezTo>
                  <a:pt x="5051" y="5796"/>
                  <a:pt x="5229" y="5920"/>
                  <a:pt x="5415" y="6051"/>
                </a:cubicBezTo>
                <a:cubicBezTo>
                  <a:pt x="5546" y="6144"/>
                  <a:pt x="5685" y="6237"/>
                  <a:pt x="5825" y="6322"/>
                </a:cubicBezTo>
                <a:cubicBezTo>
                  <a:pt x="6018" y="6423"/>
                  <a:pt x="6258" y="6500"/>
                  <a:pt x="6490" y="6500"/>
                </a:cubicBezTo>
                <a:cubicBezTo>
                  <a:pt x="6691" y="6500"/>
                  <a:pt x="6884" y="6446"/>
                  <a:pt x="7047" y="6299"/>
                </a:cubicBezTo>
                <a:cubicBezTo>
                  <a:pt x="7410" y="5959"/>
                  <a:pt x="7317" y="5363"/>
                  <a:pt x="7047" y="4976"/>
                </a:cubicBezTo>
                <a:cubicBezTo>
                  <a:pt x="6915" y="4783"/>
                  <a:pt x="6753" y="4621"/>
                  <a:pt x="6598" y="4466"/>
                </a:cubicBezTo>
                <a:cubicBezTo>
                  <a:pt x="6443" y="4319"/>
                  <a:pt x="6304" y="4180"/>
                  <a:pt x="6188" y="4017"/>
                </a:cubicBezTo>
                <a:cubicBezTo>
                  <a:pt x="5840" y="3530"/>
                  <a:pt x="6002" y="2857"/>
                  <a:pt x="6157" y="2200"/>
                </a:cubicBezTo>
                <a:cubicBezTo>
                  <a:pt x="6366" y="1364"/>
                  <a:pt x="6567" y="498"/>
                  <a:pt x="5647" y="96"/>
                </a:cubicBezTo>
                <a:cubicBezTo>
                  <a:pt x="5505" y="32"/>
                  <a:pt x="5350" y="0"/>
                  <a:pt x="5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10800000" flipH="1">
            <a:off x="7774551" y="4691640"/>
            <a:ext cx="620878" cy="550963"/>
          </a:xfrm>
          <a:custGeom>
            <a:avLst/>
            <a:gdLst/>
            <a:ahLst/>
            <a:cxnLst/>
            <a:rect l="l" t="t" r="r" b="b"/>
            <a:pathLst>
              <a:path w="2824" h="2506" extrusionOk="0">
                <a:moveTo>
                  <a:pt x="1578" y="224"/>
                </a:moveTo>
                <a:cubicBezTo>
                  <a:pt x="1787" y="224"/>
                  <a:pt x="1996" y="270"/>
                  <a:pt x="2166" y="386"/>
                </a:cubicBezTo>
                <a:cubicBezTo>
                  <a:pt x="2538" y="634"/>
                  <a:pt x="2437" y="1353"/>
                  <a:pt x="2213" y="1724"/>
                </a:cubicBezTo>
                <a:cubicBezTo>
                  <a:pt x="2004" y="2065"/>
                  <a:pt x="1613" y="2281"/>
                  <a:pt x="1232" y="2281"/>
                </a:cubicBezTo>
                <a:cubicBezTo>
                  <a:pt x="1190" y="2281"/>
                  <a:pt x="1148" y="2279"/>
                  <a:pt x="1107" y="2273"/>
                </a:cubicBezTo>
                <a:cubicBezTo>
                  <a:pt x="674" y="2219"/>
                  <a:pt x="310" y="1856"/>
                  <a:pt x="264" y="1438"/>
                </a:cubicBezTo>
                <a:cubicBezTo>
                  <a:pt x="233" y="1105"/>
                  <a:pt x="395" y="742"/>
                  <a:pt x="689" y="510"/>
                </a:cubicBezTo>
                <a:cubicBezTo>
                  <a:pt x="906" y="340"/>
                  <a:pt x="1246" y="224"/>
                  <a:pt x="1578" y="224"/>
                </a:cubicBezTo>
                <a:close/>
                <a:moveTo>
                  <a:pt x="1577" y="1"/>
                </a:moveTo>
                <a:cubicBezTo>
                  <a:pt x="1195" y="1"/>
                  <a:pt x="804" y="131"/>
                  <a:pt x="550" y="340"/>
                </a:cubicBezTo>
                <a:cubicBezTo>
                  <a:pt x="194" y="618"/>
                  <a:pt x="1" y="1051"/>
                  <a:pt x="39" y="1461"/>
                </a:cubicBezTo>
                <a:cubicBezTo>
                  <a:pt x="93" y="1979"/>
                  <a:pt x="542" y="2428"/>
                  <a:pt x="1076" y="2498"/>
                </a:cubicBezTo>
                <a:cubicBezTo>
                  <a:pt x="1130" y="2505"/>
                  <a:pt x="1184" y="2505"/>
                  <a:pt x="1238" y="2505"/>
                </a:cubicBezTo>
                <a:cubicBezTo>
                  <a:pt x="1694" y="2505"/>
                  <a:pt x="2151" y="2258"/>
                  <a:pt x="2406" y="1840"/>
                </a:cubicBezTo>
                <a:cubicBezTo>
                  <a:pt x="2646" y="1446"/>
                  <a:pt x="2824" y="548"/>
                  <a:pt x="2290" y="193"/>
                </a:cubicBezTo>
                <a:cubicBezTo>
                  <a:pt x="2085" y="59"/>
                  <a:pt x="1833" y="1"/>
                  <a:pt x="1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638382" y="4028204"/>
            <a:ext cx="1260223" cy="995735"/>
          </a:xfrm>
          <a:custGeom>
            <a:avLst/>
            <a:gdLst/>
            <a:ahLst/>
            <a:cxnLst/>
            <a:rect l="l" t="t" r="r" b="b"/>
            <a:pathLst>
              <a:path w="5732" h="4529" extrusionOk="0">
                <a:moveTo>
                  <a:pt x="4703" y="228"/>
                </a:moveTo>
                <a:cubicBezTo>
                  <a:pt x="4888" y="228"/>
                  <a:pt x="5082" y="274"/>
                  <a:pt x="5229" y="414"/>
                </a:cubicBezTo>
                <a:cubicBezTo>
                  <a:pt x="5422" y="599"/>
                  <a:pt x="5492" y="932"/>
                  <a:pt x="5407" y="1257"/>
                </a:cubicBezTo>
                <a:cubicBezTo>
                  <a:pt x="5322" y="1574"/>
                  <a:pt x="5113" y="1860"/>
                  <a:pt x="4935" y="2115"/>
                </a:cubicBezTo>
                <a:cubicBezTo>
                  <a:pt x="4564" y="2618"/>
                  <a:pt x="4254" y="3036"/>
                  <a:pt x="3867" y="3407"/>
                </a:cubicBezTo>
                <a:cubicBezTo>
                  <a:pt x="3419" y="3840"/>
                  <a:pt x="2947" y="4118"/>
                  <a:pt x="2468" y="4234"/>
                </a:cubicBezTo>
                <a:cubicBezTo>
                  <a:pt x="2292" y="4278"/>
                  <a:pt x="2115" y="4300"/>
                  <a:pt x="1941" y="4300"/>
                </a:cubicBezTo>
                <a:cubicBezTo>
                  <a:pt x="1566" y="4300"/>
                  <a:pt x="1209" y="4198"/>
                  <a:pt x="928" y="4002"/>
                </a:cubicBezTo>
                <a:cubicBezTo>
                  <a:pt x="472" y="3693"/>
                  <a:pt x="240" y="3136"/>
                  <a:pt x="348" y="2649"/>
                </a:cubicBezTo>
                <a:cubicBezTo>
                  <a:pt x="487" y="2046"/>
                  <a:pt x="944" y="1914"/>
                  <a:pt x="1485" y="1767"/>
                </a:cubicBezTo>
                <a:cubicBezTo>
                  <a:pt x="1539" y="1752"/>
                  <a:pt x="1601" y="1736"/>
                  <a:pt x="1663" y="1713"/>
                </a:cubicBezTo>
                <a:cubicBezTo>
                  <a:pt x="2398" y="1496"/>
                  <a:pt x="2939" y="1133"/>
                  <a:pt x="3566" y="715"/>
                </a:cubicBezTo>
                <a:lnTo>
                  <a:pt x="3604" y="692"/>
                </a:lnTo>
                <a:cubicBezTo>
                  <a:pt x="3867" y="514"/>
                  <a:pt x="4130" y="336"/>
                  <a:pt x="4424" y="259"/>
                </a:cubicBezTo>
                <a:cubicBezTo>
                  <a:pt x="4509" y="244"/>
                  <a:pt x="4602" y="228"/>
                  <a:pt x="4703" y="228"/>
                </a:cubicBezTo>
                <a:close/>
                <a:moveTo>
                  <a:pt x="4693" y="1"/>
                </a:moveTo>
                <a:cubicBezTo>
                  <a:pt x="4587" y="1"/>
                  <a:pt x="4479" y="14"/>
                  <a:pt x="4370" y="42"/>
                </a:cubicBezTo>
                <a:cubicBezTo>
                  <a:pt x="4038" y="127"/>
                  <a:pt x="3744" y="329"/>
                  <a:pt x="3481" y="499"/>
                </a:cubicBezTo>
                <a:lnTo>
                  <a:pt x="3442" y="522"/>
                </a:lnTo>
                <a:cubicBezTo>
                  <a:pt x="2831" y="940"/>
                  <a:pt x="2297" y="1288"/>
                  <a:pt x="1594" y="1496"/>
                </a:cubicBezTo>
                <a:cubicBezTo>
                  <a:pt x="1539" y="1520"/>
                  <a:pt x="1478" y="1535"/>
                  <a:pt x="1423" y="1551"/>
                </a:cubicBezTo>
                <a:cubicBezTo>
                  <a:pt x="866" y="1705"/>
                  <a:pt x="294" y="1868"/>
                  <a:pt x="132" y="2595"/>
                </a:cubicBezTo>
                <a:cubicBezTo>
                  <a:pt x="0" y="3175"/>
                  <a:pt x="271" y="3825"/>
                  <a:pt x="797" y="4188"/>
                </a:cubicBezTo>
                <a:cubicBezTo>
                  <a:pt x="1114" y="4412"/>
                  <a:pt x="1524" y="4528"/>
                  <a:pt x="1942" y="4528"/>
                </a:cubicBezTo>
                <a:cubicBezTo>
                  <a:pt x="2135" y="4528"/>
                  <a:pt x="2328" y="4505"/>
                  <a:pt x="2522" y="4459"/>
                </a:cubicBezTo>
                <a:cubicBezTo>
                  <a:pt x="3040" y="4327"/>
                  <a:pt x="3543" y="4026"/>
                  <a:pt x="4022" y="3569"/>
                </a:cubicBezTo>
                <a:cubicBezTo>
                  <a:pt x="4455" y="3159"/>
                  <a:pt x="4819" y="2649"/>
                  <a:pt x="5113" y="2247"/>
                </a:cubicBezTo>
                <a:cubicBezTo>
                  <a:pt x="5306" y="1976"/>
                  <a:pt x="5530" y="1674"/>
                  <a:pt x="5623" y="1319"/>
                </a:cubicBezTo>
                <a:cubicBezTo>
                  <a:pt x="5731" y="909"/>
                  <a:pt x="5639" y="491"/>
                  <a:pt x="5383" y="251"/>
                </a:cubicBezTo>
                <a:cubicBezTo>
                  <a:pt x="5211" y="90"/>
                  <a:pt x="4962" y="1"/>
                  <a:pt x="4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1768550" y="1468167"/>
            <a:ext cx="5607000" cy="2215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7" name="Google Shape;67;p8"/>
          <p:cNvSpPr/>
          <p:nvPr/>
        </p:nvSpPr>
        <p:spPr>
          <a:xfrm rot="-5400000" flipH="1">
            <a:off x="8330642" y="1636903"/>
            <a:ext cx="1629364" cy="1429074"/>
          </a:xfrm>
          <a:custGeom>
            <a:avLst/>
            <a:gdLst/>
            <a:ahLst/>
            <a:cxnLst/>
            <a:rect l="l" t="t" r="r" b="b"/>
            <a:pathLst>
              <a:path w="7411" h="6500" extrusionOk="0">
                <a:moveTo>
                  <a:pt x="5199" y="224"/>
                </a:moveTo>
                <a:cubicBezTo>
                  <a:pt x="5325" y="224"/>
                  <a:pt x="5446" y="248"/>
                  <a:pt x="5554" y="297"/>
                </a:cubicBezTo>
                <a:cubicBezTo>
                  <a:pt x="6304" y="630"/>
                  <a:pt x="6134" y="1333"/>
                  <a:pt x="5941" y="2153"/>
                </a:cubicBezTo>
                <a:cubicBezTo>
                  <a:pt x="5770" y="2849"/>
                  <a:pt x="5600" y="3576"/>
                  <a:pt x="6002" y="4149"/>
                </a:cubicBezTo>
                <a:cubicBezTo>
                  <a:pt x="6134" y="4327"/>
                  <a:pt x="6289" y="4481"/>
                  <a:pt x="6436" y="4628"/>
                </a:cubicBezTo>
                <a:cubicBezTo>
                  <a:pt x="6590" y="4783"/>
                  <a:pt x="6745" y="4930"/>
                  <a:pt x="6861" y="5100"/>
                </a:cubicBezTo>
                <a:cubicBezTo>
                  <a:pt x="7077" y="5417"/>
                  <a:pt x="7155" y="5889"/>
                  <a:pt x="6892" y="6129"/>
                </a:cubicBezTo>
                <a:cubicBezTo>
                  <a:pt x="6784" y="6230"/>
                  <a:pt x="6639" y="6271"/>
                  <a:pt x="6486" y="6271"/>
                </a:cubicBezTo>
                <a:cubicBezTo>
                  <a:pt x="6299" y="6271"/>
                  <a:pt x="6098" y="6210"/>
                  <a:pt x="5933" y="6121"/>
                </a:cubicBezTo>
                <a:cubicBezTo>
                  <a:pt x="5801" y="6051"/>
                  <a:pt x="5678" y="5959"/>
                  <a:pt x="5546" y="5866"/>
                </a:cubicBezTo>
                <a:cubicBezTo>
                  <a:pt x="5360" y="5734"/>
                  <a:pt x="5159" y="5595"/>
                  <a:pt x="4943" y="5502"/>
                </a:cubicBezTo>
                <a:cubicBezTo>
                  <a:pt x="4718" y="5417"/>
                  <a:pt x="4494" y="5386"/>
                  <a:pt x="4262" y="5386"/>
                </a:cubicBezTo>
                <a:cubicBezTo>
                  <a:pt x="3875" y="5386"/>
                  <a:pt x="3473" y="5479"/>
                  <a:pt x="3087" y="5580"/>
                </a:cubicBezTo>
                <a:cubicBezTo>
                  <a:pt x="2709" y="5674"/>
                  <a:pt x="2324" y="5768"/>
                  <a:pt x="1950" y="5768"/>
                </a:cubicBezTo>
                <a:cubicBezTo>
                  <a:pt x="1803" y="5768"/>
                  <a:pt x="1658" y="5754"/>
                  <a:pt x="1516" y="5719"/>
                </a:cubicBezTo>
                <a:cubicBezTo>
                  <a:pt x="766" y="5533"/>
                  <a:pt x="240" y="4706"/>
                  <a:pt x="395" y="3948"/>
                </a:cubicBezTo>
                <a:cubicBezTo>
                  <a:pt x="536" y="3256"/>
                  <a:pt x="1217" y="2726"/>
                  <a:pt x="1917" y="2726"/>
                </a:cubicBezTo>
                <a:cubicBezTo>
                  <a:pt x="1985" y="2726"/>
                  <a:pt x="2052" y="2731"/>
                  <a:pt x="2120" y="2741"/>
                </a:cubicBezTo>
                <a:cubicBezTo>
                  <a:pt x="2267" y="2764"/>
                  <a:pt x="2421" y="2811"/>
                  <a:pt x="2576" y="2849"/>
                </a:cubicBezTo>
                <a:cubicBezTo>
                  <a:pt x="2817" y="2916"/>
                  <a:pt x="3065" y="2985"/>
                  <a:pt x="3299" y="2985"/>
                </a:cubicBezTo>
                <a:cubicBezTo>
                  <a:pt x="3499" y="2985"/>
                  <a:pt x="3688" y="2934"/>
                  <a:pt x="3852" y="2787"/>
                </a:cubicBezTo>
                <a:cubicBezTo>
                  <a:pt x="4177" y="2501"/>
                  <a:pt x="4154" y="2076"/>
                  <a:pt x="4131" y="1666"/>
                </a:cubicBezTo>
                <a:cubicBezTo>
                  <a:pt x="4115" y="1457"/>
                  <a:pt x="4100" y="1233"/>
                  <a:pt x="4138" y="1047"/>
                </a:cubicBezTo>
                <a:cubicBezTo>
                  <a:pt x="4193" y="761"/>
                  <a:pt x="4394" y="506"/>
                  <a:pt x="4680" y="359"/>
                </a:cubicBezTo>
                <a:cubicBezTo>
                  <a:pt x="4845" y="269"/>
                  <a:pt x="5026" y="224"/>
                  <a:pt x="5199" y="224"/>
                </a:cubicBezTo>
                <a:close/>
                <a:moveTo>
                  <a:pt x="5191" y="0"/>
                </a:moveTo>
                <a:cubicBezTo>
                  <a:pt x="4987" y="0"/>
                  <a:pt x="4776" y="53"/>
                  <a:pt x="4579" y="158"/>
                </a:cubicBezTo>
                <a:cubicBezTo>
                  <a:pt x="4231" y="336"/>
                  <a:pt x="3984" y="653"/>
                  <a:pt x="3914" y="1001"/>
                </a:cubicBezTo>
                <a:cubicBezTo>
                  <a:pt x="3875" y="1225"/>
                  <a:pt x="3891" y="1457"/>
                  <a:pt x="3899" y="1681"/>
                </a:cubicBezTo>
                <a:cubicBezTo>
                  <a:pt x="3922" y="2053"/>
                  <a:pt x="3945" y="2401"/>
                  <a:pt x="3705" y="2617"/>
                </a:cubicBezTo>
                <a:cubicBezTo>
                  <a:pt x="3586" y="2720"/>
                  <a:pt x="3443" y="2757"/>
                  <a:pt x="3286" y="2757"/>
                </a:cubicBezTo>
                <a:cubicBezTo>
                  <a:pt x="3087" y="2757"/>
                  <a:pt x="2863" y="2698"/>
                  <a:pt x="2630" y="2633"/>
                </a:cubicBezTo>
                <a:cubicBezTo>
                  <a:pt x="2475" y="2594"/>
                  <a:pt x="2313" y="2548"/>
                  <a:pt x="2151" y="2525"/>
                </a:cubicBezTo>
                <a:cubicBezTo>
                  <a:pt x="2070" y="2512"/>
                  <a:pt x="1989" y="2505"/>
                  <a:pt x="1908" y="2505"/>
                </a:cubicBezTo>
                <a:cubicBezTo>
                  <a:pt x="1112" y="2505"/>
                  <a:pt x="333" y="3108"/>
                  <a:pt x="178" y="3901"/>
                </a:cubicBezTo>
                <a:cubicBezTo>
                  <a:pt x="0" y="4775"/>
                  <a:pt x="604" y="5727"/>
                  <a:pt x="1462" y="5943"/>
                </a:cubicBezTo>
                <a:cubicBezTo>
                  <a:pt x="1621" y="5983"/>
                  <a:pt x="1781" y="5999"/>
                  <a:pt x="1941" y="5999"/>
                </a:cubicBezTo>
                <a:cubicBezTo>
                  <a:pt x="2344" y="5999"/>
                  <a:pt x="2750" y="5896"/>
                  <a:pt x="3148" y="5796"/>
                </a:cubicBezTo>
                <a:cubicBezTo>
                  <a:pt x="3532" y="5703"/>
                  <a:pt x="3903" y="5609"/>
                  <a:pt x="4260" y="5609"/>
                </a:cubicBezTo>
                <a:cubicBezTo>
                  <a:pt x="4464" y="5609"/>
                  <a:pt x="4663" y="5640"/>
                  <a:pt x="4858" y="5719"/>
                </a:cubicBezTo>
                <a:cubicBezTo>
                  <a:pt x="5051" y="5796"/>
                  <a:pt x="5229" y="5920"/>
                  <a:pt x="5415" y="6051"/>
                </a:cubicBezTo>
                <a:cubicBezTo>
                  <a:pt x="5546" y="6144"/>
                  <a:pt x="5685" y="6237"/>
                  <a:pt x="5825" y="6322"/>
                </a:cubicBezTo>
                <a:cubicBezTo>
                  <a:pt x="6018" y="6423"/>
                  <a:pt x="6258" y="6500"/>
                  <a:pt x="6490" y="6500"/>
                </a:cubicBezTo>
                <a:cubicBezTo>
                  <a:pt x="6691" y="6500"/>
                  <a:pt x="6884" y="6446"/>
                  <a:pt x="7047" y="6299"/>
                </a:cubicBezTo>
                <a:cubicBezTo>
                  <a:pt x="7410" y="5959"/>
                  <a:pt x="7317" y="5363"/>
                  <a:pt x="7047" y="4976"/>
                </a:cubicBezTo>
                <a:cubicBezTo>
                  <a:pt x="6915" y="4783"/>
                  <a:pt x="6753" y="4621"/>
                  <a:pt x="6598" y="4466"/>
                </a:cubicBezTo>
                <a:cubicBezTo>
                  <a:pt x="6443" y="4319"/>
                  <a:pt x="6304" y="4180"/>
                  <a:pt x="6188" y="4017"/>
                </a:cubicBezTo>
                <a:cubicBezTo>
                  <a:pt x="5840" y="3530"/>
                  <a:pt x="6002" y="2857"/>
                  <a:pt x="6157" y="2200"/>
                </a:cubicBezTo>
                <a:cubicBezTo>
                  <a:pt x="6366" y="1364"/>
                  <a:pt x="6567" y="498"/>
                  <a:pt x="5647" y="96"/>
                </a:cubicBezTo>
                <a:cubicBezTo>
                  <a:pt x="5505" y="32"/>
                  <a:pt x="5350" y="0"/>
                  <a:pt x="5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rot="-1799981" flipH="1">
            <a:off x="-546191" y="2061775"/>
            <a:ext cx="1260221" cy="995733"/>
          </a:xfrm>
          <a:custGeom>
            <a:avLst/>
            <a:gdLst/>
            <a:ahLst/>
            <a:cxnLst/>
            <a:rect l="l" t="t" r="r" b="b"/>
            <a:pathLst>
              <a:path w="5732" h="4529" extrusionOk="0">
                <a:moveTo>
                  <a:pt x="4703" y="228"/>
                </a:moveTo>
                <a:cubicBezTo>
                  <a:pt x="4888" y="228"/>
                  <a:pt x="5082" y="274"/>
                  <a:pt x="5229" y="414"/>
                </a:cubicBezTo>
                <a:cubicBezTo>
                  <a:pt x="5422" y="599"/>
                  <a:pt x="5492" y="932"/>
                  <a:pt x="5407" y="1257"/>
                </a:cubicBezTo>
                <a:cubicBezTo>
                  <a:pt x="5322" y="1574"/>
                  <a:pt x="5113" y="1860"/>
                  <a:pt x="4935" y="2115"/>
                </a:cubicBezTo>
                <a:cubicBezTo>
                  <a:pt x="4564" y="2618"/>
                  <a:pt x="4254" y="3036"/>
                  <a:pt x="3867" y="3407"/>
                </a:cubicBezTo>
                <a:cubicBezTo>
                  <a:pt x="3419" y="3840"/>
                  <a:pt x="2947" y="4118"/>
                  <a:pt x="2468" y="4234"/>
                </a:cubicBezTo>
                <a:cubicBezTo>
                  <a:pt x="2292" y="4278"/>
                  <a:pt x="2115" y="4300"/>
                  <a:pt x="1941" y="4300"/>
                </a:cubicBezTo>
                <a:cubicBezTo>
                  <a:pt x="1566" y="4300"/>
                  <a:pt x="1209" y="4198"/>
                  <a:pt x="928" y="4002"/>
                </a:cubicBezTo>
                <a:cubicBezTo>
                  <a:pt x="472" y="3693"/>
                  <a:pt x="240" y="3136"/>
                  <a:pt x="348" y="2649"/>
                </a:cubicBezTo>
                <a:cubicBezTo>
                  <a:pt x="487" y="2046"/>
                  <a:pt x="944" y="1914"/>
                  <a:pt x="1485" y="1767"/>
                </a:cubicBezTo>
                <a:cubicBezTo>
                  <a:pt x="1539" y="1752"/>
                  <a:pt x="1601" y="1736"/>
                  <a:pt x="1663" y="1713"/>
                </a:cubicBezTo>
                <a:cubicBezTo>
                  <a:pt x="2398" y="1496"/>
                  <a:pt x="2939" y="1133"/>
                  <a:pt x="3566" y="715"/>
                </a:cubicBezTo>
                <a:lnTo>
                  <a:pt x="3604" y="692"/>
                </a:lnTo>
                <a:cubicBezTo>
                  <a:pt x="3867" y="514"/>
                  <a:pt x="4130" y="336"/>
                  <a:pt x="4424" y="259"/>
                </a:cubicBezTo>
                <a:cubicBezTo>
                  <a:pt x="4509" y="244"/>
                  <a:pt x="4602" y="228"/>
                  <a:pt x="4703" y="228"/>
                </a:cubicBezTo>
                <a:close/>
                <a:moveTo>
                  <a:pt x="4693" y="1"/>
                </a:moveTo>
                <a:cubicBezTo>
                  <a:pt x="4587" y="1"/>
                  <a:pt x="4479" y="14"/>
                  <a:pt x="4370" y="42"/>
                </a:cubicBezTo>
                <a:cubicBezTo>
                  <a:pt x="4038" y="127"/>
                  <a:pt x="3744" y="329"/>
                  <a:pt x="3481" y="499"/>
                </a:cubicBezTo>
                <a:lnTo>
                  <a:pt x="3442" y="522"/>
                </a:lnTo>
                <a:cubicBezTo>
                  <a:pt x="2831" y="940"/>
                  <a:pt x="2297" y="1288"/>
                  <a:pt x="1594" y="1496"/>
                </a:cubicBezTo>
                <a:cubicBezTo>
                  <a:pt x="1539" y="1520"/>
                  <a:pt x="1478" y="1535"/>
                  <a:pt x="1423" y="1551"/>
                </a:cubicBezTo>
                <a:cubicBezTo>
                  <a:pt x="866" y="1705"/>
                  <a:pt x="294" y="1868"/>
                  <a:pt x="132" y="2595"/>
                </a:cubicBezTo>
                <a:cubicBezTo>
                  <a:pt x="0" y="3175"/>
                  <a:pt x="271" y="3825"/>
                  <a:pt x="797" y="4188"/>
                </a:cubicBezTo>
                <a:cubicBezTo>
                  <a:pt x="1114" y="4412"/>
                  <a:pt x="1524" y="4528"/>
                  <a:pt x="1942" y="4528"/>
                </a:cubicBezTo>
                <a:cubicBezTo>
                  <a:pt x="2135" y="4528"/>
                  <a:pt x="2328" y="4505"/>
                  <a:pt x="2522" y="4459"/>
                </a:cubicBezTo>
                <a:cubicBezTo>
                  <a:pt x="3040" y="4327"/>
                  <a:pt x="3543" y="4026"/>
                  <a:pt x="4022" y="3569"/>
                </a:cubicBezTo>
                <a:cubicBezTo>
                  <a:pt x="4455" y="3159"/>
                  <a:pt x="4819" y="2649"/>
                  <a:pt x="5113" y="2247"/>
                </a:cubicBezTo>
                <a:cubicBezTo>
                  <a:pt x="5306" y="1976"/>
                  <a:pt x="5530" y="1674"/>
                  <a:pt x="5623" y="1319"/>
                </a:cubicBezTo>
                <a:cubicBezTo>
                  <a:pt x="5731" y="909"/>
                  <a:pt x="5639" y="491"/>
                  <a:pt x="5383" y="251"/>
                </a:cubicBezTo>
                <a:cubicBezTo>
                  <a:pt x="5211" y="90"/>
                  <a:pt x="4962" y="1"/>
                  <a:pt x="4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rot="-5400000" flipH="1">
            <a:off x="63860" y="3201086"/>
            <a:ext cx="620878" cy="550963"/>
          </a:xfrm>
          <a:custGeom>
            <a:avLst/>
            <a:gdLst/>
            <a:ahLst/>
            <a:cxnLst/>
            <a:rect l="l" t="t" r="r" b="b"/>
            <a:pathLst>
              <a:path w="2824" h="2506" extrusionOk="0">
                <a:moveTo>
                  <a:pt x="1578" y="224"/>
                </a:moveTo>
                <a:cubicBezTo>
                  <a:pt x="1787" y="224"/>
                  <a:pt x="1996" y="270"/>
                  <a:pt x="2166" y="386"/>
                </a:cubicBezTo>
                <a:cubicBezTo>
                  <a:pt x="2538" y="634"/>
                  <a:pt x="2437" y="1353"/>
                  <a:pt x="2213" y="1724"/>
                </a:cubicBezTo>
                <a:cubicBezTo>
                  <a:pt x="2004" y="2065"/>
                  <a:pt x="1613" y="2281"/>
                  <a:pt x="1232" y="2281"/>
                </a:cubicBezTo>
                <a:cubicBezTo>
                  <a:pt x="1190" y="2281"/>
                  <a:pt x="1148" y="2279"/>
                  <a:pt x="1107" y="2273"/>
                </a:cubicBezTo>
                <a:cubicBezTo>
                  <a:pt x="674" y="2219"/>
                  <a:pt x="310" y="1856"/>
                  <a:pt x="264" y="1438"/>
                </a:cubicBezTo>
                <a:cubicBezTo>
                  <a:pt x="233" y="1105"/>
                  <a:pt x="395" y="742"/>
                  <a:pt x="689" y="510"/>
                </a:cubicBezTo>
                <a:cubicBezTo>
                  <a:pt x="906" y="340"/>
                  <a:pt x="1246" y="224"/>
                  <a:pt x="1578" y="224"/>
                </a:cubicBezTo>
                <a:close/>
                <a:moveTo>
                  <a:pt x="1577" y="1"/>
                </a:moveTo>
                <a:cubicBezTo>
                  <a:pt x="1195" y="1"/>
                  <a:pt x="804" y="131"/>
                  <a:pt x="550" y="340"/>
                </a:cubicBezTo>
                <a:cubicBezTo>
                  <a:pt x="194" y="618"/>
                  <a:pt x="1" y="1051"/>
                  <a:pt x="39" y="1461"/>
                </a:cubicBezTo>
                <a:cubicBezTo>
                  <a:pt x="93" y="1979"/>
                  <a:pt x="542" y="2428"/>
                  <a:pt x="1076" y="2498"/>
                </a:cubicBezTo>
                <a:cubicBezTo>
                  <a:pt x="1130" y="2505"/>
                  <a:pt x="1184" y="2505"/>
                  <a:pt x="1238" y="2505"/>
                </a:cubicBezTo>
                <a:cubicBezTo>
                  <a:pt x="1694" y="2505"/>
                  <a:pt x="2151" y="2258"/>
                  <a:pt x="2406" y="1840"/>
                </a:cubicBezTo>
                <a:cubicBezTo>
                  <a:pt x="2646" y="1446"/>
                  <a:pt x="2824" y="548"/>
                  <a:pt x="2290" y="193"/>
                </a:cubicBezTo>
                <a:cubicBezTo>
                  <a:pt x="2085" y="59"/>
                  <a:pt x="1833" y="1"/>
                  <a:pt x="1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2135550" y="1464050"/>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2" name="Google Shape;72;p9"/>
          <p:cNvSpPr txBox="1">
            <a:spLocks noGrp="1"/>
          </p:cNvSpPr>
          <p:nvPr>
            <p:ph type="subTitle" idx="1"/>
          </p:nvPr>
        </p:nvSpPr>
        <p:spPr>
          <a:xfrm>
            <a:off x="2135550" y="251339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9"/>
          <p:cNvSpPr/>
          <p:nvPr/>
        </p:nvSpPr>
        <p:spPr>
          <a:xfrm flipH="1">
            <a:off x="1669965" y="4773157"/>
            <a:ext cx="1392862" cy="1100536"/>
          </a:xfrm>
          <a:custGeom>
            <a:avLst/>
            <a:gdLst/>
            <a:ahLst/>
            <a:cxnLst/>
            <a:rect l="l" t="t" r="r" b="b"/>
            <a:pathLst>
              <a:path w="5732" h="4529" extrusionOk="0">
                <a:moveTo>
                  <a:pt x="4703" y="228"/>
                </a:moveTo>
                <a:cubicBezTo>
                  <a:pt x="4888" y="228"/>
                  <a:pt x="5082" y="274"/>
                  <a:pt x="5229" y="414"/>
                </a:cubicBezTo>
                <a:cubicBezTo>
                  <a:pt x="5422" y="599"/>
                  <a:pt x="5492" y="932"/>
                  <a:pt x="5407" y="1257"/>
                </a:cubicBezTo>
                <a:cubicBezTo>
                  <a:pt x="5322" y="1574"/>
                  <a:pt x="5113" y="1860"/>
                  <a:pt x="4935" y="2115"/>
                </a:cubicBezTo>
                <a:cubicBezTo>
                  <a:pt x="4564" y="2618"/>
                  <a:pt x="4254" y="3036"/>
                  <a:pt x="3867" y="3407"/>
                </a:cubicBezTo>
                <a:cubicBezTo>
                  <a:pt x="3419" y="3840"/>
                  <a:pt x="2947" y="4118"/>
                  <a:pt x="2468" y="4234"/>
                </a:cubicBezTo>
                <a:cubicBezTo>
                  <a:pt x="2292" y="4278"/>
                  <a:pt x="2115" y="4300"/>
                  <a:pt x="1941" y="4300"/>
                </a:cubicBezTo>
                <a:cubicBezTo>
                  <a:pt x="1566" y="4300"/>
                  <a:pt x="1209" y="4198"/>
                  <a:pt x="928" y="4002"/>
                </a:cubicBezTo>
                <a:cubicBezTo>
                  <a:pt x="472" y="3693"/>
                  <a:pt x="240" y="3136"/>
                  <a:pt x="348" y="2649"/>
                </a:cubicBezTo>
                <a:cubicBezTo>
                  <a:pt x="487" y="2046"/>
                  <a:pt x="944" y="1914"/>
                  <a:pt x="1485" y="1767"/>
                </a:cubicBezTo>
                <a:cubicBezTo>
                  <a:pt x="1539" y="1752"/>
                  <a:pt x="1601" y="1736"/>
                  <a:pt x="1663" y="1713"/>
                </a:cubicBezTo>
                <a:cubicBezTo>
                  <a:pt x="2398" y="1496"/>
                  <a:pt x="2939" y="1133"/>
                  <a:pt x="3566" y="715"/>
                </a:cubicBezTo>
                <a:lnTo>
                  <a:pt x="3604" y="692"/>
                </a:lnTo>
                <a:cubicBezTo>
                  <a:pt x="3867" y="514"/>
                  <a:pt x="4130" y="336"/>
                  <a:pt x="4424" y="259"/>
                </a:cubicBezTo>
                <a:cubicBezTo>
                  <a:pt x="4509" y="244"/>
                  <a:pt x="4602" y="228"/>
                  <a:pt x="4703" y="228"/>
                </a:cubicBezTo>
                <a:close/>
                <a:moveTo>
                  <a:pt x="4693" y="1"/>
                </a:moveTo>
                <a:cubicBezTo>
                  <a:pt x="4587" y="1"/>
                  <a:pt x="4479" y="14"/>
                  <a:pt x="4370" y="42"/>
                </a:cubicBezTo>
                <a:cubicBezTo>
                  <a:pt x="4038" y="127"/>
                  <a:pt x="3744" y="329"/>
                  <a:pt x="3481" y="499"/>
                </a:cubicBezTo>
                <a:lnTo>
                  <a:pt x="3442" y="522"/>
                </a:lnTo>
                <a:cubicBezTo>
                  <a:pt x="2831" y="940"/>
                  <a:pt x="2297" y="1288"/>
                  <a:pt x="1594" y="1496"/>
                </a:cubicBezTo>
                <a:cubicBezTo>
                  <a:pt x="1539" y="1520"/>
                  <a:pt x="1478" y="1535"/>
                  <a:pt x="1423" y="1551"/>
                </a:cubicBezTo>
                <a:cubicBezTo>
                  <a:pt x="866" y="1705"/>
                  <a:pt x="294" y="1868"/>
                  <a:pt x="132" y="2595"/>
                </a:cubicBezTo>
                <a:cubicBezTo>
                  <a:pt x="0" y="3175"/>
                  <a:pt x="271" y="3825"/>
                  <a:pt x="797" y="4188"/>
                </a:cubicBezTo>
                <a:cubicBezTo>
                  <a:pt x="1114" y="4412"/>
                  <a:pt x="1524" y="4528"/>
                  <a:pt x="1942" y="4528"/>
                </a:cubicBezTo>
                <a:cubicBezTo>
                  <a:pt x="2135" y="4528"/>
                  <a:pt x="2328" y="4505"/>
                  <a:pt x="2522" y="4459"/>
                </a:cubicBezTo>
                <a:cubicBezTo>
                  <a:pt x="3040" y="4327"/>
                  <a:pt x="3543" y="4026"/>
                  <a:pt x="4022" y="3569"/>
                </a:cubicBezTo>
                <a:cubicBezTo>
                  <a:pt x="4455" y="3159"/>
                  <a:pt x="4819" y="2649"/>
                  <a:pt x="5113" y="2247"/>
                </a:cubicBezTo>
                <a:cubicBezTo>
                  <a:pt x="5306" y="1976"/>
                  <a:pt x="5530" y="1674"/>
                  <a:pt x="5623" y="1319"/>
                </a:cubicBezTo>
                <a:cubicBezTo>
                  <a:pt x="5731" y="909"/>
                  <a:pt x="5639" y="491"/>
                  <a:pt x="5383" y="251"/>
                </a:cubicBezTo>
                <a:cubicBezTo>
                  <a:pt x="5211" y="90"/>
                  <a:pt x="4962" y="1"/>
                  <a:pt x="4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a:off x="4825219" y="-1039978"/>
            <a:ext cx="1800854" cy="1579484"/>
          </a:xfrm>
          <a:custGeom>
            <a:avLst/>
            <a:gdLst/>
            <a:ahLst/>
            <a:cxnLst/>
            <a:rect l="l" t="t" r="r" b="b"/>
            <a:pathLst>
              <a:path w="7411" h="6500" extrusionOk="0">
                <a:moveTo>
                  <a:pt x="5199" y="224"/>
                </a:moveTo>
                <a:cubicBezTo>
                  <a:pt x="5325" y="224"/>
                  <a:pt x="5446" y="248"/>
                  <a:pt x="5554" y="297"/>
                </a:cubicBezTo>
                <a:cubicBezTo>
                  <a:pt x="6304" y="630"/>
                  <a:pt x="6134" y="1333"/>
                  <a:pt x="5941" y="2153"/>
                </a:cubicBezTo>
                <a:cubicBezTo>
                  <a:pt x="5770" y="2849"/>
                  <a:pt x="5600" y="3576"/>
                  <a:pt x="6002" y="4149"/>
                </a:cubicBezTo>
                <a:cubicBezTo>
                  <a:pt x="6134" y="4327"/>
                  <a:pt x="6289" y="4481"/>
                  <a:pt x="6436" y="4628"/>
                </a:cubicBezTo>
                <a:cubicBezTo>
                  <a:pt x="6590" y="4783"/>
                  <a:pt x="6745" y="4930"/>
                  <a:pt x="6861" y="5100"/>
                </a:cubicBezTo>
                <a:cubicBezTo>
                  <a:pt x="7077" y="5417"/>
                  <a:pt x="7155" y="5889"/>
                  <a:pt x="6892" y="6129"/>
                </a:cubicBezTo>
                <a:cubicBezTo>
                  <a:pt x="6784" y="6230"/>
                  <a:pt x="6639" y="6271"/>
                  <a:pt x="6486" y="6271"/>
                </a:cubicBezTo>
                <a:cubicBezTo>
                  <a:pt x="6299" y="6271"/>
                  <a:pt x="6098" y="6210"/>
                  <a:pt x="5933" y="6121"/>
                </a:cubicBezTo>
                <a:cubicBezTo>
                  <a:pt x="5801" y="6051"/>
                  <a:pt x="5678" y="5959"/>
                  <a:pt x="5546" y="5866"/>
                </a:cubicBezTo>
                <a:cubicBezTo>
                  <a:pt x="5360" y="5734"/>
                  <a:pt x="5159" y="5595"/>
                  <a:pt x="4943" y="5502"/>
                </a:cubicBezTo>
                <a:cubicBezTo>
                  <a:pt x="4718" y="5417"/>
                  <a:pt x="4494" y="5386"/>
                  <a:pt x="4262" y="5386"/>
                </a:cubicBezTo>
                <a:cubicBezTo>
                  <a:pt x="3875" y="5386"/>
                  <a:pt x="3473" y="5479"/>
                  <a:pt x="3087" y="5580"/>
                </a:cubicBezTo>
                <a:cubicBezTo>
                  <a:pt x="2709" y="5674"/>
                  <a:pt x="2324" y="5768"/>
                  <a:pt x="1950" y="5768"/>
                </a:cubicBezTo>
                <a:cubicBezTo>
                  <a:pt x="1803" y="5768"/>
                  <a:pt x="1658" y="5754"/>
                  <a:pt x="1516" y="5719"/>
                </a:cubicBezTo>
                <a:cubicBezTo>
                  <a:pt x="766" y="5533"/>
                  <a:pt x="240" y="4706"/>
                  <a:pt x="395" y="3948"/>
                </a:cubicBezTo>
                <a:cubicBezTo>
                  <a:pt x="536" y="3256"/>
                  <a:pt x="1217" y="2726"/>
                  <a:pt x="1917" y="2726"/>
                </a:cubicBezTo>
                <a:cubicBezTo>
                  <a:pt x="1985" y="2726"/>
                  <a:pt x="2052" y="2731"/>
                  <a:pt x="2120" y="2741"/>
                </a:cubicBezTo>
                <a:cubicBezTo>
                  <a:pt x="2267" y="2764"/>
                  <a:pt x="2421" y="2811"/>
                  <a:pt x="2576" y="2849"/>
                </a:cubicBezTo>
                <a:cubicBezTo>
                  <a:pt x="2817" y="2916"/>
                  <a:pt x="3065" y="2985"/>
                  <a:pt x="3299" y="2985"/>
                </a:cubicBezTo>
                <a:cubicBezTo>
                  <a:pt x="3499" y="2985"/>
                  <a:pt x="3688" y="2934"/>
                  <a:pt x="3852" y="2787"/>
                </a:cubicBezTo>
                <a:cubicBezTo>
                  <a:pt x="4177" y="2501"/>
                  <a:pt x="4154" y="2076"/>
                  <a:pt x="4131" y="1666"/>
                </a:cubicBezTo>
                <a:cubicBezTo>
                  <a:pt x="4115" y="1457"/>
                  <a:pt x="4100" y="1233"/>
                  <a:pt x="4138" y="1047"/>
                </a:cubicBezTo>
                <a:cubicBezTo>
                  <a:pt x="4193" y="761"/>
                  <a:pt x="4394" y="506"/>
                  <a:pt x="4680" y="359"/>
                </a:cubicBezTo>
                <a:cubicBezTo>
                  <a:pt x="4845" y="269"/>
                  <a:pt x="5026" y="224"/>
                  <a:pt x="5199" y="224"/>
                </a:cubicBezTo>
                <a:close/>
                <a:moveTo>
                  <a:pt x="5191" y="0"/>
                </a:moveTo>
                <a:cubicBezTo>
                  <a:pt x="4987" y="0"/>
                  <a:pt x="4776" y="53"/>
                  <a:pt x="4579" y="158"/>
                </a:cubicBezTo>
                <a:cubicBezTo>
                  <a:pt x="4231" y="336"/>
                  <a:pt x="3984" y="653"/>
                  <a:pt x="3914" y="1001"/>
                </a:cubicBezTo>
                <a:cubicBezTo>
                  <a:pt x="3875" y="1225"/>
                  <a:pt x="3891" y="1457"/>
                  <a:pt x="3899" y="1681"/>
                </a:cubicBezTo>
                <a:cubicBezTo>
                  <a:pt x="3922" y="2053"/>
                  <a:pt x="3945" y="2401"/>
                  <a:pt x="3705" y="2617"/>
                </a:cubicBezTo>
                <a:cubicBezTo>
                  <a:pt x="3586" y="2720"/>
                  <a:pt x="3443" y="2757"/>
                  <a:pt x="3286" y="2757"/>
                </a:cubicBezTo>
                <a:cubicBezTo>
                  <a:pt x="3087" y="2757"/>
                  <a:pt x="2863" y="2698"/>
                  <a:pt x="2630" y="2633"/>
                </a:cubicBezTo>
                <a:cubicBezTo>
                  <a:pt x="2475" y="2594"/>
                  <a:pt x="2313" y="2548"/>
                  <a:pt x="2151" y="2525"/>
                </a:cubicBezTo>
                <a:cubicBezTo>
                  <a:pt x="2070" y="2512"/>
                  <a:pt x="1989" y="2505"/>
                  <a:pt x="1908" y="2505"/>
                </a:cubicBezTo>
                <a:cubicBezTo>
                  <a:pt x="1112" y="2505"/>
                  <a:pt x="333" y="3108"/>
                  <a:pt x="178" y="3901"/>
                </a:cubicBezTo>
                <a:cubicBezTo>
                  <a:pt x="0" y="4775"/>
                  <a:pt x="604" y="5727"/>
                  <a:pt x="1462" y="5943"/>
                </a:cubicBezTo>
                <a:cubicBezTo>
                  <a:pt x="1621" y="5983"/>
                  <a:pt x="1781" y="5999"/>
                  <a:pt x="1941" y="5999"/>
                </a:cubicBezTo>
                <a:cubicBezTo>
                  <a:pt x="2344" y="5999"/>
                  <a:pt x="2750" y="5896"/>
                  <a:pt x="3148" y="5796"/>
                </a:cubicBezTo>
                <a:cubicBezTo>
                  <a:pt x="3532" y="5703"/>
                  <a:pt x="3903" y="5609"/>
                  <a:pt x="4260" y="5609"/>
                </a:cubicBezTo>
                <a:cubicBezTo>
                  <a:pt x="4464" y="5609"/>
                  <a:pt x="4663" y="5640"/>
                  <a:pt x="4858" y="5719"/>
                </a:cubicBezTo>
                <a:cubicBezTo>
                  <a:pt x="5051" y="5796"/>
                  <a:pt x="5229" y="5920"/>
                  <a:pt x="5415" y="6051"/>
                </a:cubicBezTo>
                <a:cubicBezTo>
                  <a:pt x="5546" y="6144"/>
                  <a:pt x="5685" y="6237"/>
                  <a:pt x="5825" y="6322"/>
                </a:cubicBezTo>
                <a:cubicBezTo>
                  <a:pt x="6018" y="6423"/>
                  <a:pt x="6258" y="6500"/>
                  <a:pt x="6490" y="6500"/>
                </a:cubicBezTo>
                <a:cubicBezTo>
                  <a:pt x="6691" y="6500"/>
                  <a:pt x="6884" y="6446"/>
                  <a:pt x="7047" y="6299"/>
                </a:cubicBezTo>
                <a:cubicBezTo>
                  <a:pt x="7410" y="5959"/>
                  <a:pt x="7317" y="5363"/>
                  <a:pt x="7047" y="4976"/>
                </a:cubicBezTo>
                <a:cubicBezTo>
                  <a:pt x="6915" y="4783"/>
                  <a:pt x="6753" y="4621"/>
                  <a:pt x="6598" y="4466"/>
                </a:cubicBezTo>
                <a:cubicBezTo>
                  <a:pt x="6443" y="4319"/>
                  <a:pt x="6304" y="4180"/>
                  <a:pt x="6188" y="4017"/>
                </a:cubicBezTo>
                <a:cubicBezTo>
                  <a:pt x="5840" y="3530"/>
                  <a:pt x="6002" y="2857"/>
                  <a:pt x="6157" y="2200"/>
                </a:cubicBezTo>
                <a:cubicBezTo>
                  <a:pt x="6366" y="1364"/>
                  <a:pt x="6567" y="498"/>
                  <a:pt x="5647" y="96"/>
                </a:cubicBezTo>
                <a:cubicBezTo>
                  <a:pt x="5505" y="32"/>
                  <a:pt x="5350" y="0"/>
                  <a:pt x="5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10"/>
          <p:cNvSpPr>
            <a:spLocks noGrp="1"/>
          </p:cNvSpPr>
          <p:nvPr>
            <p:ph type="pic" idx="2"/>
          </p:nvPr>
        </p:nvSpPr>
        <p:spPr>
          <a:xfrm>
            <a:off x="-25" y="-13725"/>
            <a:ext cx="9144000" cy="5157300"/>
          </a:xfrm>
          <a:prstGeom prst="rect">
            <a:avLst/>
          </a:prstGeom>
          <a:noFill/>
          <a:ln>
            <a:noFill/>
          </a:ln>
        </p:spPr>
      </p:sp>
      <p:sp>
        <p:nvSpPr>
          <p:cNvPr id="77" name="Google Shape;77;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8"/>
        <p:cNvGrpSpPr/>
        <p:nvPr/>
      </p:nvGrpSpPr>
      <p:grpSpPr>
        <a:xfrm>
          <a:off x="0" y="0"/>
          <a:ext cx="0" cy="0"/>
          <a:chOff x="0" y="0"/>
          <a:chExt cx="0" cy="0"/>
        </a:xfrm>
      </p:grpSpPr>
      <p:sp>
        <p:nvSpPr>
          <p:cNvPr id="79" name="Google Shape;79;p11"/>
          <p:cNvSpPr txBox="1">
            <a:spLocks noGrp="1"/>
          </p:cNvSpPr>
          <p:nvPr>
            <p:ph type="title" hasCustomPrompt="1"/>
          </p:nvPr>
        </p:nvSpPr>
        <p:spPr>
          <a:xfrm>
            <a:off x="1284000" y="1905000"/>
            <a:ext cx="6576000" cy="868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0" name="Google Shape;80;p11"/>
          <p:cNvSpPr txBox="1">
            <a:spLocks noGrp="1"/>
          </p:cNvSpPr>
          <p:nvPr>
            <p:ph type="subTitle" idx="1"/>
          </p:nvPr>
        </p:nvSpPr>
        <p:spPr>
          <a:xfrm>
            <a:off x="1284000" y="277409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highlight>
                  <a:schemeClr val="accent2"/>
                </a:highlight>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1" name="Google Shape;81;p11"/>
          <p:cNvSpPr/>
          <p:nvPr/>
        </p:nvSpPr>
        <p:spPr>
          <a:xfrm rot="-8100000">
            <a:off x="1781093" y="-619941"/>
            <a:ext cx="1260221" cy="995733"/>
          </a:xfrm>
          <a:custGeom>
            <a:avLst/>
            <a:gdLst/>
            <a:ahLst/>
            <a:cxnLst/>
            <a:rect l="l" t="t" r="r" b="b"/>
            <a:pathLst>
              <a:path w="5732" h="4529" extrusionOk="0">
                <a:moveTo>
                  <a:pt x="4703" y="228"/>
                </a:moveTo>
                <a:cubicBezTo>
                  <a:pt x="4888" y="228"/>
                  <a:pt x="5082" y="274"/>
                  <a:pt x="5229" y="414"/>
                </a:cubicBezTo>
                <a:cubicBezTo>
                  <a:pt x="5422" y="599"/>
                  <a:pt x="5492" y="932"/>
                  <a:pt x="5407" y="1257"/>
                </a:cubicBezTo>
                <a:cubicBezTo>
                  <a:pt x="5322" y="1574"/>
                  <a:pt x="5113" y="1860"/>
                  <a:pt x="4935" y="2115"/>
                </a:cubicBezTo>
                <a:cubicBezTo>
                  <a:pt x="4564" y="2618"/>
                  <a:pt x="4254" y="3036"/>
                  <a:pt x="3867" y="3407"/>
                </a:cubicBezTo>
                <a:cubicBezTo>
                  <a:pt x="3419" y="3840"/>
                  <a:pt x="2947" y="4118"/>
                  <a:pt x="2468" y="4234"/>
                </a:cubicBezTo>
                <a:cubicBezTo>
                  <a:pt x="2292" y="4278"/>
                  <a:pt x="2115" y="4300"/>
                  <a:pt x="1941" y="4300"/>
                </a:cubicBezTo>
                <a:cubicBezTo>
                  <a:pt x="1566" y="4300"/>
                  <a:pt x="1209" y="4198"/>
                  <a:pt x="928" y="4002"/>
                </a:cubicBezTo>
                <a:cubicBezTo>
                  <a:pt x="472" y="3693"/>
                  <a:pt x="240" y="3136"/>
                  <a:pt x="348" y="2649"/>
                </a:cubicBezTo>
                <a:cubicBezTo>
                  <a:pt x="487" y="2046"/>
                  <a:pt x="944" y="1914"/>
                  <a:pt x="1485" y="1767"/>
                </a:cubicBezTo>
                <a:cubicBezTo>
                  <a:pt x="1539" y="1752"/>
                  <a:pt x="1601" y="1736"/>
                  <a:pt x="1663" y="1713"/>
                </a:cubicBezTo>
                <a:cubicBezTo>
                  <a:pt x="2398" y="1496"/>
                  <a:pt x="2939" y="1133"/>
                  <a:pt x="3566" y="715"/>
                </a:cubicBezTo>
                <a:lnTo>
                  <a:pt x="3604" y="692"/>
                </a:lnTo>
                <a:cubicBezTo>
                  <a:pt x="3867" y="514"/>
                  <a:pt x="4130" y="336"/>
                  <a:pt x="4424" y="259"/>
                </a:cubicBezTo>
                <a:cubicBezTo>
                  <a:pt x="4509" y="244"/>
                  <a:pt x="4602" y="228"/>
                  <a:pt x="4703" y="228"/>
                </a:cubicBezTo>
                <a:close/>
                <a:moveTo>
                  <a:pt x="4693" y="1"/>
                </a:moveTo>
                <a:cubicBezTo>
                  <a:pt x="4587" y="1"/>
                  <a:pt x="4479" y="14"/>
                  <a:pt x="4370" y="42"/>
                </a:cubicBezTo>
                <a:cubicBezTo>
                  <a:pt x="4038" y="127"/>
                  <a:pt x="3744" y="329"/>
                  <a:pt x="3481" y="499"/>
                </a:cubicBezTo>
                <a:lnTo>
                  <a:pt x="3442" y="522"/>
                </a:lnTo>
                <a:cubicBezTo>
                  <a:pt x="2831" y="940"/>
                  <a:pt x="2297" y="1288"/>
                  <a:pt x="1594" y="1496"/>
                </a:cubicBezTo>
                <a:cubicBezTo>
                  <a:pt x="1539" y="1520"/>
                  <a:pt x="1478" y="1535"/>
                  <a:pt x="1423" y="1551"/>
                </a:cubicBezTo>
                <a:cubicBezTo>
                  <a:pt x="866" y="1705"/>
                  <a:pt x="294" y="1868"/>
                  <a:pt x="132" y="2595"/>
                </a:cubicBezTo>
                <a:cubicBezTo>
                  <a:pt x="0" y="3175"/>
                  <a:pt x="271" y="3825"/>
                  <a:pt x="797" y="4188"/>
                </a:cubicBezTo>
                <a:cubicBezTo>
                  <a:pt x="1114" y="4412"/>
                  <a:pt x="1524" y="4528"/>
                  <a:pt x="1942" y="4528"/>
                </a:cubicBezTo>
                <a:cubicBezTo>
                  <a:pt x="2135" y="4528"/>
                  <a:pt x="2328" y="4505"/>
                  <a:pt x="2522" y="4459"/>
                </a:cubicBezTo>
                <a:cubicBezTo>
                  <a:pt x="3040" y="4327"/>
                  <a:pt x="3543" y="4026"/>
                  <a:pt x="4022" y="3569"/>
                </a:cubicBezTo>
                <a:cubicBezTo>
                  <a:pt x="4455" y="3159"/>
                  <a:pt x="4819" y="2649"/>
                  <a:pt x="5113" y="2247"/>
                </a:cubicBezTo>
                <a:cubicBezTo>
                  <a:pt x="5306" y="1976"/>
                  <a:pt x="5530" y="1674"/>
                  <a:pt x="5623" y="1319"/>
                </a:cubicBezTo>
                <a:cubicBezTo>
                  <a:pt x="5731" y="909"/>
                  <a:pt x="5639" y="491"/>
                  <a:pt x="5383" y="251"/>
                </a:cubicBezTo>
                <a:cubicBezTo>
                  <a:pt x="5211" y="90"/>
                  <a:pt x="4962" y="1"/>
                  <a:pt x="4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rot="10800000">
            <a:off x="8866172" y="1588998"/>
            <a:ext cx="758508" cy="836998"/>
          </a:xfrm>
          <a:custGeom>
            <a:avLst/>
            <a:gdLst/>
            <a:ahLst/>
            <a:cxnLst/>
            <a:rect l="l" t="t" r="r" b="b"/>
            <a:pathLst>
              <a:path w="3450" h="3807" extrusionOk="0">
                <a:moveTo>
                  <a:pt x="1878" y="223"/>
                </a:moveTo>
                <a:cubicBezTo>
                  <a:pt x="1980" y="223"/>
                  <a:pt x="2081" y="244"/>
                  <a:pt x="2181" y="287"/>
                </a:cubicBezTo>
                <a:cubicBezTo>
                  <a:pt x="2792" y="550"/>
                  <a:pt x="3202" y="1618"/>
                  <a:pt x="3024" y="2492"/>
                </a:cubicBezTo>
                <a:cubicBezTo>
                  <a:pt x="2939" y="2902"/>
                  <a:pt x="2645" y="3582"/>
                  <a:pt x="1655" y="3582"/>
                </a:cubicBezTo>
                <a:lnTo>
                  <a:pt x="1632" y="3582"/>
                </a:lnTo>
                <a:cubicBezTo>
                  <a:pt x="1006" y="3574"/>
                  <a:pt x="418" y="3079"/>
                  <a:pt x="317" y="2476"/>
                </a:cubicBezTo>
                <a:cubicBezTo>
                  <a:pt x="232" y="1942"/>
                  <a:pt x="495" y="1409"/>
                  <a:pt x="735" y="1061"/>
                </a:cubicBezTo>
                <a:cubicBezTo>
                  <a:pt x="1117" y="508"/>
                  <a:pt x="1505" y="223"/>
                  <a:pt x="1878" y="223"/>
                </a:cubicBezTo>
                <a:close/>
                <a:moveTo>
                  <a:pt x="1888" y="1"/>
                </a:moveTo>
                <a:cubicBezTo>
                  <a:pt x="1538" y="1"/>
                  <a:pt x="1062" y="192"/>
                  <a:pt x="549" y="937"/>
                </a:cubicBezTo>
                <a:cubicBezTo>
                  <a:pt x="286" y="1316"/>
                  <a:pt x="0" y="1904"/>
                  <a:pt x="101" y="2515"/>
                </a:cubicBezTo>
                <a:cubicBezTo>
                  <a:pt x="217" y="3219"/>
                  <a:pt x="897" y="3799"/>
                  <a:pt x="1632" y="3806"/>
                </a:cubicBezTo>
                <a:lnTo>
                  <a:pt x="1648" y="3806"/>
                </a:lnTo>
                <a:cubicBezTo>
                  <a:pt x="2491" y="3806"/>
                  <a:pt x="3071" y="3342"/>
                  <a:pt x="3241" y="2538"/>
                </a:cubicBezTo>
                <a:cubicBezTo>
                  <a:pt x="3450" y="1556"/>
                  <a:pt x="2986" y="388"/>
                  <a:pt x="2266" y="79"/>
                </a:cubicBezTo>
                <a:cubicBezTo>
                  <a:pt x="2168" y="37"/>
                  <a:pt x="2040" y="1"/>
                  <a:pt x="1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p:nvPr/>
        </p:nvSpPr>
        <p:spPr>
          <a:xfrm rot="10800000">
            <a:off x="3157414" y="4880740"/>
            <a:ext cx="620878" cy="550963"/>
          </a:xfrm>
          <a:custGeom>
            <a:avLst/>
            <a:gdLst/>
            <a:ahLst/>
            <a:cxnLst/>
            <a:rect l="l" t="t" r="r" b="b"/>
            <a:pathLst>
              <a:path w="2824" h="2506" extrusionOk="0">
                <a:moveTo>
                  <a:pt x="1578" y="224"/>
                </a:moveTo>
                <a:cubicBezTo>
                  <a:pt x="1787" y="224"/>
                  <a:pt x="1996" y="270"/>
                  <a:pt x="2166" y="386"/>
                </a:cubicBezTo>
                <a:cubicBezTo>
                  <a:pt x="2538" y="634"/>
                  <a:pt x="2437" y="1353"/>
                  <a:pt x="2213" y="1724"/>
                </a:cubicBezTo>
                <a:cubicBezTo>
                  <a:pt x="2004" y="2065"/>
                  <a:pt x="1613" y="2281"/>
                  <a:pt x="1232" y="2281"/>
                </a:cubicBezTo>
                <a:cubicBezTo>
                  <a:pt x="1190" y="2281"/>
                  <a:pt x="1148" y="2279"/>
                  <a:pt x="1107" y="2273"/>
                </a:cubicBezTo>
                <a:cubicBezTo>
                  <a:pt x="674" y="2219"/>
                  <a:pt x="310" y="1856"/>
                  <a:pt x="264" y="1438"/>
                </a:cubicBezTo>
                <a:cubicBezTo>
                  <a:pt x="233" y="1105"/>
                  <a:pt x="395" y="742"/>
                  <a:pt x="689" y="510"/>
                </a:cubicBezTo>
                <a:cubicBezTo>
                  <a:pt x="906" y="340"/>
                  <a:pt x="1246" y="224"/>
                  <a:pt x="1578" y="224"/>
                </a:cubicBezTo>
                <a:close/>
                <a:moveTo>
                  <a:pt x="1577" y="1"/>
                </a:moveTo>
                <a:cubicBezTo>
                  <a:pt x="1195" y="1"/>
                  <a:pt x="804" y="131"/>
                  <a:pt x="550" y="340"/>
                </a:cubicBezTo>
                <a:cubicBezTo>
                  <a:pt x="194" y="618"/>
                  <a:pt x="1" y="1051"/>
                  <a:pt x="39" y="1461"/>
                </a:cubicBezTo>
                <a:cubicBezTo>
                  <a:pt x="93" y="1979"/>
                  <a:pt x="542" y="2428"/>
                  <a:pt x="1076" y="2498"/>
                </a:cubicBezTo>
                <a:cubicBezTo>
                  <a:pt x="1130" y="2505"/>
                  <a:pt x="1184" y="2505"/>
                  <a:pt x="1238" y="2505"/>
                </a:cubicBezTo>
                <a:cubicBezTo>
                  <a:pt x="1694" y="2505"/>
                  <a:pt x="2151" y="2258"/>
                  <a:pt x="2406" y="1840"/>
                </a:cubicBezTo>
                <a:cubicBezTo>
                  <a:pt x="2646" y="1446"/>
                  <a:pt x="2824" y="548"/>
                  <a:pt x="2290" y="193"/>
                </a:cubicBezTo>
                <a:cubicBezTo>
                  <a:pt x="2085" y="59"/>
                  <a:pt x="1833" y="1"/>
                  <a:pt x="1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rot="10800000">
            <a:off x="8304827" y="62360"/>
            <a:ext cx="1629364" cy="1429074"/>
          </a:xfrm>
          <a:custGeom>
            <a:avLst/>
            <a:gdLst/>
            <a:ahLst/>
            <a:cxnLst/>
            <a:rect l="l" t="t" r="r" b="b"/>
            <a:pathLst>
              <a:path w="7411" h="6500" extrusionOk="0">
                <a:moveTo>
                  <a:pt x="5199" y="224"/>
                </a:moveTo>
                <a:cubicBezTo>
                  <a:pt x="5325" y="224"/>
                  <a:pt x="5446" y="248"/>
                  <a:pt x="5554" y="297"/>
                </a:cubicBezTo>
                <a:cubicBezTo>
                  <a:pt x="6304" y="630"/>
                  <a:pt x="6134" y="1333"/>
                  <a:pt x="5941" y="2153"/>
                </a:cubicBezTo>
                <a:cubicBezTo>
                  <a:pt x="5770" y="2849"/>
                  <a:pt x="5600" y="3576"/>
                  <a:pt x="6002" y="4149"/>
                </a:cubicBezTo>
                <a:cubicBezTo>
                  <a:pt x="6134" y="4327"/>
                  <a:pt x="6289" y="4481"/>
                  <a:pt x="6436" y="4628"/>
                </a:cubicBezTo>
                <a:cubicBezTo>
                  <a:pt x="6590" y="4783"/>
                  <a:pt x="6745" y="4930"/>
                  <a:pt x="6861" y="5100"/>
                </a:cubicBezTo>
                <a:cubicBezTo>
                  <a:pt x="7077" y="5417"/>
                  <a:pt x="7155" y="5889"/>
                  <a:pt x="6892" y="6129"/>
                </a:cubicBezTo>
                <a:cubicBezTo>
                  <a:pt x="6784" y="6230"/>
                  <a:pt x="6639" y="6271"/>
                  <a:pt x="6486" y="6271"/>
                </a:cubicBezTo>
                <a:cubicBezTo>
                  <a:pt x="6299" y="6271"/>
                  <a:pt x="6098" y="6210"/>
                  <a:pt x="5933" y="6121"/>
                </a:cubicBezTo>
                <a:cubicBezTo>
                  <a:pt x="5801" y="6051"/>
                  <a:pt x="5678" y="5959"/>
                  <a:pt x="5546" y="5866"/>
                </a:cubicBezTo>
                <a:cubicBezTo>
                  <a:pt x="5360" y="5734"/>
                  <a:pt x="5159" y="5595"/>
                  <a:pt x="4943" y="5502"/>
                </a:cubicBezTo>
                <a:cubicBezTo>
                  <a:pt x="4718" y="5417"/>
                  <a:pt x="4494" y="5386"/>
                  <a:pt x="4262" y="5386"/>
                </a:cubicBezTo>
                <a:cubicBezTo>
                  <a:pt x="3875" y="5386"/>
                  <a:pt x="3473" y="5479"/>
                  <a:pt x="3087" y="5580"/>
                </a:cubicBezTo>
                <a:cubicBezTo>
                  <a:pt x="2709" y="5674"/>
                  <a:pt x="2324" y="5768"/>
                  <a:pt x="1950" y="5768"/>
                </a:cubicBezTo>
                <a:cubicBezTo>
                  <a:pt x="1803" y="5768"/>
                  <a:pt x="1658" y="5754"/>
                  <a:pt x="1516" y="5719"/>
                </a:cubicBezTo>
                <a:cubicBezTo>
                  <a:pt x="766" y="5533"/>
                  <a:pt x="240" y="4706"/>
                  <a:pt x="395" y="3948"/>
                </a:cubicBezTo>
                <a:cubicBezTo>
                  <a:pt x="536" y="3256"/>
                  <a:pt x="1217" y="2726"/>
                  <a:pt x="1917" y="2726"/>
                </a:cubicBezTo>
                <a:cubicBezTo>
                  <a:pt x="1985" y="2726"/>
                  <a:pt x="2052" y="2731"/>
                  <a:pt x="2120" y="2741"/>
                </a:cubicBezTo>
                <a:cubicBezTo>
                  <a:pt x="2267" y="2764"/>
                  <a:pt x="2421" y="2811"/>
                  <a:pt x="2576" y="2849"/>
                </a:cubicBezTo>
                <a:cubicBezTo>
                  <a:pt x="2817" y="2916"/>
                  <a:pt x="3065" y="2985"/>
                  <a:pt x="3299" y="2985"/>
                </a:cubicBezTo>
                <a:cubicBezTo>
                  <a:pt x="3499" y="2985"/>
                  <a:pt x="3688" y="2934"/>
                  <a:pt x="3852" y="2787"/>
                </a:cubicBezTo>
                <a:cubicBezTo>
                  <a:pt x="4177" y="2501"/>
                  <a:pt x="4154" y="2076"/>
                  <a:pt x="4131" y="1666"/>
                </a:cubicBezTo>
                <a:cubicBezTo>
                  <a:pt x="4115" y="1457"/>
                  <a:pt x="4100" y="1233"/>
                  <a:pt x="4138" y="1047"/>
                </a:cubicBezTo>
                <a:cubicBezTo>
                  <a:pt x="4193" y="761"/>
                  <a:pt x="4394" y="506"/>
                  <a:pt x="4680" y="359"/>
                </a:cubicBezTo>
                <a:cubicBezTo>
                  <a:pt x="4845" y="269"/>
                  <a:pt x="5026" y="224"/>
                  <a:pt x="5199" y="224"/>
                </a:cubicBezTo>
                <a:close/>
                <a:moveTo>
                  <a:pt x="5191" y="0"/>
                </a:moveTo>
                <a:cubicBezTo>
                  <a:pt x="4987" y="0"/>
                  <a:pt x="4776" y="53"/>
                  <a:pt x="4579" y="158"/>
                </a:cubicBezTo>
                <a:cubicBezTo>
                  <a:pt x="4231" y="336"/>
                  <a:pt x="3984" y="653"/>
                  <a:pt x="3914" y="1001"/>
                </a:cubicBezTo>
                <a:cubicBezTo>
                  <a:pt x="3875" y="1225"/>
                  <a:pt x="3891" y="1457"/>
                  <a:pt x="3899" y="1681"/>
                </a:cubicBezTo>
                <a:cubicBezTo>
                  <a:pt x="3922" y="2053"/>
                  <a:pt x="3945" y="2401"/>
                  <a:pt x="3705" y="2617"/>
                </a:cubicBezTo>
                <a:cubicBezTo>
                  <a:pt x="3586" y="2720"/>
                  <a:pt x="3443" y="2757"/>
                  <a:pt x="3286" y="2757"/>
                </a:cubicBezTo>
                <a:cubicBezTo>
                  <a:pt x="3087" y="2757"/>
                  <a:pt x="2863" y="2698"/>
                  <a:pt x="2630" y="2633"/>
                </a:cubicBezTo>
                <a:cubicBezTo>
                  <a:pt x="2475" y="2594"/>
                  <a:pt x="2313" y="2548"/>
                  <a:pt x="2151" y="2525"/>
                </a:cubicBezTo>
                <a:cubicBezTo>
                  <a:pt x="2070" y="2512"/>
                  <a:pt x="1989" y="2505"/>
                  <a:pt x="1908" y="2505"/>
                </a:cubicBezTo>
                <a:cubicBezTo>
                  <a:pt x="1112" y="2505"/>
                  <a:pt x="333" y="3108"/>
                  <a:pt x="178" y="3901"/>
                </a:cubicBezTo>
                <a:cubicBezTo>
                  <a:pt x="0" y="4775"/>
                  <a:pt x="604" y="5727"/>
                  <a:pt x="1462" y="5943"/>
                </a:cubicBezTo>
                <a:cubicBezTo>
                  <a:pt x="1621" y="5983"/>
                  <a:pt x="1781" y="5999"/>
                  <a:pt x="1941" y="5999"/>
                </a:cubicBezTo>
                <a:cubicBezTo>
                  <a:pt x="2344" y="5999"/>
                  <a:pt x="2750" y="5896"/>
                  <a:pt x="3148" y="5796"/>
                </a:cubicBezTo>
                <a:cubicBezTo>
                  <a:pt x="3532" y="5703"/>
                  <a:pt x="3903" y="5609"/>
                  <a:pt x="4260" y="5609"/>
                </a:cubicBezTo>
                <a:cubicBezTo>
                  <a:pt x="4464" y="5609"/>
                  <a:pt x="4663" y="5640"/>
                  <a:pt x="4858" y="5719"/>
                </a:cubicBezTo>
                <a:cubicBezTo>
                  <a:pt x="5051" y="5796"/>
                  <a:pt x="5229" y="5920"/>
                  <a:pt x="5415" y="6051"/>
                </a:cubicBezTo>
                <a:cubicBezTo>
                  <a:pt x="5546" y="6144"/>
                  <a:pt x="5685" y="6237"/>
                  <a:pt x="5825" y="6322"/>
                </a:cubicBezTo>
                <a:cubicBezTo>
                  <a:pt x="6018" y="6423"/>
                  <a:pt x="6258" y="6500"/>
                  <a:pt x="6490" y="6500"/>
                </a:cubicBezTo>
                <a:cubicBezTo>
                  <a:pt x="6691" y="6500"/>
                  <a:pt x="6884" y="6446"/>
                  <a:pt x="7047" y="6299"/>
                </a:cubicBezTo>
                <a:cubicBezTo>
                  <a:pt x="7410" y="5959"/>
                  <a:pt x="7317" y="5363"/>
                  <a:pt x="7047" y="4976"/>
                </a:cubicBezTo>
                <a:cubicBezTo>
                  <a:pt x="6915" y="4783"/>
                  <a:pt x="6753" y="4621"/>
                  <a:pt x="6598" y="4466"/>
                </a:cubicBezTo>
                <a:cubicBezTo>
                  <a:pt x="6443" y="4319"/>
                  <a:pt x="6304" y="4180"/>
                  <a:pt x="6188" y="4017"/>
                </a:cubicBezTo>
                <a:cubicBezTo>
                  <a:pt x="5840" y="3530"/>
                  <a:pt x="6002" y="2857"/>
                  <a:pt x="6157" y="2200"/>
                </a:cubicBezTo>
                <a:cubicBezTo>
                  <a:pt x="6366" y="1364"/>
                  <a:pt x="6567" y="498"/>
                  <a:pt x="5647" y="96"/>
                </a:cubicBezTo>
                <a:cubicBezTo>
                  <a:pt x="5505" y="32"/>
                  <a:pt x="5350" y="0"/>
                  <a:pt x="5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rot="899982">
            <a:off x="8664696" y="3265160"/>
            <a:ext cx="1629373" cy="1429082"/>
          </a:xfrm>
          <a:custGeom>
            <a:avLst/>
            <a:gdLst/>
            <a:ahLst/>
            <a:cxnLst/>
            <a:rect l="l" t="t" r="r" b="b"/>
            <a:pathLst>
              <a:path w="7411" h="6500" extrusionOk="0">
                <a:moveTo>
                  <a:pt x="5199" y="224"/>
                </a:moveTo>
                <a:cubicBezTo>
                  <a:pt x="5325" y="224"/>
                  <a:pt x="5446" y="248"/>
                  <a:pt x="5554" y="297"/>
                </a:cubicBezTo>
                <a:cubicBezTo>
                  <a:pt x="6304" y="630"/>
                  <a:pt x="6134" y="1333"/>
                  <a:pt x="5941" y="2153"/>
                </a:cubicBezTo>
                <a:cubicBezTo>
                  <a:pt x="5770" y="2849"/>
                  <a:pt x="5600" y="3576"/>
                  <a:pt x="6002" y="4149"/>
                </a:cubicBezTo>
                <a:cubicBezTo>
                  <a:pt x="6134" y="4327"/>
                  <a:pt x="6289" y="4481"/>
                  <a:pt x="6436" y="4628"/>
                </a:cubicBezTo>
                <a:cubicBezTo>
                  <a:pt x="6590" y="4783"/>
                  <a:pt x="6745" y="4930"/>
                  <a:pt x="6861" y="5100"/>
                </a:cubicBezTo>
                <a:cubicBezTo>
                  <a:pt x="7077" y="5417"/>
                  <a:pt x="7155" y="5889"/>
                  <a:pt x="6892" y="6129"/>
                </a:cubicBezTo>
                <a:cubicBezTo>
                  <a:pt x="6784" y="6230"/>
                  <a:pt x="6639" y="6271"/>
                  <a:pt x="6486" y="6271"/>
                </a:cubicBezTo>
                <a:cubicBezTo>
                  <a:pt x="6299" y="6271"/>
                  <a:pt x="6098" y="6210"/>
                  <a:pt x="5933" y="6121"/>
                </a:cubicBezTo>
                <a:cubicBezTo>
                  <a:pt x="5801" y="6051"/>
                  <a:pt x="5678" y="5959"/>
                  <a:pt x="5546" y="5866"/>
                </a:cubicBezTo>
                <a:cubicBezTo>
                  <a:pt x="5360" y="5734"/>
                  <a:pt x="5159" y="5595"/>
                  <a:pt x="4943" y="5502"/>
                </a:cubicBezTo>
                <a:cubicBezTo>
                  <a:pt x="4718" y="5417"/>
                  <a:pt x="4494" y="5386"/>
                  <a:pt x="4262" y="5386"/>
                </a:cubicBezTo>
                <a:cubicBezTo>
                  <a:pt x="3875" y="5386"/>
                  <a:pt x="3473" y="5479"/>
                  <a:pt x="3087" y="5580"/>
                </a:cubicBezTo>
                <a:cubicBezTo>
                  <a:pt x="2709" y="5674"/>
                  <a:pt x="2324" y="5768"/>
                  <a:pt x="1950" y="5768"/>
                </a:cubicBezTo>
                <a:cubicBezTo>
                  <a:pt x="1803" y="5768"/>
                  <a:pt x="1658" y="5754"/>
                  <a:pt x="1516" y="5719"/>
                </a:cubicBezTo>
                <a:cubicBezTo>
                  <a:pt x="766" y="5533"/>
                  <a:pt x="240" y="4706"/>
                  <a:pt x="395" y="3948"/>
                </a:cubicBezTo>
                <a:cubicBezTo>
                  <a:pt x="536" y="3256"/>
                  <a:pt x="1217" y="2726"/>
                  <a:pt x="1917" y="2726"/>
                </a:cubicBezTo>
                <a:cubicBezTo>
                  <a:pt x="1985" y="2726"/>
                  <a:pt x="2052" y="2731"/>
                  <a:pt x="2120" y="2741"/>
                </a:cubicBezTo>
                <a:cubicBezTo>
                  <a:pt x="2267" y="2764"/>
                  <a:pt x="2421" y="2811"/>
                  <a:pt x="2576" y="2849"/>
                </a:cubicBezTo>
                <a:cubicBezTo>
                  <a:pt x="2817" y="2916"/>
                  <a:pt x="3065" y="2985"/>
                  <a:pt x="3299" y="2985"/>
                </a:cubicBezTo>
                <a:cubicBezTo>
                  <a:pt x="3499" y="2985"/>
                  <a:pt x="3688" y="2934"/>
                  <a:pt x="3852" y="2787"/>
                </a:cubicBezTo>
                <a:cubicBezTo>
                  <a:pt x="4177" y="2501"/>
                  <a:pt x="4154" y="2076"/>
                  <a:pt x="4131" y="1666"/>
                </a:cubicBezTo>
                <a:cubicBezTo>
                  <a:pt x="4115" y="1457"/>
                  <a:pt x="4100" y="1233"/>
                  <a:pt x="4138" y="1047"/>
                </a:cubicBezTo>
                <a:cubicBezTo>
                  <a:pt x="4193" y="761"/>
                  <a:pt x="4394" y="506"/>
                  <a:pt x="4680" y="359"/>
                </a:cubicBezTo>
                <a:cubicBezTo>
                  <a:pt x="4845" y="269"/>
                  <a:pt x="5026" y="224"/>
                  <a:pt x="5199" y="224"/>
                </a:cubicBezTo>
                <a:close/>
                <a:moveTo>
                  <a:pt x="5191" y="0"/>
                </a:moveTo>
                <a:cubicBezTo>
                  <a:pt x="4987" y="0"/>
                  <a:pt x="4776" y="53"/>
                  <a:pt x="4579" y="158"/>
                </a:cubicBezTo>
                <a:cubicBezTo>
                  <a:pt x="4231" y="336"/>
                  <a:pt x="3984" y="653"/>
                  <a:pt x="3914" y="1001"/>
                </a:cubicBezTo>
                <a:cubicBezTo>
                  <a:pt x="3875" y="1225"/>
                  <a:pt x="3891" y="1457"/>
                  <a:pt x="3899" y="1681"/>
                </a:cubicBezTo>
                <a:cubicBezTo>
                  <a:pt x="3922" y="2053"/>
                  <a:pt x="3945" y="2401"/>
                  <a:pt x="3705" y="2617"/>
                </a:cubicBezTo>
                <a:cubicBezTo>
                  <a:pt x="3586" y="2720"/>
                  <a:pt x="3443" y="2757"/>
                  <a:pt x="3286" y="2757"/>
                </a:cubicBezTo>
                <a:cubicBezTo>
                  <a:pt x="3087" y="2757"/>
                  <a:pt x="2863" y="2698"/>
                  <a:pt x="2630" y="2633"/>
                </a:cubicBezTo>
                <a:cubicBezTo>
                  <a:pt x="2475" y="2594"/>
                  <a:pt x="2313" y="2548"/>
                  <a:pt x="2151" y="2525"/>
                </a:cubicBezTo>
                <a:cubicBezTo>
                  <a:pt x="2070" y="2512"/>
                  <a:pt x="1989" y="2505"/>
                  <a:pt x="1908" y="2505"/>
                </a:cubicBezTo>
                <a:cubicBezTo>
                  <a:pt x="1112" y="2505"/>
                  <a:pt x="333" y="3108"/>
                  <a:pt x="178" y="3901"/>
                </a:cubicBezTo>
                <a:cubicBezTo>
                  <a:pt x="0" y="4775"/>
                  <a:pt x="604" y="5727"/>
                  <a:pt x="1462" y="5943"/>
                </a:cubicBezTo>
                <a:cubicBezTo>
                  <a:pt x="1621" y="5983"/>
                  <a:pt x="1781" y="5999"/>
                  <a:pt x="1941" y="5999"/>
                </a:cubicBezTo>
                <a:cubicBezTo>
                  <a:pt x="2344" y="5999"/>
                  <a:pt x="2750" y="5896"/>
                  <a:pt x="3148" y="5796"/>
                </a:cubicBezTo>
                <a:cubicBezTo>
                  <a:pt x="3532" y="5703"/>
                  <a:pt x="3903" y="5609"/>
                  <a:pt x="4260" y="5609"/>
                </a:cubicBezTo>
                <a:cubicBezTo>
                  <a:pt x="4464" y="5609"/>
                  <a:pt x="4663" y="5640"/>
                  <a:pt x="4858" y="5719"/>
                </a:cubicBezTo>
                <a:cubicBezTo>
                  <a:pt x="5051" y="5796"/>
                  <a:pt x="5229" y="5920"/>
                  <a:pt x="5415" y="6051"/>
                </a:cubicBezTo>
                <a:cubicBezTo>
                  <a:pt x="5546" y="6144"/>
                  <a:pt x="5685" y="6237"/>
                  <a:pt x="5825" y="6322"/>
                </a:cubicBezTo>
                <a:cubicBezTo>
                  <a:pt x="6018" y="6423"/>
                  <a:pt x="6258" y="6500"/>
                  <a:pt x="6490" y="6500"/>
                </a:cubicBezTo>
                <a:cubicBezTo>
                  <a:pt x="6691" y="6500"/>
                  <a:pt x="6884" y="6446"/>
                  <a:pt x="7047" y="6299"/>
                </a:cubicBezTo>
                <a:cubicBezTo>
                  <a:pt x="7410" y="5959"/>
                  <a:pt x="7317" y="5363"/>
                  <a:pt x="7047" y="4976"/>
                </a:cubicBezTo>
                <a:cubicBezTo>
                  <a:pt x="6915" y="4783"/>
                  <a:pt x="6753" y="4621"/>
                  <a:pt x="6598" y="4466"/>
                </a:cubicBezTo>
                <a:cubicBezTo>
                  <a:pt x="6443" y="4319"/>
                  <a:pt x="6304" y="4180"/>
                  <a:pt x="6188" y="4017"/>
                </a:cubicBezTo>
                <a:cubicBezTo>
                  <a:pt x="5840" y="3530"/>
                  <a:pt x="6002" y="2857"/>
                  <a:pt x="6157" y="2200"/>
                </a:cubicBezTo>
                <a:cubicBezTo>
                  <a:pt x="6366" y="1364"/>
                  <a:pt x="6567" y="498"/>
                  <a:pt x="5647" y="96"/>
                </a:cubicBezTo>
                <a:cubicBezTo>
                  <a:pt x="5505" y="32"/>
                  <a:pt x="5350" y="0"/>
                  <a:pt x="5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defRPr/>
            </a:pPr>
            <a:fld id="{7FBAC54D-9949-44C8-95C1-F0F4AF37D8CC}" type="datetimeFigureOut">
              <a:rPr lang="en-US" sz="900" kern="1200" smtClean="0">
                <a:solidFill>
                  <a:prstClr val="black">
                    <a:tint val="75000"/>
                  </a:prstClr>
                </a:solidFill>
                <a:latin typeface="Calibri" panose="020F0502020204030204"/>
                <a:ea typeface="+mn-ea"/>
                <a:cs typeface="+mn-cs"/>
              </a:rPr>
              <a:pPr defTabSz="685800">
                <a:buClrTx/>
                <a:defRPr/>
              </a:pPr>
              <a:t>12/5/2023</a:t>
            </a:fld>
            <a:endParaRPr lang="en-US" sz="900"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algn="r" defTabSz="685800">
              <a:buClrTx/>
              <a:defRPr/>
            </a:pPr>
            <a:fld id="{D31AEBDF-79D5-4CA6-8037-4D34F43F8B8B}"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55868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Mali SemiBold"/>
              <a:buNone/>
              <a:defRPr sz="3500">
                <a:solidFill>
                  <a:schemeClr val="dk1"/>
                </a:solidFill>
                <a:latin typeface="Mali SemiBold"/>
                <a:ea typeface="Mali SemiBold"/>
                <a:cs typeface="Mali SemiBold"/>
                <a:sym typeface="Mali SemiBold"/>
              </a:defRPr>
            </a:lvl1pPr>
            <a:lvl2pPr lvl="1" algn="ctr" rtl="0">
              <a:spcBef>
                <a:spcPts val="0"/>
              </a:spcBef>
              <a:spcAft>
                <a:spcPts val="0"/>
              </a:spcAft>
              <a:buClr>
                <a:schemeClr val="dk1"/>
              </a:buClr>
              <a:buSzPts val="3500"/>
              <a:buFont typeface="Mali SemiBold"/>
              <a:buNone/>
              <a:defRPr sz="3500">
                <a:solidFill>
                  <a:schemeClr val="dk1"/>
                </a:solidFill>
                <a:latin typeface="Mali SemiBold"/>
                <a:ea typeface="Mali SemiBold"/>
                <a:cs typeface="Mali SemiBold"/>
                <a:sym typeface="Mali SemiBold"/>
              </a:defRPr>
            </a:lvl2pPr>
            <a:lvl3pPr lvl="2" algn="ctr" rtl="0">
              <a:spcBef>
                <a:spcPts val="0"/>
              </a:spcBef>
              <a:spcAft>
                <a:spcPts val="0"/>
              </a:spcAft>
              <a:buClr>
                <a:schemeClr val="dk1"/>
              </a:buClr>
              <a:buSzPts val="3500"/>
              <a:buFont typeface="Mali SemiBold"/>
              <a:buNone/>
              <a:defRPr sz="3500">
                <a:solidFill>
                  <a:schemeClr val="dk1"/>
                </a:solidFill>
                <a:latin typeface="Mali SemiBold"/>
                <a:ea typeface="Mali SemiBold"/>
                <a:cs typeface="Mali SemiBold"/>
                <a:sym typeface="Mali SemiBold"/>
              </a:defRPr>
            </a:lvl3pPr>
            <a:lvl4pPr lvl="3" algn="ctr" rtl="0">
              <a:spcBef>
                <a:spcPts val="0"/>
              </a:spcBef>
              <a:spcAft>
                <a:spcPts val="0"/>
              </a:spcAft>
              <a:buClr>
                <a:schemeClr val="dk1"/>
              </a:buClr>
              <a:buSzPts val="3500"/>
              <a:buFont typeface="Mali SemiBold"/>
              <a:buNone/>
              <a:defRPr sz="3500">
                <a:solidFill>
                  <a:schemeClr val="dk1"/>
                </a:solidFill>
                <a:latin typeface="Mali SemiBold"/>
                <a:ea typeface="Mali SemiBold"/>
                <a:cs typeface="Mali SemiBold"/>
                <a:sym typeface="Mali SemiBold"/>
              </a:defRPr>
            </a:lvl4pPr>
            <a:lvl5pPr lvl="4" algn="ctr" rtl="0">
              <a:spcBef>
                <a:spcPts val="0"/>
              </a:spcBef>
              <a:spcAft>
                <a:spcPts val="0"/>
              </a:spcAft>
              <a:buClr>
                <a:schemeClr val="dk1"/>
              </a:buClr>
              <a:buSzPts val="3500"/>
              <a:buFont typeface="Mali SemiBold"/>
              <a:buNone/>
              <a:defRPr sz="3500">
                <a:solidFill>
                  <a:schemeClr val="dk1"/>
                </a:solidFill>
                <a:latin typeface="Mali SemiBold"/>
                <a:ea typeface="Mali SemiBold"/>
                <a:cs typeface="Mali SemiBold"/>
                <a:sym typeface="Mali SemiBold"/>
              </a:defRPr>
            </a:lvl5pPr>
            <a:lvl6pPr lvl="5" algn="ctr" rtl="0">
              <a:spcBef>
                <a:spcPts val="0"/>
              </a:spcBef>
              <a:spcAft>
                <a:spcPts val="0"/>
              </a:spcAft>
              <a:buClr>
                <a:schemeClr val="dk1"/>
              </a:buClr>
              <a:buSzPts val="3500"/>
              <a:buFont typeface="Mali SemiBold"/>
              <a:buNone/>
              <a:defRPr sz="3500">
                <a:solidFill>
                  <a:schemeClr val="dk1"/>
                </a:solidFill>
                <a:latin typeface="Mali SemiBold"/>
                <a:ea typeface="Mali SemiBold"/>
                <a:cs typeface="Mali SemiBold"/>
                <a:sym typeface="Mali SemiBold"/>
              </a:defRPr>
            </a:lvl6pPr>
            <a:lvl7pPr lvl="6" algn="ctr" rtl="0">
              <a:spcBef>
                <a:spcPts val="0"/>
              </a:spcBef>
              <a:spcAft>
                <a:spcPts val="0"/>
              </a:spcAft>
              <a:buClr>
                <a:schemeClr val="dk1"/>
              </a:buClr>
              <a:buSzPts val="3500"/>
              <a:buFont typeface="Mali SemiBold"/>
              <a:buNone/>
              <a:defRPr sz="3500">
                <a:solidFill>
                  <a:schemeClr val="dk1"/>
                </a:solidFill>
                <a:latin typeface="Mali SemiBold"/>
                <a:ea typeface="Mali SemiBold"/>
                <a:cs typeface="Mali SemiBold"/>
                <a:sym typeface="Mali SemiBold"/>
              </a:defRPr>
            </a:lvl7pPr>
            <a:lvl8pPr lvl="7" algn="ctr" rtl="0">
              <a:spcBef>
                <a:spcPts val="0"/>
              </a:spcBef>
              <a:spcAft>
                <a:spcPts val="0"/>
              </a:spcAft>
              <a:buClr>
                <a:schemeClr val="dk1"/>
              </a:buClr>
              <a:buSzPts val="3500"/>
              <a:buFont typeface="Mali SemiBold"/>
              <a:buNone/>
              <a:defRPr sz="3500">
                <a:solidFill>
                  <a:schemeClr val="dk1"/>
                </a:solidFill>
                <a:latin typeface="Mali SemiBold"/>
                <a:ea typeface="Mali SemiBold"/>
                <a:cs typeface="Mali SemiBold"/>
                <a:sym typeface="Mali SemiBold"/>
              </a:defRPr>
            </a:lvl8pPr>
            <a:lvl9pPr lvl="8" algn="ctr" rtl="0">
              <a:spcBef>
                <a:spcPts val="0"/>
              </a:spcBef>
              <a:spcAft>
                <a:spcPts val="0"/>
              </a:spcAft>
              <a:buClr>
                <a:schemeClr val="dk1"/>
              </a:buClr>
              <a:buSzPts val="3500"/>
              <a:buFont typeface="Mali SemiBold"/>
              <a:buNone/>
              <a:defRPr sz="35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SemiBold"/>
              <a:buChar char="●"/>
              <a:defRPr>
                <a:solidFill>
                  <a:schemeClr val="dk1"/>
                </a:solidFill>
                <a:latin typeface="Nunito SemiBold"/>
                <a:ea typeface="Nunito SemiBold"/>
                <a:cs typeface="Nunito SemiBold"/>
                <a:sym typeface="Nunito SemiBold"/>
              </a:defRPr>
            </a:lvl1pPr>
            <a:lvl2pPr marL="914400" lvl="1" indent="-317500">
              <a:lnSpc>
                <a:spcPct val="115000"/>
              </a:lnSpc>
              <a:spcBef>
                <a:spcPts val="0"/>
              </a:spcBef>
              <a:spcAft>
                <a:spcPts val="0"/>
              </a:spcAft>
              <a:buClr>
                <a:schemeClr val="dk1"/>
              </a:buClr>
              <a:buSzPts val="1400"/>
              <a:buFont typeface="Nunito SemiBold"/>
              <a:buChar char="○"/>
              <a:defRPr>
                <a:solidFill>
                  <a:schemeClr val="dk1"/>
                </a:solidFill>
                <a:latin typeface="Nunito SemiBold"/>
                <a:ea typeface="Nunito SemiBold"/>
                <a:cs typeface="Nunito SemiBold"/>
                <a:sym typeface="Nunito SemiBold"/>
              </a:defRPr>
            </a:lvl2pPr>
            <a:lvl3pPr marL="1371600" lvl="2" indent="-317500">
              <a:lnSpc>
                <a:spcPct val="115000"/>
              </a:lnSpc>
              <a:spcBef>
                <a:spcPts val="0"/>
              </a:spcBef>
              <a:spcAft>
                <a:spcPts val="0"/>
              </a:spcAft>
              <a:buClr>
                <a:schemeClr val="dk1"/>
              </a:buClr>
              <a:buSzPts val="1400"/>
              <a:buFont typeface="Nunito SemiBold"/>
              <a:buChar char="■"/>
              <a:defRPr>
                <a:solidFill>
                  <a:schemeClr val="dk1"/>
                </a:solidFill>
                <a:latin typeface="Nunito SemiBold"/>
                <a:ea typeface="Nunito SemiBold"/>
                <a:cs typeface="Nunito SemiBold"/>
                <a:sym typeface="Nunito SemiBold"/>
              </a:defRPr>
            </a:lvl3pPr>
            <a:lvl4pPr marL="1828800" lvl="3" indent="-317500">
              <a:lnSpc>
                <a:spcPct val="115000"/>
              </a:lnSpc>
              <a:spcBef>
                <a:spcPts val="0"/>
              </a:spcBef>
              <a:spcAft>
                <a:spcPts val="0"/>
              </a:spcAft>
              <a:buClr>
                <a:schemeClr val="dk1"/>
              </a:buClr>
              <a:buSzPts val="1400"/>
              <a:buFont typeface="Nunito SemiBold"/>
              <a:buChar char="●"/>
              <a:defRPr>
                <a:solidFill>
                  <a:schemeClr val="dk1"/>
                </a:solidFill>
                <a:latin typeface="Nunito SemiBold"/>
                <a:ea typeface="Nunito SemiBold"/>
                <a:cs typeface="Nunito SemiBold"/>
                <a:sym typeface="Nunito SemiBold"/>
              </a:defRPr>
            </a:lvl4pPr>
            <a:lvl5pPr marL="2286000" lvl="4" indent="-317500">
              <a:lnSpc>
                <a:spcPct val="115000"/>
              </a:lnSpc>
              <a:spcBef>
                <a:spcPts val="0"/>
              </a:spcBef>
              <a:spcAft>
                <a:spcPts val="0"/>
              </a:spcAft>
              <a:buClr>
                <a:schemeClr val="dk1"/>
              </a:buClr>
              <a:buSzPts val="1400"/>
              <a:buFont typeface="Nunito SemiBold"/>
              <a:buChar char="○"/>
              <a:defRPr>
                <a:solidFill>
                  <a:schemeClr val="dk1"/>
                </a:solidFill>
                <a:latin typeface="Nunito SemiBold"/>
                <a:ea typeface="Nunito SemiBold"/>
                <a:cs typeface="Nunito SemiBold"/>
                <a:sym typeface="Nunito SemiBold"/>
              </a:defRPr>
            </a:lvl5pPr>
            <a:lvl6pPr marL="2743200" lvl="5" indent="-317500">
              <a:lnSpc>
                <a:spcPct val="115000"/>
              </a:lnSpc>
              <a:spcBef>
                <a:spcPts val="0"/>
              </a:spcBef>
              <a:spcAft>
                <a:spcPts val="0"/>
              </a:spcAft>
              <a:buClr>
                <a:schemeClr val="dk1"/>
              </a:buClr>
              <a:buSzPts val="1400"/>
              <a:buFont typeface="Nunito SemiBold"/>
              <a:buChar char="■"/>
              <a:defRPr>
                <a:solidFill>
                  <a:schemeClr val="dk1"/>
                </a:solidFill>
                <a:latin typeface="Nunito SemiBold"/>
                <a:ea typeface="Nunito SemiBold"/>
                <a:cs typeface="Nunito SemiBold"/>
                <a:sym typeface="Nunito SemiBold"/>
              </a:defRPr>
            </a:lvl6pPr>
            <a:lvl7pPr marL="3200400" lvl="6" indent="-317500">
              <a:lnSpc>
                <a:spcPct val="115000"/>
              </a:lnSpc>
              <a:spcBef>
                <a:spcPts val="0"/>
              </a:spcBef>
              <a:spcAft>
                <a:spcPts val="0"/>
              </a:spcAft>
              <a:buClr>
                <a:schemeClr val="dk1"/>
              </a:buClr>
              <a:buSzPts val="1400"/>
              <a:buFont typeface="Nunito SemiBold"/>
              <a:buChar char="●"/>
              <a:defRPr>
                <a:solidFill>
                  <a:schemeClr val="dk1"/>
                </a:solidFill>
                <a:latin typeface="Nunito SemiBold"/>
                <a:ea typeface="Nunito SemiBold"/>
                <a:cs typeface="Nunito SemiBold"/>
                <a:sym typeface="Nunito SemiBold"/>
              </a:defRPr>
            </a:lvl7pPr>
            <a:lvl8pPr marL="3657600" lvl="7" indent="-317500">
              <a:lnSpc>
                <a:spcPct val="115000"/>
              </a:lnSpc>
              <a:spcBef>
                <a:spcPts val="0"/>
              </a:spcBef>
              <a:spcAft>
                <a:spcPts val="0"/>
              </a:spcAft>
              <a:buClr>
                <a:schemeClr val="dk1"/>
              </a:buClr>
              <a:buSzPts val="1400"/>
              <a:buFont typeface="Nunito SemiBold"/>
              <a:buChar char="○"/>
              <a:defRPr>
                <a:solidFill>
                  <a:schemeClr val="dk1"/>
                </a:solidFill>
                <a:latin typeface="Nunito SemiBold"/>
                <a:ea typeface="Nunito SemiBold"/>
                <a:cs typeface="Nunito SemiBold"/>
                <a:sym typeface="Nunito SemiBold"/>
              </a:defRPr>
            </a:lvl8pPr>
            <a:lvl9pPr marL="4114800" lvl="8" indent="-317500">
              <a:lnSpc>
                <a:spcPct val="115000"/>
              </a:lnSpc>
              <a:spcBef>
                <a:spcPts val="0"/>
              </a:spcBef>
              <a:spcAft>
                <a:spcPts val="0"/>
              </a:spcAft>
              <a:buClr>
                <a:schemeClr val="dk1"/>
              </a:buClr>
              <a:buSzPts val="1400"/>
              <a:buFont typeface="Nunito SemiBold"/>
              <a:buChar char="■"/>
              <a:defRPr>
                <a:solidFill>
                  <a:schemeClr val="dk1"/>
                </a:solidFill>
                <a:latin typeface="Nunito SemiBold"/>
                <a:ea typeface="Nunito SemiBold"/>
                <a:cs typeface="Nunito SemiBold"/>
                <a:sym typeface="Nunito SemiBold"/>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7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gif"/><Relationship Id="rId3" Type="http://schemas.openxmlformats.org/officeDocument/2006/relationships/audio" Target="../media/audio2.wav"/><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562" y="1367644"/>
            <a:ext cx="8327773" cy="3775856"/>
          </a:xfrm>
          <a:prstGeom prst="rect">
            <a:avLst/>
          </a:prstGeom>
          <a:ln>
            <a:noFill/>
          </a:ln>
          <a:effectLst>
            <a:softEdge rad="112500"/>
          </a:effectLst>
        </p:spPr>
      </p:pic>
      <p:sp>
        <p:nvSpPr>
          <p:cNvPr id="3" name="Rectangle 2"/>
          <p:cNvSpPr/>
          <p:nvPr/>
        </p:nvSpPr>
        <p:spPr>
          <a:xfrm>
            <a:off x="2590399" y="195614"/>
            <a:ext cx="4405694" cy="900246"/>
          </a:xfrm>
          <a:prstGeom prst="rect">
            <a:avLst/>
          </a:prstGeom>
          <a:noFill/>
        </p:spPr>
        <p:txBody>
          <a:bodyPr wrap="none" lIns="68580" tIns="34290" rIns="68580" bIns="34290">
            <a:spAutoFit/>
          </a:bodyPr>
          <a:lstStyle/>
          <a:p>
            <a:pPr algn="ctr" defTabSz="685800">
              <a:buClrTx/>
              <a:defRPr/>
            </a:pPr>
            <a:r>
              <a:rPr lang="en-US" sz="2700" b="1" kern="120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latin typeface="Times New Roman" panose="02020603050405020304" pitchFamily="18" charset="0"/>
                <a:ea typeface="+mn-ea"/>
                <a:cs typeface="Times New Roman" panose="02020603050405020304" pitchFamily="18" charset="0"/>
              </a:rPr>
              <a:t>TRUYỆN CỔ NƯỚC MÌNH</a:t>
            </a:r>
          </a:p>
          <a:p>
            <a:pPr algn="ctr" defTabSz="685800">
              <a:buClrTx/>
              <a:defRPr/>
            </a:pPr>
            <a:r>
              <a:rPr lang="en-US" sz="2700" b="1" kern="1200" dirty="0">
                <a:ln w="12700">
                  <a:solidFill>
                    <a:srgbClr val="44546A">
                      <a:lumMod val="75000"/>
                    </a:srgbClr>
                  </a:solidFill>
                  <a:prstDash val="solid"/>
                </a:ln>
                <a:solidFill>
                  <a:srgbClr val="FF0000"/>
                </a:solidFill>
                <a:effectLst>
                  <a:outerShdw dist="38100" dir="2640000" algn="bl" rotWithShape="0">
                    <a:srgbClr val="44546A">
                      <a:lumMod val="75000"/>
                    </a:srgbClr>
                  </a:outerShdw>
                </a:effectLst>
                <a:latin typeface="Times New Roman" panose="02020603050405020304" pitchFamily="18" charset="0"/>
                <a:ea typeface="+mn-ea"/>
                <a:cs typeface="Times New Roman" panose="02020603050405020304" pitchFamily="18" charset="0"/>
              </a:rPr>
              <a:t>(LÂM VỸ DẠ)</a:t>
            </a:r>
          </a:p>
        </p:txBody>
      </p:sp>
    </p:spTree>
    <p:extLst>
      <p:ext uri="{BB962C8B-B14F-4D97-AF65-F5344CB8AC3E}">
        <p14:creationId xmlns:p14="http://schemas.microsoft.com/office/powerpoint/2010/main" val="340955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1574442" y="164206"/>
            <a:ext cx="6104586" cy="656822"/>
          </a:xfrm>
          <a:prstGeom prst="round2SameRect">
            <a:avLst/>
          </a:prstGeom>
          <a:solidFill>
            <a:schemeClr val="accent2">
              <a:lumMod val="60000"/>
              <a:lumOff val="40000"/>
            </a:schemeClr>
          </a:solidFill>
          <a:ln w="28575">
            <a:solidFill>
              <a:srgbClr val="7030A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15000"/>
              </a:lnSpc>
              <a:spcAft>
                <a:spcPts val="600"/>
              </a:spcAft>
              <a:buClrTx/>
              <a:tabLst>
                <a:tab pos="0" algn="l"/>
                <a:tab pos="42863" algn="l"/>
              </a:tabLst>
              <a:defRPr/>
            </a:pPr>
            <a:r>
              <a:rPr lang="fr-FR" sz="2700" b="1" kern="1200" dirty="0">
                <a:solidFill>
                  <a:srgbClr val="0D0D0D"/>
                </a:solidFill>
                <a:latin typeface="Times New Roman" panose="02020603050405020304" pitchFamily="18" charset="0"/>
                <a:ea typeface="Calibri" panose="020F0502020204030204" pitchFamily="34" charset="0"/>
              </a:rPr>
              <a:t>HOẠT ĐỘNG KHỞI ĐỘNG</a:t>
            </a:r>
            <a:endParaRPr lang="en-US" sz="2700" kern="1200" dirty="0">
              <a:solidFill>
                <a:prstClr val="white"/>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1177" y="1034874"/>
            <a:ext cx="6466624" cy="2976214"/>
          </a:xfrm>
          <a:prstGeom prst="rect">
            <a:avLst/>
          </a:prstGeom>
        </p:spPr>
      </p:pic>
      <p:sp>
        <p:nvSpPr>
          <p:cNvPr id="3" name="Rectangle 2"/>
          <p:cNvSpPr/>
          <p:nvPr/>
        </p:nvSpPr>
        <p:spPr>
          <a:xfrm>
            <a:off x="871709" y="1448800"/>
            <a:ext cx="5048177" cy="1015663"/>
          </a:xfrm>
          <a:prstGeom prst="rect">
            <a:avLst/>
          </a:prstGeom>
        </p:spPr>
        <p:txBody>
          <a:bodyPr wrap="none">
            <a:spAutoFit/>
          </a:bodyPr>
          <a:lstStyle/>
          <a:p>
            <a:pPr defTabSz="685800">
              <a:buClrTx/>
              <a:defRPr/>
            </a:pPr>
            <a:r>
              <a:rPr lang="en-US" sz="3000" kern="1200" dirty="0" err="1">
                <a:solidFill>
                  <a:prstClr val="black"/>
                </a:solidFill>
                <a:latin typeface="Times New Roman" panose="02020603050405020304" pitchFamily="18" charset="0"/>
                <a:ea typeface="Times New Roman" panose="02020603050405020304" pitchFamily="18" charset="0"/>
                <a:cs typeface="+mn-cs"/>
              </a:rPr>
              <a:t>Nhan</a:t>
            </a:r>
            <a:r>
              <a:rPr lang="en-US" sz="3000" kern="1200" dirty="0">
                <a:solidFill>
                  <a:prstClr val="black"/>
                </a:solidFill>
                <a:latin typeface="Times New Roman" panose="02020603050405020304" pitchFamily="18" charset="0"/>
                <a:ea typeface="Times New Roman" panose="02020603050405020304" pitchFamily="18" charset="0"/>
                <a:cs typeface="+mn-cs"/>
              </a:rPr>
              <a:t> </a:t>
            </a:r>
            <a:r>
              <a:rPr lang="en-US" sz="3000" kern="1200" dirty="0" err="1">
                <a:solidFill>
                  <a:prstClr val="black"/>
                </a:solidFill>
                <a:latin typeface="Times New Roman" panose="02020603050405020304" pitchFamily="18" charset="0"/>
                <a:ea typeface="Times New Roman" panose="02020603050405020304" pitchFamily="18" charset="0"/>
                <a:cs typeface="+mn-cs"/>
              </a:rPr>
              <a:t>đề</a:t>
            </a:r>
            <a:r>
              <a:rPr lang="en-US" sz="3000" kern="1200" dirty="0">
                <a:solidFill>
                  <a:prstClr val="black"/>
                </a:solidFill>
                <a:latin typeface="Times New Roman" panose="02020603050405020304" pitchFamily="18" charset="0"/>
                <a:ea typeface="Times New Roman" panose="02020603050405020304" pitchFamily="18" charset="0"/>
                <a:cs typeface="+mn-cs"/>
              </a:rPr>
              <a:t> </a:t>
            </a:r>
            <a:r>
              <a:rPr lang="en-US" sz="3000" i="1" kern="1200" dirty="0" err="1">
                <a:solidFill>
                  <a:prstClr val="black"/>
                </a:solidFill>
                <a:latin typeface="Times New Roman" panose="02020603050405020304" pitchFamily="18" charset="0"/>
                <a:ea typeface="Times New Roman" panose="02020603050405020304" pitchFamily="18" charset="0"/>
                <a:cs typeface="+mn-cs"/>
              </a:rPr>
              <a:t>Chuyện</a:t>
            </a:r>
            <a:r>
              <a:rPr lang="en-US" sz="3000" i="1" kern="1200" dirty="0">
                <a:solidFill>
                  <a:prstClr val="black"/>
                </a:solidFill>
                <a:latin typeface="Times New Roman" panose="02020603050405020304" pitchFamily="18" charset="0"/>
                <a:ea typeface="Times New Roman" panose="02020603050405020304" pitchFamily="18" charset="0"/>
                <a:cs typeface="+mn-cs"/>
              </a:rPr>
              <a:t> </a:t>
            </a:r>
            <a:r>
              <a:rPr lang="en-US" sz="3000" i="1" kern="1200" dirty="0" err="1">
                <a:solidFill>
                  <a:prstClr val="black"/>
                </a:solidFill>
                <a:latin typeface="Times New Roman" panose="02020603050405020304" pitchFamily="18" charset="0"/>
                <a:ea typeface="Times New Roman" panose="02020603050405020304" pitchFamily="18" charset="0"/>
                <a:cs typeface="+mn-cs"/>
              </a:rPr>
              <a:t>cổ</a:t>
            </a:r>
            <a:r>
              <a:rPr lang="en-US" sz="3000" i="1" kern="1200" dirty="0">
                <a:solidFill>
                  <a:prstClr val="black"/>
                </a:solidFill>
                <a:latin typeface="Times New Roman" panose="02020603050405020304" pitchFamily="18" charset="0"/>
                <a:ea typeface="Times New Roman" panose="02020603050405020304" pitchFamily="18" charset="0"/>
                <a:cs typeface="+mn-cs"/>
              </a:rPr>
              <a:t> </a:t>
            </a:r>
            <a:r>
              <a:rPr lang="en-US" sz="3000" i="1" kern="1200" dirty="0" err="1">
                <a:solidFill>
                  <a:prstClr val="black"/>
                </a:solidFill>
                <a:latin typeface="Times New Roman" panose="02020603050405020304" pitchFamily="18" charset="0"/>
                <a:ea typeface="Times New Roman" panose="02020603050405020304" pitchFamily="18" charset="0"/>
                <a:cs typeface="+mn-cs"/>
              </a:rPr>
              <a:t>nước</a:t>
            </a:r>
            <a:r>
              <a:rPr lang="en-US" sz="3000" i="1" kern="1200" dirty="0">
                <a:solidFill>
                  <a:prstClr val="black"/>
                </a:solidFill>
                <a:latin typeface="Times New Roman" panose="02020603050405020304" pitchFamily="18" charset="0"/>
                <a:ea typeface="Times New Roman" panose="02020603050405020304" pitchFamily="18" charset="0"/>
                <a:cs typeface="+mn-cs"/>
              </a:rPr>
              <a:t> </a:t>
            </a:r>
            <a:r>
              <a:rPr lang="en-US" sz="3000" i="1" kern="1200" dirty="0" err="1">
                <a:solidFill>
                  <a:prstClr val="black"/>
                </a:solidFill>
                <a:latin typeface="Times New Roman" panose="02020603050405020304" pitchFamily="18" charset="0"/>
                <a:ea typeface="Times New Roman" panose="02020603050405020304" pitchFamily="18" charset="0"/>
                <a:cs typeface="+mn-cs"/>
              </a:rPr>
              <a:t>mình</a:t>
            </a:r>
            <a:r>
              <a:rPr lang="en-US" sz="3000" kern="1200" dirty="0">
                <a:solidFill>
                  <a:prstClr val="black"/>
                </a:solidFill>
                <a:latin typeface="Times New Roman" panose="02020603050405020304" pitchFamily="18" charset="0"/>
                <a:ea typeface="Times New Roman" panose="02020603050405020304" pitchFamily="18" charset="0"/>
                <a:cs typeface="+mn-cs"/>
              </a:rPr>
              <a:t> </a:t>
            </a:r>
          </a:p>
          <a:p>
            <a:pPr defTabSz="685800">
              <a:buClrTx/>
              <a:defRPr/>
            </a:pPr>
            <a:r>
              <a:rPr lang="en-US" sz="3000" kern="1200" dirty="0" err="1">
                <a:solidFill>
                  <a:prstClr val="black"/>
                </a:solidFill>
                <a:latin typeface="Times New Roman" panose="02020603050405020304" pitchFamily="18" charset="0"/>
                <a:ea typeface="Times New Roman" panose="02020603050405020304" pitchFamily="18" charset="0"/>
                <a:cs typeface="+mn-cs"/>
              </a:rPr>
              <a:t>được</a:t>
            </a:r>
            <a:r>
              <a:rPr lang="en-US" sz="3000" kern="1200" dirty="0">
                <a:solidFill>
                  <a:prstClr val="black"/>
                </a:solidFill>
                <a:latin typeface="Times New Roman" panose="02020603050405020304" pitchFamily="18" charset="0"/>
                <a:ea typeface="Times New Roman" panose="02020603050405020304" pitchFamily="18" charset="0"/>
                <a:cs typeface="+mn-cs"/>
              </a:rPr>
              <a:t> </a:t>
            </a:r>
            <a:r>
              <a:rPr lang="en-US" sz="3000" kern="1200" dirty="0" err="1">
                <a:solidFill>
                  <a:prstClr val="black"/>
                </a:solidFill>
                <a:latin typeface="Times New Roman" panose="02020603050405020304" pitchFamily="18" charset="0"/>
                <a:ea typeface="Times New Roman" panose="02020603050405020304" pitchFamily="18" charset="0"/>
                <a:cs typeface="+mn-cs"/>
              </a:rPr>
              <a:t>hiểu</a:t>
            </a:r>
            <a:r>
              <a:rPr lang="en-US" sz="3000" kern="1200" dirty="0">
                <a:solidFill>
                  <a:prstClr val="black"/>
                </a:solidFill>
                <a:latin typeface="Times New Roman" panose="02020603050405020304" pitchFamily="18" charset="0"/>
                <a:ea typeface="Times New Roman" panose="02020603050405020304" pitchFamily="18" charset="0"/>
                <a:cs typeface="+mn-cs"/>
              </a:rPr>
              <a:t> </a:t>
            </a:r>
            <a:r>
              <a:rPr lang="en-US" sz="3000" kern="1200" dirty="0" err="1">
                <a:solidFill>
                  <a:prstClr val="black"/>
                </a:solidFill>
                <a:latin typeface="Times New Roman" panose="02020603050405020304" pitchFamily="18" charset="0"/>
                <a:ea typeface="Times New Roman" panose="02020603050405020304" pitchFamily="18" charset="0"/>
                <a:cs typeface="+mn-cs"/>
              </a:rPr>
              <a:t>như</a:t>
            </a:r>
            <a:r>
              <a:rPr lang="en-US" sz="3000" kern="1200" dirty="0">
                <a:solidFill>
                  <a:prstClr val="black"/>
                </a:solidFill>
                <a:latin typeface="Times New Roman" panose="02020603050405020304" pitchFamily="18" charset="0"/>
                <a:ea typeface="Times New Roman" panose="02020603050405020304" pitchFamily="18" charset="0"/>
                <a:cs typeface="+mn-cs"/>
              </a:rPr>
              <a:t> </a:t>
            </a:r>
            <a:r>
              <a:rPr lang="en-US" sz="3000" kern="1200" dirty="0" err="1">
                <a:solidFill>
                  <a:prstClr val="black"/>
                </a:solidFill>
                <a:latin typeface="Times New Roman" panose="02020603050405020304" pitchFamily="18" charset="0"/>
                <a:ea typeface="Times New Roman" panose="02020603050405020304" pitchFamily="18" charset="0"/>
                <a:cs typeface="+mn-cs"/>
              </a:rPr>
              <a:t>thế</a:t>
            </a:r>
            <a:r>
              <a:rPr lang="en-US" sz="3000" kern="1200" dirty="0">
                <a:solidFill>
                  <a:prstClr val="black"/>
                </a:solidFill>
                <a:latin typeface="Times New Roman" panose="02020603050405020304" pitchFamily="18" charset="0"/>
                <a:ea typeface="Times New Roman" panose="02020603050405020304" pitchFamily="18" charset="0"/>
                <a:cs typeface="+mn-cs"/>
              </a:rPr>
              <a:t> </a:t>
            </a:r>
            <a:r>
              <a:rPr lang="en-US" sz="3000" kern="1200" dirty="0" err="1">
                <a:solidFill>
                  <a:prstClr val="black"/>
                </a:solidFill>
                <a:latin typeface="Times New Roman" panose="02020603050405020304" pitchFamily="18" charset="0"/>
                <a:ea typeface="Times New Roman" panose="02020603050405020304" pitchFamily="18" charset="0"/>
                <a:cs typeface="+mn-cs"/>
              </a:rPr>
              <a:t>nào</a:t>
            </a:r>
            <a:r>
              <a:rPr lang="en-US" sz="3000" kern="1200" dirty="0">
                <a:solidFill>
                  <a:prstClr val="black"/>
                </a:solidFill>
                <a:latin typeface="Times New Roman" panose="02020603050405020304" pitchFamily="18" charset="0"/>
                <a:ea typeface="Times New Roman" panose="02020603050405020304" pitchFamily="18" charset="0"/>
                <a:cs typeface="+mn-cs"/>
              </a:rPr>
              <a:t>?</a:t>
            </a:r>
            <a:endParaRPr lang="en-US" sz="3000" kern="1200" dirty="0">
              <a:solidFill>
                <a:prstClr val="black"/>
              </a:solidFill>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6761689" y="1574284"/>
            <a:ext cx="1304660" cy="1304660"/>
          </a:xfrm>
          <a:prstGeom prst="rect">
            <a:avLst/>
          </a:prstGeom>
        </p:spPr>
      </p:pic>
      <p:sp>
        <p:nvSpPr>
          <p:cNvPr id="6" name="Plaque 5"/>
          <p:cNvSpPr/>
          <p:nvPr/>
        </p:nvSpPr>
        <p:spPr>
          <a:xfrm>
            <a:off x="3370710" y="3325287"/>
            <a:ext cx="5266266" cy="1371600"/>
          </a:xfrm>
          <a:prstGeom prst="plaque">
            <a:avLst/>
          </a:prstGeom>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endParaRPr lang="en-US" sz="2100" kern="1200" dirty="0">
              <a:solidFill>
                <a:srgbClr val="000000"/>
              </a:solidFill>
              <a:latin typeface="Calibri Light" panose="020F0302020204030204"/>
            </a:endParaRPr>
          </a:p>
          <a:p>
            <a:pPr algn="ctr" defTabSz="685800">
              <a:buClrTx/>
              <a:defRPr/>
            </a:pPr>
            <a:endParaRPr lang="en-US" sz="2100" kern="1200" dirty="0">
              <a:solidFill>
                <a:srgbClr val="000000"/>
              </a:solidFill>
              <a:latin typeface="Calibri Light" panose="020F0302020204030204"/>
            </a:endParaRPr>
          </a:p>
          <a:p>
            <a:pPr algn="ctr" defTabSz="685800">
              <a:buClrTx/>
              <a:defRPr/>
            </a:pPr>
            <a:r>
              <a:rPr lang="vi-VN" sz="2100" kern="1200" dirty="0">
                <a:solidFill>
                  <a:srgbClr val="000000"/>
                </a:solidFill>
                <a:latin typeface="Times New Roman" panose="02020603050405020304" pitchFamily="18" charset="0"/>
              </a:rPr>
              <a:t>"Truyện cổ nước mình" là những truyện cổ, do nhân dân ta sáng tạo ra qua hàng ngàn năm lịch sử, thể hiện tâm hồn Việt Nam, bản sắc nền văn hóa Việt Nam.</a:t>
            </a:r>
            <a:br>
              <a:rPr lang="vi-VN" sz="2100" kern="1200" dirty="0">
                <a:solidFill>
                  <a:srgbClr val="000000"/>
                </a:solidFill>
                <a:latin typeface="Times New Roman" panose="02020603050405020304" pitchFamily="18" charset="0"/>
              </a:rPr>
            </a:br>
            <a:br>
              <a:rPr lang="vi-VN" sz="2100" kern="1200" dirty="0">
                <a:solidFill>
                  <a:srgbClr val="000000"/>
                </a:solidFill>
                <a:latin typeface="Times New Roman" panose="02020603050405020304" pitchFamily="18" charset="0"/>
              </a:rPr>
            </a:br>
            <a:endParaRPr lang="en-US" sz="2100" kern="1200" dirty="0">
              <a:solidFill>
                <a:prstClr val="white"/>
              </a:solidFill>
              <a:latin typeface="Calibri Light" panose="020F0302020204030204"/>
            </a:endParaRPr>
          </a:p>
        </p:txBody>
      </p:sp>
    </p:spTree>
    <p:extLst>
      <p:ext uri="{BB962C8B-B14F-4D97-AF65-F5344CB8AC3E}">
        <p14:creationId xmlns:p14="http://schemas.microsoft.com/office/powerpoint/2010/main" val="39094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5394" y="137160"/>
            <a:ext cx="7837715" cy="12344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71438" algn="just" defTabSz="685800">
              <a:buClrTx/>
              <a:defRPr/>
            </a:pPr>
            <a:r>
              <a:rPr lang="vi-VN" sz="2100" b="1" kern="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Câu 2.</a:t>
            </a:r>
            <a:r>
              <a:rPr lang="vi-VN" sz="2100" kern="1200" dirty="0">
                <a:solidFill>
                  <a:schemeClr val="tx1"/>
                </a:solidFill>
                <a:latin typeface="Times New Roman" panose="02020603050405020304" pitchFamily="18" charset="0"/>
                <a:ea typeface="Calibri" panose="020F0502020204030204" pitchFamily="34" charset="0"/>
              </a:rPr>
              <a:t> Em thích những nhân vật nào trong những câu chuyện đó? Vì sao?</a:t>
            </a:r>
            <a:endParaRPr lang="en-US" sz="2100" kern="1200" dirty="0">
              <a:solidFill>
                <a:schemeClr val="tx1"/>
              </a:solidFill>
              <a:latin typeface="Times New Roman" panose="02020603050405020304" pitchFamily="18" charset="0"/>
              <a:ea typeface="Calibri" panose="020F0502020204030204" pitchFamily="34" charset="0"/>
            </a:endParaRPr>
          </a:p>
        </p:txBody>
      </p:sp>
      <p:sp>
        <p:nvSpPr>
          <p:cNvPr id="5" name="Rectangle 4"/>
          <p:cNvSpPr/>
          <p:nvPr/>
        </p:nvSpPr>
        <p:spPr>
          <a:xfrm>
            <a:off x="524146" y="1552723"/>
            <a:ext cx="7945484" cy="2677656"/>
          </a:xfrm>
          <a:prstGeom prst="rect">
            <a:avLst/>
          </a:prstGeom>
        </p:spPr>
        <p:txBody>
          <a:bodyPr wrap="square">
            <a:spAutoFit/>
          </a:bodyPr>
          <a:lstStyle/>
          <a:p>
            <a:pPr algn="ctr" defTabSz="685800">
              <a:buClrTx/>
              <a:defRPr/>
            </a:pPr>
            <a:r>
              <a:rPr lang="en-US" sz="2100" kern="1200" dirty="0">
                <a:solidFill>
                  <a:prstClr val="black"/>
                </a:solidFill>
                <a:latin typeface="Times New Roman" panose="02020603050405020304" pitchFamily="18" charset="0"/>
                <a:ea typeface="Calibri" panose="020F0502020204030204" pitchFamily="34" charset="0"/>
                <a:cs typeface="+mn-cs"/>
              </a:rPr>
              <a:t>	</a:t>
            </a:r>
            <a:r>
              <a:rPr lang="en-US" sz="2100" b="1" kern="1200" dirty="0" err="1">
                <a:solidFill>
                  <a:srgbClr val="002060"/>
                </a:solidFill>
                <a:latin typeface="Times New Roman" panose="02020603050405020304" pitchFamily="18" charset="0"/>
                <a:ea typeface="Calibri" panose="020F0502020204030204" pitchFamily="34" charset="0"/>
                <a:cs typeface="+mn-cs"/>
              </a:rPr>
              <a:t>Gợi</a:t>
            </a:r>
            <a:r>
              <a:rPr lang="en-US" sz="2100" b="1" kern="1200" dirty="0">
                <a:solidFill>
                  <a:srgbClr val="002060"/>
                </a:solidFill>
                <a:latin typeface="Times New Roman" panose="02020603050405020304" pitchFamily="18" charset="0"/>
                <a:ea typeface="Calibri" panose="020F0502020204030204" pitchFamily="34" charset="0"/>
                <a:cs typeface="+mn-cs"/>
              </a:rPr>
              <a:t> ý</a:t>
            </a:r>
          </a:p>
          <a:p>
            <a:pPr algn="just" defTabSz="685800">
              <a:buClrTx/>
              <a:defRPr/>
            </a:pPr>
            <a:r>
              <a:rPr lang="en-US" sz="2100" kern="1200" dirty="0">
                <a:solidFill>
                  <a:srgbClr val="002060"/>
                </a:solidFill>
                <a:latin typeface="Times New Roman" panose="02020603050405020304" pitchFamily="18" charset="0"/>
                <a:ea typeface="Calibri" panose="020F0502020204030204" pitchFamily="34" charset="0"/>
                <a:cs typeface="+mn-cs"/>
              </a:rPr>
              <a:t>	</a:t>
            </a:r>
            <a:r>
              <a:rPr lang="vi-VN" sz="2100" kern="1200" dirty="0">
                <a:solidFill>
                  <a:srgbClr val="002060"/>
                </a:solidFill>
                <a:latin typeface="Times New Roman" panose="02020603050405020304" pitchFamily="18" charset="0"/>
                <a:ea typeface="Calibri" panose="020F0502020204030204" pitchFamily="34" charset="0"/>
                <a:cs typeface="+mn-cs"/>
              </a:rPr>
              <a:t>Em thích những nhân vật như: cô Tấm, Sọ Dừa, Sơn Tinh, Thạch Sanh,.. Những câu chuyện này ca ngợi những phẩm chất cao đẹp của những con người lao động hiền lành, chân thật, sống với lòng hiếu thảo, tình yêu tha thiết, mạnh mẽ đứng lên chống lại cái ác, cái xấu và sự chung thuỷ qua các kiểu nhân vật.  Nhân vật được đặt trong hoàn cảnh khó khăn, gian khổ và vô vàn thách thức khắc nghiệt để từ đó khẳng định phẩm chất, tính cách đáng quý của mình.</a:t>
            </a:r>
            <a:endParaRPr lang="en-US" sz="2100" kern="1200" dirty="0">
              <a:solidFill>
                <a:srgbClr val="002060"/>
              </a:solidFill>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42669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grpId="0" nodeType="withEffect">
                                  <p:stCondLst>
                                    <p:cond delay="0"/>
                                  </p:stCondLst>
                                  <p:iterate type="lt">
                                    <p:tmPct val="0"/>
                                  </p:iterate>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nodeType="clickEffect">
                                  <p:stCondLst>
                                    <p:cond delay="0"/>
                                  </p:stCondLst>
                                  <p:iterate type="lt">
                                    <p:tmPct val="4000"/>
                                  </p:iterate>
                                  <p:childTnLst>
                                    <p:set>
                                      <p:cBhvr override="childStyle">
                                        <p:cTn id="14" dur="500" fill="hold"/>
                                        <p:tgtEl>
                                          <p:spTgt spid="5">
                                            <p:txEl>
                                              <p:pRg st="1" end="1"/>
                                            </p:txEl>
                                          </p:spTgt>
                                        </p:tgtEl>
                                        <p:attrNameLst>
                                          <p:attrName>style.color</p:attrName>
                                        </p:attrNameLst>
                                      </p:cBhvr>
                                      <p:to>
                                        <p:clrVal>
                                          <a:srgbClr val="FF0000"/>
                                        </p:clrVal>
                                      </p:to>
                                    </p:set>
                                    <p:set>
                                      <p:cBhvr>
                                        <p:cTn id="15" dur="500" fill="hold"/>
                                        <p:tgtEl>
                                          <p:spTgt spid="5">
                                            <p:txEl>
                                              <p:pRg st="1" end="1"/>
                                            </p:txEl>
                                          </p:spTgt>
                                        </p:tgtEl>
                                        <p:attrNameLst>
                                          <p:attrName>fillcolor</p:attrName>
                                        </p:attrNameLst>
                                      </p:cBhvr>
                                      <p:to>
                                        <p:clrVal>
                                          <a:srgbClr val="FF0000"/>
                                        </p:clrVal>
                                      </p:to>
                                    </p:set>
                                    <p:set>
                                      <p:cBhvr>
                                        <p:cTn id="16" dur="500"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289774" y="705118"/>
            <a:ext cx="2076719" cy="3651161"/>
          </a:xfrm>
          <a:prstGeom prst="rightArrow">
            <a:avLst>
              <a:gd name="adj1" fmla="val 50000"/>
              <a:gd name="adj2" fmla="val 4947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100" b="1" kern="1200" dirty="0">
                <a:solidFill>
                  <a:prstClr val="white"/>
                </a:solidFill>
                <a:latin typeface="Times New Roman" panose="02020603050405020304" pitchFamily="18" charset="0"/>
                <a:cs typeface="Times New Roman" panose="02020603050405020304" pitchFamily="18" charset="0"/>
              </a:rPr>
              <a:t>PHẦN THƯỞNG</a:t>
            </a:r>
          </a:p>
          <a:p>
            <a:pPr algn="ctr" defTabSz="685800">
              <a:buClrTx/>
              <a:defRPr/>
            </a:pPr>
            <a:r>
              <a:rPr lang="en-US" sz="2100" b="1" kern="1200" dirty="0">
                <a:solidFill>
                  <a:prstClr val="white"/>
                </a:solidFill>
                <a:latin typeface="Times New Roman" panose="02020603050405020304" pitchFamily="18" charset="0"/>
                <a:cs typeface="Times New Roman" panose="02020603050405020304" pitchFamily="18" charset="0"/>
              </a:rPr>
              <a:t>CHO ĐỘI </a:t>
            </a:r>
          </a:p>
          <a:p>
            <a:pPr algn="ctr" defTabSz="685800">
              <a:buClrTx/>
              <a:defRPr/>
            </a:pPr>
            <a:r>
              <a:rPr lang="en-US" sz="2100" b="1" kern="1200" dirty="0">
                <a:solidFill>
                  <a:prstClr val="white"/>
                </a:solidFill>
                <a:latin typeface="Times New Roman" panose="02020603050405020304" pitchFamily="18" charset="0"/>
                <a:cs typeface="Times New Roman" panose="02020603050405020304" pitchFamily="18" charset="0"/>
              </a:rPr>
              <a:t>CHIẾN THẮNG</a:t>
            </a:r>
          </a:p>
        </p:txBody>
      </p:sp>
      <p:sp>
        <p:nvSpPr>
          <p:cNvPr id="4" name="Rectangle 3"/>
          <p:cNvSpPr/>
          <p:nvPr/>
        </p:nvSpPr>
        <p:spPr>
          <a:xfrm>
            <a:off x="2078163" y="99554"/>
            <a:ext cx="4543360" cy="692497"/>
          </a:xfrm>
          <a:prstGeom prst="rect">
            <a:avLst/>
          </a:prstGeom>
          <a:solidFill>
            <a:srgbClr val="002060"/>
          </a:solidFill>
          <a:effectLst>
            <a:outerShdw blurRad="76200" dist="12700" dir="2700000" sy="-23000" kx="-800400" algn="bl" rotWithShape="0">
              <a:prstClr val="black">
                <a:alpha val="20000"/>
              </a:prstClr>
            </a:outerShdw>
          </a:effectLst>
        </p:spPr>
        <p:txBody>
          <a:bodyPr wrap="none" lIns="68580" tIns="34290" rIns="68580" bIns="34290">
            <a:spAutoFit/>
          </a:bodyPr>
          <a:lstStyle/>
          <a:p>
            <a:pPr algn="ctr" defTabSz="685800">
              <a:buClrTx/>
              <a:defRPr/>
            </a:pPr>
            <a:r>
              <a:rPr lang="en-US" sz="4050" b="1" kern="1200" dirty="0">
                <a:ln w="22225">
                  <a:solidFill>
                    <a:srgbClr val="ED7D31"/>
                  </a:solidFill>
                  <a:prstDash val="solid"/>
                </a:ln>
                <a:solidFill>
                  <a:srgbClr val="ED7D31">
                    <a:lumMod val="40000"/>
                    <a:lumOff val="60000"/>
                  </a:srgbClr>
                </a:solidFill>
                <a:latin typeface="Calibri" panose="020F0502020204030204"/>
                <a:ea typeface="+mn-ea"/>
                <a:cs typeface="+mn-cs"/>
              </a:rPr>
              <a:t>HỘP QUÀ MAY MẮN</a:t>
            </a:r>
          </a:p>
        </p:txBody>
      </p:sp>
      <p:pic>
        <p:nvPicPr>
          <p:cNvPr id="5" name="Picture 4">
            <a:extLst>
              <a:ext uri="{FF2B5EF4-FFF2-40B4-BE49-F238E27FC236}">
                <a16:creationId xmlns:a16="http://schemas.microsoft.com/office/drawing/2014/main" id="{123805F6-EA77-4D51-9744-9F37A57F2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5031" y="1740631"/>
            <a:ext cx="1476884" cy="1307705"/>
          </a:xfrm>
          <a:prstGeom prst="rect">
            <a:avLst/>
          </a:prstGeom>
        </p:spPr>
      </p:pic>
      <p:pic>
        <p:nvPicPr>
          <p:cNvPr id="6" name="Picture 5">
            <a:extLst>
              <a:ext uri="{FF2B5EF4-FFF2-40B4-BE49-F238E27FC236}">
                <a16:creationId xmlns:a16="http://schemas.microsoft.com/office/drawing/2014/main" id="{18B3DB36-0CAB-4CD0-BE48-595E0CADE4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738" y="1356549"/>
            <a:ext cx="1545470" cy="1037934"/>
          </a:xfrm>
          <a:prstGeom prst="rect">
            <a:avLst/>
          </a:prstGeom>
        </p:spPr>
      </p:pic>
      <p:sp>
        <p:nvSpPr>
          <p:cNvPr id="7" name="Rectangle: Folded Corner 8">
            <a:extLst>
              <a:ext uri="{FF2B5EF4-FFF2-40B4-BE49-F238E27FC236}">
                <a16:creationId xmlns:a16="http://schemas.microsoft.com/office/drawing/2014/main" id="{6FCD71A2-4BFE-4953-931C-BECE5B4A1D66}"/>
              </a:ext>
            </a:extLst>
          </p:cNvPr>
          <p:cNvSpPr/>
          <p:nvPr/>
        </p:nvSpPr>
        <p:spPr>
          <a:xfrm>
            <a:off x="3100316" y="1035176"/>
            <a:ext cx="1102995" cy="996009"/>
          </a:xfrm>
          <a:prstGeom prst="foldedCorner">
            <a:avLst/>
          </a:prstGeom>
          <a:solidFill>
            <a:sysClr val="window" lastClr="FFFFFF"/>
          </a:solidFill>
          <a:ln w="12700" cap="flat" cmpd="sng" algn="ctr">
            <a:noFill/>
            <a:prstDash val="solid"/>
            <a:miter lim="800000"/>
          </a:ln>
          <a:effectLst/>
        </p:spPr>
        <p:txBody>
          <a:bodyPr rtlCol="0" anchor="ctr"/>
          <a:lstStyle/>
          <a:p>
            <a:pPr algn="ctr" defTabSz="685800">
              <a:buClrTx/>
              <a:defRPr/>
            </a:pPr>
            <a:r>
              <a:rPr lang="en-US" sz="1350" b="1" dirty="0" err="1">
                <a:solidFill>
                  <a:srgbClr val="FF0000"/>
                </a:solidFill>
                <a:latin typeface="Tahoma" panose="020B0604030504040204" pitchFamily="34" charset="0"/>
                <a:ea typeface="Tahoma" panose="020B0604030504040204" pitchFamily="34" charset="0"/>
                <a:cs typeface="Tahoma" panose="020B0604030504040204" pitchFamily="34" charset="0"/>
              </a:rPr>
              <a:t>Tràng</a:t>
            </a:r>
            <a:r>
              <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srgbClr val="FF0000"/>
                </a:solidFill>
                <a:latin typeface="Tahoma" panose="020B0604030504040204" pitchFamily="34" charset="0"/>
                <a:ea typeface="Tahoma" panose="020B0604030504040204" pitchFamily="34" charset="0"/>
                <a:cs typeface="Tahoma" panose="020B0604030504040204" pitchFamily="34" charset="0"/>
              </a:rPr>
              <a:t>pháo</a:t>
            </a:r>
            <a:r>
              <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srgbClr val="FF0000"/>
                </a:solidFill>
                <a:latin typeface="Tahoma" panose="020B0604030504040204" pitchFamily="34" charset="0"/>
                <a:ea typeface="Tahoma" panose="020B0604030504040204" pitchFamily="34" charset="0"/>
                <a:cs typeface="Tahoma" panose="020B0604030504040204" pitchFamily="34" charset="0"/>
              </a:rPr>
              <a:t>tay</a:t>
            </a:r>
            <a:endPar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3702776" y="2509953"/>
            <a:ext cx="420192" cy="535634"/>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buClrTx/>
              <a:defRPr/>
            </a:pPr>
            <a:endParaRPr lang="en-US" sz="1350">
              <a:solidFill>
                <a:prstClr val="white"/>
              </a:solidFill>
              <a:latin typeface="Calibri"/>
              <a:ea typeface="+mn-ea"/>
              <a:cs typeface="+mn-cs"/>
            </a:endParaRPr>
          </a:p>
        </p:txBody>
      </p:sp>
      <p:pic>
        <p:nvPicPr>
          <p:cNvPr id="9" name="Picture 8">
            <a:extLst>
              <a:ext uri="{FF2B5EF4-FFF2-40B4-BE49-F238E27FC236}">
                <a16:creationId xmlns:a16="http://schemas.microsoft.com/office/drawing/2014/main" id="{123805F6-EA77-4D51-9744-9F37A57F23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5488" y="1740631"/>
            <a:ext cx="1476884" cy="1307705"/>
          </a:xfrm>
          <a:prstGeom prst="rect">
            <a:avLst/>
          </a:prstGeom>
        </p:spPr>
      </p:pic>
      <p:pic>
        <p:nvPicPr>
          <p:cNvPr id="10" name="Picture 9">
            <a:extLst>
              <a:ext uri="{FF2B5EF4-FFF2-40B4-BE49-F238E27FC236}">
                <a16:creationId xmlns:a16="http://schemas.microsoft.com/office/drawing/2014/main" id="{18B3DB36-0CAB-4CD0-BE48-595E0CADE4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51194" y="1356549"/>
            <a:ext cx="1545470" cy="1037934"/>
          </a:xfrm>
          <a:prstGeom prst="rect">
            <a:avLst/>
          </a:prstGeom>
        </p:spPr>
      </p:pic>
      <p:sp>
        <p:nvSpPr>
          <p:cNvPr id="11" name="Rectangle: Folded Corner 8">
            <a:extLst>
              <a:ext uri="{FF2B5EF4-FFF2-40B4-BE49-F238E27FC236}">
                <a16:creationId xmlns:a16="http://schemas.microsoft.com/office/drawing/2014/main" id="{6FCD71A2-4BFE-4953-931C-BECE5B4A1D66}"/>
              </a:ext>
            </a:extLst>
          </p:cNvPr>
          <p:cNvSpPr/>
          <p:nvPr/>
        </p:nvSpPr>
        <p:spPr>
          <a:xfrm>
            <a:off x="5700772" y="1035176"/>
            <a:ext cx="1102995" cy="996009"/>
          </a:xfrm>
          <a:prstGeom prst="foldedCorner">
            <a:avLst/>
          </a:prstGeom>
          <a:solidFill>
            <a:sysClr val="window" lastClr="FFFFFF"/>
          </a:solidFill>
          <a:ln w="12700" cap="flat" cmpd="sng" algn="ctr">
            <a:noFill/>
            <a:prstDash val="solid"/>
            <a:miter lim="800000"/>
          </a:ln>
          <a:effectLst/>
        </p:spPr>
        <p:txBody>
          <a:bodyPr rtlCol="0" anchor="ctr"/>
          <a:lstStyle/>
          <a:p>
            <a:pPr algn="ctr" defTabSz="685800">
              <a:buClrTx/>
              <a:defRPr/>
            </a:pPr>
            <a:r>
              <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sz="1350" b="1" dirty="0" err="1">
                <a:solidFill>
                  <a:srgbClr val="FF0000"/>
                </a:solidFill>
                <a:latin typeface="Tahoma" panose="020B0604030504040204" pitchFamily="34" charset="0"/>
                <a:ea typeface="Tahoma" panose="020B0604030504040204" pitchFamily="34" charset="0"/>
                <a:cs typeface="Tahoma" panose="020B0604030504040204" pitchFamily="34" charset="0"/>
              </a:rPr>
              <a:t>chiếc</a:t>
            </a:r>
            <a:r>
              <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srgbClr val="FF0000"/>
                </a:solidFill>
                <a:latin typeface="Tahoma" panose="020B0604030504040204" pitchFamily="34" charset="0"/>
                <a:ea typeface="Tahoma" panose="020B0604030504040204" pitchFamily="34" charset="0"/>
                <a:cs typeface="Tahoma" panose="020B0604030504040204" pitchFamily="34" charset="0"/>
              </a:rPr>
              <a:t>bút</a:t>
            </a:r>
            <a:endPar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BF1CB1F2-B380-48F5-8964-31095DE91B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3736" y="961526"/>
            <a:ext cx="535781" cy="892969"/>
          </a:xfrm>
          <a:prstGeom prst="rect">
            <a:avLst/>
          </a:prstGeom>
        </p:spPr>
      </p:pic>
      <p:sp>
        <p:nvSpPr>
          <p:cNvPr id="13" name="Rectangle 12"/>
          <p:cNvSpPr/>
          <p:nvPr/>
        </p:nvSpPr>
        <p:spPr>
          <a:xfrm>
            <a:off x="6303233" y="2509953"/>
            <a:ext cx="420192" cy="535634"/>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buClrTx/>
              <a:defRPr/>
            </a:pPr>
            <a:endParaRPr lang="en-US" sz="1350">
              <a:solidFill>
                <a:prstClr val="white"/>
              </a:solidFill>
              <a:latin typeface="Calibri"/>
              <a:ea typeface="+mn-ea"/>
              <a:cs typeface="+mn-cs"/>
            </a:endParaRPr>
          </a:p>
        </p:txBody>
      </p:sp>
      <p:pic>
        <p:nvPicPr>
          <p:cNvPr id="14" name="Picture 13">
            <a:extLst>
              <a:ext uri="{FF2B5EF4-FFF2-40B4-BE49-F238E27FC236}">
                <a16:creationId xmlns:a16="http://schemas.microsoft.com/office/drawing/2014/main" id="{123805F6-EA77-4D51-9744-9F37A57F23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3686" y="3611765"/>
            <a:ext cx="1476884" cy="1307705"/>
          </a:xfrm>
          <a:prstGeom prst="rect">
            <a:avLst/>
          </a:prstGeom>
        </p:spPr>
      </p:pic>
      <p:pic>
        <p:nvPicPr>
          <p:cNvPr id="15" name="Picture 14">
            <a:extLst>
              <a:ext uri="{FF2B5EF4-FFF2-40B4-BE49-F238E27FC236}">
                <a16:creationId xmlns:a16="http://schemas.microsoft.com/office/drawing/2014/main" id="{18B3DB36-0CAB-4CD0-BE48-595E0CADE40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89392" y="3227683"/>
            <a:ext cx="1545470" cy="1037934"/>
          </a:xfrm>
          <a:prstGeom prst="rect">
            <a:avLst/>
          </a:prstGeom>
        </p:spPr>
      </p:pic>
      <p:sp>
        <p:nvSpPr>
          <p:cNvPr id="16" name="Rectangle: Folded Corner 8">
            <a:extLst>
              <a:ext uri="{FF2B5EF4-FFF2-40B4-BE49-F238E27FC236}">
                <a16:creationId xmlns:a16="http://schemas.microsoft.com/office/drawing/2014/main" id="{6FCD71A2-4BFE-4953-931C-BECE5B4A1D66}"/>
              </a:ext>
            </a:extLst>
          </p:cNvPr>
          <p:cNvSpPr/>
          <p:nvPr/>
        </p:nvSpPr>
        <p:spPr>
          <a:xfrm>
            <a:off x="2960744" y="3268504"/>
            <a:ext cx="1102995" cy="996009"/>
          </a:xfrm>
          <a:prstGeom prst="foldedCorner">
            <a:avLst/>
          </a:prstGeom>
          <a:solidFill>
            <a:sysClr val="window" lastClr="FFFFFF"/>
          </a:solidFill>
          <a:ln w="12700" cap="flat" cmpd="sng" algn="ctr">
            <a:noFill/>
            <a:prstDash val="solid"/>
            <a:miter lim="800000"/>
          </a:ln>
          <a:effectLst/>
        </p:spPr>
        <p:txBody>
          <a:bodyPr rtlCol="0" anchor="ctr"/>
          <a:lstStyle/>
          <a:p>
            <a:pPr algn="ctr" defTabSz="685800">
              <a:buClrTx/>
              <a:defRPr/>
            </a:pPr>
            <a:r>
              <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sz="1350" b="1" dirty="0" err="1">
                <a:solidFill>
                  <a:srgbClr val="FF0000"/>
                </a:solidFill>
                <a:latin typeface="Tahoma" panose="020B0604030504040204" pitchFamily="34" charset="0"/>
                <a:ea typeface="Tahoma" panose="020B0604030504040204" pitchFamily="34" charset="0"/>
                <a:cs typeface="Tahoma" panose="020B0604030504040204" pitchFamily="34" charset="0"/>
              </a:rPr>
              <a:t>cuốn</a:t>
            </a:r>
            <a:r>
              <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srgbClr val="FF0000"/>
                </a:solidFill>
                <a:latin typeface="Tahoma" panose="020B0604030504040204" pitchFamily="34" charset="0"/>
                <a:ea typeface="Tahoma" panose="020B0604030504040204" pitchFamily="34" charset="0"/>
                <a:cs typeface="Tahoma" panose="020B0604030504040204" pitchFamily="34" charset="0"/>
              </a:rPr>
              <a:t>sổ</a:t>
            </a:r>
            <a:r>
              <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350" b="1" dirty="0" err="1">
                <a:solidFill>
                  <a:srgbClr val="FF0000"/>
                </a:solidFill>
                <a:latin typeface="Tahoma" panose="020B0604030504040204" pitchFamily="34" charset="0"/>
                <a:ea typeface="Tahoma" panose="020B0604030504040204" pitchFamily="34" charset="0"/>
                <a:cs typeface="Tahoma" panose="020B0604030504040204" pitchFamily="34" charset="0"/>
              </a:rPr>
              <a:t>tay</a:t>
            </a:r>
            <a:endPar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3541431" y="4381087"/>
            <a:ext cx="420192" cy="535634"/>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buClrTx/>
              <a:defRPr/>
            </a:pPr>
            <a:endParaRPr lang="en-US" sz="1350">
              <a:solidFill>
                <a:prstClr val="white"/>
              </a:solidFill>
              <a:latin typeface="Calibri"/>
              <a:ea typeface="+mn-ea"/>
              <a:cs typeface="+mn-cs"/>
            </a:endParaRPr>
          </a:p>
        </p:txBody>
      </p:sp>
      <p:pic>
        <p:nvPicPr>
          <p:cNvPr id="18" name="Picture 17">
            <a:extLst>
              <a:ext uri="{FF2B5EF4-FFF2-40B4-BE49-F238E27FC236}">
                <a16:creationId xmlns:a16="http://schemas.microsoft.com/office/drawing/2014/main" id="{123805F6-EA77-4D51-9744-9F37A57F23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24144" y="3592453"/>
            <a:ext cx="1476884" cy="1307705"/>
          </a:xfrm>
          <a:prstGeom prst="rect">
            <a:avLst/>
          </a:prstGeom>
        </p:spPr>
      </p:pic>
      <p:pic>
        <p:nvPicPr>
          <p:cNvPr id="19" name="Picture 18">
            <a:extLst>
              <a:ext uri="{FF2B5EF4-FFF2-40B4-BE49-F238E27FC236}">
                <a16:creationId xmlns:a16="http://schemas.microsoft.com/office/drawing/2014/main" id="{18B3DB36-0CAB-4CD0-BE48-595E0CADE4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89850" y="3208370"/>
            <a:ext cx="1545470" cy="1037934"/>
          </a:xfrm>
          <a:prstGeom prst="rect">
            <a:avLst/>
          </a:prstGeom>
        </p:spPr>
      </p:pic>
      <p:sp>
        <p:nvSpPr>
          <p:cNvPr id="20" name="Rectangle: Folded Corner 8">
            <a:extLst>
              <a:ext uri="{FF2B5EF4-FFF2-40B4-BE49-F238E27FC236}">
                <a16:creationId xmlns:a16="http://schemas.microsoft.com/office/drawing/2014/main" id="{6FCD71A2-4BFE-4953-931C-BECE5B4A1D66}"/>
              </a:ext>
            </a:extLst>
          </p:cNvPr>
          <p:cNvSpPr/>
          <p:nvPr/>
        </p:nvSpPr>
        <p:spPr>
          <a:xfrm>
            <a:off x="5539428" y="2886997"/>
            <a:ext cx="1102995" cy="996009"/>
          </a:xfrm>
          <a:prstGeom prst="foldedCorner">
            <a:avLst/>
          </a:prstGeom>
          <a:solidFill>
            <a:sysClr val="window" lastClr="FFFFFF"/>
          </a:solidFill>
          <a:ln w="12700" cap="flat" cmpd="sng" algn="ctr">
            <a:noFill/>
            <a:prstDash val="solid"/>
            <a:miter lim="800000"/>
          </a:ln>
          <a:effectLst/>
        </p:spPr>
        <p:txBody>
          <a:bodyPr rtlCol="0" anchor="ctr"/>
          <a:lstStyle/>
          <a:p>
            <a:pPr algn="ctr" defTabSz="685800">
              <a:buClrTx/>
              <a:defRPr/>
            </a:pPr>
            <a:r>
              <a:rPr lang="en-US" sz="1350" b="1" dirty="0" err="1">
                <a:solidFill>
                  <a:srgbClr val="FF0000"/>
                </a:solidFill>
                <a:latin typeface="Tahoma" panose="020B0604030504040204" pitchFamily="34" charset="0"/>
                <a:ea typeface="Tahoma" panose="020B0604030504040204" pitchFamily="34" charset="0"/>
                <a:cs typeface="Tahoma" panose="020B0604030504040204" pitchFamily="34" charset="0"/>
              </a:rPr>
              <a:t>Điểm</a:t>
            </a:r>
            <a:r>
              <a:rPr lang="en-US" sz="1350" b="1" dirty="0">
                <a:solidFill>
                  <a:srgbClr val="FF0000"/>
                </a:solidFill>
                <a:latin typeface="Tahoma" panose="020B0604030504040204" pitchFamily="34" charset="0"/>
                <a:ea typeface="Tahoma" panose="020B0604030504040204" pitchFamily="34" charset="0"/>
                <a:cs typeface="Tahoma" panose="020B0604030504040204" pitchFamily="34" charset="0"/>
              </a:rPr>
              <a:t> 9</a:t>
            </a:r>
          </a:p>
        </p:txBody>
      </p:sp>
      <p:pic>
        <p:nvPicPr>
          <p:cNvPr id="21" name="Picture 20">
            <a:extLst>
              <a:ext uri="{FF2B5EF4-FFF2-40B4-BE49-F238E27FC236}">
                <a16:creationId xmlns:a16="http://schemas.microsoft.com/office/drawing/2014/main" id="{642873B8-CC7C-4CCD-B555-E79C2046F9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07013" y="2886099"/>
            <a:ext cx="455155" cy="402637"/>
          </a:xfrm>
          <a:prstGeom prst="rect">
            <a:avLst/>
          </a:prstGeom>
        </p:spPr>
      </p:pic>
      <p:sp>
        <p:nvSpPr>
          <p:cNvPr id="22" name="Rectangle 21"/>
          <p:cNvSpPr/>
          <p:nvPr/>
        </p:nvSpPr>
        <p:spPr>
          <a:xfrm>
            <a:off x="6141889" y="4361774"/>
            <a:ext cx="420192" cy="535634"/>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buClrTx/>
              <a:defRPr/>
            </a:pPr>
            <a:endParaRPr lang="en-US" sz="1350">
              <a:solidFill>
                <a:prstClr val="white"/>
              </a:solidFill>
              <a:latin typeface="Calibri"/>
              <a:ea typeface="+mn-ea"/>
              <a:cs typeface="+mn-cs"/>
            </a:endParaRPr>
          </a:p>
        </p:txBody>
      </p:sp>
    </p:spTree>
    <p:extLst>
      <p:ext uri="{BB962C8B-B14F-4D97-AF65-F5344CB8AC3E}">
        <p14:creationId xmlns:p14="http://schemas.microsoft.com/office/powerpoint/2010/main" val="3670633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500"/>
                            </p:stCondLst>
                            <p:childTnLst>
                              <p:par>
                                <p:cTn id="9" presetID="32" presetClass="emph" presetSubtype="0" repeatCount="indefinite" fill="hold" grpId="1" nodeType="after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64" presetClass="path" presetSubtype="0" accel="50000" decel="50000" fill="hold" nodeType="clickEffect">
                                  <p:stCondLst>
                                    <p:cond delay="0"/>
                                  </p:stCondLst>
                                  <p:childTnLst>
                                    <p:animMotion origin="layout" path="M -1.66667E-6 -3.7037E-6 L -1.66667E-6 -0.22476 " pathEditMode="relative" rAng="0" ptsTypes="AA">
                                      <p:cBhvr>
                                        <p:cTn id="19" dur="2000" fill="hold"/>
                                        <p:tgtEl>
                                          <p:spTgt spid="10"/>
                                        </p:tgtEl>
                                        <p:attrNameLst>
                                          <p:attrName>ppt_x</p:attrName>
                                          <p:attrName>ppt_y</p:attrName>
                                        </p:attrNameLst>
                                      </p:cBhvr>
                                      <p:rCtr x="0" y="-11250"/>
                                    </p:animMotion>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2" name="applause.wav"/>
                                        </p:tgtEl>
                                      </p:cMediaNode>
                                    </p:audio>
                                  </p:sub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500"/>
                            </p:stCondLst>
                            <p:childTnLst>
                              <p:par>
                                <p:cTn id="28" presetID="32" presetClass="emph" presetSubtype="0" repeatCount="indefinite" fill="hold" grpId="1" nodeType="afterEffect">
                                  <p:stCondLst>
                                    <p:cond delay="0"/>
                                  </p:stCondLst>
                                  <p:childTnLst>
                                    <p:animRot by="120000">
                                      <p:cBhvr>
                                        <p:cTn id="29" dur="100" fill="hold">
                                          <p:stCondLst>
                                            <p:cond delay="0"/>
                                          </p:stCondLst>
                                        </p:cTn>
                                        <p:tgtEl>
                                          <p:spTgt spid="11"/>
                                        </p:tgtEl>
                                        <p:attrNameLst>
                                          <p:attrName>r</p:attrName>
                                        </p:attrNameLst>
                                      </p:cBhvr>
                                    </p:animRot>
                                    <p:animRot by="-240000">
                                      <p:cBhvr>
                                        <p:cTn id="30" dur="200" fill="hold">
                                          <p:stCondLst>
                                            <p:cond delay="200"/>
                                          </p:stCondLst>
                                        </p:cTn>
                                        <p:tgtEl>
                                          <p:spTgt spid="11"/>
                                        </p:tgtEl>
                                        <p:attrNameLst>
                                          <p:attrName>r</p:attrName>
                                        </p:attrNameLst>
                                      </p:cBhvr>
                                    </p:animRot>
                                    <p:animRot by="240000">
                                      <p:cBhvr>
                                        <p:cTn id="31" dur="200" fill="hold">
                                          <p:stCondLst>
                                            <p:cond delay="400"/>
                                          </p:stCondLst>
                                        </p:cTn>
                                        <p:tgtEl>
                                          <p:spTgt spid="11"/>
                                        </p:tgtEl>
                                        <p:attrNameLst>
                                          <p:attrName>r</p:attrName>
                                        </p:attrNameLst>
                                      </p:cBhvr>
                                    </p:animRot>
                                    <p:animRot by="-240000">
                                      <p:cBhvr>
                                        <p:cTn id="32" dur="200" fill="hold">
                                          <p:stCondLst>
                                            <p:cond delay="600"/>
                                          </p:stCondLst>
                                        </p:cTn>
                                        <p:tgtEl>
                                          <p:spTgt spid="11"/>
                                        </p:tgtEl>
                                        <p:attrNameLst>
                                          <p:attrName>r</p:attrName>
                                        </p:attrNameLst>
                                      </p:cBhvr>
                                    </p:animRot>
                                    <p:animRot by="120000">
                                      <p:cBhvr>
                                        <p:cTn id="33"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1.66667E-6 -3.7037E-6 L -1.66667E-6 -0.22476 " pathEditMode="relative" rAng="0" ptsTypes="AA">
                                      <p:cBhvr>
                                        <p:cTn id="38" dur="2000" fill="hold"/>
                                        <p:tgtEl>
                                          <p:spTgt spid="15"/>
                                        </p:tgtEl>
                                        <p:attrNameLst>
                                          <p:attrName>ppt_x</p:attrName>
                                          <p:attrName>ppt_y</p:attrName>
                                        </p:attrNameLst>
                                      </p:cBhvr>
                                      <p:rCtr x="0" y="-11250"/>
                                    </p:animMotion>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par>
                          <p:cTn id="43" fill="hold">
                            <p:stCondLst>
                              <p:cond delay="2500"/>
                            </p:stCondLst>
                            <p:childTnLst>
                              <p:par>
                                <p:cTn id="44" presetID="32" presetClass="emph" presetSubtype="0" repeatCount="indefinite" fill="hold" grpId="1" nodeType="afterEffect">
                                  <p:stCondLst>
                                    <p:cond delay="0"/>
                                  </p:stCondLst>
                                  <p:childTnLst>
                                    <p:animRot by="120000">
                                      <p:cBhvr>
                                        <p:cTn id="45" dur="100" fill="hold">
                                          <p:stCondLst>
                                            <p:cond delay="0"/>
                                          </p:stCondLst>
                                        </p:cTn>
                                        <p:tgtEl>
                                          <p:spTgt spid="16"/>
                                        </p:tgtEl>
                                        <p:attrNameLst>
                                          <p:attrName>r</p:attrName>
                                        </p:attrNameLst>
                                      </p:cBhvr>
                                    </p:animRot>
                                    <p:animRot by="-240000">
                                      <p:cBhvr>
                                        <p:cTn id="46" dur="200" fill="hold">
                                          <p:stCondLst>
                                            <p:cond delay="200"/>
                                          </p:stCondLst>
                                        </p:cTn>
                                        <p:tgtEl>
                                          <p:spTgt spid="16"/>
                                        </p:tgtEl>
                                        <p:attrNameLst>
                                          <p:attrName>r</p:attrName>
                                        </p:attrNameLst>
                                      </p:cBhvr>
                                    </p:animRot>
                                    <p:animRot by="240000">
                                      <p:cBhvr>
                                        <p:cTn id="47" dur="200" fill="hold">
                                          <p:stCondLst>
                                            <p:cond delay="400"/>
                                          </p:stCondLst>
                                        </p:cTn>
                                        <p:tgtEl>
                                          <p:spTgt spid="16"/>
                                        </p:tgtEl>
                                        <p:attrNameLst>
                                          <p:attrName>r</p:attrName>
                                        </p:attrNameLst>
                                      </p:cBhvr>
                                    </p:animRot>
                                    <p:animRot by="-240000">
                                      <p:cBhvr>
                                        <p:cTn id="48" dur="200" fill="hold">
                                          <p:stCondLst>
                                            <p:cond delay="600"/>
                                          </p:stCondLst>
                                        </p:cTn>
                                        <p:tgtEl>
                                          <p:spTgt spid="16"/>
                                        </p:tgtEl>
                                        <p:attrNameLst>
                                          <p:attrName>r</p:attrName>
                                        </p:attrNameLst>
                                      </p:cBhvr>
                                    </p:animRot>
                                    <p:animRot by="120000">
                                      <p:cBhvr>
                                        <p:cTn id="49" dur="200" fill="hold">
                                          <p:stCondLst>
                                            <p:cond delay="800"/>
                                          </p:stCondLst>
                                        </p:cTn>
                                        <p:tgtEl>
                                          <p:spTgt spid="16"/>
                                        </p:tgtEl>
                                        <p:attrNameLst>
                                          <p:attrName>r</p:attrName>
                                        </p:attrNameLst>
                                      </p:cBhvr>
                                    </p:animRo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64" presetClass="path" presetSubtype="0" accel="50000" decel="50000" fill="hold" nodeType="clickEffect">
                                  <p:stCondLst>
                                    <p:cond delay="0"/>
                                  </p:stCondLst>
                                  <p:childTnLst>
                                    <p:animMotion origin="layout" path="M -1.66667E-6 -3.7037E-6 L -1.66667E-6 -0.22476 " pathEditMode="relative" rAng="0" ptsTypes="AA">
                                      <p:cBhvr>
                                        <p:cTn id="54" dur="2000" fill="hold"/>
                                        <p:tgtEl>
                                          <p:spTgt spid="19"/>
                                        </p:tgtEl>
                                        <p:attrNameLst>
                                          <p:attrName>ppt_x</p:attrName>
                                          <p:attrName>ppt_y</p:attrName>
                                        </p:attrNameLst>
                                      </p:cBhvr>
                                      <p:rCtr x="0" y="-11250"/>
                                    </p:animMotion>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par>
                          <p:cTn id="55" fill="hold">
                            <p:stCondLst>
                              <p:cond delay="2000"/>
                            </p:stCondLst>
                            <p:childTnLst>
                              <p:par>
                                <p:cTn id="56" presetID="22" presetClass="entr" presetSubtype="4"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subTnLst>
                                    <p:audio>
                                      <p:cMediaNode>
                                        <p:cTn display="0" masterRel="sameClick">
                                          <p:stCondLst>
                                            <p:cond evt="begin" delay="0">
                                              <p:tn val="56"/>
                                            </p:cond>
                                          </p:stCondLst>
                                          <p:endCondLst>
                                            <p:cond evt="onStopAudio" delay="0">
                                              <p:tgtEl>
                                                <p:sldTgt/>
                                              </p:tgtEl>
                                            </p:cond>
                                          </p:endCondLst>
                                        </p:cTn>
                                        <p:tgtEl>
                                          <p:sndTgt r:embed="rId2" name="applause.wav"/>
                                        </p:tgtEl>
                                      </p:cMediaNode>
                                    </p:audio>
                                  </p:sub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par>
                          <p:cTn id="62" fill="hold">
                            <p:stCondLst>
                              <p:cond delay="2500"/>
                            </p:stCondLst>
                            <p:childTnLst>
                              <p:par>
                                <p:cTn id="63" presetID="32" presetClass="emph" presetSubtype="0" repeatCount="indefinite" fill="hold" grpId="1" nodeType="afterEffect">
                                  <p:stCondLst>
                                    <p:cond delay="0"/>
                                  </p:stCondLst>
                                  <p:childTnLst>
                                    <p:animRot by="120000">
                                      <p:cBhvr>
                                        <p:cTn id="64" dur="100" fill="hold">
                                          <p:stCondLst>
                                            <p:cond delay="0"/>
                                          </p:stCondLst>
                                        </p:cTn>
                                        <p:tgtEl>
                                          <p:spTgt spid="20"/>
                                        </p:tgtEl>
                                        <p:attrNameLst>
                                          <p:attrName>r</p:attrName>
                                        </p:attrNameLst>
                                      </p:cBhvr>
                                    </p:animRot>
                                    <p:animRot by="-240000">
                                      <p:cBhvr>
                                        <p:cTn id="65" dur="200" fill="hold">
                                          <p:stCondLst>
                                            <p:cond delay="200"/>
                                          </p:stCondLst>
                                        </p:cTn>
                                        <p:tgtEl>
                                          <p:spTgt spid="20"/>
                                        </p:tgtEl>
                                        <p:attrNameLst>
                                          <p:attrName>r</p:attrName>
                                        </p:attrNameLst>
                                      </p:cBhvr>
                                    </p:animRot>
                                    <p:animRot by="240000">
                                      <p:cBhvr>
                                        <p:cTn id="66" dur="200" fill="hold">
                                          <p:stCondLst>
                                            <p:cond delay="400"/>
                                          </p:stCondLst>
                                        </p:cTn>
                                        <p:tgtEl>
                                          <p:spTgt spid="20"/>
                                        </p:tgtEl>
                                        <p:attrNameLst>
                                          <p:attrName>r</p:attrName>
                                        </p:attrNameLst>
                                      </p:cBhvr>
                                    </p:animRot>
                                    <p:animRot by="-240000">
                                      <p:cBhvr>
                                        <p:cTn id="67" dur="200" fill="hold">
                                          <p:stCondLst>
                                            <p:cond delay="600"/>
                                          </p:stCondLst>
                                        </p:cTn>
                                        <p:tgtEl>
                                          <p:spTgt spid="20"/>
                                        </p:tgtEl>
                                        <p:attrNameLst>
                                          <p:attrName>r</p:attrName>
                                        </p:attrNameLst>
                                      </p:cBhvr>
                                    </p:animRot>
                                    <p:animRot by="120000">
                                      <p:cBhvr>
                                        <p:cTn id="68"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9"/>
                  </p:tgtEl>
                </p:cond>
              </p:nextCondLst>
            </p:seq>
          </p:childTnLst>
        </p:cTn>
      </p:par>
    </p:tnLst>
    <p:bldLst>
      <p:bldP spid="7" grpId="0" animBg="1"/>
      <p:bldP spid="7" grpId="1" animBg="1"/>
      <p:bldP spid="11" grpId="0" animBg="1"/>
      <p:bldP spid="11" grpId="1" animBg="1"/>
      <p:bldP spid="16" grpId="0" animBg="1"/>
      <p:bldP spid="16" grpId="1" animBg="1"/>
      <p:bldP spid="20" grpId="0" animBg="1"/>
      <p:bldP spid="20" grpId="1" animBg="1"/>
    </p:bldLst>
  </p:timing>
</p:sld>
</file>

<file path=ppt/theme/theme1.xml><?xml version="1.0" encoding="utf-8"?>
<a:theme xmlns:a="http://schemas.openxmlformats.org/drawingml/2006/main" name="Welcome to Our Pre-K Family Infographics by Slidesgo">
  <a:themeElements>
    <a:clrScheme name="Simple Light">
      <a:dk1>
        <a:srgbClr val="191919"/>
      </a:dk1>
      <a:lt1>
        <a:srgbClr val="FFE7E5"/>
      </a:lt1>
      <a:dk2>
        <a:srgbClr val="FFE6B3"/>
      </a:dk2>
      <a:lt2>
        <a:srgbClr val="FFCB00"/>
      </a:lt2>
      <a:accent1>
        <a:srgbClr val="C5552E"/>
      </a:accent1>
      <a:accent2>
        <a:srgbClr val="FFA367"/>
      </a:accent2>
      <a:accent3>
        <a:srgbClr val="9264FF"/>
      </a:accent3>
      <a:accent4>
        <a:srgbClr val="FF8CCC"/>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219</Words>
  <Application>Microsoft Office PowerPoint</Application>
  <PresentationFormat>On-screen Show (16:9)</PresentationFormat>
  <Paragraphs>19</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Times New Roman</vt:lpstr>
      <vt:lpstr>Bebas Neue</vt:lpstr>
      <vt:lpstr>Calibri Light</vt:lpstr>
      <vt:lpstr>Arial</vt:lpstr>
      <vt:lpstr>Nunito SemiBold</vt:lpstr>
      <vt:lpstr>Tahoma</vt:lpstr>
      <vt:lpstr>Calibri</vt:lpstr>
      <vt:lpstr>Mali SemiBold</vt:lpstr>
      <vt:lpstr>Nunito Light</vt:lpstr>
      <vt:lpstr>Welcome to Our Pre-K Family Infographics by Slidesgo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Pre-K Family Infographics</dc:title>
  <cp:lastModifiedBy>admin</cp:lastModifiedBy>
  <cp:revision>5</cp:revision>
  <dcterms:modified xsi:type="dcterms:W3CDTF">2023-12-05T07:45:01Z</dcterms:modified>
</cp:coreProperties>
</file>