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5"/>
  </p:notesMasterIdLst>
  <p:sldIdLst>
    <p:sldId id="256" r:id="rId2"/>
    <p:sldId id="292" r:id="rId3"/>
    <p:sldId id="293" r:id="rId4"/>
  </p:sldIdLst>
  <p:sldSz cx="9144000" cy="5143500" type="screen16x9"/>
  <p:notesSz cx="6858000" cy="9144000"/>
  <p:embeddedFontLst>
    <p:embeddedFont>
      <p:font typeface="Indie Flower" panose="020B0604020202020204" charset="0"/>
      <p:regular r:id="rId6"/>
    </p:embeddedFont>
    <p:embeddedFont>
      <p:font typeface="Maven Pro" panose="020B0604020202020204" charset="0"/>
      <p:regular r:id="rId7"/>
      <p:bold r:id="rId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718F6-6A67-442B-B859-3C5872E229C6}">
  <a:tblStyle styleId="{9E8718F6-6A67-442B-B859-3C5872E229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54" autoAdjust="0"/>
  </p:normalViewPr>
  <p:slideViewPr>
    <p:cSldViewPr snapToGrid="0">
      <p:cViewPr varScale="1">
        <p:scale>
          <a:sx n="139" d="100"/>
          <a:sy n="139" d="100"/>
        </p:scale>
        <p:origin x="51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theme" Target="theme/theme1.xml"/><Relationship Id="rId5" Type="http://schemas.openxmlformats.org/officeDocument/2006/relationships/notesMaster" Target="notesMasters/notesMaster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9725" y="1223848"/>
            <a:ext cx="5213400" cy="18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9725" y="3107091"/>
            <a:ext cx="52134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5031018">
            <a:off x="-586472" y="2778930"/>
            <a:ext cx="459979" cy="1836575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flipH="1">
            <a:off x="8133235" y="4249890"/>
            <a:ext cx="960388" cy="893615"/>
            <a:chOff x="-61526" y="3752577"/>
            <a:chExt cx="1522974" cy="1417087"/>
          </a:xfrm>
        </p:grpSpPr>
        <p:sp>
          <p:nvSpPr>
            <p:cNvPr id="13" name="Google Shape;13;p2"/>
            <p:cNvSpPr/>
            <p:nvPr/>
          </p:nvSpPr>
          <p:spPr>
            <a:xfrm>
              <a:off x="-61526" y="3752577"/>
              <a:ext cx="1522974" cy="1417087"/>
            </a:xfrm>
            <a:custGeom>
              <a:avLst/>
              <a:gdLst/>
              <a:ahLst/>
              <a:cxnLst/>
              <a:rect l="l" t="t" r="r" b="b"/>
              <a:pathLst>
                <a:path w="15284" h="14221" fill="none" extrusionOk="0">
                  <a:moveTo>
                    <a:pt x="14246" y="14196"/>
                  </a:moveTo>
                  <a:cubicBezTo>
                    <a:pt x="14246" y="14196"/>
                    <a:pt x="15283" y="9258"/>
                    <a:pt x="13629" y="7506"/>
                  </a:cubicBezTo>
                  <a:cubicBezTo>
                    <a:pt x="12839" y="6666"/>
                    <a:pt x="12024" y="6888"/>
                    <a:pt x="11407" y="7333"/>
                  </a:cubicBezTo>
                  <a:cubicBezTo>
                    <a:pt x="10987" y="7678"/>
                    <a:pt x="10345" y="7382"/>
                    <a:pt x="10370" y="6839"/>
                  </a:cubicBezTo>
                  <a:cubicBezTo>
                    <a:pt x="10444" y="4889"/>
                    <a:pt x="10345" y="1951"/>
                    <a:pt x="9210" y="1235"/>
                  </a:cubicBezTo>
                  <a:cubicBezTo>
                    <a:pt x="7259" y="0"/>
                    <a:pt x="6000" y="1037"/>
                    <a:pt x="5531" y="6567"/>
                  </a:cubicBezTo>
                  <a:cubicBezTo>
                    <a:pt x="5531" y="6592"/>
                    <a:pt x="5012" y="9110"/>
                    <a:pt x="3655" y="7333"/>
                  </a:cubicBezTo>
                  <a:cubicBezTo>
                    <a:pt x="50" y="2592"/>
                    <a:pt x="1" y="14221"/>
                    <a:pt x="1" y="14221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8036" y="4079423"/>
              <a:ext cx="1119512" cy="1080478"/>
            </a:xfrm>
            <a:custGeom>
              <a:avLst/>
              <a:gdLst/>
              <a:ahLst/>
              <a:cxnLst/>
              <a:rect l="l" t="t" r="r" b="b"/>
              <a:pathLst>
                <a:path w="11235" h="10843" extrusionOk="0">
                  <a:moveTo>
                    <a:pt x="4225" y="1"/>
                  </a:moveTo>
                  <a:cubicBezTo>
                    <a:pt x="4078" y="1"/>
                    <a:pt x="3929" y="41"/>
                    <a:pt x="3778" y="127"/>
                  </a:cubicBezTo>
                  <a:cubicBezTo>
                    <a:pt x="2149" y="1090"/>
                    <a:pt x="3754" y="6127"/>
                    <a:pt x="4519" y="8225"/>
                  </a:cubicBezTo>
                  <a:cubicBezTo>
                    <a:pt x="4622" y="8492"/>
                    <a:pt x="4468" y="8810"/>
                    <a:pt x="4286" y="8810"/>
                  </a:cubicBezTo>
                  <a:cubicBezTo>
                    <a:pt x="4249" y="8810"/>
                    <a:pt x="4211" y="8797"/>
                    <a:pt x="4173" y="8768"/>
                  </a:cubicBezTo>
                  <a:cubicBezTo>
                    <a:pt x="3219" y="8072"/>
                    <a:pt x="2089" y="6912"/>
                    <a:pt x="1324" y="6912"/>
                  </a:cubicBezTo>
                  <a:cubicBezTo>
                    <a:pt x="1139" y="6912"/>
                    <a:pt x="975" y="6980"/>
                    <a:pt x="840" y="7139"/>
                  </a:cubicBezTo>
                  <a:cubicBezTo>
                    <a:pt x="1" y="8102"/>
                    <a:pt x="1063" y="9929"/>
                    <a:pt x="1630" y="10842"/>
                  </a:cubicBezTo>
                  <a:lnTo>
                    <a:pt x="11210" y="10842"/>
                  </a:lnTo>
                  <a:cubicBezTo>
                    <a:pt x="11234" y="8991"/>
                    <a:pt x="11185" y="3510"/>
                    <a:pt x="9605" y="2349"/>
                  </a:cubicBezTo>
                  <a:cubicBezTo>
                    <a:pt x="9505" y="2271"/>
                    <a:pt x="9385" y="2234"/>
                    <a:pt x="9265" y="2234"/>
                  </a:cubicBezTo>
                  <a:cubicBezTo>
                    <a:pt x="9119" y="2234"/>
                    <a:pt x="8973" y="2290"/>
                    <a:pt x="8864" y="2399"/>
                  </a:cubicBezTo>
                  <a:cubicBezTo>
                    <a:pt x="8568" y="2695"/>
                    <a:pt x="8124" y="3287"/>
                    <a:pt x="7852" y="4596"/>
                  </a:cubicBezTo>
                  <a:cubicBezTo>
                    <a:pt x="7788" y="4877"/>
                    <a:pt x="7618" y="5019"/>
                    <a:pt x="7446" y="5019"/>
                  </a:cubicBezTo>
                  <a:cubicBezTo>
                    <a:pt x="7285" y="5019"/>
                    <a:pt x="7121" y="4895"/>
                    <a:pt x="7037" y="4645"/>
                  </a:cubicBezTo>
                  <a:cubicBezTo>
                    <a:pt x="6443" y="2666"/>
                    <a:pt x="5419" y="1"/>
                    <a:pt x="4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8FA8-2D2F-404D-8AF5-61B60C9FBF7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4CAD-82DC-413B-A91E-FA52F6FE2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6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-797301" y="1022521"/>
            <a:ext cx="11533614" cy="4182430"/>
            <a:chOff x="-797301" y="1022521"/>
            <a:chExt cx="11533614" cy="4182430"/>
          </a:xfrm>
        </p:grpSpPr>
        <p:grpSp>
          <p:nvGrpSpPr>
            <p:cNvPr id="17" name="Google Shape;17;p3"/>
            <p:cNvGrpSpPr/>
            <p:nvPr/>
          </p:nvGrpSpPr>
          <p:grpSpPr>
            <a:xfrm>
              <a:off x="-797301" y="1022521"/>
              <a:ext cx="11533614" cy="2586804"/>
              <a:chOff x="-797301" y="1022521"/>
              <a:chExt cx="11533614" cy="2586804"/>
            </a:xfrm>
          </p:grpSpPr>
          <p:grpSp>
            <p:nvGrpSpPr>
              <p:cNvPr id="18" name="Google Shape;18;p3"/>
              <p:cNvGrpSpPr/>
              <p:nvPr/>
            </p:nvGrpSpPr>
            <p:grpSpPr>
              <a:xfrm flipH="1">
                <a:off x="8377830" y="2439230"/>
                <a:ext cx="2358484" cy="1170094"/>
                <a:chOff x="-1732505" y="-1989888"/>
                <a:chExt cx="3104493" cy="1540206"/>
              </a:xfrm>
            </p:grpSpPr>
            <p:sp>
              <p:nvSpPr>
                <p:cNvPr id="19" name="Google Shape;19;p3"/>
                <p:cNvSpPr/>
                <p:nvPr/>
              </p:nvSpPr>
              <p:spPr>
                <a:xfrm rot="5769038">
                  <a:off x="-721799" y="-2834318"/>
                  <a:ext cx="656965" cy="2623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4" h="57152" extrusionOk="0">
                      <a:moveTo>
                        <a:pt x="4727" y="1"/>
                      </a:moveTo>
                      <a:cubicBezTo>
                        <a:pt x="2389" y="1"/>
                        <a:pt x="1" y="5098"/>
                        <a:pt x="193" y="11087"/>
                      </a:cubicBezTo>
                      <a:cubicBezTo>
                        <a:pt x="504" y="19571"/>
                        <a:pt x="3851" y="24552"/>
                        <a:pt x="2450" y="31789"/>
                      </a:cubicBezTo>
                      <a:cubicBezTo>
                        <a:pt x="1049" y="39027"/>
                        <a:pt x="1244" y="39339"/>
                        <a:pt x="4551" y="43191"/>
                      </a:cubicBezTo>
                      <a:cubicBezTo>
                        <a:pt x="7898" y="47044"/>
                        <a:pt x="6847" y="52453"/>
                        <a:pt x="7470" y="53659"/>
                      </a:cubicBezTo>
                      <a:cubicBezTo>
                        <a:pt x="8735" y="56119"/>
                        <a:pt x="9778" y="57151"/>
                        <a:pt x="10626" y="57151"/>
                      </a:cubicBezTo>
                      <a:cubicBezTo>
                        <a:pt x="14061" y="57151"/>
                        <a:pt x="14314" y="40244"/>
                        <a:pt x="13190" y="32568"/>
                      </a:cubicBezTo>
                      <a:cubicBezTo>
                        <a:pt x="11750" y="22995"/>
                        <a:pt x="8832" y="25991"/>
                        <a:pt x="9727" y="18325"/>
                      </a:cubicBezTo>
                      <a:cubicBezTo>
                        <a:pt x="10661" y="10698"/>
                        <a:pt x="9999" y="9998"/>
                        <a:pt x="7431" y="2954"/>
                      </a:cubicBezTo>
                      <a:cubicBezTo>
                        <a:pt x="6665" y="884"/>
                        <a:pt x="5700" y="1"/>
                        <a:pt x="47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3"/>
                <p:cNvSpPr/>
                <p:nvPr/>
              </p:nvSpPr>
              <p:spPr>
                <a:xfrm rot="-5031018">
                  <a:off x="204357" y="-1695009"/>
                  <a:ext cx="459979" cy="183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4" h="57152" extrusionOk="0">
                      <a:moveTo>
                        <a:pt x="4727" y="1"/>
                      </a:moveTo>
                      <a:cubicBezTo>
                        <a:pt x="2389" y="1"/>
                        <a:pt x="1" y="5098"/>
                        <a:pt x="193" y="11087"/>
                      </a:cubicBezTo>
                      <a:cubicBezTo>
                        <a:pt x="504" y="19571"/>
                        <a:pt x="3851" y="24552"/>
                        <a:pt x="2450" y="31789"/>
                      </a:cubicBezTo>
                      <a:cubicBezTo>
                        <a:pt x="1049" y="39027"/>
                        <a:pt x="1244" y="39339"/>
                        <a:pt x="4551" y="43191"/>
                      </a:cubicBezTo>
                      <a:cubicBezTo>
                        <a:pt x="7898" y="47044"/>
                        <a:pt x="6847" y="52453"/>
                        <a:pt x="7470" y="53659"/>
                      </a:cubicBezTo>
                      <a:cubicBezTo>
                        <a:pt x="8735" y="56119"/>
                        <a:pt x="9778" y="57151"/>
                        <a:pt x="10626" y="57151"/>
                      </a:cubicBezTo>
                      <a:cubicBezTo>
                        <a:pt x="14061" y="57151"/>
                        <a:pt x="14314" y="40244"/>
                        <a:pt x="13190" y="32568"/>
                      </a:cubicBezTo>
                      <a:cubicBezTo>
                        <a:pt x="11750" y="22995"/>
                        <a:pt x="8832" y="25991"/>
                        <a:pt x="9727" y="18325"/>
                      </a:cubicBezTo>
                      <a:cubicBezTo>
                        <a:pt x="10661" y="10698"/>
                        <a:pt x="9999" y="9998"/>
                        <a:pt x="7431" y="2954"/>
                      </a:cubicBezTo>
                      <a:cubicBezTo>
                        <a:pt x="6665" y="884"/>
                        <a:pt x="5700" y="1"/>
                        <a:pt x="47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" name="Google Shape;21;p3"/>
              <p:cNvSpPr/>
              <p:nvPr/>
            </p:nvSpPr>
            <p:spPr>
              <a:xfrm rot="-5031057">
                <a:off x="-259698" y="573341"/>
                <a:ext cx="349447" cy="1395249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57152" extrusionOk="0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" name="Google Shape;22;p3"/>
            <p:cNvSpPr/>
            <p:nvPr/>
          </p:nvSpPr>
          <p:spPr>
            <a:xfrm rot="5846038">
              <a:off x="2466158" y="3685782"/>
              <a:ext cx="552332" cy="220531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062350" y="1437625"/>
            <a:ext cx="5019300" cy="16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062200" y="3095325"/>
            <a:ext cx="50193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5"/>
          <p:cNvGrpSpPr/>
          <p:nvPr/>
        </p:nvGrpSpPr>
        <p:grpSpPr>
          <a:xfrm>
            <a:off x="7165406" y="66574"/>
            <a:ext cx="2071091" cy="945869"/>
            <a:chOff x="564881" y="1139586"/>
            <a:chExt cx="2071091" cy="945869"/>
          </a:xfrm>
        </p:grpSpPr>
        <p:sp>
          <p:nvSpPr>
            <p:cNvPr id="38" name="Google Shape;38;p5"/>
            <p:cNvSpPr/>
            <p:nvPr/>
          </p:nvSpPr>
          <p:spPr>
            <a:xfrm rot="5846081">
              <a:off x="1603814" y="635669"/>
              <a:ext cx="405706" cy="161973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 rot="5845884">
              <a:off x="1073821" y="1178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5"/>
          <p:cNvGrpSpPr/>
          <p:nvPr/>
        </p:nvGrpSpPr>
        <p:grpSpPr>
          <a:xfrm>
            <a:off x="58282" y="3010313"/>
            <a:ext cx="583534" cy="948459"/>
            <a:chOff x="58282" y="3010313"/>
            <a:chExt cx="583534" cy="948459"/>
          </a:xfrm>
        </p:grpSpPr>
        <p:sp>
          <p:nvSpPr>
            <p:cNvPr id="41" name="Google Shape;41;p5"/>
            <p:cNvSpPr/>
            <p:nvPr/>
          </p:nvSpPr>
          <p:spPr>
            <a:xfrm>
              <a:off x="58282" y="3010313"/>
              <a:ext cx="363880" cy="424721"/>
            </a:xfrm>
            <a:custGeom>
              <a:avLst/>
              <a:gdLst/>
              <a:ahLst/>
              <a:cxnLst/>
              <a:rect l="l" t="t" r="r" b="b"/>
              <a:pathLst>
                <a:path w="23427" h="27344" extrusionOk="0">
                  <a:moveTo>
                    <a:pt x="8373" y="1"/>
                  </a:moveTo>
                  <a:cubicBezTo>
                    <a:pt x="8306" y="1"/>
                    <a:pt x="8239" y="4"/>
                    <a:pt x="8172" y="11"/>
                  </a:cubicBezTo>
                  <a:cubicBezTo>
                    <a:pt x="7744" y="11"/>
                    <a:pt x="7355" y="127"/>
                    <a:pt x="7044" y="361"/>
                  </a:cubicBezTo>
                  <a:cubicBezTo>
                    <a:pt x="6460" y="867"/>
                    <a:pt x="6032" y="1528"/>
                    <a:pt x="5760" y="2268"/>
                  </a:cubicBezTo>
                  <a:cubicBezTo>
                    <a:pt x="5448" y="2929"/>
                    <a:pt x="5254" y="3630"/>
                    <a:pt x="5215" y="4369"/>
                  </a:cubicBezTo>
                  <a:cubicBezTo>
                    <a:pt x="5215" y="5069"/>
                    <a:pt x="5371" y="5731"/>
                    <a:pt x="5721" y="6353"/>
                  </a:cubicBezTo>
                  <a:cubicBezTo>
                    <a:pt x="6032" y="6898"/>
                    <a:pt x="6343" y="7404"/>
                    <a:pt x="6733" y="7910"/>
                  </a:cubicBezTo>
                  <a:cubicBezTo>
                    <a:pt x="7083" y="8377"/>
                    <a:pt x="7433" y="8805"/>
                    <a:pt x="7783" y="9155"/>
                  </a:cubicBezTo>
                  <a:cubicBezTo>
                    <a:pt x="8289" y="9739"/>
                    <a:pt x="8873" y="10323"/>
                    <a:pt x="9457" y="10867"/>
                  </a:cubicBezTo>
                  <a:cubicBezTo>
                    <a:pt x="9885" y="11218"/>
                    <a:pt x="10118" y="11412"/>
                    <a:pt x="10118" y="11412"/>
                  </a:cubicBezTo>
                  <a:cubicBezTo>
                    <a:pt x="10313" y="11607"/>
                    <a:pt x="10507" y="11724"/>
                    <a:pt x="10663" y="11840"/>
                  </a:cubicBezTo>
                  <a:lnTo>
                    <a:pt x="10429" y="11762"/>
                  </a:lnTo>
                  <a:cubicBezTo>
                    <a:pt x="10157" y="11685"/>
                    <a:pt x="9924" y="11646"/>
                    <a:pt x="9924" y="11646"/>
                  </a:cubicBezTo>
                  <a:cubicBezTo>
                    <a:pt x="8490" y="11373"/>
                    <a:pt x="7087" y="11249"/>
                    <a:pt x="5661" y="11249"/>
                  </a:cubicBezTo>
                  <a:cubicBezTo>
                    <a:pt x="5461" y="11249"/>
                    <a:pt x="5261" y="11252"/>
                    <a:pt x="5059" y="11257"/>
                  </a:cubicBezTo>
                  <a:cubicBezTo>
                    <a:pt x="4242" y="11257"/>
                    <a:pt x="3425" y="11334"/>
                    <a:pt x="2608" y="11490"/>
                  </a:cubicBezTo>
                  <a:cubicBezTo>
                    <a:pt x="1791" y="11607"/>
                    <a:pt x="1051" y="12035"/>
                    <a:pt x="468" y="12657"/>
                  </a:cubicBezTo>
                  <a:cubicBezTo>
                    <a:pt x="234" y="12969"/>
                    <a:pt x="39" y="13358"/>
                    <a:pt x="39" y="13786"/>
                  </a:cubicBezTo>
                  <a:cubicBezTo>
                    <a:pt x="1" y="14214"/>
                    <a:pt x="78" y="14603"/>
                    <a:pt x="195" y="14992"/>
                  </a:cubicBezTo>
                  <a:cubicBezTo>
                    <a:pt x="468" y="15693"/>
                    <a:pt x="896" y="16354"/>
                    <a:pt x="1440" y="16860"/>
                  </a:cubicBezTo>
                  <a:cubicBezTo>
                    <a:pt x="1985" y="17366"/>
                    <a:pt x="2569" y="17755"/>
                    <a:pt x="3269" y="18028"/>
                  </a:cubicBezTo>
                  <a:cubicBezTo>
                    <a:pt x="3853" y="18300"/>
                    <a:pt x="4515" y="18456"/>
                    <a:pt x="5215" y="18495"/>
                  </a:cubicBezTo>
                  <a:cubicBezTo>
                    <a:pt x="5413" y="18514"/>
                    <a:pt x="5612" y="18524"/>
                    <a:pt x="5809" y="18524"/>
                  </a:cubicBezTo>
                  <a:cubicBezTo>
                    <a:pt x="6776" y="18524"/>
                    <a:pt x="7728" y="18292"/>
                    <a:pt x="8600" y="17872"/>
                  </a:cubicBezTo>
                  <a:lnTo>
                    <a:pt x="10390" y="17094"/>
                  </a:lnTo>
                  <a:lnTo>
                    <a:pt x="10390" y="17094"/>
                  </a:lnTo>
                  <a:cubicBezTo>
                    <a:pt x="9457" y="18378"/>
                    <a:pt x="8834" y="19895"/>
                    <a:pt x="8600" y="21491"/>
                  </a:cubicBezTo>
                  <a:cubicBezTo>
                    <a:pt x="8406" y="22269"/>
                    <a:pt x="8445" y="23086"/>
                    <a:pt x="8639" y="23865"/>
                  </a:cubicBezTo>
                  <a:cubicBezTo>
                    <a:pt x="8756" y="24254"/>
                    <a:pt x="8912" y="24604"/>
                    <a:pt x="9106" y="24954"/>
                  </a:cubicBezTo>
                  <a:cubicBezTo>
                    <a:pt x="9301" y="25304"/>
                    <a:pt x="9495" y="25616"/>
                    <a:pt x="9729" y="25927"/>
                  </a:cubicBezTo>
                  <a:cubicBezTo>
                    <a:pt x="9962" y="26238"/>
                    <a:pt x="10235" y="26511"/>
                    <a:pt x="10546" y="26783"/>
                  </a:cubicBezTo>
                  <a:cubicBezTo>
                    <a:pt x="10857" y="26978"/>
                    <a:pt x="11208" y="27172"/>
                    <a:pt x="11597" y="27250"/>
                  </a:cubicBezTo>
                  <a:cubicBezTo>
                    <a:pt x="11838" y="27313"/>
                    <a:pt x="12083" y="27344"/>
                    <a:pt x="12326" y="27344"/>
                  </a:cubicBezTo>
                  <a:cubicBezTo>
                    <a:pt x="12831" y="27344"/>
                    <a:pt x="13330" y="27214"/>
                    <a:pt x="13776" y="26978"/>
                  </a:cubicBezTo>
                  <a:cubicBezTo>
                    <a:pt x="14399" y="26627"/>
                    <a:pt x="14904" y="26083"/>
                    <a:pt x="15216" y="25421"/>
                  </a:cubicBezTo>
                  <a:cubicBezTo>
                    <a:pt x="15488" y="24837"/>
                    <a:pt x="15644" y="24215"/>
                    <a:pt x="15683" y="23553"/>
                  </a:cubicBezTo>
                  <a:cubicBezTo>
                    <a:pt x="15838" y="21724"/>
                    <a:pt x="15799" y="19857"/>
                    <a:pt x="15527" y="18028"/>
                  </a:cubicBezTo>
                  <a:lnTo>
                    <a:pt x="15527" y="18028"/>
                  </a:lnTo>
                  <a:cubicBezTo>
                    <a:pt x="17045" y="18923"/>
                    <a:pt x="18679" y="19701"/>
                    <a:pt x="20352" y="20323"/>
                  </a:cubicBezTo>
                  <a:cubicBezTo>
                    <a:pt x="20755" y="20485"/>
                    <a:pt x="21195" y="20572"/>
                    <a:pt x="21647" y="20572"/>
                  </a:cubicBezTo>
                  <a:cubicBezTo>
                    <a:pt x="21850" y="20572"/>
                    <a:pt x="22054" y="20554"/>
                    <a:pt x="22259" y="20518"/>
                  </a:cubicBezTo>
                  <a:cubicBezTo>
                    <a:pt x="22609" y="20440"/>
                    <a:pt x="22882" y="20207"/>
                    <a:pt x="23076" y="19934"/>
                  </a:cubicBezTo>
                  <a:cubicBezTo>
                    <a:pt x="23193" y="19623"/>
                    <a:pt x="23193" y="19273"/>
                    <a:pt x="23115" y="18962"/>
                  </a:cubicBezTo>
                  <a:cubicBezTo>
                    <a:pt x="22998" y="18650"/>
                    <a:pt x="22882" y="18378"/>
                    <a:pt x="22726" y="18144"/>
                  </a:cubicBezTo>
                  <a:cubicBezTo>
                    <a:pt x="22570" y="17872"/>
                    <a:pt x="22415" y="17638"/>
                    <a:pt x="22220" y="17405"/>
                  </a:cubicBezTo>
                  <a:cubicBezTo>
                    <a:pt x="21909" y="16977"/>
                    <a:pt x="21520" y="16588"/>
                    <a:pt x="21131" y="16238"/>
                  </a:cubicBezTo>
                  <a:cubicBezTo>
                    <a:pt x="20391" y="15615"/>
                    <a:pt x="19613" y="15109"/>
                    <a:pt x="18757" y="14681"/>
                  </a:cubicBezTo>
                  <a:cubicBezTo>
                    <a:pt x="18134" y="14370"/>
                    <a:pt x="17589" y="14136"/>
                    <a:pt x="17084" y="13942"/>
                  </a:cubicBezTo>
                  <a:lnTo>
                    <a:pt x="17084" y="13942"/>
                  </a:lnTo>
                  <a:cubicBezTo>
                    <a:pt x="17297" y="13956"/>
                    <a:pt x="17511" y="13965"/>
                    <a:pt x="17723" y="13965"/>
                  </a:cubicBezTo>
                  <a:cubicBezTo>
                    <a:pt x="18089" y="13965"/>
                    <a:pt x="18450" y="13938"/>
                    <a:pt x="18796" y="13864"/>
                  </a:cubicBezTo>
                  <a:cubicBezTo>
                    <a:pt x="19496" y="13708"/>
                    <a:pt x="20158" y="13397"/>
                    <a:pt x="20703" y="12930"/>
                  </a:cubicBezTo>
                  <a:cubicBezTo>
                    <a:pt x="21247" y="12502"/>
                    <a:pt x="21714" y="11957"/>
                    <a:pt x="22103" y="11373"/>
                  </a:cubicBezTo>
                  <a:cubicBezTo>
                    <a:pt x="22493" y="10790"/>
                    <a:pt x="22804" y="10206"/>
                    <a:pt x="23076" y="9544"/>
                  </a:cubicBezTo>
                  <a:cubicBezTo>
                    <a:pt x="23310" y="8922"/>
                    <a:pt x="23427" y="8260"/>
                    <a:pt x="23388" y="7560"/>
                  </a:cubicBezTo>
                  <a:cubicBezTo>
                    <a:pt x="23349" y="6898"/>
                    <a:pt x="23115" y="6276"/>
                    <a:pt x="22648" y="5770"/>
                  </a:cubicBezTo>
                  <a:cubicBezTo>
                    <a:pt x="22009" y="5039"/>
                    <a:pt x="21108" y="4619"/>
                    <a:pt x="20169" y="4619"/>
                  </a:cubicBezTo>
                  <a:cubicBezTo>
                    <a:pt x="19907" y="4619"/>
                    <a:pt x="19643" y="4651"/>
                    <a:pt x="19380" y="4719"/>
                  </a:cubicBezTo>
                  <a:cubicBezTo>
                    <a:pt x="18835" y="4875"/>
                    <a:pt x="18368" y="5147"/>
                    <a:pt x="17979" y="5497"/>
                  </a:cubicBezTo>
                  <a:cubicBezTo>
                    <a:pt x="17628" y="5809"/>
                    <a:pt x="17278" y="6120"/>
                    <a:pt x="16967" y="6470"/>
                  </a:cubicBezTo>
                  <a:cubicBezTo>
                    <a:pt x="16344" y="7132"/>
                    <a:pt x="14165" y="9311"/>
                    <a:pt x="14165" y="9311"/>
                  </a:cubicBezTo>
                  <a:cubicBezTo>
                    <a:pt x="14126" y="8688"/>
                    <a:pt x="13815" y="7638"/>
                    <a:pt x="13698" y="6782"/>
                  </a:cubicBezTo>
                  <a:cubicBezTo>
                    <a:pt x="13465" y="5536"/>
                    <a:pt x="13037" y="4330"/>
                    <a:pt x="12453" y="3201"/>
                  </a:cubicBezTo>
                  <a:cubicBezTo>
                    <a:pt x="12064" y="2579"/>
                    <a:pt x="11636" y="1995"/>
                    <a:pt x="11169" y="1489"/>
                  </a:cubicBezTo>
                  <a:cubicBezTo>
                    <a:pt x="10624" y="944"/>
                    <a:pt x="10001" y="516"/>
                    <a:pt x="9301" y="205"/>
                  </a:cubicBezTo>
                  <a:cubicBezTo>
                    <a:pt x="9011" y="76"/>
                    <a:pt x="8694" y="1"/>
                    <a:pt x="83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67411" y="3216927"/>
              <a:ext cx="15734" cy="15237"/>
            </a:xfrm>
            <a:custGeom>
              <a:avLst/>
              <a:gdLst/>
              <a:ahLst/>
              <a:cxnLst/>
              <a:rect l="l" t="t" r="r" b="b"/>
              <a:pathLst>
                <a:path w="1013" h="981" extrusionOk="0">
                  <a:moveTo>
                    <a:pt x="584" y="406"/>
                  </a:moveTo>
                  <a:cubicBezTo>
                    <a:pt x="623" y="445"/>
                    <a:pt x="623" y="445"/>
                    <a:pt x="623" y="484"/>
                  </a:cubicBezTo>
                  <a:cubicBezTo>
                    <a:pt x="623" y="523"/>
                    <a:pt x="623" y="523"/>
                    <a:pt x="623" y="562"/>
                  </a:cubicBezTo>
                  <a:lnTo>
                    <a:pt x="584" y="562"/>
                  </a:lnTo>
                  <a:cubicBezTo>
                    <a:pt x="545" y="562"/>
                    <a:pt x="507" y="562"/>
                    <a:pt x="468" y="523"/>
                  </a:cubicBezTo>
                  <a:cubicBezTo>
                    <a:pt x="468" y="523"/>
                    <a:pt x="468" y="484"/>
                    <a:pt x="468" y="484"/>
                  </a:cubicBezTo>
                  <a:cubicBezTo>
                    <a:pt x="507" y="445"/>
                    <a:pt x="507" y="406"/>
                    <a:pt x="545" y="406"/>
                  </a:cubicBezTo>
                  <a:close/>
                  <a:moveTo>
                    <a:pt x="614" y="1"/>
                  </a:moveTo>
                  <a:cubicBezTo>
                    <a:pt x="591" y="1"/>
                    <a:pt x="568" y="6"/>
                    <a:pt x="545" y="17"/>
                  </a:cubicBezTo>
                  <a:lnTo>
                    <a:pt x="507" y="17"/>
                  </a:lnTo>
                  <a:cubicBezTo>
                    <a:pt x="429" y="17"/>
                    <a:pt x="351" y="56"/>
                    <a:pt x="312" y="95"/>
                  </a:cubicBezTo>
                  <a:cubicBezTo>
                    <a:pt x="234" y="134"/>
                    <a:pt x="156" y="173"/>
                    <a:pt x="117" y="251"/>
                  </a:cubicBezTo>
                  <a:cubicBezTo>
                    <a:pt x="40" y="367"/>
                    <a:pt x="1" y="523"/>
                    <a:pt x="40" y="679"/>
                  </a:cubicBezTo>
                  <a:cubicBezTo>
                    <a:pt x="78" y="795"/>
                    <a:pt x="195" y="912"/>
                    <a:pt x="312" y="951"/>
                  </a:cubicBezTo>
                  <a:cubicBezTo>
                    <a:pt x="370" y="970"/>
                    <a:pt x="438" y="980"/>
                    <a:pt x="507" y="980"/>
                  </a:cubicBezTo>
                  <a:cubicBezTo>
                    <a:pt x="575" y="980"/>
                    <a:pt x="643" y="970"/>
                    <a:pt x="701" y="951"/>
                  </a:cubicBezTo>
                  <a:cubicBezTo>
                    <a:pt x="779" y="912"/>
                    <a:pt x="896" y="834"/>
                    <a:pt x="935" y="756"/>
                  </a:cubicBezTo>
                  <a:cubicBezTo>
                    <a:pt x="1012" y="679"/>
                    <a:pt x="1012" y="562"/>
                    <a:pt x="1012" y="484"/>
                  </a:cubicBezTo>
                  <a:cubicBezTo>
                    <a:pt x="1012" y="289"/>
                    <a:pt x="935" y="134"/>
                    <a:pt x="779" y="56"/>
                  </a:cubicBezTo>
                  <a:cubicBezTo>
                    <a:pt x="724" y="28"/>
                    <a:pt x="669" y="1"/>
                    <a:pt x="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288567" y="3258771"/>
              <a:ext cx="16946" cy="17459"/>
            </a:xfrm>
            <a:custGeom>
              <a:avLst/>
              <a:gdLst/>
              <a:ahLst/>
              <a:cxnLst/>
              <a:rect l="l" t="t" r="r" b="b"/>
              <a:pathLst>
                <a:path w="1091" h="1124" extrusionOk="0">
                  <a:moveTo>
                    <a:pt x="545" y="358"/>
                  </a:moveTo>
                  <a:cubicBezTo>
                    <a:pt x="584" y="358"/>
                    <a:pt x="623" y="397"/>
                    <a:pt x="623" y="436"/>
                  </a:cubicBezTo>
                  <a:cubicBezTo>
                    <a:pt x="623" y="475"/>
                    <a:pt x="584" y="514"/>
                    <a:pt x="545" y="553"/>
                  </a:cubicBezTo>
                  <a:lnTo>
                    <a:pt x="468" y="553"/>
                  </a:lnTo>
                  <a:cubicBezTo>
                    <a:pt x="429" y="514"/>
                    <a:pt x="429" y="475"/>
                    <a:pt x="390" y="475"/>
                  </a:cubicBezTo>
                  <a:cubicBezTo>
                    <a:pt x="390" y="475"/>
                    <a:pt x="429" y="436"/>
                    <a:pt x="429" y="397"/>
                  </a:cubicBezTo>
                  <a:cubicBezTo>
                    <a:pt x="429" y="358"/>
                    <a:pt x="429" y="358"/>
                    <a:pt x="468" y="358"/>
                  </a:cubicBezTo>
                  <a:close/>
                  <a:moveTo>
                    <a:pt x="935" y="592"/>
                  </a:moveTo>
                  <a:cubicBezTo>
                    <a:pt x="935" y="592"/>
                    <a:pt x="935" y="631"/>
                    <a:pt x="935" y="631"/>
                  </a:cubicBezTo>
                  <a:cubicBezTo>
                    <a:pt x="922" y="657"/>
                    <a:pt x="909" y="683"/>
                    <a:pt x="896" y="707"/>
                  </a:cubicBezTo>
                  <a:lnTo>
                    <a:pt x="896" y="707"/>
                  </a:lnTo>
                  <a:cubicBezTo>
                    <a:pt x="897" y="669"/>
                    <a:pt x="935" y="630"/>
                    <a:pt x="935" y="592"/>
                  </a:cubicBezTo>
                  <a:close/>
                  <a:moveTo>
                    <a:pt x="892" y="714"/>
                  </a:moveTo>
                  <a:cubicBezTo>
                    <a:pt x="867" y="760"/>
                    <a:pt x="843" y="801"/>
                    <a:pt x="818" y="825"/>
                  </a:cubicBezTo>
                  <a:cubicBezTo>
                    <a:pt x="763" y="853"/>
                    <a:pt x="688" y="880"/>
                    <a:pt x="622" y="880"/>
                  </a:cubicBezTo>
                  <a:cubicBezTo>
                    <a:pt x="594" y="880"/>
                    <a:pt x="568" y="876"/>
                    <a:pt x="545" y="864"/>
                  </a:cubicBezTo>
                  <a:lnTo>
                    <a:pt x="584" y="864"/>
                  </a:lnTo>
                  <a:cubicBezTo>
                    <a:pt x="699" y="864"/>
                    <a:pt x="814" y="826"/>
                    <a:pt x="892" y="714"/>
                  </a:cubicBezTo>
                  <a:close/>
                  <a:moveTo>
                    <a:pt x="469" y="1"/>
                  </a:moveTo>
                  <a:cubicBezTo>
                    <a:pt x="302" y="1"/>
                    <a:pt x="146" y="106"/>
                    <a:pt x="78" y="242"/>
                  </a:cubicBezTo>
                  <a:cubicBezTo>
                    <a:pt x="1" y="397"/>
                    <a:pt x="1" y="592"/>
                    <a:pt x="78" y="747"/>
                  </a:cubicBezTo>
                  <a:cubicBezTo>
                    <a:pt x="117" y="864"/>
                    <a:pt x="234" y="981"/>
                    <a:pt x="351" y="1059"/>
                  </a:cubicBezTo>
                  <a:cubicBezTo>
                    <a:pt x="419" y="1104"/>
                    <a:pt x="501" y="1123"/>
                    <a:pt x="580" y="1123"/>
                  </a:cubicBezTo>
                  <a:cubicBezTo>
                    <a:pt x="637" y="1123"/>
                    <a:pt x="692" y="1114"/>
                    <a:pt x="740" y="1098"/>
                  </a:cubicBezTo>
                  <a:cubicBezTo>
                    <a:pt x="857" y="1020"/>
                    <a:pt x="935" y="942"/>
                    <a:pt x="1012" y="864"/>
                  </a:cubicBezTo>
                  <a:cubicBezTo>
                    <a:pt x="1051" y="786"/>
                    <a:pt x="1090" y="670"/>
                    <a:pt x="1090" y="592"/>
                  </a:cubicBezTo>
                  <a:cubicBezTo>
                    <a:pt x="1090" y="475"/>
                    <a:pt x="1051" y="397"/>
                    <a:pt x="1012" y="358"/>
                  </a:cubicBezTo>
                  <a:cubicBezTo>
                    <a:pt x="973" y="242"/>
                    <a:pt x="896" y="164"/>
                    <a:pt x="818" y="86"/>
                  </a:cubicBezTo>
                  <a:cubicBezTo>
                    <a:pt x="779" y="86"/>
                    <a:pt x="740" y="47"/>
                    <a:pt x="701" y="47"/>
                  </a:cubicBezTo>
                  <a:lnTo>
                    <a:pt x="740" y="86"/>
                  </a:lnTo>
                  <a:cubicBezTo>
                    <a:pt x="701" y="47"/>
                    <a:pt x="623" y="8"/>
                    <a:pt x="545" y="8"/>
                  </a:cubicBezTo>
                  <a:cubicBezTo>
                    <a:pt x="520" y="3"/>
                    <a:pt x="494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35383" y="3252387"/>
              <a:ext cx="15129" cy="15579"/>
            </a:xfrm>
            <a:custGeom>
              <a:avLst/>
              <a:gdLst/>
              <a:ahLst/>
              <a:cxnLst/>
              <a:rect l="l" t="t" r="r" b="b"/>
              <a:pathLst>
                <a:path w="974" h="1003" extrusionOk="0">
                  <a:moveTo>
                    <a:pt x="545" y="302"/>
                  </a:moveTo>
                  <a:cubicBezTo>
                    <a:pt x="584" y="302"/>
                    <a:pt x="662" y="341"/>
                    <a:pt x="662" y="419"/>
                  </a:cubicBezTo>
                  <a:cubicBezTo>
                    <a:pt x="701" y="458"/>
                    <a:pt x="662" y="536"/>
                    <a:pt x="584" y="536"/>
                  </a:cubicBezTo>
                  <a:lnTo>
                    <a:pt x="467" y="536"/>
                  </a:lnTo>
                  <a:cubicBezTo>
                    <a:pt x="467" y="536"/>
                    <a:pt x="428" y="497"/>
                    <a:pt x="428" y="497"/>
                  </a:cubicBezTo>
                  <a:cubicBezTo>
                    <a:pt x="428" y="419"/>
                    <a:pt x="467" y="341"/>
                    <a:pt x="545" y="302"/>
                  </a:cubicBezTo>
                  <a:close/>
                  <a:moveTo>
                    <a:pt x="564" y="1"/>
                  </a:moveTo>
                  <a:cubicBezTo>
                    <a:pt x="516" y="1"/>
                    <a:pt x="467" y="10"/>
                    <a:pt x="428" y="30"/>
                  </a:cubicBezTo>
                  <a:cubicBezTo>
                    <a:pt x="0" y="225"/>
                    <a:pt x="39" y="808"/>
                    <a:pt x="467" y="1003"/>
                  </a:cubicBezTo>
                  <a:cubicBezTo>
                    <a:pt x="545" y="1003"/>
                    <a:pt x="623" y="1003"/>
                    <a:pt x="701" y="964"/>
                  </a:cubicBezTo>
                  <a:cubicBezTo>
                    <a:pt x="740" y="925"/>
                    <a:pt x="740" y="886"/>
                    <a:pt x="779" y="808"/>
                  </a:cubicBezTo>
                  <a:cubicBezTo>
                    <a:pt x="779" y="808"/>
                    <a:pt x="779" y="808"/>
                    <a:pt x="779" y="769"/>
                  </a:cubicBezTo>
                  <a:lnTo>
                    <a:pt x="817" y="769"/>
                  </a:lnTo>
                  <a:cubicBezTo>
                    <a:pt x="895" y="691"/>
                    <a:pt x="934" y="614"/>
                    <a:pt x="973" y="497"/>
                  </a:cubicBezTo>
                  <a:cubicBezTo>
                    <a:pt x="973" y="419"/>
                    <a:pt x="973" y="302"/>
                    <a:pt x="934" y="225"/>
                  </a:cubicBezTo>
                  <a:cubicBezTo>
                    <a:pt x="856" y="147"/>
                    <a:pt x="779" y="69"/>
                    <a:pt x="701" y="30"/>
                  </a:cubicBezTo>
                  <a:cubicBezTo>
                    <a:pt x="662" y="10"/>
                    <a:pt x="613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60158" y="3181528"/>
              <a:ext cx="14523" cy="14181"/>
            </a:xfrm>
            <a:custGeom>
              <a:avLst/>
              <a:gdLst/>
              <a:ahLst/>
              <a:cxnLst/>
              <a:rect l="l" t="t" r="r" b="b"/>
              <a:pathLst>
                <a:path w="935" h="913" extrusionOk="0">
                  <a:moveTo>
                    <a:pt x="584" y="311"/>
                  </a:moveTo>
                  <a:cubicBezTo>
                    <a:pt x="584" y="350"/>
                    <a:pt x="623" y="350"/>
                    <a:pt x="623" y="389"/>
                  </a:cubicBezTo>
                  <a:cubicBezTo>
                    <a:pt x="623" y="428"/>
                    <a:pt x="623" y="506"/>
                    <a:pt x="584" y="584"/>
                  </a:cubicBezTo>
                  <a:lnTo>
                    <a:pt x="507" y="584"/>
                  </a:lnTo>
                  <a:cubicBezTo>
                    <a:pt x="468" y="545"/>
                    <a:pt x="429" y="506"/>
                    <a:pt x="429" y="467"/>
                  </a:cubicBezTo>
                  <a:cubicBezTo>
                    <a:pt x="429" y="428"/>
                    <a:pt x="429" y="389"/>
                    <a:pt x="468" y="350"/>
                  </a:cubicBezTo>
                  <a:cubicBezTo>
                    <a:pt x="468" y="350"/>
                    <a:pt x="468" y="350"/>
                    <a:pt x="507" y="311"/>
                  </a:cubicBezTo>
                  <a:close/>
                  <a:moveTo>
                    <a:pt x="584" y="0"/>
                  </a:moveTo>
                  <a:cubicBezTo>
                    <a:pt x="390" y="0"/>
                    <a:pt x="234" y="39"/>
                    <a:pt x="117" y="195"/>
                  </a:cubicBezTo>
                  <a:cubicBezTo>
                    <a:pt x="40" y="311"/>
                    <a:pt x="1" y="467"/>
                    <a:pt x="40" y="623"/>
                  </a:cubicBezTo>
                  <a:cubicBezTo>
                    <a:pt x="79" y="739"/>
                    <a:pt x="195" y="856"/>
                    <a:pt x="312" y="895"/>
                  </a:cubicBezTo>
                  <a:cubicBezTo>
                    <a:pt x="338" y="908"/>
                    <a:pt x="364" y="912"/>
                    <a:pt x="388" y="912"/>
                  </a:cubicBezTo>
                  <a:cubicBezTo>
                    <a:pt x="437" y="912"/>
                    <a:pt x="481" y="895"/>
                    <a:pt x="507" y="895"/>
                  </a:cubicBezTo>
                  <a:lnTo>
                    <a:pt x="507" y="856"/>
                  </a:lnTo>
                  <a:lnTo>
                    <a:pt x="584" y="856"/>
                  </a:lnTo>
                  <a:cubicBezTo>
                    <a:pt x="662" y="856"/>
                    <a:pt x="779" y="778"/>
                    <a:pt x="818" y="701"/>
                  </a:cubicBezTo>
                  <a:cubicBezTo>
                    <a:pt x="896" y="623"/>
                    <a:pt x="935" y="545"/>
                    <a:pt x="935" y="428"/>
                  </a:cubicBezTo>
                  <a:cubicBezTo>
                    <a:pt x="935" y="350"/>
                    <a:pt x="896" y="311"/>
                    <a:pt x="896" y="273"/>
                  </a:cubicBezTo>
                  <a:cubicBezTo>
                    <a:pt x="818" y="156"/>
                    <a:pt x="701" y="39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305497" y="3208275"/>
              <a:ext cx="14523" cy="13762"/>
            </a:xfrm>
            <a:custGeom>
              <a:avLst/>
              <a:gdLst/>
              <a:ahLst/>
              <a:cxnLst/>
              <a:rect l="l" t="t" r="r" b="b"/>
              <a:pathLst>
                <a:path w="935" h="886" extrusionOk="0">
                  <a:moveTo>
                    <a:pt x="448" y="0"/>
                  </a:moveTo>
                  <a:cubicBezTo>
                    <a:pt x="389" y="0"/>
                    <a:pt x="331" y="10"/>
                    <a:pt x="273" y="29"/>
                  </a:cubicBezTo>
                  <a:cubicBezTo>
                    <a:pt x="195" y="68"/>
                    <a:pt x="117" y="107"/>
                    <a:pt x="39" y="185"/>
                  </a:cubicBezTo>
                  <a:cubicBezTo>
                    <a:pt x="0" y="263"/>
                    <a:pt x="0" y="341"/>
                    <a:pt x="0" y="457"/>
                  </a:cubicBezTo>
                  <a:cubicBezTo>
                    <a:pt x="0" y="535"/>
                    <a:pt x="39" y="613"/>
                    <a:pt x="78" y="691"/>
                  </a:cubicBezTo>
                  <a:cubicBezTo>
                    <a:pt x="156" y="808"/>
                    <a:pt x="312" y="846"/>
                    <a:pt x="467" y="885"/>
                  </a:cubicBezTo>
                  <a:cubicBezTo>
                    <a:pt x="584" y="846"/>
                    <a:pt x="701" y="808"/>
                    <a:pt x="778" y="730"/>
                  </a:cubicBezTo>
                  <a:cubicBezTo>
                    <a:pt x="895" y="652"/>
                    <a:pt x="934" y="496"/>
                    <a:pt x="895" y="379"/>
                  </a:cubicBezTo>
                  <a:cubicBezTo>
                    <a:pt x="895" y="302"/>
                    <a:pt x="817" y="224"/>
                    <a:pt x="740" y="185"/>
                  </a:cubicBezTo>
                  <a:cubicBezTo>
                    <a:pt x="701" y="107"/>
                    <a:pt x="662" y="68"/>
                    <a:pt x="623" y="29"/>
                  </a:cubicBezTo>
                  <a:cubicBezTo>
                    <a:pt x="564" y="10"/>
                    <a:pt x="506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223284" y="3208648"/>
              <a:ext cx="13917" cy="13389"/>
            </a:xfrm>
            <a:custGeom>
              <a:avLst/>
              <a:gdLst/>
              <a:ahLst/>
              <a:cxnLst/>
              <a:rect l="l" t="t" r="r" b="b"/>
              <a:pathLst>
                <a:path w="896" h="862" extrusionOk="0">
                  <a:moveTo>
                    <a:pt x="448" y="287"/>
                  </a:moveTo>
                  <a:cubicBezTo>
                    <a:pt x="478" y="287"/>
                    <a:pt x="507" y="297"/>
                    <a:pt x="546" y="317"/>
                  </a:cubicBezTo>
                  <a:cubicBezTo>
                    <a:pt x="546" y="355"/>
                    <a:pt x="546" y="394"/>
                    <a:pt x="546" y="433"/>
                  </a:cubicBezTo>
                  <a:cubicBezTo>
                    <a:pt x="507" y="472"/>
                    <a:pt x="468" y="472"/>
                    <a:pt x="468" y="511"/>
                  </a:cubicBezTo>
                  <a:lnTo>
                    <a:pt x="351" y="511"/>
                  </a:lnTo>
                  <a:cubicBezTo>
                    <a:pt x="312" y="472"/>
                    <a:pt x="273" y="433"/>
                    <a:pt x="273" y="394"/>
                  </a:cubicBezTo>
                  <a:cubicBezTo>
                    <a:pt x="273" y="355"/>
                    <a:pt x="312" y="317"/>
                    <a:pt x="351" y="317"/>
                  </a:cubicBezTo>
                  <a:cubicBezTo>
                    <a:pt x="390" y="297"/>
                    <a:pt x="419" y="287"/>
                    <a:pt x="448" y="287"/>
                  </a:cubicBezTo>
                  <a:close/>
                  <a:moveTo>
                    <a:pt x="369" y="0"/>
                  </a:moveTo>
                  <a:cubicBezTo>
                    <a:pt x="163" y="0"/>
                    <a:pt x="1" y="181"/>
                    <a:pt x="1" y="394"/>
                  </a:cubicBezTo>
                  <a:cubicBezTo>
                    <a:pt x="1" y="433"/>
                    <a:pt x="1" y="472"/>
                    <a:pt x="1" y="511"/>
                  </a:cubicBezTo>
                  <a:cubicBezTo>
                    <a:pt x="1" y="628"/>
                    <a:pt x="79" y="784"/>
                    <a:pt x="234" y="861"/>
                  </a:cubicBezTo>
                  <a:lnTo>
                    <a:pt x="468" y="861"/>
                  </a:lnTo>
                  <a:lnTo>
                    <a:pt x="468" y="822"/>
                  </a:lnTo>
                  <a:lnTo>
                    <a:pt x="585" y="822"/>
                  </a:lnTo>
                  <a:lnTo>
                    <a:pt x="701" y="784"/>
                  </a:lnTo>
                  <a:cubicBezTo>
                    <a:pt x="818" y="706"/>
                    <a:pt x="896" y="589"/>
                    <a:pt x="896" y="433"/>
                  </a:cubicBezTo>
                  <a:cubicBezTo>
                    <a:pt x="896" y="355"/>
                    <a:pt x="857" y="239"/>
                    <a:pt x="779" y="161"/>
                  </a:cubicBezTo>
                  <a:cubicBezTo>
                    <a:pt x="740" y="161"/>
                    <a:pt x="740" y="122"/>
                    <a:pt x="701" y="83"/>
                  </a:cubicBezTo>
                  <a:cubicBezTo>
                    <a:pt x="624" y="44"/>
                    <a:pt x="546" y="5"/>
                    <a:pt x="429" y="5"/>
                  </a:cubicBezTo>
                  <a:cubicBezTo>
                    <a:pt x="409" y="2"/>
                    <a:pt x="389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234506" y="3566115"/>
              <a:ext cx="407310" cy="392657"/>
            </a:xfrm>
            <a:custGeom>
              <a:avLst/>
              <a:gdLst/>
              <a:ahLst/>
              <a:cxnLst/>
              <a:rect l="l" t="t" r="r" b="b"/>
              <a:pathLst>
                <a:path w="19847" h="19133" extrusionOk="0">
                  <a:moveTo>
                    <a:pt x="7519" y="1"/>
                  </a:moveTo>
                  <a:cubicBezTo>
                    <a:pt x="7371" y="1"/>
                    <a:pt x="7223" y="20"/>
                    <a:pt x="7083" y="55"/>
                  </a:cubicBezTo>
                  <a:cubicBezTo>
                    <a:pt x="6772" y="172"/>
                    <a:pt x="6460" y="327"/>
                    <a:pt x="6227" y="522"/>
                  </a:cubicBezTo>
                  <a:cubicBezTo>
                    <a:pt x="5760" y="911"/>
                    <a:pt x="5371" y="1417"/>
                    <a:pt x="5137" y="1962"/>
                  </a:cubicBezTo>
                  <a:cubicBezTo>
                    <a:pt x="4904" y="2506"/>
                    <a:pt x="4787" y="3090"/>
                    <a:pt x="4748" y="3635"/>
                  </a:cubicBezTo>
                  <a:cubicBezTo>
                    <a:pt x="4748" y="4180"/>
                    <a:pt x="4787" y="4724"/>
                    <a:pt x="4943" y="5230"/>
                  </a:cubicBezTo>
                  <a:cubicBezTo>
                    <a:pt x="5176" y="6164"/>
                    <a:pt x="5643" y="7020"/>
                    <a:pt x="6344" y="7682"/>
                  </a:cubicBezTo>
                  <a:lnTo>
                    <a:pt x="7394" y="8810"/>
                  </a:lnTo>
                  <a:cubicBezTo>
                    <a:pt x="6627" y="8595"/>
                    <a:pt x="5846" y="8482"/>
                    <a:pt x="5068" y="8482"/>
                  </a:cubicBezTo>
                  <a:cubicBezTo>
                    <a:pt x="4582" y="8482"/>
                    <a:pt x="4098" y="8526"/>
                    <a:pt x="3620" y="8616"/>
                  </a:cubicBezTo>
                  <a:cubicBezTo>
                    <a:pt x="2958" y="8733"/>
                    <a:pt x="2374" y="8966"/>
                    <a:pt x="1830" y="9316"/>
                  </a:cubicBezTo>
                  <a:cubicBezTo>
                    <a:pt x="1557" y="9511"/>
                    <a:pt x="1324" y="9705"/>
                    <a:pt x="1129" y="9978"/>
                  </a:cubicBezTo>
                  <a:cubicBezTo>
                    <a:pt x="935" y="10211"/>
                    <a:pt x="740" y="10445"/>
                    <a:pt x="545" y="10678"/>
                  </a:cubicBezTo>
                  <a:cubicBezTo>
                    <a:pt x="390" y="10951"/>
                    <a:pt x="234" y="11223"/>
                    <a:pt x="156" y="11534"/>
                  </a:cubicBezTo>
                  <a:cubicBezTo>
                    <a:pt x="40" y="11846"/>
                    <a:pt x="1" y="12157"/>
                    <a:pt x="40" y="12468"/>
                  </a:cubicBezTo>
                  <a:cubicBezTo>
                    <a:pt x="117" y="13052"/>
                    <a:pt x="390" y="13636"/>
                    <a:pt x="857" y="14064"/>
                  </a:cubicBezTo>
                  <a:cubicBezTo>
                    <a:pt x="1285" y="14414"/>
                    <a:pt x="1830" y="14647"/>
                    <a:pt x="2413" y="14686"/>
                  </a:cubicBezTo>
                  <a:cubicBezTo>
                    <a:pt x="2540" y="14696"/>
                    <a:pt x="2669" y="14701"/>
                    <a:pt x="2799" y="14701"/>
                  </a:cubicBezTo>
                  <a:cubicBezTo>
                    <a:pt x="3189" y="14701"/>
                    <a:pt x="3590" y="14657"/>
                    <a:pt x="3970" y="14570"/>
                  </a:cubicBezTo>
                  <a:cubicBezTo>
                    <a:pt x="5371" y="14180"/>
                    <a:pt x="6733" y="13636"/>
                    <a:pt x="8056" y="12935"/>
                  </a:cubicBezTo>
                  <a:lnTo>
                    <a:pt x="8056" y="12935"/>
                  </a:lnTo>
                  <a:cubicBezTo>
                    <a:pt x="7783" y="14336"/>
                    <a:pt x="7628" y="15737"/>
                    <a:pt x="7628" y="17177"/>
                  </a:cubicBezTo>
                  <a:cubicBezTo>
                    <a:pt x="7589" y="17722"/>
                    <a:pt x="7744" y="18227"/>
                    <a:pt x="8017" y="18694"/>
                  </a:cubicBezTo>
                  <a:cubicBezTo>
                    <a:pt x="8134" y="18928"/>
                    <a:pt x="8406" y="19084"/>
                    <a:pt x="8678" y="19122"/>
                  </a:cubicBezTo>
                  <a:cubicBezTo>
                    <a:pt x="8724" y="19129"/>
                    <a:pt x="8769" y="19132"/>
                    <a:pt x="8814" y="19132"/>
                  </a:cubicBezTo>
                  <a:cubicBezTo>
                    <a:pt x="9039" y="19132"/>
                    <a:pt x="9256" y="19051"/>
                    <a:pt x="9418" y="18889"/>
                  </a:cubicBezTo>
                  <a:cubicBezTo>
                    <a:pt x="9612" y="18733"/>
                    <a:pt x="9768" y="18578"/>
                    <a:pt x="9924" y="18422"/>
                  </a:cubicBezTo>
                  <a:cubicBezTo>
                    <a:pt x="10079" y="18227"/>
                    <a:pt x="10196" y="18033"/>
                    <a:pt x="10352" y="17838"/>
                  </a:cubicBezTo>
                  <a:cubicBezTo>
                    <a:pt x="10585" y="17488"/>
                    <a:pt x="10780" y="17099"/>
                    <a:pt x="10935" y="16710"/>
                  </a:cubicBezTo>
                  <a:cubicBezTo>
                    <a:pt x="11208" y="15970"/>
                    <a:pt x="11363" y="15270"/>
                    <a:pt x="11480" y="14492"/>
                  </a:cubicBezTo>
                  <a:cubicBezTo>
                    <a:pt x="11519" y="14025"/>
                    <a:pt x="11558" y="13519"/>
                    <a:pt x="11558" y="13052"/>
                  </a:cubicBezTo>
                  <a:cubicBezTo>
                    <a:pt x="11675" y="13480"/>
                    <a:pt x="11869" y="13908"/>
                    <a:pt x="12103" y="14297"/>
                  </a:cubicBezTo>
                  <a:cubicBezTo>
                    <a:pt x="12414" y="14803"/>
                    <a:pt x="12803" y="15192"/>
                    <a:pt x="13309" y="15503"/>
                  </a:cubicBezTo>
                  <a:cubicBezTo>
                    <a:pt x="13815" y="15776"/>
                    <a:pt x="14321" y="16009"/>
                    <a:pt x="14866" y="16126"/>
                  </a:cubicBezTo>
                  <a:cubicBezTo>
                    <a:pt x="15410" y="16243"/>
                    <a:pt x="15955" y="16321"/>
                    <a:pt x="16500" y="16360"/>
                  </a:cubicBezTo>
                  <a:cubicBezTo>
                    <a:pt x="17045" y="16360"/>
                    <a:pt x="17590" y="16282"/>
                    <a:pt x="18095" y="16048"/>
                  </a:cubicBezTo>
                  <a:cubicBezTo>
                    <a:pt x="18601" y="15854"/>
                    <a:pt x="18990" y="15465"/>
                    <a:pt x="19263" y="14998"/>
                  </a:cubicBezTo>
                  <a:cubicBezTo>
                    <a:pt x="19769" y="14142"/>
                    <a:pt x="19730" y="13013"/>
                    <a:pt x="19146" y="12196"/>
                  </a:cubicBezTo>
                  <a:cubicBezTo>
                    <a:pt x="18874" y="11846"/>
                    <a:pt x="18524" y="11573"/>
                    <a:pt x="18173" y="11379"/>
                  </a:cubicBezTo>
                  <a:cubicBezTo>
                    <a:pt x="17823" y="11184"/>
                    <a:pt x="17473" y="11028"/>
                    <a:pt x="17123" y="10873"/>
                  </a:cubicBezTo>
                  <a:cubicBezTo>
                    <a:pt x="16500" y="10600"/>
                    <a:pt x="14204" y="9550"/>
                    <a:pt x="14204" y="9550"/>
                  </a:cubicBezTo>
                  <a:cubicBezTo>
                    <a:pt x="14710" y="9355"/>
                    <a:pt x="15410" y="8810"/>
                    <a:pt x="15994" y="8499"/>
                  </a:cubicBezTo>
                  <a:cubicBezTo>
                    <a:pt x="16889" y="7993"/>
                    <a:pt x="17706" y="7332"/>
                    <a:pt x="18407" y="6553"/>
                  </a:cubicBezTo>
                  <a:cubicBezTo>
                    <a:pt x="18757" y="6125"/>
                    <a:pt x="19068" y="5619"/>
                    <a:pt x="19341" y="5114"/>
                  </a:cubicBezTo>
                  <a:cubicBezTo>
                    <a:pt x="19613" y="4569"/>
                    <a:pt x="19769" y="3985"/>
                    <a:pt x="19808" y="3362"/>
                  </a:cubicBezTo>
                  <a:cubicBezTo>
                    <a:pt x="19847" y="3051"/>
                    <a:pt x="19769" y="2740"/>
                    <a:pt x="19691" y="2467"/>
                  </a:cubicBezTo>
                  <a:cubicBezTo>
                    <a:pt x="19535" y="2156"/>
                    <a:pt x="19341" y="1884"/>
                    <a:pt x="19068" y="1689"/>
                  </a:cubicBezTo>
                  <a:cubicBezTo>
                    <a:pt x="18524" y="1417"/>
                    <a:pt x="17940" y="1261"/>
                    <a:pt x="17317" y="1261"/>
                  </a:cubicBezTo>
                  <a:cubicBezTo>
                    <a:pt x="17161" y="1240"/>
                    <a:pt x="17004" y="1231"/>
                    <a:pt x="16848" y="1231"/>
                  </a:cubicBezTo>
                  <a:cubicBezTo>
                    <a:pt x="16421" y="1231"/>
                    <a:pt x="15993" y="1303"/>
                    <a:pt x="15566" y="1417"/>
                  </a:cubicBezTo>
                  <a:cubicBezTo>
                    <a:pt x="15060" y="1572"/>
                    <a:pt x="14593" y="1923"/>
                    <a:pt x="14204" y="2312"/>
                  </a:cubicBezTo>
                  <a:cubicBezTo>
                    <a:pt x="13893" y="2701"/>
                    <a:pt x="13582" y="3090"/>
                    <a:pt x="13309" y="3518"/>
                  </a:cubicBezTo>
                  <a:cubicBezTo>
                    <a:pt x="13076" y="3907"/>
                    <a:pt x="12842" y="4296"/>
                    <a:pt x="12648" y="4647"/>
                  </a:cubicBezTo>
                  <a:cubicBezTo>
                    <a:pt x="12336" y="5191"/>
                    <a:pt x="12064" y="5775"/>
                    <a:pt x="11830" y="6359"/>
                  </a:cubicBezTo>
                  <a:cubicBezTo>
                    <a:pt x="11636" y="6787"/>
                    <a:pt x="11558" y="7020"/>
                    <a:pt x="11558" y="7020"/>
                  </a:cubicBezTo>
                  <a:cubicBezTo>
                    <a:pt x="11519" y="7215"/>
                    <a:pt x="11441" y="7409"/>
                    <a:pt x="11402" y="7565"/>
                  </a:cubicBezTo>
                  <a:lnTo>
                    <a:pt x="11402" y="7332"/>
                  </a:lnTo>
                  <a:cubicBezTo>
                    <a:pt x="11402" y="7098"/>
                    <a:pt x="11363" y="6904"/>
                    <a:pt x="11363" y="6904"/>
                  </a:cubicBezTo>
                  <a:cubicBezTo>
                    <a:pt x="11169" y="5619"/>
                    <a:pt x="10819" y="4374"/>
                    <a:pt x="10352" y="3168"/>
                  </a:cubicBezTo>
                  <a:cubicBezTo>
                    <a:pt x="10118" y="2545"/>
                    <a:pt x="9846" y="1962"/>
                    <a:pt x="9496" y="1378"/>
                  </a:cubicBezTo>
                  <a:cubicBezTo>
                    <a:pt x="9184" y="794"/>
                    <a:pt x="8678" y="366"/>
                    <a:pt x="8056" y="94"/>
                  </a:cubicBezTo>
                  <a:cubicBezTo>
                    <a:pt x="7884" y="29"/>
                    <a:pt x="7701" y="1"/>
                    <a:pt x="7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448535" y="3775937"/>
              <a:ext cx="16787" cy="16069"/>
            </a:xfrm>
            <a:custGeom>
              <a:avLst/>
              <a:gdLst/>
              <a:ahLst/>
              <a:cxnLst/>
              <a:rect l="l" t="t" r="r" b="b"/>
              <a:pathLst>
                <a:path w="818" h="783" extrusionOk="0">
                  <a:moveTo>
                    <a:pt x="351" y="337"/>
                  </a:moveTo>
                  <a:cubicBezTo>
                    <a:pt x="390" y="337"/>
                    <a:pt x="390" y="337"/>
                    <a:pt x="429" y="376"/>
                  </a:cubicBezTo>
                  <a:cubicBezTo>
                    <a:pt x="429" y="376"/>
                    <a:pt x="429" y="415"/>
                    <a:pt x="429" y="415"/>
                  </a:cubicBezTo>
                  <a:cubicBezTo>
                    <a:pt x="429" y="454"/>
                    <a:pt x="390" y="454"/>
                    <a:pt x="390" y="454"/>
                  </a:cubicBezTo>
                  <a:lnTo>
                    <a:pt x="312" y="454"/>
                  </a:lnTo>
                  <a:lnTo>
                    <a:pt x="351" y="415"/>
                  </a:lnTo>
                  <a:cubicBezTo>
                    <a:pt x="351" y="415"/>
                    <a:pt x="351" y="376"/>
                    <a:pt x="351" y="337"/>
                  </a:cubicBezTo>
                  <a:close/>
                  <a:moveTo>
                    <a:pt x="361" y="1"/>
                  </a:moveTo>
                  <a:cubicBezTo>
                    <a:pt x="293" y="1"/>
                    <a:pt x="225" y="19"/>
                    <a:pt x="156" y="65"/>
                  </a:cubicBezTo>
                  <a:cubicBezTo>
                    <a:pt x="78" y="143"/>
                    <a:pt x="1" y="260"/>
                    <a:pt x="1" y="376"/>
                  </a:cubicBezTo>
                  <a:cubicBezTo>
                    <a:pt x="1" y="454"/>
                    <a:pt x="39" y="532"/>
                    <a:pt x="78" y="649"/>
                  </a:cubicBezTo>
                  <a:cubicBezTo>
                    <a:pt x="156" y="688"/>
                    <a:pt x="234" y="766"/>
                    <a:pt x="312" y="766"/>
                  </a:cubicBezTo>
                  <a:cubicBezTo>
                    <a:pt x="338" y="778"/>
                    <a:pt x="364" y="783"/>
                    <a:pt x="390" y="783"/>
                  </a:cubicBezTo>
                  <a:cubicBezTo>
                    <a:pt x="442" y="783"/>
                    <a:pt x="493" y="766"/>
                    <a:pt x="545" y="766"/>
                  </a:cubicBezTo>
                  <a:cubicBezTo>
                    <a:pt x="701" y="688"/>
                    <a:pt x="779" y="571"/>
                    <a:pt x="818" y="454"/>
                  </a:cubicBezTo>
                  <a:cubicBezTo>
                    <a:pt x="818" y="376"/>
                    <a:pt x="818" y="337"/>
                    <a:pt x="779" y="299"/>
                  </a:cubicBezTo>
                  <a:lnTo>
                    <a:pt x="740" y="260"/>
                  </a:lnTo>
                  <a:cubicBezTo>
                    <a:pt x="740" y="182"/>
                    <a:pt x="701" y="143"/>
                    <a:pt x="662" y="104"/>
                  </a:cubicBezTo>
                  <a:cubicBezTo>
                    <a:pt x="623" y="65"/>
                    <a:pt x="545" y="26"/>
                    <a:pt x="506" y="26"/>
                  </a:cubicBezTo>
                  <a:cubicBezTo>
                    <a:pt x="458" y="10"/>
                    <a:pt x="410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412600" y="3812078"/>
              <a:ext cx="18388" cy="17711"/>
            </a:xfrm>
            <a:custGeom>
              <a:avLst/>
              <a:gdLst/>
              <a:ahLst/>
              <a:cxnLst/>
              <a:rect l="l" t="t" r="r" b="b"/>
              <a:pathLst>
                <a:path w="896" h="863" extrusionOk="0">
                  <a:moveTo>
                    <a:pt x="545" y="250"/>
                  </a:moveTo>
                  <a:cubicBezTo>
                    <a:pt x="584" y="289"/>
                    <a:pt x="584" y="289"/>
                    <a:pt x="584" y="328"/>
                  </a:cubicBezTo>
                  <a:cubicBezTo>
                    <a:pt x="584" y="366"/>
                    <a:pt x="584" y="405"/>
                    <a:pt x="545" y="405"/>
                  </a:cubicBezTo>
                  <a:lnTo>
                    <a:pt x="467" y="405"/>
                  </a:lnTo>
                  <a:cubicBezTo>
                    <a:pt x="428" y="366"/>
                    <a:pt x="428" y="328"/>
                    <a:pt x="467" y="328"/>
                  </a:cubicBezTo>
                  <a:cubicBezTo>
                    <a:pt x="467" y="289"/>
                    <a:pt x="467" y="289"/>
                    <a:pt x="506" y="250"/>
                  </a:cubicBezTo>
                  <a:close/>
                  <a:moveTo>
                    <a:pt x="203" y="537"/>
                  </a:moveTo>
                  <a:cubicBezTo>
                    <a:pt x="214" y="557"/>
                    <a:pt x="227" y="576"/>
                    <a:pt x="242" y="594"/>
                  </a:cubicBezTo>
                  <a:lnTo>
                    <a:pt x="242" y="594"/>
                  </a:lnTo>
                  <a:cubicBezTo>
                    <a:pt x="224" y="578"/>
                    <a:pt x="211" y="560"/>
                    <a:pt x="203" y="537"/>
                  </a:cubicBezTo>
                  <a:close/>
                  <a:moveTo>
                    <a:pt x="451" y="1"/>
                  </a:moveTo>
                  <a:cubicBezTo>
                    <a:pt x="366" y="1"/>
                    <a:pt x="280" y="37"/>
                    <a:pt x="195" y="94"/>
                  </a:cubicBezTo>
                  <a:cubicBezTo>
                    <a:pt x="117" y="172"/>
                    <a:pt x="39" y="289"/>
                    <a:pt x="39" y="405"/>
                  </a:cubicBezTo>
                  <a:cubicBezTo>
                    <a:pt x="0" y="522"/>
                    <a:pt x="39" y="600"/>
                    <a:pt x="117" y="678"/>
                  </a:cubicBezTo>
                  <a:cubicBezTo>
                    <a:pt x="156" y="756"/>
                    <a:pt x="234" y="795"/>
                    <a:pt x="351" y="833"/>
                  </a:cubicBezTo>
                  <a:cubicBezTo>
                    <a:pt x="390" y="853"/>
                    <a:pt x="428" y="863"/>
                    <a:pt x="467" y="863"/>
                  </a:cubicBezTo>
                  <a:cubicBezTo>
                    <a:pt x="506" y="863"/>
                    <a:pt x="545" y="853"/>
                    <a:pt x="584" y="833"/>
                  </a:cubicBezTo>
                  <a:cubicBezTo>
                    <a:pt x="623" y="795"/>
                    <a:pt x="701" y="756"/>
                    <a:pt x="740" y="717"/>
                  </a:cubicBezTo>
                  <a:cubicBezTo>
                    <a:pt x="818" y="678"/>
                    <a:pt x="857" y="600"/>
                    <a:pt x="857" y="483"/>
                  </a:cubicBezTo>
                  <a:cubicBezTo>
                    <a:pt x="857" y="483"/>
                    <a:pt x="857" y="467"/>
                    <a:pt x="857" y="444"/>
                  </a:cubicBezTo>
                  <a:cubicBezTo>
                    <a:pt x="895" y="405"/>
                    <a:pt x="895" y="328"/>
                    <a:pt x="857" y="289"/>
                  </a:cubicBezTo>
                  <a:cubicBezTo>
                    <a:pt x="818" y="133"/>
                    <a:pt x="701" y="16"/>
                    <a:pt x="545" y="16"/>
                  </a:cubicBezTo>
                  <a:cubicBezTo>
                    <a:pt x="514" y="6"/>
                    <a:pt x="483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400615" y="3757077"/>
              <a:ext cx="17588" cy="14140"/>
            </a:xfrm>
            <a:custGeom>
              <a:avLst/>
              <a:gdLst/>
              <a:ahLst/>
              <a:cxnLst/>
              <a:rect l="l" t="t" r="r" b="b"/>
              <a:pathLst>
                <a:path w="857" h="689" extrusionOk="0">
                  <a:moveTo>
                    <a:pt x="468" y="284"/>
                  </a:moveTo>
                  <a:cubicBezTo>
                    <a:pt x="507" y="284"/>
                    <a:pt x="545" y="284"/>
                    <a:pt x="584" y="323"/>
                  </a:cubicBezTo>
                  <a:cubicBezTo>
                    <a:pt x="623" y="323"/>
                    <a:pt x="584" y="400"/>
                    <a:pt x="545" y="439"/>
                  </a:cubicBezTo>
                  <a:cubicBezTo>
                    <a:pt x="526" y="459"/>
                    <a:pt x="507" y="468"/>
                    <a:pt x="487" y="468"/>
                  </a:cubicBezTo>
                  <a:cubicBezTo>
                    <a:pt x="468" y="468"/>
                    <a:pt x="448" y="459"/>
                    <a:pt x="429" y="439"/>
                  </a:cubicBezTo>
                  <a:cubicBezTo>
                    <a:pt x="429" y="439"/>
                    <a:pt x="429" y="400"/>
                    <a:pt x="429" y="400"/>
                  </a:cubicBezTo>
                  <a:lnTo>
                    <a:pt x="429" y="361"/>
                  </a:lnTo>
                  <a:cubicBezTo>
                    <a:pt x="429" y="323"/>
                    <a:pt x="468" y="323"/>
                    <a:pt x="468" y="284"/>
                  </a:cubicBezTo>
                  <a:close/>
                  <a:moveTo>
                    <a:pt x="472" y="1"/>
                  </a:moveTo>
                  <a:cubicBezTo>
                    <a:pt x="446" y="1"/>
                    <a:pt x="418" y="4"/>
                    <a:pt x="390" y="11"/>
                  </a:cubicBezTo>
                  <a:cubicBezTo>
                    <a:pt x="195" y="11"/>
                    <a:pt x="1" y="206"/>
                    <a:pt x="1" y="439"/>
                  </a:cubicBezTo>
                  <a:cubicBezTo>
                    <a:pt x="40" y="517"/>
                    <a:pt x="79" y="556"/>
                    <a:pt x="156" y="595"/>
                  </a:cubicBezTo>
                  <a:cubicBezTo>
                    <a:pt x="195" y="634"/>
                    <a:pt x="234" y="634"/>
                    <a:pt x="273" y="634"/>
                  </a:cubicBezTo>
                  <a:lnTo>
                    <a:pt x="312" y="634"/>
                  </a:lnTo>
                  <a:cubicBezTo>
                    <a:pt x="367" y="661"/>
                    <a:pt x="422" y="689"/>
                    <a:pt x="477" y="689"/>
                  </a:cubicBezTo>
                  <a:cubicBezTo>
                    <a:pt x="500" y="689"/>
                    <a:pt x="523" y="684"/>
                    <a:pt x="545" y="673"/>
                  </a:cubicBezTo>
                  <a:cubicBezTo>
                    <a:pt x="623" y="673"/>
                    <a:pt x="701" y="634"/>
                    <a:pt x="740" y="556"/>
                  </a:cubicBezTo>
                  <a:cubicBezTo>
                    <a:pt x="857" y="439"/>
                    <a:pt x="857" y="245"/>
                    <a:pt x="740" y="128"/>
                  </a:cubicBezTo>
                  <a:cubicBezTo>
                    <a:pt x="677" y="64"/>
                    <a:pt x="587" y="1"/>
                    <a:pt x="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481268" y="3755394"/>
              <a:ext cx="16008" cy="14694"/>
            </a:xfrm>
            <a:custGeom>
              <a:avLst/>
              <a:gdLst/>
              <a:ahLst/>
              <a:cxnLst/>
              <a:rect l="l" t="t" r="r" b="b"/>
              <a:pathLst>
                <a:path w="780" h="716" extrusionOk="0">
                  <a:moveTo>
                    <a:pt x="487" y="298"/>
                  </a:moveTo>
                  <a:cubicBezTo>
                    <a:pt x="497" y="298"/>
                    <a:pt x="507" y="307"/>
                    <a:pt x="507" y="327"/>
                  </a:cubicBezTo>
                  <a:lnTo>
                    <a:pt x="546" y="327"/>
                  </a:lnTo>
                  <a:cubicBezTo>
                    <a:pt x="546" y="366"/>
                    <a:pt x="546" y="366"/>
                    <a:pt x="546" y="366"/>
                  </a:cubicBezTo>
                  <a:cubicBezTo>
                    <a:pt x="546" y="366"/>
                    <a:pt x="546" y="405"/>
                    <a:pt x="546" y="405"/>
                  </a:cubicBezTo>
                  <a:cubicBezTo>
                    <a:pt x="468" y="443"/>
                    <a:pt x="429" y="443"/>
                    <a:pt x="351" y="443"/>
                  </a:cubicBezTo>
                  <a:cubicBezTo>
                    <a:pt x="351" y="443"/>
                    <a:pt x="312" y="405"/>
                    <a:pt x="312" y="405"/>
                  </a:cubicBezTo>
                  <a:cubicBezTo>
                    <a:pt x="312" y="366"/>
                    <a:pt x="351" y="327"/>
                    <a:pt x="390" y="327"/>
                  </a:cubicBezTo>
                  <a:cubicBezTo>
                    <a:pt x="390" y="307"/>
                    <a:pt x="400" y="298"/>
                    <a:pt x="414" y="298"/>
                  </a:cubicBezTo>
                  <a:cubicBezTo>
                    <a:pt x="429" y="298"/>
                    <a:pt x="448" y="307"/>
                    <a:pt x="468" y="327"/>
                  </a:cubicBezTo>
                  <a:cubicBezTo>
                    <a:pt x="468" y="307"/>
                    <a:pt x="478" y="298"/>
                    <a:pt x="487" y="298"/>
                  </a:cubicBezTo>
                  <a:close/>
                  <a:moveTo>
                    <a:pt x="413" y="0"/>
                  </a:moveTo>
                  <a:cubicBezTo>
                    <a:pt x="328" y="0"/>
                    <a:pt x="242" y="36"/>
                    <a:pt x="157" y="93"/>
                  </a:cubicBezTo>
                  <a:cubicBezTo>
                    <a:pt x="79" y="132"/>
                    <a:pt x="1" y="249"/>
                    <a:pt x="40" y="366"/>
                  </a:cubicBezTo>
                  <a:cubicBezTo>
                    <a:pt x="40" y="443"/>
                    <a:pt x="40" y="482"/>
                    <a:pt x="79" y="521"/>
                  </a:cubicBezTo>
                  <a:lnTo>
                    <a:pt x="118" y="521"/>
                  </a:lnTo>
                  <a:cubicBezTo>
                    <a:pt x="157" y="599"/>
                    <a:pt x="234" y="677"/>
                    <a:pt x="312" y="716"/>
                  </a:cubicBezTo>
                  <a:lnTo>
                    <a:pt x="546" y="716"/>
                  </a:lnTo>
                  <a:cubicBezTo>
                    <a:pt x="585" y="677"/>
                    <a:pt x="624" y="677"/>
                    <a:pt x="663" y="638"/>
                  </a:cubicBezTo>
                  <a:cubicBezTo>
                    <a:pt x="740" y="560"/>
                    <a:pt x="779" y="443"/>
                    <a:pt x="779" y="327"/>
                  </a:cubicBezTo>
                  <a:cubicBezTo>
                    <a:pt x="740" y="171"/>
                    <a:pt x="624" y="54"/>
                    <a:pt x="507" y="15"/>
                  </a:cubicBezTo>
                  <a:cubicBezTo>
                    <a:pt x="476" y="5"/>
                    <a:pt x="444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471705" y="3809697"/>
              <a:ext cx="15187" cy="15105"/>
            </a:xfrm>
            <a:custGeom>
              <a:avLst/>
              <a:gdLst/>
              <a:ahLst/>
              <a:cxnLst/>
              <a:rect l="l" t="t" r="r" b="b"/>
              <a:pathLst>
                <a:path w="740" h="736" extrusionOk="0">
                  <a:moveTo>
                    <a:pt x="358" y="1"/>
                  </a:moveTo>
                  <a:cubicBezTo>
                    <a:pt x="255" y="1"/>
                    <a:pt x="175" y="45"/>
                    <a:pt x="117" y="132"/>
                  </a:cubicBezTo>
                  <a:cubicBezTo>
                    <a:pt x="0" y="327"/>
                    <a:pt x="39" y="599"/>
                    <a:pt x="272" y="716"/>
                  </a:cubicBezTo>
                  <a:lnTo>
                    <a:pt x="272" y="677"/>
                  </a:lnTo>
                  <a:cubicBezTo>
                    <a:pt x="311" y="716"/>
                    <a:pt x="360" y="735"/>
                    <a:pt x="409" y="735"/>
                  </a:cubicBezTo>
                  <a:cubicBezTo>
                    <a:pt x="457" y="735"/>
                    <a:pt x="506" y="716"/>
                    <a:pt x="545" y="677"/>
                  </a:cubicBezTo>
                  <a:cubicBezTo>
                    <a:pt x="584" y="638"/>
                    <a:pt x="623" y="599"/>
                    <a:pt x="662" y="521"/>
                  </a:cubicBezTo>
                  <a:cubicBezTo>
                    <a:pt x="700" y="482"/>
                    <a:pt x="700" y="444"/>
                    <a:pt x="739" y="366"/>
                  </a:cubicBezTo>
                  <a:cubicBezTo>
                    <a:pt x="739" y="288"/>
                    <a:pt x="739" y="210"/>
                    <a:pt x="662" y="132"/>
                  </a:cubicBezTo>
                  <a:cubicBezTo>
                    <a:pt x="623" y="54"/>
                    <a:pt x="545" y="16"/>
                    <a:pt x="467" y="16"/>
                  </a:cubicBezTo>
                  <a:cubicBezTo>
                    <a:pt x="428" y="6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442152" y="3727751"/>
              <a:ext cx="15187" cy="14715"/>
            </a:xfrm>
            <a:custGeom>
              <a:avLst/>
              <a:gdLst/>
              <a:ahLst/>
              <a:cxnLst/>
              <a:rect l="l" t="t" r="r" b="b"/>
              <a:pathLst>
                <a:path w="740" h="717" extrusionOk="0">
                  <a:moveTo>
                    <a:pt x="379" y="179"/>
                  </a:moveTo>
                  <a:cubicBezTo>
                    <a:pt x="432" y="179"/>
                    <a:pt x="479" y="206"/>
                    <a:pt x="506" y="234"/>
                  </a:cubicBezTo>
                  <a:lnTo>
                    <a:pt x="467" y="234"/>
                  </a:lnTo>
                  <a:cubicBezTo>
                    <a:pt x="467" y="273"/>
                    <a:pt x="467" y="351"/>
                    <a:pt x="467" y="390"/>
                  </a:cubicBezTo>
                  <a:cubicBezTo>
                    <a:pt x="428" y="390"/>
                    <a:pt x="389" y="428"/>
                    <a:pt x="350" y="428"/>
                  </a:cubicBezTo>
                  <a:cubicBezTo>
                    <a:pt x="350" y="390"/>
                    <a:pt x="312" y="390"/>
                    <a:pt x="273" y="390"/>
                  </a:cubicBezTo>
                  <a:cubicBezTo>
                    <a:pt x="273" y="351"/>
                    <a:pt x="273" y="312"/>
                    <a:pt x="273" y="312"/>
                  </a:cubicBezTo>
                  <a:cubicBezTo>
                    <a:pt x="312" y="273"/>
                    <a:pt x="312" y="234"/>
                    <a:pt x="312" y="195"/>
                  </a:cubicBezTo>
                  <a:cubicBezTo>
                    <a:pt x="334" y="184"/>
                    <a:pt x="357" y="179"/>
                    <a:pt x="379" y="179"/>
                  </a:cubicBezTo>
                  <a:close/>
                  <a:moveTo>
                    <a:pt x="273" y="0"/>
                  </a:moveTo>
                  <a:cubicBezTo>
                    <a:pt x="273" y="0"/>
                    <a:pt x="234" y="39"/>
                    <a:pt x="195" y="39"/>
                  </a:cubicBezTo>
                  <a:cubicBezTo>
                    <a:pt x="78" y="78"/>
                    <a:pt x="0" y="195"/>
                    <a:pt x="0" y="312"/>
                  </a:cubicBezTo>
                  <a:cubicBezTo>
                    <a:pt x="0" y="390"/>
                    <a:pt x="39" y="428"/>
                    <a:pt x="78" y="467"/>
                  </a:cubicBezTo>
                  <a:lnTo>
                    <a:pt x="78" y="506"/>
                  </a:lnTo>
                  <a:cubicBezTo>
                    <a:pt x="78" y="506"/>
                    <a:pt x="117" y="545"/>
                    <a:pt x="117" y="584"/>
                  </a:cubicBezTo>
                  <a:cubicBezTo>
                    <a:pt x="156" y="584"/>
                    <a:pt x="156" y="623"/>
                    <a:pt x="195" y="623"/>
                  </a:cubicBezTo>
                  <a:cubicBezTo>
                    <a:pt x="252" y="680"/>
                    <a:pt x="330" y="716"/>
                    <a:pt x="413" y="716"/>
                  </a:cubicBezTo>
                  <a:cubicBezTo>
                    <a:pt x="444" y="716"/>
                    <a:pt x="475" y="711"/>
                    <a:pt x="506" y="701"/>
                  </a:cubicBezTo>
                  <a:cubicBezTo>
                    <a:pt x="545" y="662"/>
                    <a:pt x="623" y="584"/>
                    <a:pt x="662" y="506"/>
                  </a:cubicBezTo>
                  <a:cubicBezTo>
                    <a:pt x="662" y="506"/>
                    <a:pt x="701" y="467"/>
                    <a:pt x="701" y="467"/>
                  </a:cubicBezTo>
                  <a:cubicBezTo>
                    <a:pt x="740" y="390"/>
                    <a:pt x="740" y="312"/>
                    <a:pt x="701" y="234"/>
                  </a:cubicBezTo>
                  <a:cubicBezTo>
                    <a:pt x="662" y="117"/>
                    <a:pt x="623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5"/>
          <p:cNvGrpSpPr/>
          <p:nvPr/>
        </p:nvGrpSpPr>
        <p:grpSpPr>
          <a:xfrm flipH="1">
            <a:off x="7815275" y="4367689"/>
            <a:ext cx="1421474" cy="793156"/>
            <a:chOff x="8059283" y="4525012"/>
            <a:chExt cx="1139550" cy="635847"/>
          </a:xfrm>
        </p:grpSpPr>
        <p:grpSp>
          <p:nvGrpSpPr>
            <p:cNvPr id="56" name="Google Shape;56;p5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57" name="Google Shape;57;p5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5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" name="Google Shape;59;p5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362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body" idx="2"/>
          </p:nvPr>
        </p:nvSpPr>
        <p:spPr>
          <a:xfrm>
            <a:off x="4807785" y="1152475"/>
            <a:ext cx="362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232850" y="-58540"/>
            <a:ext cx="9326994" cy="5546964"/>
            <a:chOff x="232850" y="-58540"/>
            <a:chExt cx="9326994" cy="5546964"/>
          </a:xfrm>
        </p:grpSpPr>
        <p:grpSp>
          <p:nvGrpSpPr>
            <p:cNvPr id="73" name="Google Shape;73;p7"/>
            <p:cNvGrpSpPr/>
            <p:nvPr/>
          </p:nvGrpSpPr>
          <p:grpSpPr>
            <a:xfrm rot="10800000" flipH="1">
              <a:off x="7301600" y="-58540"/>
              <a:ext cx="2258244" cy="1027689"/>
              <a:chOff x="-342999" y="429495"/>
              <a:chExt cx="3148256" cy="1432718"/>
            </a:xfrm>
          </p:grpSpPr>
          <p:sp>
            <p:nvSpPr>
              <p:cNvPr id="74" name="Google Shape;74;p7"/>
              <p:cNvSpPr/>
              <p:nvPr/>
            </p:nvSpPr>
            <p:spPr>
              <a:xfrm rot="5846029">
                <a:off x="846121" y="-255684"/>
                <a:ext cx="770017" cy="3074472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57152" extrusionOk="0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7"/>
              <p:cNvSpPr/>
              <p:nvPr/>
            </p:nvSpPr>
            <p:spPr>
              <a:xfrm rot="5845884">
                <a:off x="1689533" y="20104"/>
                <a:ext cx="329521" cy="1315849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57152" extrusionOk="0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7"/>
            <p:cNvGrpSpPr/>
            <p:nvPr/>
          </p:nvGrpSpPr>
          <p:grpSpPr>
            <a:xfrm>
              <a:off x="232850" y="4460735"/>
              <a:ext cx="2258244" cy="1027689"/>
              <a:chOff x="-342999" y="429495"/>
              <a:chExt cx="3148256" cy="1432718"/>
            </a:xfrm>
          </p:grpSpPr>
          <p:sp>
            <p:nvSpPr>
              <p:cNvPr id="77" name="Google Shape;77;p7"/>
              <p:cNvSpPr/>
              <p:nvPr/>
            </p:nvSpPr>
            <p:spPr>
              <a:xfrm rot="5846029">
                <a:off x="846121" y="-255684"/>
                <a:ext cx="770017" cy="3074472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57152" extrusionOk="0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7"/>
              <p:cNvSpPr/>
              <p:nvPr/>
            </p:nvSpPr>
            <p:spPr>
              <a:xfrm rot="5845884">
                <a:off x="1689533" y="20104"/>
                <a:ext cx="329521" cy="1315849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57152" extrusionOk="0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79;p7"/>
          <p:cNvGrpSpPr/>
          <p:nvPr/>
        </p:nvGrpSpPr>
        <p:grpSpPr>
          <a:xfrm>
            <a:off x="8430782" y="3551163"/>
            <a:ext cx="583534" cy="948459"/>
            <a:chOff x="8430782" y="3551163"/>
            <a:chExt cx="583534" cy="948459"/>
          </a:xfrm>
        </p:grpSpPr>
        <p:sp>
          <p:nvSpPr>
            <p:cNvPr id="80" name="Google Shape;80;p7"/>
            <p:cNvSpPr/>
            <p:nvPr/>
          </p:nvSpPr>
          <p:spPr>
            <a:xfrm flipH="1">
              <a:off x="8650436" y="3551163"/>
              <a:ext cx="363880" cy="424721"/>
            </a:xfrm>
            <a:custGeom>
              <a:avLst/>
              <a:gdLst/>
              <a:ahLst/>
              <a:cxnLst/>
              <a:rect l="l" t="t" r="r" b="b"/>
              <a:pathLst>
                <a:path w="23427" h="27344" extrusionOk="0">
                  <a:moveTo>
                    <a:pt x="8373" y="1"/>
                  </a:moveTo>
                  <a:cubicBezTo>
                    <a:pt x="8306" y="1"/>
                    <a:pt x="8239" y="4"/>
                    <a:pt x="8172" y="11"/>
                  </a:cubicBezTo>
                  <a:cubicBezTo>
                    <a:pt x="7744" y="11"/>
                    <a:pt x="7355" y="127"/>
                    <a:pt x="7044" y="361"/>
                  </a:cubicBezTo>
                  <a:cubicBezTo>
                    <a:pt x="6460" y="867"/>
                    <a:pt x="6032" y="1528"/>
                    <a:pt x="5760" y="2268"/>
                  </a:cubicBezTo>
                  <a:cubicBezTo>
                    <a:pt x="5448" y="2929"/>
                    <a:pt x="5254" y="3630"/>
                    <a:pt x="5215" y="4369"/>
                  </a:cubicBezTo>
                  <a:cubicBezTo>
                    <a:pt x="5215" y="5069"/>
                    <a:pt x="5371" y="5731"/>
                    <a:pt x="5721" y="6353"/>
                  </a:cubicBezTo>
                  <a:cubicBezTo>
                    <a:pt x="6032" y="6898"/>
                    <a:pt x="6343" y="7404"/>
                    <a:pt x="6733" y="7910"/>
                  </a:cubicBezTo>
                  <a:cubicBezTo>
                    <a:pt x="7083" y="8377"/>
                    <a:pt x="7433" y="8805"/>
                    <a:pt x="7783" y="9155"/>
                  </a:cubicBezTo>
                  <a:cubicBezTo>
                    <a:pt x="8289" y="9739"/>
                    <a:pt x="8873" y="10323"/>
                    <a:pt x="9457" y="10867"/>
                  </a:cubicBezTo>
                  <a:cubicBezTo>
                    <a:pt x="9885" y="11218"/>
                    <a:pt x="10118" y="11412"/>
                    <a:pt x="10118" y="11412"/>
                  </a:cubicBezTo>
                  <a:cubicBezTo>
                    <a:pt x="10313" y="11607"/>
                    <a:pt x="10507" y="11724"/>
                    <a:pt x="10663" y="11840"/>
                  </a:cubicBezTo>
                  <a:lnTo>
                    <a:pt x="10429" y="11762"/>
                  </a:lnTo>
                  <a:cubicBezTo>
                    <a:pt x="10157" y="11685"/>
                    <a:pt x="9924" y="11646"/>
                    <a:pt x="9924" y="11646"/>
                  </a:cubicBezTo>
                  <a:cubicBezTo>
                    <a:pt x="8490" y="11373"/>
                    <a:pt x="7087" y="11249"/>
                    <a:pt x="5661" y="11249"/>
                  </a:cubicBezTo>
                  <a:cubicBezTo>
                    <a:pt x="5461" y="11249"/>
                    <a:pt x="5261" y="11252"/>
                    <a:pt x="5059" y="11257"/>
                  </a:cubicBezTo>
                  <a:cubicBezTo>
                    <a:pt x="4242" y="11257"/>
                    <a:pt x="3425" y="11334"/>
                    <a:pt x="2608" y="11490"/>
                  </a:cubicBezTo>
                  <a:cubicBezTo>
                    <a:pt x="1791" y="11607"/>
                    <a:pt x="1051" y="12035"/>
                    <a:pt x="468" y="12657"/>
                  </a:cubicBezTo>
                  <a:cubicBezTo>
                    <a:pt x="234" y="12969"/>
                    <a:pt x="39" y="13358"/>
                    <a:pt x="39" y="13786"/>
                  </a:cubicBezTo>
                  <a:cubicBezTo>
                    <a:pt x="1" y="14214"/>
                    <a:pt x="78" y="14603"/>
                    <a:pt x="195" y="14992"/>
                  </a:cubicBezTo>
                  <a:cubicBezTo>
                    <a:pt x="468" y="15693"/>
                    <a:pt x="896" y="16354"/>
                    <a:pt x="1440" y="16860"/>
                  </a:cubicBezTo>
                  <a:cubicBezTo>
                    <a:pt x="1985" y="17366"/>
                    <a:pt x="2569" y="17755"/>
                    <a:pt x="3269" y="18028"/>
                  </a:cubicBezTo>
                  <a:cubicBezTo>
                    <a:pt x="3853" y="18300"/>
                    <a:pt x="4515" y="18456"/>
                    <a:pt x="5215" y="18495"/>
                  </a:cubicBezTo>
                  <a:cubicBezTo>
                    <a:pt x="5413" y="18514"/>
                    <a:pt x="5612" y="18524"/>
                    <a:pt x="5809" y="18524"/>
                  </a:cubicBezTo>
                  <a:cubicBezTo>
                    <a:pt x="6776" y="18524"/>
                    <a:pt x="7728" y="18292"/>
                    <a:pt x="8600" y="17872"/>
                  </a:cubicBezTo>
                  <a:lnTo>
                    <a:pt x="10390" y="17094"/>
                  </a:lnTo>
                  <a:lnTo>
                    <a:pt x="10390" y="17094"/>
                  </a:lnTo>
                  <a:cubicBezTo>
                    <a:pt x="9457" y="18378"/>
                    <a:pt x="8834" y="19895"/>
                    <a:pt x="8600" y="21491"/>
                  </a:cubicBezTo>
                  <a:cubicBezTo>
                    <a:pt x="8406" y="22269"/>
                    <a:pt x="8445" y="23086"/>
                    <a:pt x="8639" y="23865"/>
                  </a:cubicBezTo>
                  <a:cubicBezTo>
                    <a:pt x="8756" y="24254"/>
                    <a:pt x="8912" y="24604"/>
                    <a:pt x="9106" y="24954"/>
                  </a:cubicBezTo>
                  <a:cubicBezTo>
                    <a:pt x="9301" y="25304"/>
                    <a:pt x="9495" y="25616"/>
                    <a:pt x="9729" y="25927"/>
                  </a:cubicBezTo>
                  <a:cubicBezTo>
                    <a:pt x="9962" y="26238"/>
                    <a:pt x="10235" y="26511"/>
                    <a:pt x="10546" y="26783"/>
                  </a:cubicBezTo>
                  <a:cubicBezTo>
                    <a:pt x="10857" y="26978"/>
                    <a:pt x="11208" y="27172"/>
                    <a:pt x="11597" y="27250"/>
                  </a:cubicBezTo>
                  <a:cubicBezTo>
                    <a:pt x="11838" y="27313"/>
                    <a:pt x="12083" y="27344"/>
                    <a:pt x="12326" y="27344"/>
                  </a:cubicBezTo>
                  <a:cubicBezTo>
                    <a:pt x="12831" y="27344"/>
                    <a:pt x="13330" y="27214"/>
                    <a:pt x="13776" y="26978"/>
                  </a:cubicBezTo>
                  <a:cubicBezTo>
                    <a:pt x="14399" y="26627"/>
                    <a:pt x="14904" y="26083"/>
                    <a:pt x="15216" y="25421"/>
                  </a:cubicBezTo>
                  <a:cubicBezTo>
                    <a:pt x="15488" y="24837"/>
                    <a:pt x="15644" y="24215"/>
                    <a:pt x="15683" y="23553"/>
                  </a:cubicBezTo>
                  <a:cubicBezTo>
                    <a:pt x="15838" y="21724"/>
                    <a:pt x="15799" y="19857"/>
                    <a:pt x="15527" y="18028"/>
                  </a:cubicBezTo>
                  <a:lnTo>
                    <a:pt x="15527" y="18028"/>
                  </a:lnTo>
                  <a:cubicBezTo>
                    <a:pt x="17045" y="18923"/>
                    <a:pt x="18679" y="19701"/>
                    <a:pt x="20352" y="20323"/>
                  </a:cubicBezTo>
                  <a:cubicBezTo>
                    <a:pt x="20755" y="20485"/>
                    <a:pt x="21195" y="20572"/>
                    <a:pt x="21647" y="20572"/>
                  </a:cubicBezTo>
                  <a:cubicBezTo>
                    <a:pt x="21850" y="20572"/>
                    <a:pt x="22054" y="20554"/>
                    <a:pt x="22259" y="20518"/>
                  </a:cubicBezTo>
                  <a:cubicBezTo>
                    <a:pt x="22609" y="20440"/>
                    <a:pt x="22882" y="20207"/>
                    <a:pt x="23076" y="19934"/>
                  </a:cubicBezTo>
                  <a:cubicBezTo>
                    <a:pt x="23193" y="19623"/>
                    <a:pt x="23193" y="19273"/>
                    <a:pt x="23115" y="18962"/>
                  </a:cubicBezTo>
                  <a:cubicBezTo>
                    <a:pt x="22998" y="18650"/>
                    <a:pt x="22882" y="18378"/>
                    <a:pt x="22726" y="18144"/>
                  </a:cubicBezTo>
                  <a:cubicBezTo>
                    <a:pt x="22570" y="17872"/>
                    <a:pt x="22415" y="17638"/>
                    <a:pt x="22220" y="17405"/>
                  </a:cubicBezTo>
                  <a:cubicBezTo>
                    <a:pt x="21909" y="16977"/>
                    <a:pt x="21520" y="16588"/>
                    <a:pt x="21131" y="16238"/>
                  </a:cubicBezTo>
                  <a:cubicBezTo>
                    <a:pt x="20391" y="15615"/>
                    <a:pt x="19613" y="15109"/>
                    <a:pt x="18757" y="14681"/>
                  </a:cubicBezTo>
                  <a:cubicBezTo>
                    <a:pt x="18134" y="14370"/>
                    <a:pt x="17589" y="14136"/>
                    <a:pt x="17084" y="13942"/>
                  </a:cubicBezTo>
                  <a:lnTo>
                    <a:pt x="17084" y="13942"/>
                  </a:lnTo>
                  <a:cubicBezTo>
                    <a:pt x="17297" y="13956"/>
                    <a:pt x="17511" y="13965"/>
                    <a:pt x="17723" y="13965"/>
                  </a:cubicBezTo>
                  <a:cubicBezTo>
                    <a:pt x="18089" y="13965"/>
                    <a:pt x="18450" y="13938"/>
                    <a:pt x="18796" y="13864"/>
                  </a:cubicBezTo>
                  <a:cubicBezTo>
                    <a:pt x="19496" y="13708"/>
                    <a:pt x="20158" y="13397"/>
                    <a:pt x="20703" y="12930"/>
                  </a:cubicBezTo>
                  <a:cubicBezTo>
                    <a:pt x="21247" y="12502"/>
                    <a:pt x="21714" y="11957"/>
                    <a:pt x="22103" y="11373"/>
                  </a:cubicBezTo>
                  <a:cubicBezTo>
                    <a:pt x="22493" y="10790"/>
                    <a:pt x="22804" y="10206"/>
                    <a:pt x="23076" y="9544"/>
                  </a:cubicBezTo>
                  <a:cubicBezTo>
                    <a:pt x="23310" y="8922"/>
                    <a:pt x="23427" y="8260"/>
                    <a:pt x="23388" y="7560"/>
                  </a:cubicBezTo>
                  <a:cubicBezTo>
                    <a:pt x="23349" y="6898"/>
                    <a:pt x="23115" y="6276"/>
                    <a:pt x="22648" y="5770"/>
                  </a:cubicBezTo>
                  <a:cubicBezTo>
                    <a:pt x="22009" y="5039"/>
                    <a:pt x="21108" y="4619"/>
                    <a:pt x="20169" y="4619"/>
                  </a:cubicBezTo>
                  <a:cubicBezTo>
                    <a:pt x="19907" y="4619"/>
                    <a:pt x="19643" y="4651"/>
                    <a:pt x="19380" y="4719"/>
                  </a:cubicBezTo>
                  <a:cubicBezTo>
                    <a:pt x="18835" y="4875"/>
                    <a:pt x="18368" y="5147"/>
                    <a:pt x="17979" y="5497"/>
                  </a:cubicBezTo>
                  <a:cubicBezTo>
                    <a:pt x="17628" y="5809"/>
                    <a:pt x="17278" y="6120"/>
                    <a:pt x="16967" y="6470"/>
                  </a:cubicBezTo>
                  <a:cubicBezTo>
                    <a:pt x="16344" y="7132"/>
                    <a:pt x="14165" y="9311"/>
                    <a:pt x="14165" y="9311"/>
                  </a:cubicBezTo>
                  <a:cubicBezTo>
                    <a:pt x="14126" y="8688"/>
                    <a:pt x="13815" y="7638"/>
                    <a:pt x="13698" y="6782"/>
                  </a:cubicBezTo>
                  <a:cubicBezTo>
                    <a:pt x="13465" y="5536"/>
                    <a:pt x="13037" y="4330"/>
                    <a:pt x="12453" y="3201"/>
                  </a:cubicBezTo>
                  <a:cubicBezTo>
                    <a:pt x="12064" y="2579"/>
                    <a:pt x="11636" y="1995"/>
                    <a:pt x="11169" y="1489"/>
                  </a:cubicBezTo>
                  <a:cubicBezTo>
                    <a:pt x="10624" y="944"/>
                    <a:pt x="10001" y="516"/>
                    <a:pt x="9301" y="205"/>
                  </a:cubicBezTo>
                  <a:cubicBezTo>
                    <a:pt x="9011" y="76"/>
                    <a:pt x="8694" y="1"/>
                    <a:pt x="83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 flipH="1">
              <a:off x="8789452" y="3757777"/>
              <a:ext cx="15734" cy="15237"/>
            </a:xfrm>
            <a:custGeom>
              <a:avLst/>
              <a:gdLst/>
              <a:ahLst/>
              <a:cxnLst/>
              <a:rect l="l" t="t" r="r" b="b"/>
              <a:pathLst>
                <a:path w="1013" h="981" extrusionOk="0">
                  <a:moveTo>
                    <a:pt x="584" y="406"/>
                  </a:moveTo>
                  <a:cubicBezTo>
                    <a:pt x="623" y="445"/>
                    <a:pt x="623" y="445"/>
                    <a:pt x="623" y="484"/>
                  </a:cubicBezTo>
                  <a:cubicBezTo>
                    <a:pt x="623" y="523"/>
                    <a:pt x="623" y="523"/>
                    <a:pt x="623" y="562"/>
                  </a:cubicBezTo>
                  <a:lnTo>
                    <a:pt x="584" y="562"/>
                  </a:lnTo>
                  <a:cubicBezTo>
                    <a:pt x="545" y="562"/>
                    <a:pt x="507" y="562"/>
                    <a:pt x="468" y="523"/>
                  </a:cubicBezTo>
                  <a:cubicBezTo>
                    <a:pt x="468" y="523"/>
                    <a:pt x="468" y="484"/>
                    <a:pt x="468" y="484"/>
                  </a:cubicBezTo>
                  <a:cubicBezTo>
                    <a:pt x="507" y="445"/>
                    <a:pt x="507" y="406"/>
                    <a:pt x="545" y="406"/>
                  </a:cubicBezTo>
                  <a:close/>
                  <a:moveTo>
                    <a:pt x="614" y="1"/>
                  </a:moveTo>
                  <a:cubicBezTo>
                    <a:pt x="591" y="1"/>
                    <a:pt x="568" y="6"/>
                    <a:pt x="545" y="17"/>
                  </a:cubicBezTo>
                  <a:lnTo>
                    <a:pt x="507" y="17"/>
                  </a:lnTo>
                  <a:cubicBezTo>
                    <a:pt x="429" y="17"/>
                    <a:pt x="351" y="56"/>
                    <a:pt x="312" y="95"/>
                  </a:cubicBezTo>
                  <a:cubicBezTo>
                    <a:pt x="234" y="134"/>
                    <a:pt x="156" y="173"/>
                    <a:pt x="117" y="251"/>
                  </a:cubicBezTo>
                  <a:cubicBezTo>
                    <a:pt x="40" y="367"/>
                    <a:pt x="1" y="523"/>
                    <a:pt x="40" y="679"/>
                  </a:cubicBezTo>
                  <a:cubicBezTo>
                    <a:pt x="78" y="795"/>
                    <a:pt x="195" y="912"/>
                    <a:pt x="312" y="951"/>
                  </a:cubicBezTo>
                  <a:cubicBezTo>
                    <a:pt x="370" y="970"/>
                    <a:pt x="438" y="980"/>
                    <a:pt x="507" y="980"/>
                  </a:cubicBezTo>
                  <a:cubicBezTo>
                    <a:pt x="575" y="980"/>
                    <a:pt x="643" y="970"/>
                    <a:pt x="701" y="951"/>
                  </a:cubicBezTo>
                  <a:cubicBezTo>
                    <a:pt x="779" y="912"/>
                    <a:pt x="896" y="834"/>
                    <a:pt x="935" y="756"/>
                  </a:cubicBezTo>
                  <a:cubicBezTo>
                    <a:pt x="1012" y="679"/>
                    <a:pt x="1012" y="562"/>
                    <a:pt x="1012" y="484"/>
                  </a:cubicBezTo>
                  <a:cubicBezTo>
                    <a:pt x="1012" y="289"/>
                    <a:pt x="935" y="134"/>
                    <a:pt x="779" y="56"/>
                  </a:cubicBezTo>
                  <a:cubicBezTo>
                    <a:pt x="724" y="28"/>
                    <a:pt x="669" y="1"/>
                    <a:pt x="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 flipH="1">
              <a:off x="8767085" y="3799621"/>
              <a:ext cx="16946" cy="17459"/>
            </a:xfrm>
            <a:custGeom>
              <a:avLst/>
              <a:gdLst/>
              <a:ahLst/>
              <a:cxnLst/>
              <a:rect l="l" t="t" r="r" b="b"/>
              <a:pathLst>
                <a:path w="1091" h="1124" extrusionOk="0">
                  <a:moveTo>
                    <a:pt x="545" y="358"/>
                  </a:moveTo>
                  <a:cubicBezTo>
                    <a:pt x="584" y="358"/>
                    <a:pt x="623" y="397"/>
                    <a:pt x="623" y="436"/>
                  </a:cubicBezTo>
                  <a:cubicBezTo>
                    <a:pt x="623" y="475"/>
                    <a:pt x="584" y="514"/>
                    <a:pt x="545" y="553"/>
                  </a:cubicBezTo>
                  <a:lnTo>
                    <a:pt x="468" y="553"/>
                  </a:lnTo>
                  <a:cubicBezTo>
                    <a:pt x="429" y="514"/>
                    <a:pt x="429" y="475"/>
                    <a:pt x="390" y="475"/>
                  </a:cubicBezTo>
                  <a:cubicBezTo>
                    <a:pt x="390" y="475"/>
                    <a:pt x="429" y="436"/>
                    <a:pt x="429" y="397"/>
                  </a:cubicBezTo>
                  <a:cubicBezTo>
                    <a:pt x="429" y="358"/>
                    <a:pt x="429" y="358"/>
                    <a:pt x="468" y="358"/>
                  </a:cubicBezTo>
                  <a:close/>
                  <a:moveTo>
                    <a:pt x="935" y="592"/>
                  </a:moveTo>
                  <a:cubicBezTo>
                    <a:pt x="935" y="592"/>
                    <a:pt x="935" y="631"/>
                    <a:pt x="935" y="631"/>
                  </a:cubicBezTo>
                  <a:cubicBezTo>
                    <a:pt x="922" y="657"/>
                    <a:pt x="909" y="683"/>
                    <a:pt x="896" y="707"/>
                  </a:cubicBezTo>
                  <a:lnTo>
                    <a:pt x="896" y="707"/>
                  </a:lnTo>
                  <a:cubicBezTo>
                    <a:pt x="897" y="669"/>
                    <a:pt x="935" y="630"/>
                    <a:pt x="935" y="592"/>
                  </a:cubicBezTo>
                  <a:close/>
                  <a:moveTo>
                    <a:pt x="892" y="714"/>
                  </a:moveTo>
                  <a:cubicBezTo>
                    <a:pt x="867" y="760"/>
                    <a:pt x="843" y="801"/>
                    <a:pt x="818" y="825"/>
                  </a:cubicBezTo>
                  <a:cubicBezTo>
                    <a:pt x="763" y="853"/>
                    <a:pt x="688" y="880"/>
                    <a:pt x="622" y="880"/>
                  </a:cubicBezTo>
                  <a:cubicBezTo>
                    <a:pt x="594" y="880"/>
                    <a:pt x="568" y="876"/>
                    <a:pt x="545" y="864"/>
                  </a:cubicBezTo>
                  <a:lnTo>
                    <a:pt x="584" y="864"/>
                  </a:lnTo>
                  <a:cubicBezTo>
                    <a:pt x="699" y="864"/>
                    <a:pt x="814" y="826"/>
                    <a:pt x="892" y="714"/>
                  </a:cubicBezTo>
                  <a:close/>
                  <a:moveTo>
                    <a:pt x="469" y="1"/>
                  </a:moveTo>
                  <a:cubicBezTo>
                    <a:pt x="302" y="1"/>
                    <a:pt x="146" y="106"/>
                    <a:pt x="78" y="242"/>
                  </a:cubicBezTo>
                  <a:cubicBezTo>
                    <a:pt x="1" y="397"/>
                    <a:pt x="1" y="592"/>
                    <a:pt x="78" y="747"/>
                  </a:cubicBezTo>
                  <a:cubicBezTo>
                    <a:pt x="117" y="864"/>
                    <a:pt x="234" y="981"/>
                    <a:pt x="351" y="1059"/>
                  </a:cubicBezTo>
                  <a:cubicBezTo>
                    <a:pt x="419" y="1104"/>
                    <a:pt x="501" y="1123"/>
                    <a:pt x="580" y="1123"/>
                  </a:cubicBezTo>
                  <a:cubicBezTo>
                    <a:pt x="637" y="1123"/>
                    <a:pt x="692" y="1114"/>
                    <a:pt x="740" y="1098"/>
                  </a:cubicBezTo>
                  <a:cubicBezTo>
                    <a:pt x="857" y="1020"/>
                    <a:pt x="935" y="942"/>
                    <a:pt x="1012" y="864"/>
                  </a:cubicBezTo>
                  <a:cubicBezTo>
                    <a:pt x="1051" y="786"/>
                    <a:pt x="1090" y="670"/>
                    <a:pt x="1090" y="592"/>
                  </a:cubicBezTo>
                  <a:cubicBezTo>
                    <a:pt x="1090" y="475"/>
                    <a:pt x="1051" y="397"/>
                    <a:pt x="1012" y="358"/>
                  </a:cubicBezTo>
                  <a:cubicBezTo>
                    <a:pt x="973" y="242"/>
                    <a:pt x="896" y="164"/>
                    <a:pt x="818" y="86"/>
                  </a:cubicBezTo>
                  <a:cubicBezTo>
                    <a:pt x="779" y="86"/>
                    <a:pt x="740" y="47"/>
                    <a:pt x="701" y="47"/>
                  </a:cubicBezTo>
                  <a:lnTo>
                    <a:pt x="740" y="86"/>
                  </a:lnTo>
                  <a:cubicBezTo>
                    <a:pt x="701" y="47"/>
                    <a:pt x="623" y="8"/>
                    <a:pt x="545" y="8"/>
                  </a:cubicBezTo>
                  <a:cubicBezTo>
                    <a:pt x="520" y="3"/>
                    <a:pt x="494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 flipH="1">
              <a:off x="8822086" y="3793237"/>
              <a:ext cx="15129" cy="15579"/>
            </a:xfrm>
            <a:custGeom>
              <a:avLst/>
              <a:gdLst/>
              <a:ahLst/>
              <a:cxnLst/>
              <a:rect l="l" t="t" r="r" b="b"/>
              <a:pathLst>
                <a:path w="974" h="1003" extrusionOk="0">
                  <a:moveTo>
                    <a:pt x="545" y="302"/>
                  </a:moveTo>
                  <a:cubicBezTo>
                    <a:pt x="584" y="302"/>
                    <a:pt x="662" y="341"/>
                    <a:pt x="662" y="419"/>
                  </a:cubicBezTo>
                  <a:cubicBezTo>
                    <a:pt x="701" y="458"/>
                    <a:pt x="662" y="536"/>
                    <a:pt x="584" y="536"/>
                  </a:cubicBezTo>
                  <a:lnTo>
                    <a:pt x="467" y="536"/>
                  </a:lnTo>
                  <a:cubicBezTo>
                    <a:pt x="467" y="536"/>
                    <a:pt x="428" y="497"/>
                    <a:pt x="428" y="497"/>
                  </a:cubicBezTo>
                  <a:cubicBezTo>
                    <a:pt x="428" y="419"/>
                    <a:pt x="467" y="341"/>
                    <a:pt x="545" y="302"/>
                  </a:cubicBezTo>
                  <a:close/>
                  <a:moveTo>
                    <a:pt x="564" y="1"/>
                  </a:moveTo>
                  <a:cubicBezTo>
                    <a:pt x="516" y="1"/>
                    <a:pt x="467" y="10"/>
                    <a:pt x="428" y="30"/>
                  </a:cubicBezTo>
                  <a:cubicBezTo>
                    <a:pt x="0" y="225"/>
                    <a:pt x="39" y="808"/>
                    <a:pt x="467" y="1003"/>
                  </a:cubicBezTo>
                  <a:cubicBezTo>
                    <a:pt x="545" y="1003"/>
                    <a:pt x="623" y="1003"/>
                    <a:pt x="701" y="964"/>
                  </a:cubicBezTo>
                  <a:cubicBezTo>
                    <a:pt x="740" y="925"/>
                    <a:pt x="740" y="886"/>
                    <a:pt x="779" y="808"/>
                  </a:cubicBezTo>
                  <a:cubicBezTo>
                    <a:pt x="779" y="808"/>
                    <a:pt x="779" y="808"/>
                    <a:pt x="779" y="769"/>
                  </a:cubicBezTo>
                  <a:lnTo>
                    <a:pt x="817" y="769"/>
                  </a:lnTo>
                  <a:cubicBezTo>
                    <a:pt x="895" y="691"/>
                    <a:pt x="934" y="614"/>
                    <a:pt x="973" y="497"/>
                  </a:cubicBezTo>
                  <a:cubicBezTo>
                    <a:pt x="973" y="419"/>
                    <a:pt x="973" y="302"/>
                    <a:pt x="934" y="225"/>
                  </a:cubicBezTo>
                  <a:cubicBezTo>
                    <a:pt x="856" y="147"/>
                    <a:pt x="779" y="69"/>
                    <a:pt x="701" y="30"/>
                  </a:cubicBezTo>
                  <a:cubicBezTo>
                    <a:pt x="662" y="10"/>
                    <a:pt x="613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 flipH="1">
              <a:off x="8797917" y="3722378"/>
              <a:ext cx="14523" cy="14181"/>
            </a:xfrm>
            <a:custGeom>
              <a:avLst/>
              <a:gdLst/>
              <a:ahLst/>
              <a:cxnLst/>
              <a:rect l="l" t="t" r="r" b="b"/>
              <a:pathLst>
                <a:path w="935" h="913" extrusionOk="0">
                  <a:moveTo>
                    <a:pt x="584" y="311"/>
                  </a:moveTo>
                  <a:cubicBezTo>
                    <a:pt x="584" y="350"/>
                    <a:pt x="623" y="350"/>
                    <a:pt x="623" y="389"/>
                  </a:cubicBezTo>
                  <a:cubicBezTo>
                    <a:pt x="623" y="428"/>
                    <a:pt x="623" y="506"/>
                    <a:pt x="584" y="584"/>
                  </a:cubicBezTo>
                  <a:lnTo>
                    <a:pt x="507" y="584"/>
                  </a:lnTo>
                  <a:cubicBezTo>
                    <a:pt x="468" y="545"/>
                    <a:pt x="429" y="506"/>
                    <a:pt x="429" y="467"/>
                  </a:cubicBezTo>
                  <a:cubicBezTo>
                    <a:pt x="429" y="428"/>
                    <a:pt x="429" y="389"/>
                    <a:pt x="468" y="350"/>
                  </a:cubicBezTo>
                  <a:cubicBezTo>
                    <a:pt x="468" y="350"/>
                    <a:pt x="468" y="350"/>
                    <a:pt x="507" y="311"/>
                  </a:cubicBezTo>
                  <a:close/>
                  <a:moveTo>
                    <a:pt x="584" y="0"/>
                  </a:moveTo>
                  <a:cubicBezTo>
                    <a:pt x="390" y="0"/>
                    <a:pt x="234" y="39"/>
                    <a:pt x="117" y="195"/>
                  </a:cubicBezTo>
                  <a:cubicBezTo>
                    <a:pt x="40" y="311"/>
                    <a:pt x="1" y="467"/>
                    <a:pt x="40" y="623"/>
                  </a:cubicBezTo>
                  <a:cubicBezTo>
                    <a:pt x="79" y="739"/>
                    <a:pt x="195" y="856"/>
                    <a:pt x="312" y="895"/>
                  </a:cubicBezTo>
                  <a:cubicBezTo>
                    <a:pt x="338" y="908"/>
                    <a:pt x="364" y="912"/>
                    <a:pt x="388" y="912"/>
                  </a:cubicBezTo>
                  <a:cubicBezTo>
                    <a:pt x="437" y="912"/>
                    <a:pt x="481" y="895"/>
                    <a:pt x="507" y="895"/>
                  </a:cubicBezTo>
                  <a:lnTo>
                    <a:pt x="507" y="856"/>
                  </a:lnTo>
                  <a:lnTo>
                    <a:pt x="584" y="856"/>
                  </a:lnTo>
                  <a:cubicBezTo>
                    <a:pt x="662" y="856"/>
                    <a:pt x="779" y="778"/>
                    <a:pt x="818" y="701"/>
                  </a:cubicBezTo>
                  <a:cubicBezTo>
                    <a:pt x="896" y="623"/>
                    <a:pt x="935" y="545"/>
                    <a:pt x="935" y="428"/>
                  </a:cubicBezTo>
                  <a:cubicBezTo>
                    <a:pt x="935" y="350"/>
                    <a:pt x="896" y="311"/>
                    <a:pt x="896" y="273"/>
                  </a:cubicBezTo>
                  <a:cubicBezTo>
                    <a:pt x="818" y="156"/>
                    <a:pt x="701" y="39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 flipH="1">
              <a:off x="8752578" y="3749125"/>
              <a:ext cx="14523" cy="13762"/>
            </a:xfrm>
            <a:custGeom>
              <a:avLst/>
              <a:gdLst/>
              <a:ahLst/>
              <a:cxnLst/>
              <a:rect l="l" t="t" r="r" b="b"/>
              <a:pathLst>
                <a:path w="935" h="886" extrusionOk="0">
                  <a:moveTo>
                    <a:pt x="448" y="0"/>
                  </a:moveTo>
                  <a:cubicBezTo>
                    <a:pt x="389" y="0"/>
                    <a:pt x="331" y="10"/>
                    <a:pt x="273" y="29"/>
                  </a:cubicBezTo>
                  <a:cubicBezTo>
                    <a:pt x="195" y="68"/>
                    <a:pt x="117" y="107"/>
                    <a:pt x="39" y="185"/>
                  </a:cubicBezTo>
                  <a:cubicBezTo>
                    <a:pt x="0" y="263"/>
                    <a:pt x="0" y="341"/>
                    <a:pt x="0" y="457"/>
                  </a:cubicBezTo>
                  <a:cubicBezTo>
                    <a:pt x="0" y="535"/>
                    <a:pt x="39" y="613"/>
                    <a:pt x="78" y="691"/>
                  </a:cubicBezTo>
                  <a:cubicBezTo>
                    <a:pt x="156" y="808"/>
                    <a:pt x="312" y="846"/>
                    <a:pt x="467" y="885"/>
                  </a:cubicBezTo>
                  <a:cubicBezTo>
                    <a:pt x="584" y="846"/>
                    <a:pt x="701" y="808"/>
                    <a:pt x="778" y="730"/>
                  </a:cubicBezTo>
                  <a:cubicBezTo>
                    <a:pt x="895" y="652"/>
                    <a:pt x="934" y="496"/>
                    <a:pt x="895" y="379"/>
                  </a:cubicBezTo>
                  <a:cubicBezTo>
                    <a:pt x="895" y="302"/>
                    <a:pt x="817" y="224"/>
                    <a:pt x="740" y="185"/>
                  </a:cubicBezTo>
                  <a:cubicBezTo>
                    <a:pt x="701" y="107"/>
                    <a:pt x="662" y="68"/>
                    <a:pt x="623" y="29"/>
                  </a:cubicBezTo>
                  <a:cubicBezTo>
                    <a:pt x="564" y="10"/>
                    <a:pt x="506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 flipH="1">
              <a:off x="8835397" y="3749498"/>
              <a:ext cx="13917" cy="13389"/>
            </a:xfrm>
            <a:custGeom>
              <a:avLst/>
              <a:gdLst/>
              <a:ahLst/>
              <a:cxnLst/>
              <a:rect l="l" t="t" r="r" b="b"/>
              <a:pathLst>
                <a:path w="896" h="862" extrusionOk="0">
                  <a:moveTo>
                    <a:pt x="448" y="287"/>
                  </a:moveTo>
                  <a:cubicBezTo>
                    <a:pt x="478" y="287"/>
                    <a:pt x="507" y="297"/>
                    <a:pt x="546" y="317"/>
                  </a:cubicBezTo>
                  <a:cubicBezTo>
                    <a:pt x="546" y="355"/>
                    <a:pt x="546" y="394"/>
                    <a:pt x="546" y="433"/>
                  </a:cubicBezTo>
                  <a:cubicBezTo>
                    <a:pt x="507" y="472"/>
                    <a:pt x="468" y="472"/>
                    <a:pt x="468" y="511"/>
                  </a:cubicBezTo>
                  <a:lnTo>
                    <a:pt x="351" y="511"/>
                  </a:lnTo>
                  <a:cubicBezTo>
                    <a:pt x="312" y="472"/>
                    <a:pt x="273" y="433"/>
                    <a:pt x="273" y="394"/>
                  </a:cubicBezTo>
                  <a:cubicBezTo>
                    <a:pt x="273" y="355"/>
                    <a:pt x="312" y="317"/>
                    <a:pt x="351" y="317"/>
                  </a:cubicBezTo>
                  <a:cubicBezTo>
                    <a:pt x="390" y="297"/>
                    <a:pt x="419" y="287"/>
                    <a:pt x="448" y="287"/>
                  </a:cubicBezTo>
                  <a:close/>
                  <a:moveTo>
                    <a:pt x="369" y="0"/>
                  </a:moveTo>
                  <a:cubicBezTo>
                    <a:pt x="163" y="0"/>
                    <a:pt x="1" y="181"/>
                    <a:pt x="1" y="394"/>
                  </a:cubicBezTo>
                  <a:cubicBezTo>
                    <a:pt x="1" y="433"/>
                    <a:pt x="1" y="472"/>
                    <a:pt x="1" y="511"/>
                  </a:cubicBezTo>
                  <a:cubicBezTo>
                    <a:pt x="1" y="628"/>
                    <a:pt x="79" y="784"/>
                    <a:pt x="234" y="861"/>
                  </a:cubicBezTo>
                  <a:lnTo>
                    <a:pt x="468" y="861"/>
                  </a:lnTo>
                  <a:lnTo>
                    <a:pt x="468" y="822"/>
                  </a:lnTo>
                  <a:lnTo>
                    <a:pt x="585" y="822"/>
                  </a:lnTo>
                  <a:lnTo>
                    <a:pt x="701" y="784"/>
                  </a:lnTo>
                  <a:cubicBezTo>
                    <a:pt x="818" y="706"/>
                    <a:pt x="896" y="589"/>
                    <a:pt x="896" y="433"/>
                  </a:cubicBezTo>
                  <a:cubicBezTo>
                    <a:pt x="896" y="355"/>
                    <a:pt x="857" y="239"/>
                    <a:pt x="779" y="161"/>
                  </a:cubicBezTo>
                  <a:cubicBezTo>
                    <a:pt x="740" y="161"/>
                    <a:pt x="740" y="122"/>
                    <a:pt x="701" y="83"/>
                  </a:cubicBezTo>
                  <a:cubicBezTo>
                    <a:pt x="624" y="44"/>
                    <a:pt x="546" y="5"/>
                    <a:pt x="429" y="5"/>
                  </a:cubicBezTo>
                  <a:cubicBezTo>
                    <a:pt x="409" y="2"/>
                    <a:pt x="389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 flipH="1">
              <a:off x="8430782" y="4106965"/>
              <a:ext cx="407310" cy="392657"/>
            </a:xfrm>
            <a:custGeom>
              <a:avLst/>
              <a:gdLst/>
              <a:ahLst/>
              <a:cxnLst/>
              <a:rect l="l" t="t" r="r" b="b"/>
              <a:pathLst>
                <a:path w="19847" h="19133" extrusionOk="0">
                  <a:moveTo>
                    <a:pt x="7519" y="1"/>
                  </a:moveTo>
                  <a:cubicBezTo>
                    <a:pt x="7371" y="1"/>
                    <a:pt x="7223" y="20"/>
                    <a:pt x="7083" y="55"/>
                  </a:cubicBezTo>
                  <a:cubicBezTo>
                    <a:pt x="6772" y="172"/>
                    <a:pt x="6460" y="327"/>
                    <a:pt x="6227" y="522"/>
                  </a:cubicBezTo>
                  <a:cubicBezTo>
                    <a:pt x="5760" y="911"/>
                    <a:pt x="5371" y="1417"/>
                    <a:pt x="5137" y="1962"/>
                  </a:cubicBezTo>
                  <a:cubicBezTo>
                    <a:pt x="4904" y="2506"/>
                    <a:pt x="4787" y="3090"/>
                    <a:pt x="4748" y="3635"/>
                  </a:cubicBezTo>
                  <a:cubicBezTo>
                    <a:pt x="4748" y="4180"/>
                    <a:pt x="4787" y="4724"/>
                    <a:pt x="4943" y="5230"/>
                  </a:cubicBezTo>
                  <a:cubicBezTo>
                    <a:pt x="5176" y="6164"/>
                    <a:pt x="5643" y="7020"/>
                    <a:pt x="6344" y="7682"/>
                  </a:cubicBezTo>
                  <a:lnTo>
                    <a:pt x="7394" y="8810"/>
                  </a:lnTo>
                  <a:cubicBezTo>
                    <a:pt x="6627" y="8595"/>
                    <a:pt x="5846" y="8482"/>
                    <a:pt x="5068" y="8482"/>
                  </a:cubicBezTo>
                  <a:cubicBezTo>
                    <a:pt x="4582" y="8482"/>
                    <a:pt x="4098" y="8526"/>
                    <a:pt x="3620" y="8616"/>
                  </a:cubicBezTo>
                  <a:cubicBezTo>
                    <a:pt x="2958" y="8733"/>
                    <a:pt x="2374" y="8966"/>
                    <a:pt x="1830" y="9316"/>
                  </a:cubicBezTo>
                  <a:cubicBezTo>
                    <a:pt x="1557" y="9511"/>
                    <a:pt x="1324" y="9705"/>
                    <a:pt x="1129" y="9978"/>
                  </a:cubicBezTo>
                  <a:cubicBezTo>
                    <a:pt x="935" y="10211"/>
                    <a:pt x="740" y="10445"/>
                    <a:pt x="545" y="10678"/>
                  </a:cubicBezTo>
                  <a:cubicBezTo>
                    <a:pt x="390" y="10951"/>
                    <a:pt x="234" y="11223"/>
                    <a:pt x="156" y="11534"/>
                  </a:cubicBezTo>
                  <a:cubicBezTo>
                    <a:pt x="40" y="11846"/>
                    <a:pt x="1" y="12157"/>
                    <a:pt x="40" y="12468"/>
                  </a:cubicBezTo>
                  <a:cubicBezTo>
                    <a:pt x="117" y="13052"/>
                    <a:pt x="390" y="13636"/>
                    <a:pt x="857" y="14064"/>
                  </a:cubicBezTo>
                  <a:cubicBezTo>
                    <a:pt x="1285" y="14414"/>
                    <a:pt x="1830" y="14647"/>
                    <a:pt x="2413" y="14686"/>
                  </a:cubicBezTo>
                  <a:cubicBezTo>
                    <a:pt x="2540" y="14696"/>
                    <a:pt x="2669" y="14701"/>
                    <a:pt x="2799" y="14701"/>
                  </a:cubicBezTo>
                  <a:cubicBezTo>
                    <a:pt x="3189" y="14701"/>
                    <a:pt x="3590" y="14657"/>
                    <a:pt x="3970" y="14570"/>
                  </a:cubicBezTo>
                  <a:cubicBezTo>
                    <a:pt x="5371" y="14180"/>
                    <a:pt x="6733" y="13636"/>
                    <a:pt x="8056" y="12935"/>
                  </a:cubicBezTo>
                  <a:lnTo>
                    <a:pt x="8056" y="12935"/>
                  </a:lnTo>
                  <a:cubicBezTo>
                    <a:pt x="7783" y="14336"/>
                    <a:pt x="7628" y="15737"/>
                    <a:pt x="7628" y="17177"/>
                  </a:cubicBezTo>
                  <a:cubicBezTo>
                    <a:pt x="7589" y="17722"/>
                    <a:pt x="7744" y="18227"/>
                    <a:pt x="8017" y="18694"/>
                  </a:cubicBezTo>
                  <a:cubicBezTo>
                    <a:pt x="8134" y="18928"/>
                    <a:pt x="8406" y="19084"/>
                    <a:pt x="8678" y="19122"/>
                  </a:cubicBezTo>
                  <a:cubicBezTo>
                    <a:pt x="8724" y="19129"/>
                    <a:pt x="8769" y="19132"/>
                    <a:pt x="8814" y="19132"/>
                  </a:cubicBezTo>
                  <a:cubicBezTo>
                    <a:pt x="9039" y="19132"/>
                    <a:pt x="9256" y="19051"/>
                    <a:pt x="9418" y="18889"/>
                  </a:cubicBezTo>
                  <a:cubicBezTo>
                    <a:pt x="9612" y="18733"/>
                    <a:pt x="9768" y="18578"/>
                    <a:pt x="9924" y="18422"/>
                  </a:cubicBezTo>
                  <a:cubicBezTo>
                    <a:pt x="10079" y="18227"/>
                    <a:pt x="10196" y="18033"/>
                    <a:pt x="10352" y="17838"/>
                  </a:cubicBezTo>
                  <a:cubicBezTo>
                    <a:pt x="10585" y="17488"/>
                    <a:pt x="10780" y="17099"/>
                    <a:pt x="10935" y="16710"/>
                  </a:cubicBezTo>
                  <a:cubicBezTo>
                    <a:pt x="11208" y="15970"/>
                    <a:pt x="11363" y="15270"/>
                    <a:pt x="11480" y="14492"/>
                  </a:cubicBezTo>
                  <a:cubicBezTo>
                    <a:pt x="11519" y="14025"/>
                    <a:pt x="11558" y="13519"/>
                    <a:pt x="11558" y="13052"/>
                  </a:cubicBezTo>
                  <a:cubicBezTo>
                    <a:pt x="11675" y="13480"/>
                    <a:pt x="11869" y="13908"/>
                    <a:pt x="12103" y="14297"/>
                  </a:cubicBezTo>
                  <a:cubicBezTo>
                    <a:pt x="12414" y="14803"/>
                    <a:pt x="12803" y="15192"/>
                    <a:pt x="13309" y="15503"/>
                  </a:cubicBezTo>
                  <a:cubicBezTo>
                    <a:pt x="13815" y="15776"/>
                    <a:pt x="14321" y="16009"/>
                    <a:pt x="14866" y="16126"/>
                  </a:cubicBezTo>
                  <a:cubicBezTo>
                    <a:pt x="15410" y="16243"/>
                    <a:pt x="15955" y="16321"/>
                    <a:pt x="16500" y="16360"/>
                  </a:cubicBezTo>
                  <a:cubicBezTo>
                    <a:pt x="17045" y="16360"/>
                    <a:pt x="17590" y="16282"/>
                    <a:pt x="18095" y="16048"/>
                  </a:cubicBezTo>
                  <a:cubicBezTo>
                    <a:pt x="18601" y="15854"/>
                    <a:pt x="18990" y="15465"/>
                    <a:pt x="19263" y="14998"/>
                  </a:cubicBezTo>
                  <a:cubicBezTo>
                    <a:pt x="19769" y="14142"/>
                    <a:pt x="19730" y="13013"/>
                    <a:pt x="19146" y="12196"/>
                  </a:cubicBezTo>
                  <a:cubicBezTo>
                    <a:pt x="18874" y="11846"/>
                    <a:pt x="18524" y="11573"/>
                    <a:pt x="18173" y="11379"/>
                  </a:cubicBezTo>
                  <a:cubicBezTo>
                    <a:pt x="17823" y="11184"/>
                    <a:pt x="17473" y="11028"/>
                    <a:pt x="17123" y="10873"/>
                  </a:cubicBezTo>
                  <a:cubicBezTo>
                    <a:pt x="16500" y="10600"/>
                    <a:pt x="14204" y="9550"/>
                    <a:pt x="14204" y="9550"/>
                  </a:cubicBezTo>
                  <a:cubicBezTo>
                    <a:pt x="14710" y="9355"/>
                    <a:pt x="15410" y="8810"/>
                    <a:pt x="15994" y="8499"/>
                  </a:cubicBezTo>
                  <a:cubicBezTo>
                    <a:pt x="16889" y="7993"/>
                    <a:pt x="17706" y="7332"/>
                    <a:pt x="18407" y="6553"/>
                  </a:cubicBezTo>
                  <a:cubicBezTo>
                    <a:pt x="18757" y="6125"/>
                    <a:pt x="19068" y="5619"/>
                    <a:pt x="19341" y="5114"/>
                  </a:cubicBezTo>
                  <a:cubicBezTo>
                    <a:pt x="19613" y="4569"/>
                    <a:pt x="19769" y="3985"/>
                    <a:pt x="19808" y="3362"/>
                  </a:cubicBezTo>
                  <a:cubicBezTo>
                    <a:pt x="19847" y="3051"/>
                    <a:pt x="19769" y="2740"/>
                    <a:pt x="19691" y="2467"/>
                  </a:cubicBezTo>
                  <a:cubicBezTo>
                    <a:pt x="19535" y="2156"/>
                    <a:pt x="19341" y="1884"/>
                    <a:pt x="19068" y="1689"/>
                  </a:cubicBezTo>
                  <a:cubicBezTo>
                    <a:pt x="18524" y="1417"/>
                    <a:pt x="17940" y="1261"/>
                    <a:pt x="17317" y="1261"/>
                  </a:cubicBezTo>
                  <a:cubicBezTo>
                    <a:pt x="17161" y="1240"/>
                    <a:pt x="17004" y="1231"/>
                    <a:pt x="16848" y="1231"/>
                  </a:cubicBezTo>
                  <a:cubicBezTo>
                    <a:pt x="16421" y="1231"/>
                    <a:pt x="15993" y="1303"/>
                    <a:pt x="15566" y="1417"/>
                  </a:cubicBezTo>
                  <a:cubicBezTo>
                    <a:pt x="15060" y="1572"/>
                    <a:pt x="14593" y="1923"/>
                    <a:pt x="14204" y="2312"/>
                  </a:cubicBezTo>
                  <a:cubicBezTo>
                    <a:pt x="13893" y="2701"/>
                    <a:pt x="13582" y="3090"/>
                    <a:pt x="13309" y="3518"/>
                  </a:cubicBezTo>
                  <a:cubicBezTo>
                    <a:pt x="13076" y="3907"/>
                    <a:pt x="12842" y="4296"/>
                    <a:pt x="12648" y="4647"/>
                  </a:cubicBezTo>
                  <a:cubicBezTo>
                    <a:pt x="12336" y="5191"/>
                    <a:pt x="12064" y="5775"/>
                    <a:pt x="11830" y="6359"/>
                  </a:cubicBezTo>
                  <a:cubicBezTo>
                    <a:pt x="11636" y="6787"/>
                    <a:pt x="11558" y="7020"/>
                    <a:pt x="11558" y="7020"/>
                  </a:cubicBezTo>
                  <a:cubicBezTo>
                    <a:pt x="11519" y="7215"/>
                    <a:pt x="11441" y="7409"/>
                    <a:pt x="11402" y="7565"/>
                  </a:cubicBezTo>
                  <a:lnTo>
                    <a:pt x="11402" y="7332"/>
                  </a:lnTo>
                  <a:cubicBezTo>
                    <a:pt x="11402" y="7098"/>
                    <a:pt x="11363" y="6904"/>
                    <a:pt x="11363" y="6904"/>
                  </a:cubicBezTo>
                  <a:cubicBezTo>
                    <a:pt x="11169" y="5619"/>
                    <a:pt x="10819" y="4374"/>
                    <a:pt x="10352" y="3168"/>
                  </a:cubicBezTo>
                  <a:cubicBezTo>
                    <a:pt x="10118" y="2545"/>
                    <a:pt x="9846" y="1962"/>
                    <a:pt x="9496" y="1378"/>
                  </a:cubicBezTo>
                  <a:cubicBezTo>
                    <a:pt x="9184" y="794"/>
                    <a:pt x="8678" y="366"/>
                    <a:pt x="8056" y="94"/>
                  </a:cubicBezTo>
                  <a:cubicBezTo>
                    <a:pt x="7884" y="29"/>
                    <a:pt x="7701" y="1"/>
                    <a:pt x="7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 flipH="1">
              <a:off x="8607275" y="4316787"/>
              <a:ext cx="16787" cy="16069"/>
            </a:xfrm>
            <a:custGeom>
              <a:avLst/>
              <a:gdLst/>
              <a:ahLst/>
              <a:cxnLst/>
              <a:rect l="l" t="t" r="r" b="b"/>
              <a:pathLst>
                <a:path w="818" h="783" extrusionOk="0">
                  <a:moveTo>
                    <a:pt x="351" y="337"/>
                  </a:moveTo>
                  <a:cubicBezTo>
                    <a:pt x="390" y="337"/>
                    <a:pt x="390" y="337"/>
                    <a:pt x="429" y="376"/>
                  </a:cubicBezTo>
                  <a:cubicBezTo>
                    <a:pt x="429" y="376"/>
                    <a:pt x="429" y="415"/>
                    <a:pt x="429" y="415"/>
                  </a:cubicBezTo>
                  <a:cubicBezTo>
                    <a:pt x="429" y="454"/>
                    <a:pt x="390" y="454"/>
                    <a:pt x="390" y="454"/>
                  </a:cubicBezTo>
                  <a:lnTo>
                    <a:pt x="312" y="454"/>
                  </a:lnTo>
                  <a:lnTo>
                    <a:pt x="351" y="415"/>
                  </a:lnTo>
                  <a:cubicBezTo>
                    <a:pt x="351" y="415"/>
                    <a:pt x="351" y="376"/>
                    <a:pt x="351" y="337"/>
                  </a:cubicBezTo>
                  <a:close/>
                  <a:moveTo>
                    <a:pt x="361" y="1"/>
                  </a:moveTo>
                  <a:cubicBezTo>
                    <a:pt x="293" y="1"/>
                    <a:pt x="225" y="19"/>
                    <a:pt x="156" y="65"/>
                  </a:cubicBezTo>
                  <a:cubicBezTo>
                    <a:pt x="78" y="143"/>
                    <a:pt x="1" y="260"/>
                    <a:pt x="1" y="376"/>
                  </a:cubicBezTo>
                  <a:cubicBezTo>
                    <a:pt x="1" y="454"/>
                    <a:pt x="39" y="532"/>
                    <a:pt x="78" y="649"/>
                  </a:cubicBezTo>
                  <a:cubicBezTo>
                    <a:pt x="156" y="688"/>
                    <a:pt x="234" y="766"/>
                    <a:pt x="312" y="766"/>
                  </a:cubicBezTo>
                  <a:cubicBezTo>
                    <a:pt x="338" y="778"/>
                    <a:pt x="364" y="783"/>
                    <a:pt x="390" y="783"/>
                  </a:cubicBezTo>
                  <a:cubicBezTo>
                    <a:pt x="442" y="783"/>
                    <a:pt x="493" y="766"/>
                    <a:pt x="545" y="766"/>
                  </a:cubicBezTo>
                  <a:cubicBezTo>
                    <a:pt x="701" y="688"/>
                    <a:pt x="779" y="571"/>
                    <a:pt x="818" y="454"/>
                  </a:cubicBezTo>
                  <a:cubicBezTo>
                    <a:pt x="818" y="376"/>
                    <a:pt x="818" y="337"/>
                    <a:pt x="779" y="299"/>
                  </a:cubicBezTo>
                  <a:lnTo>
                    <a:pt x="740" y="260"/>
                  </a:lnTo>
                  <a:cubicBezTo>
                    <a:pt x="740" y="182"/>
                    <a:pt x="701" y="143"/>
                    <a:pt x="662" y="104"/>
                  </a:cubicBezTo>
                  <a:cubicBezTo>
                    <a:pt x="623" y="65"/>
                    <a:pt x="545" y="26"/>
                    <a:pt x="506" y="26"/>
                  </a:cubicBezTo>
                  <a:cubicBezTo>
                    <a:pt x="458" y="10"/>
                    <a:pt x="410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 flipH="1">
              <a:off x="8641610" y="4352928"/>
              <a:ext cx="18388" cy="17711"/>
            </a:xfrm>
            <a:custGeom>
              <a:avLst/>
              <a:gdLst/>
              <a:ahLst/>
              <a:cxnLst/>
              <a:rect l="l" t="t" r="r" b="b"/>
              <a:pathLst>
                <a:path w="896" h="863" extrusionOk="0">
                  <a:moveTo>
                    <a:pt x="545" y="250"/>
                  </a:moveTo>
                  <a:cubicBezTo>
                    <a:pt x="584" y="289"/>
                    <a:pt x="584" y="289"/>
                    <a:pt x="584" y="328"/>
                  </a:cubicBezTo>
                  <a:cubicBezTo>
                    <a:pt x="584" y="366"/>
                    <a:pt x="584" y="405"/>
                    <a:pt x="545" y="405"/>
                  </a:cubicBezTo>
                  <a:lnTo>
                    <a:pt x="467" y="405"/>
                  </a:lnTo>
                  <a:cubicBezTo>
                    <a:pt x="428" y="366"/>
                    <a:pt x="428" y="328"/>
                    <a:pt x="467" y="328"/>
                  </a:cubicBezTo>
                  <a:cubicBezTo>
                    <a:pt x="467" y="289"/>
                    <a:pt x="467" y="289"/>
                    <a:pt x="506" y="250"/>
                  </a:cubicBezTo>
                  <a:close/>
                  <a:moveTo>
                    <a:pt x="203" y="537"/>
                  </a:moveTo>
                  <a:cubicBezTo>
                    <a:pt x="214" y="557"/>
                    <a:pt x="227" y="576"/>
                    <a:pt x="242" y="594"/>
                  </a:cubicBezTo>
                  <a:lnTo>
                    <a:pt x="242" y="594"/>
                  </a:lnTo>
                  <a:cubicBezTo>
                    <a:pt x="224" y="578"/>
                    <a:pt x="211" y="560"/>
                    <a:pt x="203" y="537"/>
                  </a:cubicBezTo>
                  <a:close/>
                  <a:moveTo>
                    <a:pt x="451" y="1"/>
                  </a:moveTo>
                  <a:cubicBezTo>
                    <a:pt x="366" y="1"/>
                    <a:pt x="280" y="37"/>
                    <a:pt x="195" y="94"/>
                  </a:cubicBezTo>
                  <a:cubicBezTo>
                    <a:pt x="117" y="172"/>
                    <a:pt x="39" y="289"/>
                    <a:pt x="39" y="405"/>
                  </a:cubicBezTo>
                  <a:cubicBezTo>
                    <a:pt x="0" y="522"/>
                    <a:pt x="39" y="600"/>
                    <a:pt x="117" y="678"/>
                  </a:cubicBezTo>
                  <a:cubicBezTo>
                    <a:pt x="156" y="756"/>
                    <a:pt x="234" y="795"/>
                    <a:pt x="351" y="833"/>
                  </a:cubicBezTo>
                  <a:cubicBezTo>
                    <a:pt x="390" y="853"/>
                    <a:pt x="428" y="863"/>
                    <a:pt x="467" y="863"/>
                  </a:cubicBezTo>
                  <a:cubicBezTo>
                    <a:pt x="506" y="863"/>
                    <a:pt x="545" y="853"/>
                    <a:pt x="584" y="833"/>
                  </a:cubicBezTo>
                  <a:cubicBezTo>
                    <a:pt x="623" y="795"/>
                    <a:pt x="701" y="756"/>
                    <a:pt x="740" y="717"/>
                  </a:cubicBezTo>
                  <a:cubicBezTo>
                    <a:pt x="818" y="678"/>
                    <a:pt x="857" y="600"/>
                    <a:pt x="857" y="483"/>
                  </a:cubicBezTo>
                  <a:cubicBezTo>
                    <a:pt x="857" y="483"/>
                    <a:pt x="857" y="467"/>
                    <a:pt x="857" y="444"/>
                  </a:cubicBezTo>
                  <a:cubicBezTo>
                    <a:pt x="895" y="405"/>
                    <a:pt x="895" y="328"/>
                    <a:pt x="857" y="289"/>
                  </a:cubicBezTo>
                  <a:cubicBezTo>
                    <a:pt x="818" y="133"/>
                    <a:pt x="701" y="16"/>
                    <a:pt x="545" y="16"/>
                  </a:cubicBezTo>
                  <a:cubicBezTo>
                    <a:pt x="514" y="6"/>
                    <a:pt x="483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 flipH="1">
              <a:off x="8654395" y="4297927"/>
              <a:ext cx="17588" cy="14140"/>
            </a:xfrm>
            <a:custGeom>
              <a:avLst/>
              <a:gdLst/>
              <a:ahLst/>
              <a:cxnLst/>
              <a:rect l="l" t="t" r="r" b="b"/>
              <a:pathLst>
                <a:path w="857" h="689" extrusionOk="0">
                  <a:moveTo>
                    <a:pt x="468" y="284"/>
                  </a:moveTo>
                  <a:cubicBezTo>
                    <a:pt x="507" y="284"/>
                    <a:pt x="545" y="284"/>
                    <a:pt x="584" y="323"/>
                  </a:cubicBezTo>
                  <a:cubicBezTo>
                    <a:pt x="623" y="323"/>
                    <a:pt x="584" y="400"/>
                    <a:pt x="545" y="439"/>
                  </a:cubicBezTo>
                  <a:cubicBezTo>
                    <a:pt x="526" y="459"/>
                    <a:pt x="507" y="468"/>
                    <a:pt x="487" y="468"/>
                  </a:cubicBezTo>
                  <a:cubicBezTo>
                    <a:pt x="468" y="468"/>
                    <a:pt x="448" y="459"/>
                    <a:pt x="429" y="439"/>
                  </a:cubicBezTo>
                  <a:cubicBezTo>
                    <a:pt x="429" y="439"/>
                    <a:pt x="429" y="400"/>
                    <a:pt x="429" y="400"/>
                  </a:cubicBezTo>
                  <a:lnTo>
                    <a:pt x="429" y="361"/>
                  </a:lnTo>
                  <a:cubicBezTo>
                    <a:pt x="429" y="323"/>
                    <a:pt x="468" y="323"/>
                    <a:pt x="468" y="284"/>
                  </a:cubicBezTo>
                  <a:close/>
                  <a:moveTo>
                    <a:pt x="472" y="1"/>
                  </a:moveTo>
                  <a:cubicBezTo>
                    <a:pt x="446" y="1"/>
                    <a:pt x="418" y="4"/>
                    <a:pt x="390" y="11"/>
                  </a:cubicBezTo>
                  <a:cubicBezTo>
                    <a:pt x="195" y="11"/>
                    <a:pt x="1" y="206"/>
                    <a:pt x="1" y="439"/>
                  </a:cubicBezTo>
                  <a:cubicBezTo>
                    <a:pt x="40" y="517"/>
                    <a:pt x="79" y="556"/>
                    <a:pt x="156" y="595"/>
                  </a:cubicBezTo>
                  <a:cubicBezTo>
                    <a:pt x="195" y="634"/>
                    <a:pt x="234" y="634"/>
                    <a:pt x="273" y="634"/>
                  </a:cubicBezTo>
                  <a:lnTo>
                    <a:pt x="312" y="634"/>
                  </a:lnTo>
                  <a:cubicBezTo>
                    <a:pt x="367" y="661"/>
                    <a:pt x="422" y="689"/>
                    <a:pt x="477" y="689"/>
                  </a:cubicBezTo>
                  <a:cubicBezTo>
                    <a:pt x="500" y="689"/>
                    <a:pt x="523" y="684"/>
                    <a:pt x="545" y="673"/>
                  </a:cubicBezTo>
                  <a:cubicBezTo>
                    <a:pt x="623" y="673"/>
                    <a:pt x="701" y="634"/>
                    <a:pt x="740" y="556"/>
                  </a:cubicBezTo>
                  <a:cubicBezTo>
                    <a:pt x="857" y="439"/>
                    <a:pt x="857" y="245"/>
                    <a:pt x="740" y="128"/>
                  </a:cubicBezTo>
                  <a:cubicBezTo>
                    <a:pt x="677" y="64"/>
                    <a:pt x="587" y="1"/>
                    <a:pt x="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 flipH="1">
              <a:off x="8575322" y="4296244"/>
              <a:ext cx="16008" cy="14694"/>
            </a:xfrm>
            <a:custGeom>
              <a:avLst/>
              <a:gdLst/>
              <a:ahLst/>
              <a:cxnLst/>
              <a:rect l="l" t="t" r="r" b="b"/>
              <a:pathLst>
                <a:path w="780" h="716" extrusionOk="0">
                  <a:moveTo>
                    <a:pt x="487" y="298"/>
                  </a:moveTo>
                  <a:cubicBezTo>
                    <a:pt x="497" y="298"/>
                    <a:pt x="507" y="307"/>
                    <a:pt x="507" y="327"/>
                  </a:cubicBezTo>
                  <a:lnTo>
                    <a:pt x="546" y="327"/>
                  </a:lnTo>
                  <a:cubicBezTo>
                    <a:pt x="546" y="366"/>
                    <a:pt x="546" y="366"/>
                    <a:pt x="546" y="366"/>
                  </a:cubicBezTo>
                  <a:cubicBezTo>
                    <a:pt x="546" y="366"/>
                    <a:pt x="546" y="405"/>
                    <a:pt x="546" y="405"/>
                  </a:cubicBezTo>
                  <a:cubicBezTo>
                    <a:pt x="468" y="443"/>
                    <a:pt x="429" y="443"/>
                    <a:pt x="351" y="443"/>
                  </a:cubicBezTo>
                  <a:cubicBezTo>
                    <a:pt x="351" y="443"/>
                    <a:pt x="312" y="405"/>
                    <a:pt x="312" y="405"/>
                  </a:cubicBezTo>
                  <a:cubicBezTo>
                    <a:pt x="312" y="366"/>
                    <a:pt x="351" y="327"/>
                    <a:pt x="390" y="327"/>
                  </a:cubicBezTo>
                  <a:cubicBezTo>
                    <a:pt x="390" y="307"/>
                    <a:pt x="400" y="298"/>
                    <a:pt x="414" y="298"/>
                  </a:cubicBezTo>
                  <a:cubicBezTo>
                    <a:pt x="429" y="298"/>
                    <a:pt x="448" y="307"/>
                    <a:pt x="468" y="327"/>
                  </a:cubicBezTo>
                  <a:cubicBezTo>
                    <a:pt x="468" y="307"/>
                    <a:pt x="478" y="298"/>
                    <a:pt x="487" y="298"/>
                  </a:cubicBezTo>
                  <a:close/>
                  <a:moveTo>
                    <a:pt x="413" y="0"/>
                  </a:moveTo>
                  <a:cubicBezTo>
                    <a:pt x="328" y="0"/>
                    <a:pt x="242" y="36"/>
                    <a:pt x="157" y="93"/>
                  </a:cubicBezTo>
                  <a:cubicBezTo>
                    <a:pt x="79" y="132"/>
                    <a:pt x="1" y="249"/>
                    <a:pt x="40" y="366"/>
                  </a:cubicBezTo>
                  <a:cubicBezTo>
                    <a:pt x="40" y="443"/>
                    <a:pt x="40" y="482"/>
                    <a:pt x="79" y="521"/>
                  </a:cubicBezTo>
                  <a:lnTo>
                    <a:pt x="118" y="521"/>
                  </a:lnTo>
                  <a:cubicBezTo>
                    <a:pt x="157" y="599"/>
                    <a:pt x="234" y="677"/>
                    <a:pt x="312" y="716"/>
                  </a:cubicBezTo>
                  <a:lnTo>
                    <a:pt x="546" y="716"/>
                  </a:lnTo>
                  <a:cubicBezTo>
                    <a:pt x="585" y="677"/>
                    <a:pt x="624" y="677"/>
                    <a:pt x="663" y="638"/>
                  </a:cubicBezTo>
                  <a:cubicBezTo>
                    <a:pt x="740" y="560"/>
                    <a:pt x="779" y="443"/>
                    <a:pt x="779" y="327"/>
                  </a:cubicBezTo>
                  <a:cubicBezTo>
                    <a:pt x="740" y="171"/>
                    <a:pt x="624" y="54"/>
                    <a:pt x="507" y="15"/>
                  </a:cubicBezTo>
                  <a:cubicBezTo>
                    <a:pt x="476" y="5"/>
                    <a:pt x="444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 flipH="1">
              <a:off x="8585706" y="4350547"/>
              <a:ext cx="15187" cy="15105"/>
            </a:xfrm>
            <a:custGeom>
              <a:avLst/>
              <a:gdLst/>
              <a:ahLst/>
              <a:cxnLst/>
              <a:rect l="l" t="t" r="r" b="b"/>
              <a:pathLst>
                <a:path w="740" h="736" extrusionOk="0">
                  <a:moveTo>
                    <a:pt x="358" y="1"/>
                  </a:moveTo>
                  <a:cubicBezTo>
                    <a:pt x="255" y="1"/>
                    <a:pt x="175" y="45"/>
                    <a:pt x="117" y="132"/>
                  </a:cubicBezTo>
                  <a:cubicBezTo>
                    <a:pt x="0" y="327"/>
                    <a:pt x="39" y="599"/>
                    <a:pt x="272" y="716"/>
                  </a:cubicBezTo>
                  <a:lnTo>
                    <a:pt x="272" y="677"/>
                  </a:lnTo>
                  <a:cubicBezTo>
                    <a:pt x="311" y="716"/>
                    <a:pt x="360" y="735"/>
                    <a:pt x="409" y="735"/>
                  </a:cubicBezTo>
                  <a:cubicBezTo>
                    <a:pt x="457" y="735"/>
                    <a:pt x="506" y="716"/>
                    <a:pt x="545" y="677"/>
                  </a:cubicBezTo>
                  <a:cubicBezTo>
                    <a:pt x="584" y="638"/>
                    <a:pt x="623" y="599"/>
                    <a:pt x="662" y="521"/>
                  </a:cubicBezTo>
                  <a:cubicBezTo>
                    <a:pt x="700" y="482"/>
                    <a:pt x="700" y="444"/>
                    <a:pt x="739" y="366"/>
                  </a:cubicBezTo>
                  <a:cubicBezTo>
                    <a:pt x="739" y="288"/>
                    <a:pt x="739" y="210"/>
                    <a:pt x="662" y="132"/>
                  </a:cubicBezTo>
                  <a:cubicBezTo>
                    <a:pt x="623" y="54"/>
                    <a:pt x="545" y="16"/>
                    <a:pt x="467" y="16"/>
                  </a:cubicBezTo>
                  <a:cubicBezTo>
                    <a:pt x="428" y="6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 flipH="1">
              <a:off x="8615259" y="4268601"/>
              <a:ext cx="15187" cy="14715"/>
            </a:xfrm>
            <a:custGeom>
              <a:avLst/>
              <a:gdLst/>
              <a:ahLst/>
              <a:cxnLst/>
              <a:rect l="l" t="t" r="r" b="b"/>
              <a:pathLst>
                <a:path w="740" h="717" extrusionOk="0">
                  <a:moveTo>
                    <a:pt x="379" y="179"/>
                  </a:moveTo>
                  <a:cubicBezTo>
                    <a:pt x="432" y="179"/>
                    <a:pt x="479" y="206"/>
                    <a:pt x="506" y="234"/>
                  </a:cubicBezTo>
                  <a:lnTo>
                    <a:pt x="467" y="234"/>
                  </a:lnTo>
                  <a:cubicBezTo>
                    <a:pt x="467" y="273"/>
                    <a:pt x="467" y="351"/>
                    <a:pt x="467" y="390"/>
                  </a:cubicBezTo>
                  <a:cubicBezTo>
                    <a:pt x="428" y="390"/>
                    <a:pt x="389" y="428"/>
                    <a:pt x="350" y="428"/>
                  </a:cubicBezTo>
                  <a:cubicBezTo>
                    <a:pt x="350" y="390"/>
                    <a:pt x="312" y="390"/>
                    <a:pt x="273" y="390"/>
                  </a:cubicBezTo>
                  <a:cubicBezTo>
                    <a:pt x="273" y="351"/>
                    <a:pt x="273" y="312"/>
                    <a:pt x="273" y="312"/>
                  </a:cubicBezTo>
                  <a:cubicBezTo>
                    <a:pt x="312" y="273"/>
                    <a:pt x="312" y="234"/>
                    <a:pt x="312" y="195"/>
                  </a:cubicBezTo>
                  <a:cubicBezTo>
                    <a:pt x="334" y="184"/>
                    <a:pt x="357" y="179"/>
                    <a:pt x="379" y="179"/>
                  </a:cubicBezTo>
                  <a:close/>
                  <a:moveTo>
                    <a:pt x="273" y="0"/>
                  </a:moveTo>
                  <a:cubicBezTo>
                    <a:pt x="273" y="0"/>
                    <a:pt x="234" y="39"/>
                    <a:pt x="195" y="39"/>
                  </a:cubicBezTo>
                  <a:cubicBezTo>
                    <a:pt x="78" y="78"/>
                    <a:pt x="0" y="195"/>
                    <a:pt x="0" y="312"/>
                  </a:cubicBezTo>
                  <a:cubicBezTo>
                    <a:pt x="0" y="390"/>
                    <a:pt x="39" y="428"/>
                    <a:pt x="78" y="467"/>
                  </a:cubicBezTo>
                  <a:lnTo>
                    <a:pt x="78" y="506"/>
                  </a:lnTo>
                  <a:cubicBezTo>
                    <a:pt x="78" y="506"/>
                    <a:pt x="117" y="545"/>
                    <a:pt x="117" y="584"/>
                  </a:cubicBezTo>
                  <a:cubicBezTo>
                    <a:pt x="156" y="584"/>
                    <a:pt x="156" y="623"/>
                    <a:pt x="195" y="623"/>
                  </a:cubicBezTo>
                  <a:cubicBezTo>
                    <a:pt x="252" y="680"/>
                    <a:pt x="330" y="716"/>
                    <a:pt x="413" y="716"/>
                  </a:cubicBezTo>
                  <a:cubicBezTo>
                    <a:pt x="444" y="716"/>
                    <a:pt x="475" y="711"/>
                    <a:pt x="506" y="701"/>
                  </a:cubicBezTo>
                  <a:cubicBezTo>
                    <a:pt x="545" y="662"/>
                    <a:pt x="623" y="584"/>
                    <a:pt x="662" y="506"/>
                  </a:cubicBezTo>
                  <a:cubicBezTo>
                    <a:pt x="662" y="506"/>
                    <a:pt x="701" y="467"/>
                    <a:pt x="701" y="467"/>
                  </a:cubicBezTo>
                  <a:cubicBezTo>
                    <a:pt x="740" y="390"/>
                    <a:pt x="740" y="312"/>
                    <a:pt x="701" y="234"/>
                  </a:cubicBezTo>
                  <a:cubicBezTo>
                    <a:pt x="662" y="117"/>
                    <a:pt x="623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8"/>
          <p:cNvGrpSpPr/>
          <p:nvPr/>
        </p:nvGrpSpPr>
        <p:grpSpPr>
          <a:xfrm>
            <a:off x="-76197" y="4413231"/>
            <a:ext cx="1336122" cy="745531"/>
            <a:chOff x="8059283" y="4525012"/>
            <a:chExt cx="1139550" cy="635847"/>
          </a:xfrm>
        </p:grpSpPr>
        <p:grpSp>
          <p:nvGrpSpPr>
            <p:cNvPr id="98" name="Google Shape;98;p8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99" name="Google Shape;99;p8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" name="Google Shape;101;p8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 rot="10800000">
            <a:off x="7461617" y="134339"/>
            <a:ext cx="2265584" cy="1029894"/>
            <a:chOff x="-178174" y="-51952"/>
            <a:chExt cx="2982208" cy="1355659"/>
          </a:xfrm>
        </p:grpSpPr>
        <p:sp>
          <p:nvSpPr>
            <p:cNvPr id="104" name="Google Shape;104;p8"/>
            <p:cNvSpPr/>
            <p:nvPr/>
          </p:nvSpPr>
          <p:spPr>
            <a:xfrm rot="5769038">
              <a:off x="832532" y="-896382"/>
              <a:ext cx="656965" cy="262308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 rot="-5031018">
              <a:off x="1636403" y="58380"/>
              <a:ext cx="459979" cy="183657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8810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9"/>
          <p:cNvGrpSpPr/>
          <p:nvPr/>
        </p:nvGrpSpPr>
        <p:grpSpPr>
          <a:xfrm>
            <a:off x="-76197" y="4413231"/>
            <a:ext cx="1336122" cy="745531"/>
            <a:chOff x="8059283" y="4525012"/>
            <a:chExt cx="1139550" cy="635847"/>
          </a:xfrm>
        </p:grpSpPr>
        <p:grpSp>
          <p:nvGrpSpPr>
            <p:cNvPr id="109" name="Google Shape;109;p9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110" name="Google Shape;110;p9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9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" name="Google Shape;112;p9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9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9"/>
          <p:cNvGrpSpPr/>
          <p:nvPr/>
        </p:nvGrpSpPr>
        <p:grpSpPr>
          <a:xfrm rot="10800000">
            <a:off x="7461617" y="134339"/>
            <a:ext cx="2265584" cy="1029894"/>
            <a:chOff x="-178174" y="-51952"/>
            <a:chExt cx="2982208" cy="1355659"/>
          </a:xfrm>
        </p:grpSpPr>
        <p:sp>
          <p:nvSpPr>
            <p:cNvPr id="115" name="Google Shape;115;p9"/>
            <p:cNvSpPr/>
            <p:nvPr/>
          </p:nvSpPr>
          <p:spPr>
            <a:xfrm rot="5769038">
              <a:off x="832532" y="-896382"/>
              <a:ext cx="656965" cy="262308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9"/>
            <p:cNvSpPr/>
            <p:nvPr/>
          </p:nvSpPr>
          <p:spPr>
            <a:xfrm rot="-5031018">
              <a:off x="1636403" y="58380"/>
              <a:ext cx="459979" cy="183657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9"/>
          <p:cNvSpPr txBox="1">
            <a:spLocks noGrp="1"/>
          </p:cNvSpPr>
          <p:nvPr>
            <p:ph type="title"/>
          </p:nvPr>
        </p:nvSpPr>
        <p:spPr>
          <a:xfrm>
            <a:off x="25494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8" name="Google Shape;118;p9"/>
          <p:cNvSpPr txBox="1">
            <a:spLocks noGrp="1"/>
          </p:cNvSpPr>
          <p:nvPr>
            <p:ph type="subTitle" idx="1"/>
          </p:nvPr>
        </p:nvSpPr>
        <p:spPr>
          <a:xfrm>
            <a:off x="25494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"/>
          <p:cNvSpPr>
            <a:spLocks noGrp="1"/>
          </p:cNvSpPr>
          <p:nvPr>
            <p:ph type="pic" idx="2"/>
          </p:nvPr>
        </p:nvSpPr>
        <p:spPr>
          <a:xfrm>
            <a:off x="-30300" y="-43050"/>
            <a:ext cx="9204600" cy="52296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1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1"/>
          <p:cNvGrpSpPr/>
          <p:nvPr/>
        </p:nvGrpSpPr>
        <p:grpSpPr>
          <a:xfrm>
            <a:off x="-797301" y="1022521"/>
            <a:ext cx="11533614" cy="4182430"/>
            <a:chOff x="-797301" y="1022521"/>
            <a:chExt cx="11533614" cy="4182430"/>
          </a:xfrm>
        </p:grpSpPr>
        <p:grpSp>
          <p:nvGrpSpPr>
            <p:cNvPr id="124" name="Google Shape;124;p11"/>
            <p:cNvGrpSpPr/>
            <p:nvPr/>
          </p:nvGrpSpPr>
          <p:grpSpPr>
            <a:xfrm>
              <a:off x="-797301" y="1022521"/>
              <a:ext cx="11533614" cy="2586804"/>
              <a:chOff x="-797301" y="1022521"/>
              <a:chExt cx="11533614" cy="2586804"/>
            </a:xfrm>
          </p:grpSpPr>
          <p:grpSp>
            <p:nvGrpSpPr>
              <p:cNvPr id="125" name="Google Shape;125;p11"/>
              <p:cNvGrpSpPr/>
              <p:nvPr/>
            </p:nvGrpSpPr>
            <p:grpSpPr>
              <a:xfrm flipH="1">
                <a:off x="8377830" y="2439230"/>
                <a:ext cx="2358484" cy="1170094"/>
                <a:chOff x="-1732505" y="-1989888"/>
                <a:chExt cx="3104493" cy="1540206"/>
              </a:xfrm>
            </p:grpSpPr>
            <p:sp>
              <p:nvSpPr>
                <p:cNvPr id="126" name="Google Shape;126;p11"/>
                <p:cNvSpPr/>
                <p:nvPr/>
              </p:nvSpPr>
              <p:spPr>
                <a:xfrm rot="5769038">
                  <a:off x="-721799" y="-2834318"/>
                  <a:ext cx="656965" cy="2623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4" h="57152" extrusionOk="0">
                      <a:moveTo>
                        <a:pt x="4727" y="1"/>
                      </a:moveTo>
                      <a:cubicBezTo>
                        <a:pt x="2389" y="1"/>
                        <a:pt x="1" y="5098"/>
                        <a:pt x="193" y="11087"/>
                      </a:cubicBezTo>
                      <a:cubicBezTo>
                        <a:pt x="504" y="19571"/>
                        <a:pt x="3851" y="24552"/>
                        <a:pt x="2450" y="31789"/>
                      </a:cubicBezTo>
                      <a:cubicBezTo>
                        <a:pt x="1049" y="39027"/>
                        <a:pt x="1244" y="39339"/>
                        <a:pt x="4551" y="43191"/>
                      </a:cubicBezTo>
                      <a:cubicBezTo>
                        <a:pt x="7898" y="47044"/>
                        <a:pt x="6847" y="52453"/>
                        <a:pt x="7470" y="53659"/>
                      </a:cubicBezTo>
                      <a:cubicBezTo>
                        <a:pt x="8735" y="56119"/>
                        <a:pt x="9778" y="57151"/>
                        <a:pt x="10626" y="57151"/>
                      </a:cubicBezTo>
                      <a:cubicBezTo>
                        <a:pt x="14061" y="57151"/>
                        <a:pt x="14314" y="40244"/>
                        <a:pt x="13190" y="32568"/>
                      </a:cubicBezTo>
                      <a:cubicBezTo>
                        <a:pt x="11750" y="22995"/>
                        <a:pt x="8832" y="25991"/>
                        <a:pt x="9727" y="18325"/>
                      </a:cubicBezTo>
                      <a:cubicBezTo>
                        <a:pt x="10661" y="10698"/>
                        <a:pt x="9999" y="9998"/>
                        <a:pt x="7431" y="2954"/>
                      </a:cubicBezTo>
                      <a:cubicBezTo>
                        <a:pt x="6665" y="884"/>
                        <a:pt x="5700" y="1"/>
                        <a:pt x="47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11"/>
                <p:cNvSpPr/>
                <p:nvPr/>
              </p:nvSpPr>
              <p:spPr>
                <a:xfrm rot="-5031018">
                  <a:off x="204357" y="-1695009"/>
                  <a:ext cx="459979" cy="183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4" h="57152" extrusionOk="0">
                      <a:moveTo>
                        <a:pt x="4727" y="1"/>
                      </a:moveTo>
                      <a:cubicBezTo>
                        <a:pt x="2389" y="1"/>
                        <a:pt x="1" y="5098"/>
                        <a:pt x="193" y="11087"/>
                      </a:cubicBezTo>
                      <a:cubicBezTo>
                        <a:pt x="504" y="19571"/>
                        <a:pt x="3851" y="24552"/>
                        <a:pt x="2450" y="31789"/>
                      </a:cubicBezTo>
                      <a:cubicBezTo>
                        <a:pt x="1049" y="39027"/>
                        <a:pt x="1244" y="39339"/>
                        <a:pt x="4551" y="43191"/>
                      </a:cubicBezTo>
                      <a:cubicBezTo>
                        <a:pt x="7898" y="47044"/>
                        <a:pt x="6847" y="52453"/>
                        <a:pt x="7470" y="53659"/>
                      </a:cubicBezTo>
                      <a:cubicBezTo>
                        <a:pt x="8735" y="56119"/>
                        <a:pt x="9778" y="57151"/>
                        <a:pt x="10626" y="57151"/>
                      </a:cubicBezTo>
                      <a:cubicBezTo>
                        <a:pt x="14061" y="57151"/>
                        <a:pt x="14314" y="40244"/>
                        <a:pt x="13190" y="32568"/>
                      </a:cubicBezTo>
                      <a:cubicBezTo>
                        <a:pt x="11750" y="22995"/>
                        <a:pt x="8832" y="25991"/>
                        <a:pt x="9727" y="18325"/>
                      </a:cubicBezTo>
                      <a:cubicBezTo>
                        <a:pt x="10661" y="10698"/>
                        <a:pt x="9999" y="9998"/>
                        <a:pt x="7431" y="2954"/>
                      </a:cubicBezTo>
                      <a:cubicBezTo>
                        <a:pt x="6665" y="884"/>
                        <a:pt x="5700" y="1"/>
                        <a:pt x="47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" name="Google Shape;128;p11"/>
              <p:cNvSpPr/>
              <p:nvPr/>
            </p:nvSpPr>
            <p:spPr>
              <a:xfrm rot="-5031057">
                <a:off x="-259698" y="573341"/>
                <a:ext cx="349447" cy="1395249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57152" extrusionOk="0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" name="Google Shape;129;p11"/>
            <p:cNvSpPr/>
            <p:nvPr/>
          </p:nvSpPr>
          <p:spPr>
            <a:xfrm rot="5846038">
              <a:off x="2466158" y="3685782"/>
              <a:ext cx="552332" cy="220531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Google Shape;130;p11"/>
          <p:cNvSpPr txBox="1">
            <a:spLocks noGrp="1"/>
          </p:cNvSpPr>
          <p:nvPr>
            <p:ph type="title" hasCustomPrompt="1"/>
          </p:nvPr>
        </p:nvSpPr>
        <p:spPr>
          <a:xfrm>
            <a:off x="2062350" y="1437625"/>
            <a:ext cx="5019300" cy="16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1" name="Google Shape;131;p11"/>
          <p:cNvSpPr txBox="1">
            <a:spLocks noGrp="1"/>
          </p:cNvSpPr>
          <p:nvPr>
            <p:ph type="subTitle" idx="1"/>
          </p:nvPr>
        </p:nvSpPr>
        <p:spPr>
          <a:xfrm>
            <a:off x="2062200" y="3095325"/>
            <a:ext cx="50193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8501"/>
            <a:ext cx="7717500" cy="3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"/>
          <p:cNvSpPr/>
          <p:nvPr/>
        </p:nvSpPr>
        <p:spPr>
          <a:xfrm rot="-5400040">
            <a:off x="1792465" y="-191636"/>
            <a:ext cx="3100627" cy="4968795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9"/>
          <p:cNvSpPr/>
          <p:nvPr/>
        </p:nvSpPr>
        <p:spPr>
          <a:xfrm rot="5001364" flipH="1">
            <a:off x="8335364" y="-570712"/>
            <a:ext cx="556112" cy="2220407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" name="Google Shape;215;p19"/>
          <p:cNvGrpSpPr/>
          <p:nvPr/>
        </p:nvGrpSpPr>
        <p:grpSpPr>
          <a:xfrm>
            <a:off x="858375" y="3995929"/>
            <a:ext cx="2179549" cy="1216144"/>
            <a:chOff x="809200" y="3943767"/>
            <a:chExt cx="2179549" cy="1216144"/>
          </a:xfrm>
        </p:grpSpPr>
        <p:grpSp>
          <p:nvGrpSpPr>
            <p:cNvPr id="216" name="Google Shape;216;p19"/>
            <p:cNvGrpSpPr/>
            <p:nvPr/>
          </p:nvGrpSpPr>
          <p:grpSpPr>
            <a:xfrm flipH="1">
              <a:off x="1681732" y="3943767"/>
              <a:ext cx="1307016" cy="1216144"/>
              <a:chOff x="-61526" y="3752577"/>
              <a:chExt cx="1522974" cy="1417087"/>
            </a:xfrm>
          </p:grpSpPr>
          <p:sp>
            <p:nvSpPr>
              <p:cNvPr id="217" name="Google Shape;217;p19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9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9"/>
            <p:cNvGrpSpPr/>
            <p:nvPr/>
          </p:nvGrpSpPr>
          <p:grpSpPr>
            <a:xfrm>
              <a:off x="809200" y="4111649"/>
              <a:ext cx="1184703" cy="1040880"/>
              <a:chOff x="5960650" y="4170099"/>
              <a:chExt cx="1184703" cy="1040880"/>
            </a:xfrm>
          </p:grpSpPr>
          <p:sp>
            <p:nvSpPr>
              <p:cNvPr id="220" name="Google Shape;220;p19"/>
              <p:cNvSpPr/>
              <p:nvPr/>
            </p:nvSpPr>
            <p:spPr>
              <a:xfrm>
                <a:off x="5960650" y="4170099"/>
                <a:ext cx="1184703" cy="1040880"/>
              </a:xfrm>
              <a:custGeom>
                <a:avLst/>
                <a:gdLst/>
                <a:ahLst/>
                <a:cxnLst/>
                <a:rect l="l" t="t" r="r" b="b"/>
                <a:pathLst>
                  <a:path w="18888" h="16595" extrusionOk="0">
                    <a:moveTo>
                      <a:pt x="9795" y="1"/>
                    </a:moveTo>
                    <a:cubicBezTo>
                      <a:pt x="8290" y="1"/>
                      <a:pt x="7300" y="1971"/>
                      <a:pt x="6889" y="7164"/>
                    </a:cubicBezTo>
                    <a:cubicBezTo>
                      <a:pt x="6889" y="7182"/>
                      <a:pt x="6524" y="8876"/>
                      <a:pt x="5654" y="8876"/>
                    </a:cubicBezTo>
                    <a:cubicBezTo>
                      <a:pt x="5348" y="8876"/>
                      <a:pt x="4980" y="8667"/>
                      <a:pt x="4544" y="8102"/>
                    </a:cubicBezTo>
                    <a:cubicBezTo>
                      <a:pt x="3785" y="7104"/>
                      <a:pt x="3153" y="6690"/>
                      <a:pt x="2627" y="6690"/>
                    </a:cubicBezTo>
                    <a:cubicBezTo>
                      <a:pt x="52" y="6690"/>
                      <a:pt x="1" y="16595"/>
                      <a:pt x="1" y="16595"/>
                    </a:cubicBezTo>
                    <a:lnTo>
                      <a:pt x="17629" y="16570"/>
                    </a:lnTo>
                    <a:cubicBezTo>
                      <a:pt x="17629" y="16570"/>
                      <a:pt x="18888" y="10472"/>
                      <a:pt x="16839" y="8324"/>
                    </a:cubicBezTo>
                    <a:cubicBezTo>
                      <a:pt x="16365" y="7813"/>
                      <a:pt x="15879" y="7620"/>
                      <a:pt x="15416" y="7620"/>
                    </a:cubicBezTo>
                    <a:cubicBezTo>
                      <a:pt x="14939" y="7620"/>
                      <a:pt x="14487" y="7826"/>
                      <a:pt x="14098" y="8102"/>
                    </a:cubicBezTo>
                    <a:cubicBezTo>
                      <a:pt x="13951" y="8214"/>
                      <a:pt x="13786" y="8264"/>
                      <a:pt x="13625" y="8264"/>
                    </a:cubicBezTo>
                    <a:cubicBezTo>
                      <a:pt x="13219" y="8264"/>
                      <a:pt x="12839" y="7944"/>
                      <a:pt x="12839" y="7484"/>
                    </a:cubicBezTo>
                    <a:cubicBezTo>
                      <a:pt x="12938" y="5065"/>
                      <a:pt x="12814" y="1460"/>
                      <a:pt x="11407" y="572"/>
                    </a:cubicBezTo>
                    <a:cubicBezTo>
                      <a:pt x="10818" y="205"/>
                      <a:pt x="10280" y="1"/>
                      <a:pt x="97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9"/>
              <p:cNvSpPr/>
              <p:nvPr/>
            </p:nvSpPr>
            <p:spPr>
              <a:xfrm>
                <a:off x="6101589" y="4311227"/>
                <a:ext cx="870337" cy="893545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14246" fill="none" extrusionOk="0">
                    <a:moveTo>
                      <a:pt x="2025" y="14246"/>
                    </a:moveTo>
                    <a:cubicBezTo>
                      <a:pt x="1334" y="13110"/>
                      <a:pt x="0" y="10839"/>
                      <a:pt x="1037" y="9654"/>
                    </a:cubicBezTo>
                    <a:cubicBezTo>
                      <a:pt x="1902" y="8642"/>
                      <a:pt x="3704" y="10617"/>
                      <a:pt x="5160" y="11678"/>
                    </a:cubicBezTo>
                    <a:cubicBezTo>
                      <a:pt x="5432" y="11876"/>
                      <a:pt x="5728" y="11382"/>
                      <a:pt x="5580" y="10987"/>
                    </a:cubicBezTo>
                    <a:cubicBezTo>
                      <a:pt x="4667" y="8395"/>
                      <a:pt x="2642" y="2173"/>
                      <a:pt x="4667" y="988"/>
                    </a:cubicBezTo>
                    <a:cubicBezTo>
                      <a:pt x="6370" y="0"/>
                      <a:pt x="7876" y="3852"/>
                      <a:pt x="8691" y="6568"/>
                    </a:cubicBezTo>
                    <a:cubicBezTo>
                      <a:pt x="8889" y="7210"/>
                      <a:pt x="9555" y="7185"/>
                      <a:pt x="9703" y="6518"/>
                    </a:cubicBezTo>
                    <a:cubicBezTo>
                      <a:pt x="10049" y="4889"/>
                      <a:pt x="10567" y="4148"/>
                      <a:pt x="10938" y="3802"/>
                    </a:cubicBezTo>
                    <a:cubicBezTo>
                      <a:pt x="11185" y="3556"/>
                      <a:pt x="11580" y="3531"/>
                      <a:pt x="11851" y="3728"/>
                    </a:cubicBezTo>
                    <a:cubicBezTo>
                      <a:pt x="13802" y="5160"/>
                      <a:pt x="13876" y="11925"/>
                      <a:pt x="13826" y="14221"/>
                    </a:cubicBezTo>
                  </a:path>
                </a:pathLst>
              </a:custGeom>
              <a:noFill/>
              <a:ln w="19050" cap="flat" cmpd="sng">
                <a:solidFill>
                  <a:srgbClr val="818529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" name="Google Shape;222;p19"/>
          <p:cNvGrpSpPr/>
          <p:nvPr/>
        </p:nvGrpSpPr>
        <p:grpSpPr>
          <a:xfrm>
            <a:off x="8080283" y="1145585"/>
            <a:ext cx="1094552" cy="1600604"/>
            <a:chOff x="8034885" y="1038601"/>
            <a:chExt cx="1125619" cy="1646035"/>
          </a:xfrm>
        </p:grpSpPr>
        <p:grpSp>
          <p:nvGrpSpPr>
            <p:cNvPr id="223" name="Google Shape;223;p19"/>
            <p:cNvGrpSpPr/>
            <p:nvPr/>
          </p:nvGrpSpPr>
          <p:grpSpPr>
            <a:xfrm>
              <a:off x="8034885" y="2200267"/>
              <a:ext cx="348807" cy="430909"/>
              <a:chOff x="8034885" y="2200267"/>
              <a:chExt cx="348807" cy="430909"/>
            </a:xfrm>
          </p:grpSpPr>
          <p:sp>
            <p:nvSpPr>
              <p:cNvPr id="224" name="Google Shape;224;p19"/>
              <p:cNvSpPr/>
              <p:nvPr/>
            </p:nvSpPr>
            <p:spPr>
              <a:xfrm>
                <a:off x="8114026" y="2200267"/>
                <a:ext cx="269667" cy="298690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693" extrusionOk="0">
                    <a:moveTo>
                      <a:pt x="2403" y="0"/>
                    </a:moveTo>
                    <a:cubicBezTo>
                      <a:pt x="2132" y="0"/>
                      <a:pt x="1" y="7381"/>
                      <a:pt x="7820" y="9692"/>
                    </a:cubicBezTo>
                    <a:cubicBezTo>
                      <a:pt x="7820" y="9692"/>
                      <a:pt x="8753" y="3738"/>
                      <a:pt x="2411" y="3"/>
                    </a:cubicBezTo>
                    <a:cubicBezTo>
                      <a:pt x="2408" y="1"/>
                      <a:pt x="2406" y="0"/>
                      <a:pt x="24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9"/>
              <p:cNvSpPr/>
              <p:nvPr/>
            </p:nvSpPr>
            <p:spPr>
              <a:xfrm>
                <a:off x="8191873" y="2202732"/>
                <a:ext cx="190621" cy="29622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96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6" y="740"/>
                      <a:pt x="351" y="1518"/>
                      <a:pt x="584" y="2258"/>
                    </a:cubicBezTo>
                    <a:cubicBezTo>
                      <a:pt x="1090" y="3581"/>
                      <a:pt x="1751" y="4904"/>
                      <a:pt x="2530" y="6110"/>
                    </a:cubicBezTo>
                    <a:cubicBezTo>
                      <a:pt x="3230" y="7238"/>
                      <a:pt x="4008" y="8367"/>
                      <a:pt x="4826" y="9457"/>
                    </a:cubicBezTo>
                    <a:lnTo>
                      <a:pt x="5254" y="9612"/>
                    </a:lnTo>
                    <a:cubicBezTo>
                      <a:pt x="5254" y="9612"/>
                      <a:pt x="6188" y="3736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9"/>
              <p:cNvSpPr/>
              <p:nvPr/>
            </p:nvSpPr>
            <p:spPr>
              <a:xfrm>
                <a:off x="8034885" y="2531335"/>
                <a:ext cx="208550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3240" extrusionOk="0">
                    <a:moveTo>
                      <a:pt x="5277" y="0"/>
                    </a:moveTo>
                    <a:cubicBezTo>
                      <a:pt x="3924" y="0"/>
                      <a:pt x="1874" y="435"/>
                      <a:pt x="76" y="2606"/>
                    </a:cubicBezTo>
                    <a:cubicBezTo>
                      <a:pt x="1" y="2682"/>
                      <a:pt x="1045" y="3239"/>
                      <a:pt x="2402" y="3239"/>
                    </a:cubicBezTo>
                    <a:cubicBezTo>
                      <a:pt x="3826" y="3239"/>
                      <a:pt x="5594" y="2625"/>
                      <a:pt x="6770" y="193"/>
                    </a:cubicBezTo>
                    <a:cubicBezTo>
                      <a:pt x="6770" y="193"/>
                      <a:pt x="6178" y="0"/>
                      <a:pt x="52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9"/>
              <p:cNvSpPr/>
              <p:nvPr/>
            </p:nvSpPr>
            <p:spPr>
              <a:xfrm>
                <a:off x="8038428" y="2531243"/>
                <a:ext cx="205007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71" extrusionOk="0">
                    <a:moveTo>
                      <a:pt x="5158" y="1"/>
                    </a:moveTo>
                    <a:cubicBezTo>
                      <a:pt x="3817" y="1"/>
                      <a:pt x="1790" y="431"/>
                      <a:pt x="0" y="2570"/>
                    </a:cubicBezTo>
                    <a:cubicBezTo>
                      <a:pt x="506" y="2531"/>
                      <a:pt x="973" y="2453"/>
                      <a:pt x="1479" y="2376"/>
                    </a:cubicBezTo>
                    <a:cubicBezTo>
                      <a:pt x="2413" y="2220"/>
                      <a:pt x="3269" y="1948"/>
                      <a:pt x="4125" y="1558"/>
                    </a:cubicBezTo>
                    <a:cubicBezTo>
                      <a:pt x="4942" y="1247"/>
                      <a:pt x="5721" y="858"/>
                      <a:pt x="6499" y="469"/>
                    </a:cubicBezTo>
                    <a:lnTo>
                      <a:pt x="6655" y="196"/>
                    </a:lnTo>
                    <a:cubicBezTo>
                      <a:pt x="6655" y="196"/>
                      <a:pt x="6062" y="1"/>
                      <a:pt x="5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8" name="Google Shape;228;p19"/>
            <p:cNvSpPr/>
            <p:nvPr/>
          </p:nvSpPr>
          <p:spPr>
            <a:xfrm>
              <a:off x="8209863" y="2238692"/>
              <a:ext cx="10813" cy="10847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50" y="312"/>
                    <a:pt x="350" y="40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8232629" y="2275885"/>
              <a:ext cx="10813" cy="10816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8236233" y="2249508"/>
              <a:ext cx="12014" cy="10816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234" y="0"/>
                  </a:moveTo>
                  <a:lnTo>
                    <a:pt x="234" y="39"/>
                  </a:lnTo>
                  <a:lnTo>
                    <a:pt x="78" y="39"/>
                  </a:lnTo>
                  <a:cubicBezTo>
                    <a:pt x="78" y="39"/>
                    <a:pt x="39" y="39"/>
                    <a:pt x="39" y="78"/>
                  </a:cubicBezTo>
                  <a:cubicBezTo>
                    <a:pt x="0" y="78"/>
                    <a:pt x="0" y="117"/>
                    <a:pt x="0" y="117"/>
                  </a:cubicBezTo>
                  <a:cubicBezTo>
                    <a:pt x="0" y="156"/>
                    <a:pt x="0" y="156"/>
                    <a:pt x="0" y="195"/>
                  </a:cubicBezTo>
                  <a:lnTo>
                    <a:pt x="0" y="234"/>
                  </a:lnTo>
                  <a:cubicBezTo>
                    <a:pt x="0" y="273"/>
                    <a:pt x="39" y="273"/>
                    <a:pt x="39" y="311"/>
                  </a:cubicBezTo>
                  <a:lnTo>
                    <a:pt x="78" y="350"/>
                  </a:lnTo>
                  <a:lnTo>
                    <a:pt x="311" y="350"/>
                  </a:lnTo>
                  <a:cubicBezTo>
                    <a:pt x="311" y="311"/>
                    <a:pt x="350" y="311"/>
                    <a:pt x="350" y="311"/>
                  </a:cubicBezTo>
                  <a:cubicBezTo>
                    <a:pt x="350" y="273"/>
                    <a:pt x="389" y="273"/>
                    <a:pt x="389" y="234"/>
                  </a:cubicBezTo>
                  <a:cubicBezTo>
                    <a:pt x="389" y="234"/>
                    <a:pt x="389" y="195"/>
                    <a:pt x="389" y="195"/>
                  </a:cubicBezTo>
                  <a:lnTo>
                    <a:pt x="389" y="156"/>
                  </a:lnTo>
                  <a:cubicBezTo>
                    <a:pt x="389" y="117"/>
                    <a:pt x="350" y="78"/>
                    <a:pt x="350" y="78"/>
                  </a:cubicBezTo>
                  <a:lnTo>
                    <a:pt x="311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8260200" y="2277087"/>
              <a:ext cx="12014" cy="9614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3"/>
                    <a:pt x="195" y="311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8255395" y="2304666"/>
              <a:ext cx="12014" cy="10816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8238605" y="2309442"/>
              <a:ext cx="12045" cy="9645"/>
            </a:xfrm>
            <a:custGeom>
              <a:avLst/>
              <a:gdLst/>
              <a:ahLst/>
              <a:cxnLst/>
              <a:rect l="l" t="t" r="r" b="b"/>
              <a:pathLst>
                <a:path w="391" h="313" extrusionOk="0">
                  <a:moveTo>
                    <a:pt x="196" y="1"/>
                  </a:moveTo>
                  <a:cubicBezTo>
                    <a:pt x="1" y="40"/>
                    <a:pt x="1" y="312"/>
                    <a:pt x="196" y="312"/>
                  </a:cubicBezTo>
                  <a:cubicBezTo>
                    <a:pt x="390" y="312"/>
                    <a:pt x="390" y="40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8279392" y="2314249"/>
              <a:ext cx="12014" cy="1201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156" y="0"/>
                    <a:pt x="156" y="0"/>
                    <a:pt x="117" y="39"/>
                  </a:cubicBezTo>
                  <a:lnTo>
                    <a:pt x="39" y="117"/>
                  </a:lnTo>
                  <a:cubicBezTo>
                    <a:pt x="39" y="156"/>
                    <a:pt x="0" y="156"/>
                    <a:pt x="0" y="195"/>
                  </a:cubicBezTo>
                  <a:cubicBezTo>
                    <a:pt x="0" y="234"/>
                    <a:pt x="0" y="273"/>
                    <a:pt x="0" y="312"/>
                  </a:cubicBezTo>
                  <a:cubicBezTo>
                    <a:pt x="0" y="312"/>
                    <a:pt x="39" y="351"/>
                    <a:pt x="39" y="351"/>
                  </a:cubicBezTo>
                  <a:lnTo>
                    <a:pt x="78" y="390"/>
                  </a:lnTo>
                  <a:lnTo>
                    <a:pt x="195" y="390"/>
                  </a:lnTo>
                  <a:cubicBezTo>
                    <a:pt x="233" y="390"/>
                    <a:pt x="272" y="351"/>
                    <a:pt x="272" y="351"/>
                  </a:cubicBezTo>
                  <a:lnTo>
                    <a:pt x="350" y="273"/>
                  </a:lnTo>
                  <a:cubicBezTo>
                    <a:pt x="389" y="273"/>
                    <a:pt x="389" y="234"/>
                    <a:pt x="389" y="234"/>
                  </a:cubicBezTo>
                  <a:cubicBezTo>
                    <a:pt x="389" y="195"/>
                    <a:pt x="389" y="195"/>
                    <a:pt x="389" y="156"/>
                  </a:cubicBezTo>
                  <a:cubicBezTo>
                    <a:pt x="389" y="117"/>
                    <a:pt x="389" y="117"/>
                    <a:pt x="389" y="78"/>
                  </a:cubicBezTo>
                  <a:cubicBezTo>
                    <a:pt x="389" y="78"/>
                    <a:pt x="389" y="39"/>
                    <a:pt x="350" y="39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8299755" y="2337021"/>
              <a:ext cx="10813" cy="10847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51" y="312"/>
                    <a:pt x="351" y="40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8315343" y="2375415"/>
              <a:ext cx="12014" cy="10816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8321319" y="2417384"/>
              <a:ext cx="12045" cy="10816"/>
            </a:xfrm>
            <a:custGeom>
              <a:avLst/>
              <a:gdLst/>
              <a:ahLst/>
              <a:cxnLst/>
              <a:rect l="l" t="t" r="r" b="b"/>
              <a:pathLst>
                <a:path w="391" h="351" extrusionOk="0">
                  <a:moveTo>
                    <a:pt x="196" y="0"/>
                  </a:moveTo>
                  <a:cubicBezTo>
                    <a:pt x="1" y="39"/>
                    <a:pt x="1" y="311"/>
                    <a:pt x="196" y="350"/>
                  </a:cubicBezTo>
                  <a:cubicBezTo>
                    <a:pt x="390" y="311"/>
                    <a:pt x="390" y="39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8333334" y="2443761"/>
              <a:ext cx="10813" cy="9614"/>
            </a:xfrm>
            <a:custGeom>
              <a:avLst/>
              <a:gdLst/>
              <a:ahLst/>
              <a:cxnLst/>
              <a:rect l="l" t="t" r="r" b="b"/>
              <a:pathLst>
                <a:path w="351" h="312" extrusionOk="0">
                  <a:moveTo>
                    <a:pt x="195" y="0"/>
                  </a:moveTo>
                  <a:cubicBezTo>
                    <a:pt x="0" y="0"/>
                    <a:pt x="0" y="273"/>
                    <a:pt x="195" y="311"/>
                  </a:cubicBezTo>
                  <a:cubicBezTo>
                    <a:pt x="350" y="273"/>
                    <a:pt x="350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8298554" y="2384998"/>
              <a:ext cx="12014" cy="9614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0"/>
                    <a:pt x="1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8287772" y="2349007"/>
              <a:ext cx="10813" cy="10847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51" y="312"/>
                    <a:pt x="351" y="40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8257797" y="2329841"/>
              <a:ext cx="10813" cy="10816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8317746" y="2356218"/>
              <a:ext cx="12014" cy="10816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89" y="312"/>
                    <a:pt x="389" y="39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8062395" y="2596045"/>
              <a:ext cx="8441" cy="7211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6" y="0"/>
                  </a:moveTo>
                  <a:cubicBezTo>
                    <a:pt x="1" y="39"/>
                    <a:pt x="1" y="195"/>
                    <a:pt x="156" y="234"/>
                  </a:cubicBezTo>
                  <a:cubicBezTo>
                    <a:pt x="273" y="195"/>
                    <a:pt x="273" y="39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8088765" y="2585229"/>
              <a:ext cx="8441" cy="7242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6" y="1"/>
                  </a:moveTo>
                  <a:cubicBezTo>
                    <a:pt x="1" y="1"/>
                    <a:pt x="1" y="234"/>
                    <a:pt x="156" y="234"/>
                  </a:cubicBezTo>
                  <a:cubicBezTo>
                    <a:pt x="273" y="234"/>
                    <a:pt x="273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8074379" y="2580453"/>
              <a:ext cx="4836" cy="7211"/>
            </a:xfrm>
            <a:custGeom>
              <a:avLst/>
              <a:gdLst/>
              <a:ahLst/>
              <a:cxnLst/>
              <a:rect l="l" t="t" r="r" b="b"/>
              <a:pathLst>
                <a:path w="157" h="234" extrusionOk="0">
                  <a:moveTo>
                    <a:pt x="1" y="0"/>
                  </a:moveTo>
                  <a:cubicBezTo>
                    <a:pt x="1" y="0"/>
                    <a:pt x="1" y="39"/>
                    <a:pt x="1" y="39"/>
                  </a:cubicBezTo>
                  <a:lnTo>
                    <a:pt x="1" y="117"/>
                  </a:lnTo>
                  <a:cubicBezTo>
                    <a:pt x="1" y="117"/>
                    <a:pt x="1" y="117"/>
                    <a:pt x="1" y="156"/>
                  </a:cubicBezTo>
                  <a:cubicBezTo>
                    <a:pt x="1" y="156"/>
                    <a:pt x="1" y="156"/>
                    <a:pt x="1" y="195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56" y="234"/>
                  </a:lnTo>
                  <a:cubicBezTo>
                    <a:pt x="156" y="195"/>
                    <a:pt x="156" y="195"/>
                    <a:pt x="156" y="156"/>
                  </a:cubicBezTo>
                  <a:lnTo>
                    <a:pt x="156" y="117"/>
                  </a:lnTo>
                  <a:cubicBezTo>
                    <a:pt x="156" y="117"/>
                    <a:pt x="156" y="78"/>
                    <a:pt x="156" y="78"/>
                  </a:cubicBezTo>
                  <a:cubicBezTo>
                    <a:pt x="156" y="78"/>
                    <a:pt x="156" y="39"/>
                    <a:pt x="156" y="39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8092369" y="2567265"/>
              <a:ext cx="8410" cy="7211"/>
            </a:xfrm>
            <a:custGeom>
              <a:avLst/>
              <a:gdLst/>
              <a:ahLst/>
              <a:cxnLst/>
              <a:rect l="l" t="t" r="r" b="b"/>
              <a:pathLst>
                <a:path w="273" h="234" extrusionOk="0">
                  <a:moveTo>
                    <a:pt x="156" y="0"/>
                  </a:moveTo>
                  <a:cubicBezTo>
                    <a:pt x="0" y="0"/>
                    <a:pt x="0" y="234"/>
                    <a:pt x="156" y="234"/>
                  </a:cubicBezTo>
                  <a:cubicBezTo>
                    <a:pt x="273" y="234"/>
                    <a:pt x="273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8110360" y="2573243"/>
              <a:ext cx="7208" cy="7242"/>
            </a:xfrm>
            <a:custGeom>
              <a:avLst/>
              <a:gdLst/>
              <a:ahLst/>
              <a:cxnLst/>
              <a:rect l="l" t="t" r="r" b="b"/>
              <a:pathLst>
                <a:path w="234" h="235" extrusionOk="0">
                  <a:moveTo>
                    <a:pt x="117" y="1"/>
                  </a:moveTo>
                  <a:cubicBezTo>
                    <a:pt x="0" y="40"/>
                    <a:pt x="0" y="195"/>
                    <a:pt x="117" y="234"/>
                  </a:cubicBezTo>
                  <a:cubicBezTo>
                    <a:pt x="234" y="195"/>
                    <a:pt x="234" y="40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8110360" y="2584058"/>
              <a:ext cx="8410" cy="7211"/>
            </a:xfrm>
            <a:custGeom>
              <a:avLst/>
              <a:gdLst/>
              <a:ahLst/>
              <a:cxnLst/>
              <a:rect l="l" t="t" r="r" b="b"/>
              <a:pathLst>
                <a:path w="273" h="234" extrusionOk="0">
                  <a:moveTo>
                    <a:pt x="117" y="0"/>
                  </a:moveTo>
                  <a:cubicBezTo>
                    <a:pt x="0" y="0"/>
                    <a:pt x="0" y="234"/>
                    <a:pt x="117" y="234"/>
                  </a:cubicBezTo>
                  <a:cubicBezTo>
                    <a:pt x="273" y="234"/>
                    <a:pt x="273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8118739" y="2558852"/>
              <a:ext cx="7239" cy="7242"/>
            </a:xfrm>
            <a:custGeom>
              <a:avLst/>
              <a:gdLst/>
              <a:ahLst/>
              <a:cxnLst/>
              <a:rect l="l" t="t" r="r" b="b"/>
              <a:pathLst>
                <a:path w="235" h="235" extrusionOk="0">
                  <a:moveTo>
                    <a:pt x="39" y="1"/>
                  </a:moveTo>
                  <a:cubicBezTo>
                    <a:pt x="39" y="40"/>
                    <a:pt x="39" y="40"/>
                    <a:pt x="39" y="79"/>
                  </a:cubicBezTo>
                  <a:cubicBezTo>
                    <a:pt x="1" y="118"/>
                    <a:pt x="1" y="118"/>
                    <a:pt x="39" y="157"/>
                  </a:cubicBezTo>
                  <a:lnTo>
                    <a:pt x="78" y="195"/>
                  </a:lnTo>
                  <a:cubicBezTo>
                    <a:pt x="78" y="195"/>
                    <a:pt x="78" y="234"/>
                    <a:pt x="78" y="234"/>
                  </a:cubicBezTo>
                  <a:lnTo>
                    <a:pt x="195" y="234"/>
                  </a:lnTo>
                  <a:cubicBezTo>
                    <a:pt x="234" y="234"/>
                    <a:pt x="234" y="195"/>
                    <a:pt x="234" y="195"/>
                  </a:cubicBezTo>
                  <a:lnTo>
                    <a:pt x="234" y="157"/>
                  </a:lnTo>
                  <a:cubicBezTo>
                    <a:pt x="234" y="157"/>
                    <a:pt x="234" y="118"/>
                    <a:pt x="234" y="118"/>
                  </a:cubicBezTo>
                  <a:lnTo>
                    <a:pt x="195" y="40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9"/>
            <p:cNvSpPr/>
            <p:nvPr/>
          </p:nvSpPr>
          <p:spPr>
            <a:xfrm>
              <a:off x="8135528" y="2549269"/>
              <a:ext cx="7208" cy="6040"/>
            </a:xfrm>
            <a:custGeom>
              <a:avLst/>
              <a:gdLst/>
              <a:ahLst/>
              <a:cxnLst/>
              <a:rect l="l" t="t" r="r" b="b"/>
              <a:pathLst>
                <a:path w="234" h="196" extrusionOk="0">
                  <a:moveTo>
                    <a:pt x="117" y="1"/>
                  </a:moveTo>
                  <a:cubicBezTo>
                    <a:pt x="0" y="1"/>
                    <a:pt x="0" y="195"/>
                    <a:pt x="117" y="195"/>
                  </a:cubicBezTo>
                  <a:cubicBezTo>
                    <a:pt x="234" y="195"/>
                    <a:pt x="234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8160697" y="2543260"/>
              <a:ext cx="7239" cy="6040"/>
            </a:xfrm>
            <a:custGeom>
              <a:avLst/>
              <a:gdLst/>
              <a:ahLst/>
              <a:cxnLst/>
              <a:rect l="l" t="t" r="r" b="b"/>
              <a:pathLst>
                <a:path w="235" h="196" extrusionOk="0">
                  <a:moveTo>
                    <a:pt x="117" y="1"/>
                  </a:moveTo>
                  <a:cubicBezTo>
                    <a:pt x="1" y="1"/>
                    <a:pt x="1" y="157"/>
                    <a:pt x="117" y="196"/>
                  </a:cubicBezTo>
                  <a:cubicBezTo>
                    <a:pt x="234" y="157"/>
                    <a:pt x="234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8187067" y="2543260"/>
              <a:ext cx="9611" cy="6040"/>
            </a:xfrm>
            <a:custGeom>
              <a:avLst/>
              <a:gdLst/>
              <a:ahLst/>
              <a:cxnLst/>
              <a:rect l="l" t="t" r="r" b="b"/>
              <a:pathLst>
                <a:path w="312" h="196" extrusionOk="0">
                  <a:moveTo>
                    <a:pt x="156" y="1"/>
                  </a:moveTo>
                  <a:cubicBezTo>
                    <a:pt x="1" y="1"/>
                    <a:pt x="1" y="196"/>
                    <a:pt x="156" y="196"/>
                  </a:cubicBezTo>
                  <a:cubicBezTo>
                    <a:pt x="312" y="196"/>
                    <a:pt x="312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8205058" y="2538484"/>
              <a:ext cx="8410" cy="6009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156" y="0"/>
                  </a:moveTo>
                  <a:cubicBezTo>
                    <a:pt x="0" y="0"/>
                    <a:pt x="0" y="195"/>
                    <a:pt x="156" y="195"/>
                  </a:cubicBezTo>
                  <a:cubicBezTo>
                    <a:pt x="273" y="195"/>
                    <a:pt x="273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8165503" y="2554076"/>
              <a:ext cx="7208" cy="7211"/>
            </a:xfrm>
            <a:custGeom>
              <a:avLst/>
              <a:gdLst/>
              <a:ahLst/>
              <a:cxnLst/>
              <a:rect l="l" t="t" r="r" b="b"/>
              <a:pathLst>
                <a:path w="234" h="234" extrusionOk="0">
                  <a:moveTo>
                    <a:pt x="117" y="0"/>
                  </a:moveTo>
                  <a:cubicBezTo>
                    <a:pt x="0" y="39"/>
                    <a:pt x="0" y="195"/>
                    <a:pt x="117" y="234"/>
                  </a:cubicBezTo>
                  <a:cubicBezTo>
                    <a:pt x="234" y="195"/>
                    <a:pt x="234" y="39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8141505" y="2557651"/>
              <a:ext cx="7239" cy="7242"/>
            </a:xfrm>
            <a:custGeom>
              <a:avLst/>
              <a:gdLst/>
              <a:ahLst/>
              <a:cxnLst/>
              <a:rect l="l" t="t" r="r" b="b"/>
              <a:pathLst>
                <a:path w="235" h="235" extrusionOk="0">
                  <a:moveTo>
                    <a:pt x="118" y="1"/>
                  </a:moveTo>
                  <a:cubicBezTo>
                    <a:pt x="1" y="40"/>
                    <a:pt x="1" y="196"/>
                    <a:pt x="118" y="234"/>
                  </a:cubicBezTo>
                  <a:cubicBezTo>
                    <a:pt x="234" y="196"/>
                    <a:pt x="234" y="40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8125948" y="2574444"/>
              <a:ext cx="7208" cy="7242"/>
            </a:xfrm>
            <a:custGeom>
              <a:avLst/>
              <a:gdLst/>
              <a:ahLst/>
              <a:cxnLst/>
              <a:rect l="l" t="t" r="r" b="b"/>
              <a:pathLst>
                <a:path w="234" h="235" extrusionOk="0">
                  <a:moveTo>
                    <a:pt x="117" y="1"/>
                  </a:moveTo>
                  <a:cubicBezTo>
                    <a:pt x="0" y="40"/>
                    <a:pt x="0" y="195"/>
                    <a:pt x="117" y="234"/>
                  </a:cubicBezTo>
                  <a:cubicBezTo>
                    <a:pt x="234" y="195"/>
                    <a:pt x="234" y="40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8148713" y="2539686"/>
              <a:ext cx="8410" cy="6009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156" y="0"/>
                  </a:moveTo>
                  <a:cubicBezTo>
                    <a:pt x="0" y="0"/>
                    <a:pt x="0" y="195"/>
                    <a:pt x="156" y="195"/>
                  </a:cubicBezTo>
                  <a:cubicBezTo>
                    <a:pt x="273" y="195"/>
                    <a:pt x="273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8141505" y="2455748"/>
              <a:ext cx="1019000" cy="107480"/>
            </a:xfrm>
            <a:custGeom>
              <a:avLst/>
              <a:gdLst/>
              <a:ahLst/>
              <a:cxnLst/>
              <a:rect l="l" t="t" r="r" b="b"/>
              <a:pathLst>
                <a:path w="33078" h="3488" extrusionOk="0">
                  <a:moveTo>
                    <a:pt x="32611" y="0"/>
                  </a:moveTo>
                  <a:cubicBezTo>
                    <a:pt x="29964" y="467"/>
                    <a:pt x="27318" y="740"/>
                    <a:pt x="24633" y="856"/>
                  </a:cubicBezTo>
                  <a:cubicBezTo>
                    <a:pt x="24192" y="882"/>
                    <a:pt x="23756" y="895"/>
                    <a:pt x="23320" y="895"/>
                  </a:cubicBezTo>
                  <a:cubicBezTo>
                    <a:pt x="22450" y="895"/>
                    <a:pt x="21585" y="843"/>
                    <a:pt x="20703" y="740"/>
                  </a:cubicBezTo>
                  <a:cubicBezTo>
                    <a:pt x="20392" y="701"/>
                    <a:pt x="20041" y="662"/>
                    <a:pt x="19769" y="623"/>
                  </a:cubicBezTo>
                  <a:lnTo>
                    <a:pt x="18718" y="428"/>
                  </a:lnTo>
                  <a:cubicBezTo>
                    <a:pt x="18368" y="351"/>
                    <a:pt x="17979" y="312"/>
                    <a:pt x="17629" y="312"/>
                  </a:cubicBezTo>
                  <a:cubicBezTo>
                    <a:pt x="17279" y="273"/>
                    <a:pt x="16889" y="234"/>
                    <a:pt x="16539" y="234"/>
                  </a:cubicBezTo>
                  <a:cubicBezTo>
                    <a:pt x="16262" y="230"/>
                    <a:pt x="15984" y="228"/>
                    <a:pt x="15707" y="228"/>
                  </a:cubicBezTo>
                  <a:cubicBezTo>
                    <a:pt x="13183" y="228"/>
                    <a:pt x="10662" y="389"/>
                    <a:pt x="8173" y="740"/>
                  </a:cubicBezTo>
                  <a:cubicBezTo>
                    <a:pt x="5449" y="1090"/>
                    <a:pt x="2725" y="1518"/>
                    <a:pt x="1" y="2024"/>
                  </a:cubicBezTo>
                  <a:lnTo>
                    <a:pt x="157" y="2919"/>
                  </a:lnTo>
                  <a:cubicBezTo>
                    <a:pt x="2842" y="2608"/>
                    <a:pt x="5604" y="2335"/>
                    <a:pt x="8328" y="2179"/>
                  </a:cubicBezTo>
                  <a:cubicBezTo>
                    <a:pt x="9671" y="2082"/>
                    <a:pt x="11013" y="2034"/>
                    <a:pt x="12356" y="2034"/>
                  </a:cubicBezTo>
                  <a:cubicBezTo>
                    <a:pt x="13699" y="2034"/>
                    <a:pt x="15041" y="2082"/>
                    <a:pt x="16384" y="2179"/>
                  </a:cubicBezTo>
                  <a:cubicBezTo>
                    <a:pt x="16734" y="2218"/>
                    <a:pt x="17045" y="2296"/>
                    <a:pt x="17356" y="2335"/>
                  </a:cubicBezTo>
                  <a:cubicBezTo>
                    <a:pt x="17668" y="2374"/>
                    <a:pt x="17979" y="2413"/>
                    <a:pt x="18290" y="2530"/>
                  </a:cubicBezTo>
                  <a:lnTo>
                    <a:pt x="18757" y="2608"/>
                  </a:lnTo>
                  <a:lnTo>
                    <a:pt x="19302" y="2763"/>
                  </a:lnTo>
                  <a:cubicBezTo>
                    <a:pt x="19652" y="2880"/>
                    <a:pt x="20003" y="2958"/>
                    <a:pt x="20353" y="2997"/>
                  </a:cubicBezTo>
                  <a:cubicBezTo>
                    <a:pt x="21793" y="3269"/>
                    <a:pt x="23193" y="3386"/>
                    <a:pt x="24633" y="3464"/>
                  </a:cubicBezTo>
                  <a:cubicBezTo>
                    <a:pt x="25205" y="3479"/>
                    <a:pt x="25779" y="3487"/>
                    <a:pt x="26354" y="3487"/>
                  </a:cubicBezTo>
                  <a:cubicBezTo>
                    <a:pt x="28593" y="3487"/>
                    <a:pt x="30848" y="3369"/>
                    <a:pt x="33077" y="3152"/>
                  </a:cubicBezTo>
                  <a:lnTo>
                    <a:pt x="32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8454401" y="2146373"/>
              <a:ext cx="10813" cy="354949"/>
            </a:xfrm>
            <a:custGeom>
              <a:avLst/>
              <a:gdLst/>
              <a:ahLst/>
              <a:cxnLst/>
              <a:rect l="l" t="t" r="r" b="b"/>
              <a:pathLst>
                <a:path w="351" h="11519" fill="none" extrusionOk="0">
                  <a:moveTo>
                    <a:pt x="351" y="1"/>
                  </a:moveTo>
                  <a:lnTo>
                    <a:pt x="0" y="11519"/>
                  </a:lnTo>
                </a:path>
              </a:pathLst>
            </a:custGeom>
            <a:noFill/>
            <a:ln w="6800" cap="rnd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8366850" y="2491801"/>
              <a:ext cx="89981" cy="26316"/>
            </a:xfrm>
            <a:custGeom>
              <a:avLst/>
              <a:gdLst/>
              <a:ahLst/>
              <a:cxnLst/>
              <a:rect l="l" t="t" r="r" b="b"/>
              <a:pathLst>
                <a:path w="2921" h="854" extrusionOk="0">
                  <a:moveTo>
                    <a:pt x="1073" y="1"/>
                  </a:moveTo>
                  <a:cubicBezTo>
                    <a:pt x="850" y="1"/>
                    <a:pt x="710" y="31"/>
                    <a:pt x="741" y="114"/>
                  </a:cubicBezTo>
                  <a:cubicBezTo>
                    <a:pt x="772" y="267"/>
                    <a:pt x="898" y="372"/>
                    <a:pt x="1027" y="372"/>
                  </a:cubicBezTo>
                  <a:cubicBezTo>
                    <a:pt x="1054" y="372"/>
                    <a:pt x="1082" y="368"/>
                    <a:pt x="1108" y="357"/>
                  </a:cubicBezTo>
                  <a:lnTo>
                    <a:pt x="1108" y="357"/>
                  </a:lnTo>
                  <a:cubicBezTo>
                    <a:pt x="951" y="427"/>
                    <a:pt x="1" y="854"/>
                    <a:pt x="430" y="854"/>
                  </a:cubicBezTo>
                  <a:cubicBezTo>
                    <a:pt x="936" y="815"/>
                    <a:pt x="2726" y="737"/>
                    <a:pt x="2920" y="231"/>
                  </a:cubicBezTo>
                  <a:cubicBezTo>
                    <a:pt x="2920" y="231"/>
                    <a:pt x="1686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8629410" y="2134386"/>
              <a:ext cx="10813" cy="354949"/>
            </a:xfrm>
            <a:custGeom>
              <a:avLst/>
              <a:gdLst/>
              <a:ahLst/>
              <a:cxnLst/>
              <a:rect l="l" t="t" r="r" b="b"/>
              <a:pathLst>
                <a:path w="351" h="11519" fill="none" extrusionOk="0">
                  <a:moveTo>
                    <a:pt x="351" y="0"/>
                  </a:moveTo>
                  <a:lnTo>
                    <a:pt x="1" y="11519"/>
                  </a:lnTo>
                </a:path>
              </a:pathLst>
            </a:custGeom>
            <a:noFill/>
            <a:ln w="6800" cap="rnd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8543769" y="2480492"/>
              <a:ext cx="86870" cy="25700"/>
            </a:xfrm>
            <a:custGeom>
              <a:avLst/>
              <a:gdLst/>
              <a:ahLst/>
              <a:cxnLst/>
              <a:rect l="l" t="t" r="r" b="b"/>
              <a:pathLst>
                <a:path w="2820" h="834" extrusionOk="0">
                  <a:moveTo>
                    <a:pt x="1020" y="1"/>
                  </a:moveTo>
                  <a:cubicBezTo>
                    <a:pt x="792" y="1"/>
                    <a:pt x="648" y="36"/>
                    <a:pt x="679" y="131"/>
                  </a:cubicBezTo>
                  <a:cubicBezTo>
                    <a:pt x="710" y="253"/>
                    <a:pt x="835" y="351"/>
                    <a:pt x="963" y="351"/>
                  </a:cubicBezTo>
                  <a:cubicBezTo>
                    <a:pt x="995" y="351"/>
                    <a:pt x="1027" y="344"/>
                    <a:pt x="1058" y="331"/>
                  </a:cubicBezTo>
                  <a:lnTo>
                    <a:pt x="1058" y="331"/>
                  </a:lnTo>
                  <a:cubicBezTo>
                    <a:pt x="947" y="383"/>
                    <a:pt x="0" y="834"/>
                    <a:pt x="326" y="834"/>
                  </a:cubicBezTo>
                  <a:cubicBezTo>
                    <a:pt x="338" y="834"/>
                    <a:pt x="352" y="833"/>
                    <a:pt x="368" y="832"/>
                  </a:cubicBezTo>
                  <a:cubicBezTo>
                    <a:pt x="835" y="793"/>
                    <a:pt x="2703" y="715"/>
                    <a:pt x="2820" y="248"/>
                  </a:cubicBezTo>
                  <a:cubicBezTo>
                    <a:pt x="2820" y="248"/>
                    <a:pt x="1626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8329175" y="1038601"/>
              <a:ext cx="631122" cy="436299"/>
            </a:xfrm>
            <a:custGeom>
              <a:avLst/>
              <a:gdLst/>
              <a:ahLst/>
              <a:cxnLst/>
              <a:rect l="l" t="t" r="r" b="b"/>
              <a:pathLst>
                <a:path w="20487" h="14159" extrusionOk="0">
                  <a:moveTo>
                    <a:pt x="3799" y="0"/>
                  </a:moveTo>
                  <a:cubicBezTo>
                    <a:pt x="2833" y="0"/>
                    <a:pt x="0" y="1890"/>
                    <a:pt x="57" y="4820"/>
                  </a:cubicBezTo>
                  <a:cubicBezTo>
                    <a:pt x="174" y="10501"/>
                    <a:pt x="2236" y="14159"/>
                    <a:pt x="2236" y="14159"/>
                  </a:cubicBezTo>
                  <a:lnTo>
                    <a:pt x="9474" y="14042"/>
                  </a:lnTo>
                  <a:cubicBezTo>
                    <a:pt x="9552" y="13770"/>
                    <a:pt x="10797" y="9139"/>
                    <a:pt x="14105" y="6649"/>
                  </a:cubicBezTo>
                  <a:cubicBezTo>
                    <a:pt x="16362" y="4897"/>
                    <a:pt x="20487" y="3380"/>
                    <a:pt x="20176" y="3185"/>
                  </a:cubicBezTo>
                  <a:cubicBezTo>
                    <a:pt x="19304" y="2645"/>
                    <a:pt x="18442" y="2417"/>
                    <a:pt x="17597" y="2417"/>
                  </a:cubicBezTo>
                  <a:cubicBezTo>
                    <a:pt x="13877" y="2417"/>
                    <a:pt x="10491" y="6843"/>
                    <a:pt x="8112" y="8555"/>
                  </a:cubicBezTo>
                  <a:cubicBezTo>
                    <a:pt x="7819" y="8765"/>
                    <a:pt x="7604" y="8860"/>
                    <a:pt x="7456" y="8860"/>
                  </a:cubicBezTo>
                  <a:cubicBezTo>
                    <a:pt x="6153" y="8860"/>
                    <a:pt x="10109" y="1475"/>
                    <a:pt x="12276" y="461"/>
                  </a:cubicBezTo>
                  <a:cubicBezTo>
                    <a:pt x="12771" y="235"/>
                    <a:pt x="12129" y="29"/>
                    <a:pt x="11037" y="29"/>
                  </a:cubicBezTo>
                  <a:cubicBezTo>
                    <a:pt x="9125" y="29"/>
                    <a:pt x="5834" y="659"/>
                    <a:pt x="4844" y="2913"/>
                  </a:cubicBezTo>
                  <a:cubicBezTo>
                    <a:pt x="3061" y="7038"/>
                    <a:pt x="2645" y="9297"/>
                    <a:pt x="2494" y="9297"/>
                  </a:cubicBezTo>
                  <a:cubicBezTo>
                    <a:pt x="2414" y="9297"/>
                    <a:pt x="2408" y="8667"/>
                    <a:pt x="2314" y="7349"/>
                  </a:cubicBezTo>
                  <a:cubicBezTo>
                    <a:pt x="2042" y="3536"/>
                    <a:pt x="2392" y="2913"/>
                    <a:pt x="3871" y="812"/>
                  </a:cubicBezTo>
                  <a:cubicBezTo>
                    <a:pt x="4258" y="256"/>
                    <a:pt x="4155" y="0"/>
                    <a:pt x="3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8387275" y="1369361"/>
              <a:ext cx="21594" cy="21324"/>
            </a:xfrm>
            <a:custGeom>
              <a:avLst/>
              <a:gdLst/>
              <a:ahLst/>
              <a:cxnLst/>
              <a:rect l="l" t="t" r="r" b="b"/>
              <a:pathLst>
                <a:path w="701" h="692" extrusionOk="0">
                  <a:moveTo>
                    <a:pt x="312" y="1"/>
                  </a:moveTo>
                  <a:cubicBezTo>
                    <a:pt x="273" y="1"/>
                    <a:pt x="234" y="1"/>
                    <a:pt x="195" y="39"/>
                  </a:cubicBezTo>
                  <a:cubicBezTo>
                    <a:pt x="156" y="39"/>
                    <a:pt x="117" y="39"/>
                    <a:pt x="117" y="78"/>
                  </a:cubicBezTo>
                  <a:lnTo>
                    <a:pt x="39" y="156"/>
                  </a:lnTo>
                  <a:cubicBezTo>
                    <a:pt x="39" y="195"/>
                    <a:pt x="0" y="234"/>
                    <a:pt x="0" y="312"/>
                  </a:cubicBezTo>
                  <a:lnTo>
                    <a:pt x="0" y="390"/>
                  </a:lnTo>
                  <a:cubicBezTo>
                    <a:pt x="39" y="429"/>
                    <a:pt x="39" y="467"/>
                    <a:pt x="78" y="506"/>
                  </a:cubicBezTo>
                  <a:lnTo>
                    <a:pt x="195" y="623"/>
                  </a:lnTo>
                  <a:cubicBezTo>
                    <a:pt x="195" y="623"/>
                    <a:pt x="234" y="662"/>
                    <a:pt x="273" y="662"/>
                  </a:cubicBezTo>
                  <a:cubicBezTo>
                    <a:pt x="292" y="682"/>
                    <a:pt x="312" y="691"/>
                    <a:pt x="331" y="691"/>
                  </a:cubicBezTo>
                  <a:cubicBezTo>
                    <a:pt x="350" y="691"/>
                    <a:pt x="370" y="682"/>
                    <a:pt x="389" y="662"/>
                  </a:cubicBezTo>
                  <a:cubicBezTo>
                    <a:pt x="409" y="682"/>
                    <a:pt x="428" y="691"/>
                    <a:pt x="448" y="691"/>
                  </a:cubicBezTo>
                  <a:cubicBezTo>
                    <a:pt x="467" y="691"/>
                    <a:pt x="487" y="682"/>
                    <a:pt x="506" y="662"/>
                  </a:cubicBezTo>
                  <a:cubicBezTo>
                    <a:pt x="545" y="662"/>
                    <a:pt x="584" y="623"/>
                    <a:pt x="623" y="623"/>
                  </a:cubicBezTo>
                  <a:lnTo>
                    <a:pt x="662" y="545"/>
                  </a:lnTo>
                  <a:cubicBezTo>
                    <a:pt x="701" y="506"/>
                    <a:pt x="701" y="429"/>
                    <a:pt x="701" y="390"/>
                  </a:cubicBezTo>
                  <a:lnTo>
                    <a:pt x="701" y="312"/>
                  </a:lnTo>
                  <a:cubicBezTo>
                    <a:pt x="701" y="273"/>
                    <a:pt x="662" y="195"/>
                    <a:pt x="623" y="156"/>
                  </a:cubicBezTo>
                  <a:lnTo>
                    <a:pt x="545" y="78"/>
                  </a:lnTo>
                  <a:cubicBezTo>
                    <a:pt x="506" y="39"/>
                    <a:pt x="467" y="39"/>
                    <a:pt x="428" y="39"/>
                  </a:cubicBezTo>
                  <a:cubicBezTo>
                    <a:pt x="389" y="1"/>
                    <a:pt x="350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8370486" y="1327392"/>
              <a:ext cx="19222" cy="21601"/>
            </a:xfrm>
            <a:custGeom>
              <a:avLst/>
              <a:gdLst/>
              <a:ahLst/>
              <a:cxnLst/>
              <a:rect l="l" t="t" r="r" b="b"/>
              <a:pathLst>
                <a:path w="624" h="701" extrusionOk="0">
                  <a:moveTo>
                    <a:pt x="234" y="1"/>
                  </a:moveTo>
                  <a:cubicBezTo>
                    <a:pt x="195" y="39"/>
                    <a:pt x="156" y="39"/>
                    <a:pt x="117" y="78"/>
                  </a:cubicBezTo>
                  <a:lnTo>
                    <a:pt x="78" y="156"/>
                  </a:lnTo>
                  <a:cubicBezTo>
                    <a:pt x="39" y="195"/>
                    <a:pt x="0" y="234"/>
                    <a:pt x="39" y="312"/>
                  </a:cubicBezTo>
                  <a:lnTo>
                    <a:pt x="39" y="390"/>
                  </a:lnTo>
                  <a:cubicBezTo>
                    <a:pt x="0" y="429"/>
                    <a:pt x="39" y="468"/>
                    <a:pt x="39" y="506"/>
                  </a:cubicBezTo>
                  <a:cubicBezTo>
                    <a:pt x="78" y="545"/>
                    <a:pt x="78" y="584"/>
                    <a:pt x="117" y="623"/>
                  </a:cubicBezTo>
                  <a:cubicBezTo>
                    <a:pt x="117" y="662"/>
                    <a:pt x="156" y="662"/>
                    <a:pt x="195" y="662"/>
                  </a:cubicBezTo>
                  <a:cubicBezTo>
                    <a:pt x="234" y="701"/>
                    <a:pt x="273" y="701"/>
                    <a:pt x="312" y="701"/>
                  </a:cubicBezTo>
                  <a:lnTo>
                    <a:pt x="428" y="701"/>
                  </a:lnTo>
                  <a:cubicBezTo>
                    <a:pt x="467" y="701"/>
                    <a:pt x="506" y="662"/>
                    <a:pt x="545" y="623"/>
                  </a:cubicBezTo>
                  <a:lnTo>
                    <a:pt x="584" y="584"/>
                  </a:lnTo>
                  <a:cubicBezTo>
                    <a:pt x="623" y="506"/>
                    <a:pt x="623" y="468"/>
                    <a:pt x="623" y="429"/>
                  </a:cubicBezTo>
                  <a:lnTo>
                    <a:pt x="623" y="390"/>
                  </a:lnTo>
                  <a:lnTo>
                    <a:pt x="623" y="312"/>
                  </a:lnTo>
                  <a:cubicBezTo>
                    <a:pt x="623" y="273"/>
                    <a:pt x="623" y="234"/>
                    <a:pt x="623" y="195"/>
                  </a:cubicBezTo>
                  <a:cubicBezTo>
                    <a:pt x="584" y="156"/>
                    <a:pt x="584" y="117"/>
                    <a:pt x="545" y="117"/>
                  </a:cubicBezTo>
                  <a:cubicBezTo>
                    <a:pt x="506" y="78"/>
                    <a:pt x="467" y="39"/>
                    <a:pt x="467" y="39"/>
                  </a:cubicBezTo>
                  <a:cubicBezTo>
                    <a:pt x="428" y="1"/>
                    <a:pt x="351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8360905" y="1291432"/>
              <a:ext cx="22796" cy="19198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89" y="0"/>
                  </a:moveTo>
                  <a:cubicBezTo>
                    <a:pt x="0" y="39"/>
                    <a:pt x="0" y="584"/>
                    <a:pt x="389" y="623"/>
                  </a:cubicBezTo>
                  <a:cubicBezTo>
                    <a:pt x="739" y="584"/>
                    <a:pt x="739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8339310" y="1238647"/>
              <a:ext cx="21625" cy="19229"/>
            </a:xfrm>
            <a:custGeom>
              <a:avLst/>
              <a:gdLst/>
              <a:ahLst/>
              <a:cxnLst/>
              <a:rect l="l" t="t" r="r" b="b"/>
              <a:pathLst>
                <a:path w="702" h="624" extrusionOk="0">
                  <a:moveTo>
                    <a:pt x="351" y="1"/>
                  </a:moveTo>
                  <a:cubicBezTo>
                    <a:pt x="1" y="40"/>
                    <a:pt x="1" y="585"/>
                    <a:pt x="351" y="624"/>
                  </a:cubicBezTo>
                  <a:cubicBezTo>
                    <a:pt x="701" y="585"/>
                    <a:pt x="701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8354898" y="1202687"/>
              <a:ext cx="22796" cy="19229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90" y="1"/>
                  </a:moveTo>
                  <a:cubicBezTo>
                    <a:pt x="1" y="39"/>
                    <a:pt x="1" y="584"/>
                    <a:pt x="390" y="623"/>
                  </a:cubicBezTo>
                  <a:cubicBezTo>
                    <a:pt x="740" y="584"/>
                    <a:pt x="740" y="39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8352495" y="1175108"/>
              <a:ext cx="19222" cy="21601"/>
            </a:xfrm>
            <a:custGeom>
              <a:avLst/>
              <a:gdLst/>
              <a:ahLst/>
              <a:cxnLst/>
              <a:rect l="l" t="t" r="r" b="b"/>
              <a:pathLst>
                <a:path w="624" h="701" extrusionOk="0">
                  <a:moveTo>
                    <a:pt x="234" y="1"/>
                  </a:moveTo>
                  <a:cubicBezTo>
                    <a:pt x="156" y="39"/>
                    <a:pt x="117" y="39"/>
                    <a:pt x="79" y="78"/>
                  </a:cubicBezTo>
                  <a:lnTo>
                    <a:pt x="40" y="156"/>
                  </a:lnTo>
                  <a:cubicBezTo>
                    <a:pt x="1" y="195"/>
                    <a:pt x="1" y="234"/>
                    <a:pt x="1" y="312"/>
                  </a:cubicBezTo>
                  <a:lnTo>
                    <a:pt x="1" y="390"/>
                  </a:lnTo>
                  <a:cubicBezTo>
                    <a:pt x="1" y="429"/>
                    <a:pt x="1" y="467"/>
                    <a:pt x="40" y="506"/>
                  </a:cubicBezTo>
                  <a:cubicBezTo>
                    <a:pt x="40" y="545"/>
                    <a:pt x="40" y="584"/>
                    <a:pt x="79" y="623"/>
                  </a:cubicBezTo>
                  <a:cubicBezTo>
                    <a:pt x="117" y="662"/>
                    <a:pt x="156" y="662"/>
                    <a:pt x="195" y="701"/>
                  </a:cubicBezTo>
                  <a:lnTo>
                    <a:pt x="390" y="701"/>
                  </a:lnTo>
                  <a:cubicBezTo>
                    <a:pt x="429" y="701"/>
                    <a:pt x="507" y="662"/>
                    <a:pt x="507" y="623"/>
                  </a:cubicBezTo>
                  <a:lnTo>
                    <a:pt x="584" y="584"/>
                  </a:lnTo>
                  <a:cubicBezTo>
                    <a:pt x="584" y="506"/>
                    <a:pt x="623" y="467"/>
                    <a:pt x="623" y="429"/>
                  </a:cubicBezTo>
                  <a:lnTo>
                    <a:pt x="584" y="429"/>
                  </a:lnTo>
                  <a:lnTo>
                    <a:pt x="584" y="312"/>
                  </a:lnTo>
                  <a:cubicBezTo>
                    <a:pt x="584" y="273"/>
                    <a:pt x="584" y="234"/>
                    <a:pt x="584" y="195"/>
                  </a:cubicBezTo>
                  <a:cubicBezTo>
                    <a:pt x="546" y="117"/>
                    <a:pt x="507" y="78"/>
                    <a:pt x="429" y="39"/>
                  </a:cubicBezTo>
                  <a:cubicBezTo>
                    <a:pt x="390" y="1"/>
                    <a:pt x="351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8352495" y="1130736"/>
              <a:ext cx="22827" cy="19229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90" y="1"/>
                  </a:moveTo>
                  <a:cubicBezTo>
                    <a:pt x="1" y="40"/>
                    <a:pt x="1" y="584"/>
                    <a:pt x="390" y="623"/>
                  </a:cubicBezTo>
                  <a:cubicBezTo>
                    <a:pt x="740" y="584"/>
                    <a:pt x="740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8374090" y="1104359"/>
              <a:ext cx="19192" cy="21632"/>
            </a:xfrm>
            <a:custGeom>
              <a:avLst/>
              <a:gdLst/>
              <a:ahLst/>
              <a:cxnLst/>
              <a:rect l="l" t="t" r="r" b="b"/>
              <a:pathLst>
                <a:path w="623" h="702" extrusionOk="0">
                  <a:moveTo>
                    <a:pt x="234" y="1"/>
                  </a:moveTo>
                  <a:cubicBezTo>
                    <a:pt x="156" y="1"/>
                    <a:pt x="117" y="40"/>
                    <a:pt x="78" y="78"/>
                  </a:cubicBezTo>
                  <a:lnTo>
                    <a:pt x="39" y="156"/>
                  </a:lnTo>
                  <a:cubicBezTo>
                    <a:pt x="0" y="195"/>
                    <a:pt x="0" y="234"/>
                    <a:pt x="0" y="312"/>
                  </a:cubicBezTo>
                  <a:lnTo>
                    <a:pt x="0" y="390"/>
                  </a:lnTo>
                  <a:cubicBezTo>
                    <a:pt x="0" y="429"/>
                    <a:pt x="0" y="468"/>
                    <a:pt x="39" y="506"/>
                  </a:cubicBezTo>
                  <a:cubicBezTo>
                    <a:pt x="39" y="545"/>
                    <a:pt x="39" y="584"/>
                    <a:pt x="78" y="584"/>
                  </a:cubicBezTo>
                  <a:cubicBezTo>
                    <a:pt x="117" y="623"/>
                    <a:pt x="156" y="662"/>
                    <a:pt x="195" y="662"/>
                  </a:cubicBezTo>
                  <a:cubicBezTo>
                    <a:pt x="234" y="701"/>
                    <a:pt x="273" y="701"/>
                    <a:pt x="311" y="701"/>
                  </a:cubicBezTo>
                  <a:lnTo>
                    <a:pt x="389" y="701"/>
                  </a:lnTo>
                  <a:cubicBezTo>
                    <a:pt x="428" y="662"/>
                    <a:pt x="467" y="662"/>
                    <a:pt x="506" y="623"/>
                  </a:cubicBezTo>
                  <a:lnTo>
                    <a:pt x="584" y="545"/>
                  </a:lnTo>
                  <a:cubicBezTo>
                    <a:pt x="584" y="506"/>
                    <a:pt x="623" y="468"/>
                    <a:pt x="623" y="390"/>
                  </a:cubicBezTo>
                  <a:lnTo>
                    <a:pt x="623" y="273"/>
                  </a:lnTo>
                  <a:cubicBezTo>
                    <a:pt x="623" y="234"/>
                    <a:pt x="584" y="195"/>
                    <a:pt x="584" y="156"/>
                  </a:cubicBezTo>
                  <a:cubicBezTo>
                    <a:pt x="584" y="117"/>
                    <a:pt x="545" y="78"/>
                    <a:pt x="506" y="78"/>
                  </a:cubicBezTo>
                  <a:cubicBezTo>
                    <a:pt x="506" y="40"/>
                    <a:pt x="467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8372888" y="1078660"/>
              <a:ext cx="22796" cy="18551"/>
            </a:xfrm>
            <a:custGeom>
              <a:avLst/>
              <a:gdLst/>
              <a:ahLst/>
              <a:cxnLst/>
              <a:rect l="l" t="t" r="r" b="b"/>
              <a:pathLst>
                <a:path w="740" h="602" extrusionOk="0">
                  <a:moveTo>
                    <a:pt x="273" y="0"/>
                  </a:moveTo>
                  <a:cubicBezTo>
                    <a:pt x="247" y="0"/>
                    <a:pt x="221" y="17"/>
                    <a:pt x="195" y="17"/>
                  </a:cubicBezTo>
                  <a:cubicBezTo>
                    <a:pt x="117" y="56"/>
                    <a:pt x="78" y="95"/>
                    <a:pt x="39" y="173"/>
                  </a:cubicBezTo>
                  <a:cubicBezTo>
                    <a:pt x="39" y="212"/>
                    <a:pt x="0" y="251"/>
                    <a:pt x="0" y="290"/>
                  </a:cubicBezTo>
                  <a:lnTo>
                    <a:pt x="0" y="407"/>
                  </a:lnTo>
                  <a:cubicBezTo>
                    <a:pt x="39" y="445"/>
                    <a:pt x="39" y="484"/>
                    <a:pt x="117" y="523"/>
                  </a:cubicBezTo>
                  <a:lnTo>
                    <a:pt x="156" y="562"/>
                  </a:lnTo>
                  <a:cubicBezTo>
                    <a:pt x="195" y="601"/>
                    <a:pt x="273" y="601"/>
                    <a:pt x="312" y="601"/>
                  </a:cubicBezTo>
                  <a:lnTo>
                    <a:pt x="545" y="601"/>
                  </a:lnTo>
                  <a:cubicBezTo>
                    <a:pt x="623" y="562"/>
                    <a:pt x="701" y="484"/>
                    <a:pt x="701" y="407"/>
                  </a:cubicBezTo>
                  <a:cubicBezTo>
                    <a:pt x="740" y="368"/>
                    <a:pt x="740" y="329"/>
                    <a:pt x="701" y="290"/>
                  </a:cubicBezTo>
                  <a:lnTo>
                    <a:pt x="701" y="212"/>
                  </a:lnTo>
                  <a:cubicBezTo>
                    <a:pt x="701" y="173"/>
                    <a:pt x="662" y="134"/>
                    <a:pt x="623" y="95"/>
                  </a:cubicBezTo>
                  <a:lnTo>
                    <a:pt x="584" y="17"/>
                  </a:lnTo>
                  <a:cubicBezTo>
                    <a:pt x="532" y="17"/>
                    <a:pt x="497" y="0"/>
                    <a:pt x="469" y="0"/>
                  </a:cubicBezTo>
                  <a:cubicBezTo>
                    <a:pt x="454" y="0"/>
                    <a:pt x="441" y="4"/>
                    <a:pt x="428" y="17"/>
                  </a:cubicBezTo>
                  <a:lnTo>
                    <a:pt x="312" y="17"/>
                  </a:lnTo>
                  <a:cubicBezTo>
                    <a:pt x="299" y="4"/>
                    <a:pt x="286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8411242" y="1056412"/>
              <a:ext cx="21594" cy="19198"/>
            </a:xfrm>
            <a:custGeom>
              <a:avLst/>
              <a:gdLst/>
              <a:ahLst/>
              <a:cxnLst/>
              <a:rect l="l" t="t" r="r" b="b"/>
              <a:pathLst>
                <a:path w="701" h="623" extrusionOk="0">
                  <a:moveTo>
                    <a:pt x="351" y="0"/>
                  </a:moveTo>
                  <a:cubicBezTo>
                    <a:pt x="0" y="39"/>
                    <a:pt x="0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8441216" y="1319011"/>
              <a:ext cx="22796" cy="19198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51" y="0"/>
                  </a:moveTo>
                  <a:cubicBezTo>
                    <a:pt x="0" y="39"/>
                    <a:pt x="0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8498762" y="1295006"/>
              <a:ext cx="21594" cy="21632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195" y="1"/>
                  </a:moveTo>
                  <a:cubicBezTo>
                    <a:pt x="156" y="1"/>
                    <a:pt x="117" y="40"/>
                    <a:pt x="78" y="79"/>
                  </a:cubicBezTo>
                  <a:lnTo>
                    <a:pt x="39" y="118"/>
                  </a:lnTo>
                  <a:cubicBezTo>
                    <a:pt x="0" y="195"/>
                    <a:pt x="0" y="234"/>
                    <a:pt x="0" y="273"/>
                  </a:cubicBezTo>
                  <a:lnTo>
                    <a:pt x="0" y="390"/>
                  </a:lnTo>
                  <a:cubicBezTo>
                    <a:pt x="0" y="429"/>
                    <a:pt x="39" y="468"/>
                    <a:pt x="78" y="507"/>
                  </a:cubicBezTo>
                  <a:lnTo>
                    <a:pt x="156" y="585"/>
                  </a:lnTo>
                  <a:cubicBezTo>
                    <a:pt x="195" y="623"/>
                    <a:pt x="234" y="662"/>
                    <a:pt x="273" y="662"/>
                  </a:cubicBezTo>
                  <a:cubicBezTo>
                    <a:pt x="273" y="662"/>
                    <a:pt x="350" y="701"/>
                    <a:pt x="389" y="701"/>
                  </a:cubicBezTo>
                  <a:cubicBezTo>
                    <a:pt x="428" y="701"/>
                    <a:pt x="467" y="662"/>
                    <a:pt x="506" y="662"/>
                  </a:cubicBezTo>
                  <a:cubicBezTo>
                    <a:pt x="545" y="662"/>
                    <a:pt x="584" y="623"/>
                    <a:pt x="584" y="585"/>
                  </a:cubicBezTo>
                  <a:lnTo>
                    <a:pt x="662" y="546"/>
                  </a:lnTo>
                  <a:cubicBezTo>
                    <a:pt x="662" y="507"/>
                    <a:pt x="662" y="429"/>
                    <a:pt x="701" y="390"/>
                  </a:cubicBezTo>
                  <a:lnTo>
                    <a:pt x="701" y="312"/>
                  </a:lnTo>
                  <a:cubicBezTo>
                    <a:pt x="662" y="234"/>
                    <a:pt x="623" y="195"/>
                    <a:pt x="623" y="157"/>
                  </a:cubicBezTo>
                  <a:lnTo>
                    <a:pt x="506" y="79"/>
                  </a:lnTo>
                  <a:cubicBezTo>
                    <a:pt x="467" y="40"/>
                    <a:pt x="467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8438813" y="1266226"/>
              <a:ext cx="21594" cy="19229"/>
            </a:xfrm>
            <a:custGeom>
              <a:avLst/>
              <a:gdLst/>
              <a:ahLst/>
              <a:cxnLst/>
              <a:rect l="l" t="t" r="r" b="b"/>
              <a:pathLst>
                <a:path w="701" h="624" extrusionOk="0">
                  <a:moveTo>
                    <a:pt x="351" y="1"/>
                  </a:moveTo>
                  <a:cubicBezTo>
                    <a:pt x="1" y="79"/>
                    <a:pt x="1" y="585"/>
                    <a:pt x="351" y="624"/>
                  </a:cubicBezTo>
                  <a:cubicBezTo>
                    <a:pt x="701" y="585"/>
                    <a:pt x="701" y="79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8453200" y="1265055"/>
              <a:ext cx="25198" cy="19198"/>
            </a:xfrm>
            <a:custGeom>
              <a:avLst/>
              <a:gdLst/>
              <a:ahLst/>
              <a:cxnLst/>
              <a:rect l="l" t="t" r="r" b="b"/>
              <a:pathLst>
                <a:path w="818" h="623" extrusionOk="0">
                  <a:moveTo>
                    <a:pt x="429" y="0"/>
                  </a:moveTo>
                  <a:cubicBezTo>
                    <a:pt x="0" y="0"/>
                    <a:pt x="0" y="623"/>
                    <a:pt x="429" y="623"/>
                  </a:cubicBezTo>
                  <a:cubicBezTo>
                    <a:pt x="818" y="584"/>
                    <a:pt x="818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8477167" y="1206292"/>
              <a:ext cx="19222" cy="21601"/>
            </a:xfrm>
            <a:custGeom>
              <a:avLst/>
              <a:gdLst/>
              <a:ahLst/>
              <a:cxnLst/>
              <a:rect l="l" t="t" r="r" b="b"/>
              <a:pathLst>
                <a:path w="624" h="701" extrusionOk="0">
                  <a:moveTo>
                    <a:pt x="234" y="0"/>
                  </a:moveTo>
                  <a:cubicBezTo>
                    <a:pt x="156" y="0"/>
                    <a:pt x="117" y="39"/>
                    <a:pt x="79" y="78"/>
                  </a:cubicBezTo>
                  <a:lnTo>
                    <a:pt x="40" y="117"/>
                  </a:lnTo>
                  <a:cubicBezTo>
                    <a:pt x="1" y="156"/>
                    <a:pt x="1" y="234"/>
                    <a:pt x="1" y="273"/>
                  </a:cubicBezTo>
                  <a:lnTo>
                    <a:pt x="1" y="389"/>
                  </a:lnTo>
                  <a:cubicBezTo>
                    <a:pt x="1" y="428"/>
                    <a:pt x="1" y="467"/>
                    <a:pt x="40" y="506"/>
                  </a:cubicBezTo>
                  <a:cubicBezTo>
                    <a:pt x="40" y="545"/>
                    <a:pt x="40" y="584"/>
                    <a:pt x="79" y="584"/>
                  </a:cubicBezTo>
                  <a:cubicBezTo>
                    <a:pt x="117" y="623"/>
                    <a:pt x="156" y="662"/>
                    <a:pt x="195" y="662"/>
                  </a:cubicBezTo>
                  <a:cubicBezTo>
                    <a:pt x="234" y="662"/>
                    <a:pt x="273" y="701"/>
                    <a:pt x="312" y="701"/>
                  </a:cubicBezTo>
                  <a:lnTo>
                    <a:pt x="390" y="701"/>
                  </a:lnTo>
                  <a:cubicBezTo>
                    <a:pt x="429" y="662"/>
                    <a:pt x="468" y="623"/>
                    <a:pt x="507" y="623"/>
                  </a:cubicBezTo>
                  <a:lnTo>
                    <a:pt x="546" y="545"/>
                  </a:lnTo>
                  <a:cubicBezTo>
                    <a:pt x="584" y="506"/>
                    <a:pt x="623" y="428"/>
                    <a:pt x="623" y="389"/>
                  </a:cubicBezTo>
                  <a:lnTo>
                    <a:pt x="584" y="389"/>
                  </a:lnTo>
                  <a:lnTo>
                    <a:pt x="584" y="312"/>
                  </a:lnTo>
                  <a:cubicBezTo>
                    <a:pt x="584" y="273"/>
                    <a:pt x="584" y="195"/>
                    <a:pt x="584" y="195"/>
                  </a:cubicBezTo>
                  <a:cubicBezTo>
                    <a:pt x="546" y="78"/>
                    <a:pt x="507" y="39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8511947" y="1225459"/>
              <a:ext cx="19192" cy="21632"/>
            </a:xfrm>
            <a:custGeom>
              <a:avLst/>
              <a:gdLst/>
              <a:ahLst/>
              <a:cxnLst/>
              <a:rect l="l" t="t" r="r" b="b"/>
              <a:pathLst>
                <a:path w="623" h="702" extrusionOk="0">
                  <a:moveTo>
                    <a:pt x="234" y="1"/>
                  </a:moveTo>
                  <a:cubicBezTo>
                    <a:pt x="195" y="1"/>
                    <a:pt x="117" y="40"/>
                    <a:pt x="117" y="79"/>
                  </a:cubicBezTo>
                  <a:lnTo>
                    <a:pt x="39" y="118"/>
                  </a:lnTo>
                  <a:cubicBezTo>
                    <a:pt x="39" y="195"/>
                    <a:pt x="0" y="234"/>
                    <a:pt x="0" y="273"/>
                  </a:cubicBezTo>
                  <a:lnTo>
                    <a:pt x="0" y="390"/>
                  </a:lnTo>
                  <a:cubicBezTo>
                    <a:pt x="0" y="429"/>
                    <a:pt x="0" y="468"/>
                    <a:pt x="39" y="507"/>
                  </a:cubicBezTo>
                  <a:cubicBezTo>
                    <a:pt x="39" y="546"/>
                    <a:pt x="78" y="585"/>
                    <a:pt x="117" y="585"/>
                  </a:cubicBezTo>
                  <a:cubicBezTo>
                    <a:pt x="117" y="624"/>
                    <a:pt x="156" y="662"/>
                    <a:pt x="195" y="662"/>
                  </a:cubicBezTo>
                  <a:cubicBezTo>
                    <a:pt x="234" y="701"/>
                    <a:pt x="273" y="701"/>
                    <a:pt x="312" y="701"/>
                  </a:cubicBezTo>
                  <a:lnTo>
                    <a:pt x="389" y="701"/>
                  </a:lnTo>
                  <a:cubicBezTo>
                    <a:pt x="467" y="662"/>
                    <a:pt x="506" y="662"/>
                    <a:pt x="545" y="624"/>
                  </a:cubicBezTo>
                  <a:lnTo>
                    <a:pt x="584" y="546"/>
                  </a:lnTo>
                  <a:cubicBezTo>
                    <a:pt x="623" y="507"/>
                    <a:pt x="623" y="429"/>
                    <a:pt x="623" y="390"/>
                  </a:cubicBezTo>
                  <a:lnTo>
                    <a:pt x="623" y="312"/>
                  </a:lnTo>
                  <a:cubicBezTo>
                    <a:pt x="623" y="273"/>
                    <a:pt x="623" y="234"/>
                    <a:pt x="584" y="195"/>
                  </a:cubicBezTo>
                  <a:cubicBezTo>
                    <a:pt x="584" y="157"/>
                    <a:pt x="584" y="118"/>
                    <a:pt x="545" y="79"/>
                  </a:cubicBezTo>
                  <a:cubicBezTo>
                    <a:pt x="506" y="40"/>
                    <a:pt x="467" y="40"/>
                    <a:pt x="428" y="40"/>
                  </a:cubicBezTo>
                  <a:cubicBezTo>
                    <a:pt x="389" y="1"/>
                    <a:pt x="350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8475965" y="1175786"/>
              <a:ext cx="19222" cy="20923"/>
            </a:xfrm>
            <a:custGeom>
              <a:avLst/>
              <a:gdLst/>
              <a:ahLst/>
              <a:cxnLst/>
              <a:rect l="l" t="t" r="r" b="b"/>
              <a:pathLst>
                <a:path w="624" h="679" extrusionOk="0">
                  <a:moveTo>
                    <a:pt x="390" y="0"/>
                  </a:moveTo>
                  <a:cubicBezTo>
                    <a:pt x="377" y="0"/>
                    <a:pt x="364" y="4"/>
                    <a:pt x="351" y="17"/>
                  </a:cubicBezTo>
                  <a:lnTo>
                    <a:pt x="273" y="17"/>
                  </a:lnTo>
                  <a:cubicBezTo>
                    <a:pt x="195" y="17"/>
                    <a:pt x="156" y="56"/>
                    <a:pt x="118" y="95"/>
                  </a:cubicBezTo>
                  <a:lnTo>
                    <a:pt x="79" y="134"/>
                  </a:lnTo>
                  <a:cubicBezTo>
                    <a:pt x="40" y="173"/>
                    <a:pt x="40" y="251"/>
                    <a:pt x="40" y="290"/>
                  </a:cubicBezTo>
                  <a:lnTo>
                    <a:pt x="1" y="290"/>
                  </a:lnTo>
                  <a:lnTo>
                    <a:pt x="1" y="407"/>
                  </a:lnTo>
                  <a:cubicBezTo>
                    <a:pt x="1" y="445"/>
                    <a:pt x="1" y="484"/>
                    <a:pt x="40" y="523"/>
                  </a:cubicBezTo>
                  <a:cubicBezTo>
                    <a:pt x="40" y="523"/>
                    <a:pt x="79" y="562"/>
                    <a:pt x="118" y="601"/>
                  </a:cubicBezTo>
                  <a:cubicBezTo>
                    <a:pt x="118" y="640"/>
                    <a:pt x="156" y="640"/>
                    <a:pt x="195" y="679"/>
                  </a:cubicBezTo>
                  <a:lnTo>
                    <a:pt x="390" y="679"/>
                  </a:lnTo>
                  <a:cubicBezTo>
                    <a:pt x="468" y="679"/>
                    <a:pt x="507" y="640"/>
                    <a:pt x="546" y="601"/>
                  </a:cubicBezTo>
                  <a:lnTo>
                    <a:pt x="585" y="562"/>
                  </a:lnTo>
                  <a:cubicBezTo>
                    <a:pt x="623" y="523"/>
                    <a:pt x="623" y="445"/>
                    <a:pt x="623" y="407"/>
                  </a:cubicBezTo>
                  <a:lnTo>
                    <a:pt x="623" y="290"/>
                  </a:lnTo>
                  <a:cubicBezTo>
                    <a:pt x="623" y="251"/>
                    <a:pt x="623" y="212"/>
                    <a:pt x="623" y="173"/>
                  </a:cubicBezTo>
                  <a:cubicBezTo>
                    <a:pt x="585" y="95"/>
                    <a:pt x="546" y="56"/>
                    <a:pt x="468" y="17"/>
                  </a:cubicBezTo>
                  <a:cubicBezTo>
                    <a:pt x="442" y="17"/>
                    <a:pt x="416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8504738" y="1130736"/>
              <a:ext cx="22827" cy="19229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90" y="1"/>
                  </a:moveTo>
                  <a:cubicBezTo>
                    <a:pt x="1" y="40"/>
                    <a:pt x="1" y="584"/>
                    <a:pt x="390" y="623"/>
                  </a:cubicBezTo>
                  <a:cubicBezTo>
                    <a:pt x="740" y="584"/>
                    <a:pt x="740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8537115" y="1151073"/>
              <a:ext cx="25198" cy="18058"/>
            </a:xfrm>
            <a:custGeom>
              <a:avLst/>
              <a:gdLst/>
              <a:ahLst/>
              <a:cxnLst/>
              <a:rect l="l" t="t" r="r" b="b"/>
              <a:pathLst>
                <a:path w="818" h="586" extrusionOk="0">
                  <a:moveTo>
                    <a:pt x="427" y="0"/>
                  </a:moveTo>
                  <a:cubicBezTo>
                    <a:pt x="415" y="0"/>
                    <a:pt x="403" y="1"/>
                    <a:pt x="390" y="2"/>
                  </a:cubicBezTo>
                  <a:cubicBezTo>
                    <a:pt x="0" y="2"/>
                    <a:pt x="0" y="586"/>
                    <a:pt x="390" y="586"/>
                  </a:cubicBezTo>
                  <a:cubicBezTo>
                    <a:pt x="805" y="586"/>
                    <a:pt x="817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8543091" y="1170301"/>
              <a:ext cx="22827" cy="19229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90" y="1"/>
                  </a:moveTo>
                  <a:cubicBezTo>
                    <a:pt x="1" y="40"/>
                    <a:pt x="1" y="546"/>
                    <a:pt x="390" y="623"/>
                  </a:cubicBezTo>
                  <a:cubicBezTo>
                    <a:pt x="740" y="546"/>
                    <a:pt x="740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8559881" y="1109443"/>
              <a:ext cx="19222" cy="22526"/>
            </a:xfrm>
            <a:custGeom>
              <a:avLst/>
              <a:gdLst/>
              <a:ahLst/>
              <a:cxnLst/>
              <a:rect l="l" t="t" r="r" b="b"/>
              <a:pathLst>
                <a:path w="624" h="731" extrusionOk="0">
                  <a:moveTo>
                    <a:pt x="370" y="1"/>
                  </a:moveTo>
                  <a:cubicBezTo>
                    <a:pt x="351" y="1"/>
                    <a:pt x="332" y="11"/>
                    <a:pt x="312" y="30"/>
                  </a:cubicBezTo>
                  <a:lnTo>
                    <a:pt x="234" y="30"/>
                  </a:lnTo>
                  <a:cubicBezTo>
                    <a:pt x="195" y="30"/>
                    <a:pt x="118" y="69"/>
                    <a:pt x="79" y="108"/>
                  </a:cubicBezTo>
                  <a:lnTo>
                    <a:pt x="40" y="147"/>
                  </a:lnTo>
                  <a:cubicBezTo>
                    <a:pt x="1" y="225"/>
                    <a:pt x="1" y="264"/>
                    <a:pt x="1" y="303"/>
                  </a:cubicBezTo>
                  <a:lnTo>
                    <a:pt x="1" y="419"/>
                  </a:lnTo>
                  <a:cubicBezTo>
                    <a:pt x="1" y="458"/>
                    <a:pt x="1" y="497"/>
                    <a:pt x="40" y="536"/>
                  </a:cubicBezTo>
                  <a:cubicBezTo>
                    <a:pt x="40" y="575"/>
                    <a:pt x="79" y="614"/>
                    <a:pt x="79" y="614"/>
                  </a:cubicBezTo>
                  <a:cubicBezTo>
                    <a:pt x="118" y="653"/>
                    <a:pt x="156" y="692"/>
                    <a:pt x="195" y="692"/>
                  </a:cubicBezTo>
                  <a:cubicBezTo>
                    <a:pt x="234" y="692"/>
                    <a:pt x="273" y="731"/>
                    <a:pt x="312" y="731"/>
                  </a:cubicBezTo>
                  <a:lnTo>
                    <a:pt x="390" y="731"/>
                  </a:lnTo>
                  <a:cubicBezTo>
                    <a:pt x="429" y="692"/>
                    <a:pt x="507" y="692"/>
                    <a:pt x="546" y="653"/>
                  </a:cubicBezTo>
                  <a:lnTo>
                    <a:pt x="584" y="575"/>
                  </a:lnTo>
                  <a:cubicBezTo>
                    <a:pt x="584" y="536"/>
                    <a:pt x="623" y="458"/>
                    <a:pt x="623" y="419"/>
                  </a:cubicBezTo>
                  <a:lnTo>
                    <a:pt x="584" y="380"/>
                  </a:lnTo>
                  <a:lnTo>
                    <a:pt x="584" y="303"/>
                  </a:lnTo>
                  <a:cubicBezTo>
                    <a:pt x="623" y="264"/>
                    <a:pt x="623" y="225"/>
                    <a:pt x="584" y="186"/>
                  </a:cubicBezTo>
                  <a:cubicBezTo>
                    <a:pt x="584" y="147"/>
                    <a:pt x="546" y="108"/>
                    <a:pt x="546" y="69"/>
                  </a:cubicBezTo>
                  <a:cubicBezTo>
                    <a:pt x="507" y="69"/>
                    <a:pt x="468" y="30"/>
                    <a:pt x="429" y="30"/>
                  </a:cubicBezTo>
                  <a:cubicBezTo>
                    <a:pt x="409" y="11"/>
                    <a:pt x="390" y="1"/>
                    <a:pt x="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8595862" y="1081587"/>
              <a:ext cx="22796" cy="19198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89" y="0"/>
                  </a:moveTo>
                  <a:cubicBezTo>
                    <a:pt x="0" y="39"/>
                    <a:pt x="0" y="545"/>
                    <a:pt x="389" y="623"/>
                  </a:cubicBezTo>
                  <a:cubicBezTo>
                    <a:pt x="740" y="545"/>
                    <a:pt x="740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8629410" y="1056412"/>
              <a:ext cx="22827" cy="19198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8529906" y="1089968"/>
              <a:ext cx="22827" cy="19229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51" y="1"/>
                  </a:moveTo>
                  <a:cubicBezTo>
                    <a:pt x="1" y="40"/>
                    <a:pt x="1" y="545"/>
                    <a:pt x="351" y="623"/>
                  </a:cubicBezTo>
                  <a:cubicBezTo>
                    <a:pt x="740" y="545"/>
                    <a:pt x="740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8679777" y="1042021"/>
              <a:ext cx="21594" cy="19198"/>
            </a:xfrm>
            <a:custGeom>
              <a:avLst/>
              <a:gdLst/>
              <a:ahLst/>
              <a:cxnLst/>
              <a:rect l="l" t="t" r="r" b="b"/>
              <a:pathLst>
                <a:path w="701" h="623" extrusionOk="0">
                  <a:moveTo>
                    <a:pt x="350" y="0"/>
                  </a:moveTo>
                  <a:cubicBezTo>
                    <a:pt x="0" y="78"/>
                    <a:pt x="0" y="584"/>
                    <a:pt x="350" y="623"/>
                  </a:cubicBezTo>
                  <a:cubicBezTo>
                    <a:pt x="701" y="584"/>
                    <a:pt x="701" y="78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8445991" y="1227862"/>
              <a:ext cx="24028" cy="19229"/>
            </a:xfrm>
            <a:custGeom>
              <a:avLst/>
              <a:gdLst/>
              <a:ahLst/>
              <a:cxnLst/>
              <a:rect l="l" t="t" r="r" b="b"/>
              <a:pathLst>
                <a:path w="780" h="624" extrusionOk="0">
                  <a:moveTo>
                    <a:pt x="390" y="1"/>
                  </a:moveTo>
                  <a:cubicBezTo>
                    <a:pt x="1" y="1"/>
                    <a:pt x="1" y="623"/>
                    <a:pt x="390" y="623"/>
                  </a:cubicBezTo>
                  <a:cubicBezTo>
                    <a:pt x="779" y="623"/>
                    <a:pt x="779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8576670" y="1308195"/>
              <a:ext cx="22796" cy="19229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90" y="1"/>
                  </a:moveTo>
                  <a:cubicBezTo>
                    <a:pt x="1" y="40"/>
                    <a:pt x="1" y="585"/>
                    <a:pt x="390" y="624"/>
                  </a:cubicBezTo>
                  <a:cubicBezTo>
                    <a:pt x="740" y="585"/>
                    <a:pt x="740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8593459" y="1352567"/>
              <a:ext cx="22796" cy="19229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51" y="1"/>
                  </a:moveTo>
                  <a:cubicBezTo>
                    <a:pt x="0" y="40"/>
                    <a:pt x="0" y="584"/>
                    <a:pt x="351" y="623"/>
                  </a:cubicBezTo>
                  <a:cubicBezTo>
                    <a:pt x="740" y="584"/>
                    <a:pt x="740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8627007" y="1297410"/>
              <a:ext cx="21625" cy="19229"/>
            </a:xfrm>
            <a:custGeom>
              <a:avLst/>
              <a:gdLst/>
              <a:ahLst/>
              <a:cxnLst/>
              <a:rect l="l" t="t" r="r" b="b"/>
              <a:pathLst>
                <a:path w="702" h="624" extrusionOk="0">
                  <a:moveTo>
                    <a:pt x="351" y="1"/>
                  </a:moveTo>
                  <a:cubicBezTo>
                    <a:pt x="1" y="40"/>
                    <a:pt x="1" y="545"/>
                    <a:pt x="351" y="623"/>
                  </a:cubicBezTo>
                  <a:cubicBezTo>
                    <a:pt x="701" y="545"/>
                    <a:pt x="701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8607846" y="1286625"/>
              <a:ext cx="21594" cy="18027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1" y="0"/>
                  </a:moveTo>
                  <a:cubicBezTo>
                    <a:pt x="0" y="39"/>
                    <a:pt x="0" y="545"/>
                    <a:pt x="351" y="584"/>
                  </a:cubicBezTo>
                  <a:cubicBezTo>
                    <a:pt x="701" y="545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8647400" y="1239849"/>
              <a:ext cx="19222" cy="21632"/>
            </a:xfrm>
            <a:custGeom>
              <a:avLst/>
              <a:gdLst/>
              <a:ahLst/>
              <a:cxnLst/>
              <a:rect l="l" t="t" r="r" b="b"/>
              <a:pathLst>
                <a:path w="624" h="702" extrusionOk="0">
                  <a:moveTo>
                    <a:pt x="234" y="1"/>
                  </a:moveTo>
                  <a:cubicBezTo>
                    <a:pt x="195" y="1"/>
                    <a:pt x="156" y="40"/>
                    <a:pt x="117" y="79"/>
                  </a:cubicBezTo>
                  <a:lnTo>
                    <a:pt x="39" y="118"/>
                  </a:lnTo>
                  <a:cubicBezTo>
                    <a:pt x="39" y="157"/>
                    <a:pt x="0" y="234"/>
                    <a:pt x="0" y="273"/>
                  </a:cubicBezTo>
                  <a:lnTo>
                    <a:pt x="0" y="390"/>
                  </a:lnTo>
                  <a:cubicBezTo>
                    <a:pt x="0" y="429"/>
                    <a:pt x="0" y="468"/>
                    <a:pt x="39" y="507"/>
                  </a:cubicBezTo>
                  <a:cubicBezTo>
                    <a:pt x="39" y="546"/>
                    <a:pt x="78" y="546"/>
                    <a:pt x="117" y="585"/>
                  </a:cubicBezTo>
                  <a:cubicBezTo>
                    <a:pt x="117" y="623"/>
                    <a:pt x="156" y="623"/>
                    <a:pt x="195" y="662"/>
                  </a:cubicBezTo>
                  <a:cubicBezTo>
                    <a:pt x="234" y="662"/>
                    <a:pt x="273" y="662"/>
                    <a:pt x="312" y="701"/>
                  </a:cubicBezTo>
                  <a:lnTo>
                    <a:pt x="390" y="701"/>
                  </a:lnTo>
                  <a:cubicBezTo>
                    <a:pt x="467" y="662"/>
                    <a:pt x="506" y="623"/>
                    <a:pt x="545" y="623"/>
                  </a:cubicBezTo>
                  <a:lnTo>
                    <a:pt x="584" y="546"/>
                  </a:lnTo>
                  <a:cubicBezTo>
                    <a:pt x="623" y="507"/>
                    <a:pt x="623" y="429"/>
                    <a:pt x="623" y="390"/>
                  </a:cubicBezTo>
                  <a:lnTo>
                    <a:pt x="623" y="312"/>
                  </a:lnTo>
                  <a:cubicBezTo>
                    <a:pt x="623" y="273"/>
                    <a:pt x="623" y="195"/>
                    <a:pt x="584" y="195"/>
                  </a:cubicBezTo>
                  <a:cubicBezTo>
                    <a:pt x="584" y="157"/>
                    <a:pt x="545" y="118"/>
                    <a:pt x="545" y="79"/>
                  </a:cubicBezTo>
                  <a:cubicBezTo>
                    <a:pt x="506" y="40"/>
                    <a:pt x="467" y="40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8673770" y="1247059"/>
              <a:ext cx="22796" cy="19198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9"/>
            <p:cNvSpPr/>
            <p:nvPr/>
          </p:nvSpPr>
          <p:spPr>
            <a:xfrm>
              <a:off x="8712124" y="1211068"/>
              <a:ext cx="22827" cy="19229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90" y="1"/>
                  </a:moveTo>
                  <a:cubicBezTo>
                    <a:pt x="1" y="40"/>
                    <a:pt x="1" y="585"/>
                    <a:pt x="390" y="624"/>
                  </a:cubicBezTo>
                  <a:cubicBezTo>
                    <a:pt x="740" y="585"/>
                    <a:pt x="740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9"/>
            <p:cNvSpPr/>
            <p:nvPr/>
          </p:nvSpPr>
          <p:spPr>
            <a:xfrm>
              <a:off x="8709721" y="1183490"/>
              <a:ext cx="22827" cy="19229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51" y="1"/>
                  </a:moveTo>
                  <a:cubicBezTo>
                    <a:pt x="1" y="40"/>
                    <a:pt x="1" y="585"/>
                    <a:pt x="351" y="624"/>
                  </a:cubicBezTo>
                  <a:cubicBezTo>
                    <a:pt x="740" y="585"/>
                    <a:pt x="740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9"/>
            <p:cNvSpPr/>
            <p:nvPr/>
          </p:nvSpPr>
          <p:spPr>
            <a:xfrm>
              <a:off x="8773274" y="1161920"/>
              <a:ext cx="22796" cy="19229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51" y="0"/>
                  </a:moveTo>
                  <a:cubicBezTo>
                    <a:pt x="0" y="39"/>
                    <a:pt x="0" y="545"/>
                    <a:pt x="351" y="623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9"/>
            <p:cNvSpPr/>
            <p:nvPr/>
          </p:nvSpPr>
          <p:spPr>
            <a:xfrm>
              <a:off x="8787660" y="1164323"/>
              <a:ext cx="21594" cy="19198"/>
            </a:xfrm>
            <a:custGeom>
              <a:avLst/>
              <a:gdLst/>
              <a:ahLst/>
              <a:cxnLst/>
              <a:rect l="l" t="t" r="r" b="b"/>
              <a:pathLst>
                <a:path w="701" h="623" extrusionOk="0">
                  <a:moveTo>
                    <a:pt x="351" y="0"/>
                  </a:moveTo>
                  <a:cubicBezTo>
                    <a:pt x="0" y="39"/>
                    <a:pt x="0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9"/>
            <p:cNvSpPr/>
            <p:nvPr/>
          </p:nvSpPr>
          <p:spPr>
            <a:xfrm>
              <a:off x="8806821" y="1130736"/>
              <a:ext cx="21625" cy="19229"/>
            </a:xfrm>
            <a:custGeom>
              <a:avLst/>
              <a:gdLst/>
              <a:ahLst/>
              <a:cxnLst/>
              <a:rect l="l" t="t" r="r" b="b"/>
              <a:pathLst>
                <a:path w="702" h="624" extrusionOk="0">
                  <a:moveTo>
                    <a:pt x="351" y="1"/>
                  </a:moveTo>
                  <a:cubicBezTo>
                    <a:pt x="1" y="40"/>
                    <a:pt x="1" y="584"/>
                    <a:pt x="351" y="623"/>
                  </a:cubicBezTo>
                  <a:cubicBezTo>
                    <a:pt x="701" y="584"/>
                    <a:pt x="701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8859592" y="1128332"/>
              <a:ext cx="21594" cy="19229"/>
            </a:xfrm>
            <a:custGeom>
              <a:avLst/>
              <a:gdLst/>
              <a:ahLst/>
              <a:cxnLst/>
              <a:rect l="l" t="t" r="r" b="b"/>
              <a:pathLst>
                <a:path w="701" h="624" extrusionOk="0">
                  <a:moveTo>
                    <a:pt x="350" y="1"/>
                  </a:moveTo>
                  <a:cubicBezTo>
                    <a:pt x="0" y="40"/>
                    <a:pt x="0" y="585"/>
                    <a:pt x="350" y="624"/>
                  </a:cubicBezTo>
                  <a:cubicBezTo>
                    <a:pt x="701" y="585"/>
                    <a:pt x="701" y="40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9"/>
            <p:cNvSpPr/>
            <p:nvPr/>
          </p:nvSpPr>
          <p:spPr>
            <a:xfrm>
              <a:off x="8897945" y="1134341"/>
              <a:ext cx="22796" cy="18027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0"/>
                  </a:moveTo>
                  <a:cubicBezTo>
                    <a:pt x="0" y="39"/>
                    <a:pt x="0" y="545"/>
                    <a:pt x="351" y="584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9"/>
            <p:cNvSpPr/>
            <p:nvPr/>
          </p:nvSpPr>
          <p:spPr>
            <a:xfrm>
              <a:off x="8738494" y="1166727"/>
              <a:ext cx="21625" cy="19198"/>
            </a:xfrm>
            <a:custGeom>
              <a:avLst/>
              <a:gdLst/>
              <a:ahLst/>
              <a:cxnLst/>
              <a:rect l="l" t="t" r="r" b="b"/>
              <a:pathLst>
                <a:path w="702" h="623" extrusionOk="0">
                  <a:moveTo>
                    <a:pt x="312" y="0"/>
                  </a:moveTo>
                  <a:cubicBezTo>
                    <a:pt x="273" y="0"/>
                    <a:pt x="234" y="39"/>
                    <a:pt x="195" y="39"/>
                  </a:cubicBezTo>
                  <a:cubicBezTo>
                    <a:pt x="118" y="78"/>
                    <a:pt x="79" y="117"/>
                    <a:pt x="40" y="195"/>
                  </a:cubicBezTo>
                  <a:cubicBezTo>
                    <a:pt x="40" y="234"/>
                    <a:pt x="1" y="273"/>
                    <a:pt x="1" y="311"/>
                  </a:cubicBezTo>
                  <a:lnTo>
                    <a:pt x="1" y="389"/>
                  </a:lnTo>
                  <a:cubicBezTo>
                    <a:pt x="40" y="467"/>
                    <a:pt x="40" y="506"/>
                    <a:pt x="79" y="545"/>
                  </a:cubicBezTo>
                  <a:lnTo>
                    <a:pt x="157" y="584"/>
                  </a:lnTo>
                  <a:cubicBezTo>
                    <a:pt x="195" y="623"/>
                    <a:pt x="273" y="623"/>
                    <a:pt x="312" y="623"/>
                  </a:cubicBezTo>
                  <a:lnTo>
                    <a:pt x="507" y="623"/>
                  </a:lnTo>
                  <a:cubicBezTo>
                    <a:pt x="546" y="584"/>
                    <a:pt x="585" y="584"/>
                    <a:pt x="624" y="545"/>
                  </a:cubicBezTo>
                  <a:cubicBezTo>
                    <a:pt x="662" y="506"/>
                    <a:pt x="662" y="467"/>
                    <a:pt x="662" y="428"/>
                  </a:cubicBezTo>
                  <a:cubicBezTo>
                    <a:pt x="701" y="389"/>
                    <a:pt x="701" y="350"/>
                    <a:pt x="701" y="311"/>
                  </a:cubicBezTo>
                  <a:lnTo>
                    <a:pt x="701" y="234"/>
                  </a:lnTo>
                  <a:cubicBezTo>
                    <a:pt x="701" y="195"/>
                    <a:pt x="662" y="156"/>
                    <a:pt x="624" y="117"/>
                  </a:cubicBezTo>
                  <a:lnTo>
                    <a:pt x="585" y="39"/>
                  </a:lnTo>
                  <a:cubicBezTo>
                    <a:pt x="507" y="39"/>
                    <a:pt x="468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9"/>
            <p:cNvSpPr/>
            <p:nvPr/>
          </p:nvSpPr>
          <p:spPr>
            <a:xfrm>
              <a:off x="8754081" y="1200283"/>
              <a:ext cx="21625" cy="19229"/>
            </a:xfrm>
            <a:custGeom>
              <a:avLst/>
              <a:gdLst/>
              <a:ahLst/>
              <a:cxnLst/>
              <a:rect l="l" t="t" r="r" b="b"/>
              <a:pathLst>
                <a:path w="702" h="624" extrusionOk="0">
                  <a:moveTo>
                    <a:pt x="351" y="1"/>
                  </a:moveTo>
                  <a:cubicBezTo>
                    <a:pt x="1" y="40"/>
                    <a:pt x="1" y="584"/>
                    <a:pt x="351" y="623"/>
                  </a:cubicBezTo>
                  <a:cubicBezTo>
                    <a:pt x="701" y="584"/>
                    <a:pt x="701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8828416" y="1153538"/>
              <a:ext cx="22796" cy="19198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90" y="0"/>
                  </a:moveTo>
                  <a:cubicBezTo>
                    <a:pt x="0" y="39"/>
                    <a:pt x="0" y="545"/>
                    <a:pt x="390" y="623"/>
                  </a:cubicBezTo>
                  <a:cubicBezTo>
                    <a:pt x="740" y="545"/>
                    <a:pt x="740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8550300" y="1335774"/>
              <a:ext cx="25198" cy="19229"/>
            </a:xfrm>
            <a:custGeom>
              <a:avLst/>
              <a:gdLst/>
              <a:ahLst/>
              <a:cxnLst/>
              <a:rect l="l" t="t" r="r" b="b"/>
              <a:pathLst>
                <a:path w="818" h="624" extrusionOk="0">
                  <a:moveTo>
                    <a:pt x="429" y="1"/>
                  </a:moveTo>
                  <a:cubicBezTo>
                    <a:pt x="0" y="1"/>
                    <a:pt x="0" y="624"/>
                    <a:pt x="429" y="624"/>
                  </a:cubicBezTo>
                  <a:cubicBezTo>
                    <a:pt x="818" y="624"/>
                    <a:pt x="81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8219444" y="1471295"/>
              <a:ext cx="161855" cy="254217"/>
            </a:xfrm>
            <a:custGeom>
              <a:avLst/>
              <a:gdLst/>
              <a:ahLst/>
              <a:cxnLst/>
              <a:rect l="l" t="t" r="r" b="b"/>
              <a:pathLst>
                <a:path w="5254" h="8250" extrusionOk="0">
                  <a:moveTo>
                    <a:pt x="5254" y="0"/>
                  </a:moveTo>
                  <a:cubicBezTo>
                    <a:pt x="5253" y="0"/>
                    <a:pt x="0" y="2919"/>
                    <a:pt x="234" y="8250"/>
                  </a:cubicBezTo>
                  <a:cubicBezTo>
                    <a:pt x="234" y="8250"/>
                    <a:pt x="3308" y="6460"/>
                    <a:pt x="4942" y="6265"/>
                  </a:cubicBezTo>
                  <a:lnTo>
                    <a:pt x="52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9"/>
            <p:cNvSpPr/>
            <p:nvPr/>
          </p:nvSpPr>
          <p:spPr>
            <a:xfrm>
              <a:off x="8319070" y="1391054"/>
              <a:ext cx="795040" cy="1127123"/>
            </a:xfrm>
            <a:custGeom>
              <a:avLst/>
              <a:gdLst/>
              <a:ahLst/>
              <a:cxnLst/>
              <a:rect l="l" t="t" r="r" b="b"/>
              <a:pathLst>
                <a:path w="25808" h="36578" extrusionOk="0">
                  <a:moveTo>
                    <a:pt x="5894" y="1"/>
                  </a:moveTo>
                  <a:cubicBezTo>
                    <a:pt x="0" y="1"/>
                    <a:pt x="292" y="8923"/>
                    <a:pt x="463" y="10737"/>
                  </a:cubicBezTo>
                  <a:cubicBezTo>
                    <a:pt x="618" y="12796"/>
                    <a:pt x="192" y="33501"/>
                    <a:pt x="25651" y="36559"/>
                  </a:cubicBezTo>
                  <a:lnTo>
                    <a:pt x="25651" y="36559"/>
                  </a:lnTo>
                  <a:cubicBezTo>
                    <a:pt x="24595" y="36380"/>
                    <a:pt x="18399" y="34691"/>
                    <a:pt x="16379" y="21283"/>
                  </a:cubicBezTo>
                  <a:cubicBezTo>
                    <a:pt x="15562" y="15796"/>
                    <a:pt x="15834" y="3071"/>
                    <a:pt x="8674" y="542"/>
                  </a:cubicBezTo>
                  <a:cubicBezTo>
                    <a:pt x="7621" y="167"/>
                    <a:pt x="6700" y="1"/>
                    <a:pt x="5894" y="1"/>
                  </a:cubicBezTo>
                  <a:close/>
                  <a:moveTo>
                    <a:pt x="25651" y="36559"/>
                  </a:moveTo>
                  <a:cubicBezTo>
                    <a:pt x="25738" y="36573"/>
                    <a:pt x="25790" y="36578"/>
                    <a:pt x="25802" y="36578"/>
                  </a:cubicBezTo>
                  <a:cubicBezTo>
                    <a:pt x="25808" y="36578"/>
                    <a:pt x="25806" y="36577"/>
                    <a:pt x="25796" y="36576"/>
                  </a:cubicBezTo>
                  <a:cubicBezTo>
                    <a:pt x="25748" y="36570"/>
                    <a:pt x="25699" y="36564"/>
                    <a:pt x="25651" y="365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9"/>
            <p:cNvSpPr/>
            <p:nvPr/>
          </p:nvSpPr>
          <p:spPr>
            <a:xfrm>
              <a:off x="8424427" y="1943739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9"/>
            <p:cNvSpPr/>
            <p:nvPr/>
          </p:nvSpPr>
          <p:spPr>
            <a:xfrm>
              <a:off x="8411242" y="1932923"/>
              <a:ext cx="27601" cy="20430"/>
            </a:xfrm>
            <a:custGeom>
              <a:avLst/>
              <a:gdLst/>
              <a:ahLst/>
              <a:cxnLst/>
              <a:rect l="l" t="t" r="r" b="b"/>
              <a:pathLst>
                <a:path w="896" h="663" extrusionOk="0">
                  <a:moveTo>
                    <a:pt x="429" y="1"/>
                  </a:moveTo>
                  <a:cubicBezTo>
                    <a:pt x="0" y="1"/>
                    <a:pt x="0" y="662"/>
                    <a:pt x="429" y="662"/>
                  </a:cubicBezTo>
                  <a:cubicBezTo>
                    <a:pt x="896" y="662"/>
                    <a:pt x="896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9"/>
            <p:cNvSpPr/>
            <p:nvPr/>
          </p:nvSpPr>
          <p:spPr>
            <a:xfrm>
              <a:off x="8402863" y="1973721"/>
              <a:ext cx="31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8388476" y="1962905"/>
              <a:ext cx="27601" cy="21632"/>
            </a:xfrm>
            <a:custGeom>
              <a:avLst/>
              <a:gdLst/>
              <a:ahLst/>
              <a:cxnLst/>
              <a:rect l="l" t="t" r="r" b="b"/>
              <a:pathLst>
                <a:path w="896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895" y="662"/>
                    <a:pt x="895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8424427" y="201806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8412443" y="2007277"/>
              <a:ext cx="25198" cy="21632"/>
            </a:xfrm>
            <a:custGeom>
              <a:avLst/>
              <a:gdLst/>
              <a:ahLst/>
              <a:cxnLst/>
              <a:rect l="l" t="t" r="r" b="b"/>
              <a:pathLst>
                <a:path w="818" h="702" extrusionOk="0">
                  <a:moveTo>
                    <a:pt x="390" y="1"/>
                  </a:moveTo>
                  <a:cubicBezTo>
                    <a:pt x="0" y="40"/>
                    <a:pt x="0" y="623"/>
                    <a:pt x="390" y="701"/>
                  </a:cubicBezTo>
                  <a:cubicBezTo>
                    <a:pt x="818" y="623"/>
                    <a:pt x="818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9"/>
            <p:cNvSpPr/>
            <p:nvPr/>
          </p:nvSpPr>
          <p:spPr>
            <a:xfrm>
              <a:off x="8460377" y="2031251"/>
              <a:ext cx="31" cy="3636"/>
            </a:xfrm>
            <a:custGeom>
              <a:avLst/>
              <a:gdLst/>
              <a:ahLst/>
              <a:cxnLst/>
              <a:rect l="l" t="t" r="r" b="b"/>
              <a:pathLst>
                <a:path w="1" h="118" extrusionOk="0">
                  <a:moveTo>
                    <a:pt x="1" y="118"/>
                  </a:moveTo>
                  <a:lnTo>
                    <a:pt x="1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9"/>
            <p:cNvSpPr/>
            <p:nvPr/>
          </p:nvSpPr>
          <p:spPr>
            <a:xfrm>
              <a:off x="8450797" y="2021668"/>
              <a:ext cx="20424" cy="22803"/>
            </a:xfrm>
            <a:custGeom>
              <a:avLst/>
              <a:gdLst/>
              <a:ahLst/>
              <a:cxnLst/>
              <a:rect l="l" t="t" r="r" b="b"/>
              <a:pathLst>
                <a:path w="663" h="740" extrusionOk="0">
                  <a:moveTo>
                    <a:pt x="234" y="1"/>
                  </a:moveTo>
                  <a:cubicBezTo>
                    <a:pt x="195" y="1"/>
                    <a:pt x="117" y="39"/>
                    <a:pt x="78" y="78"/>
                  </a:cubicBezTo>
                  <a:lnTo>
                    <a:pt x="40" y="156"/>
                  </a:lnTo>
                  <a:cubicBezTo>
                    <a:pt x="1" y="195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1" y="468"/>
                    <a:pt x="1" y="506"/>
                    <a:pt x="1" y="545"/>
                  </a:cubicBezTo>
                  <a:cubicBezTo>
                    <a:pt x="40" y="584"/>
                    <a:pt x="40" y="623"/>
                    <a:pt x="78" y="662"/>
                  </a:cubicBezTo>
                  <a:cubicBezTo>
                    <a:pt x="117" y="662"/>
                    <a:pt x="156" y="701"/>
                    <a:pt x="195" y="701"/>
                  </a:cubicBezTo>
                  <a:cubicBezTo>
                    <a:pt x="234" y="740"/>
                    <a:pt x="273" y="740"/>
                    <a:pt x="312" y="740"/>
                  </a:cubicBezTo>
                  <a:lnTo>
                    <a:pt x="429" y="740"/>
                  </a:lnTo>
                  <a:cubicBezTo>
                    <a:pt x="468" y="740"/>
                    <a:pt x="507" y="701"/>
                    <a:pt x="545" y="662"/>
                  </a:cubicBezTo>
                  <a:lnTo>
                    <a:pt x="623" y="584"/>
                  </a:lnTo>
                  <a:cubicBezTo>
                    <a:pt x="662" y="545"/>
                    <a:pt x="662" y="468"/>
                    <a:pt x="662" y="429"/>
                  </a:cubicBezTo>
                  <a:lnTo>
                    <a:pt x="662" y="312"/>
                  </a:lnTo>
                  <a:cubicBezTo>
                    <a:pt x="662" y="273"/>
                    <a:pt x="662" y="234"/>
                    <a:pt x="623" y="195"/>
                  </a:cubicBezTo>
                  <a:cubicBezTo>
                    <a:pt x="623" y="156"/>
                    <a:pt x="584" y="117"/>
                    <a:pt x="545" y="78"/>
                  </a:cubicBezTo>
                  <a:cubicBezTo>
                    <a:pt x="507" y="39"/>
                    <a:pt x="42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9"/>
            <p:cNvSpPr/>
            <p:nvPr/>
          </p:nvSpPr>
          <p:spPr>
            <a:xfrm>
              <a:off x="8458005" y="1984506"/>
              <a:ext cx="31" cy="3605"/>
            </a:xfrm>
            <a:custGeom>
              <a:avLst/>
              <a:gdLst/>
              <a:ahLst/>
              <a:cxnLst/>
              <a:rect l="l" t="t" r="r" b="b"/>
              <a:pathLst>
                <a:path w="1" h="117" extrusionOk="0">
                  <a:moveTo>
                    <a:pt x="0" y="0"/>
                  </a:moveTo>
                  <a:lnTo>
                    <a:pt x="0" y="117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9"/>
            <p:cNvSpPr/>
            <p:nvPr/>
          </p:nvSpPr>
          <p:spPr>
            <a:xfrm>
              <a:off x="8447192" y="1974892"/>
              <a:ext cx="21625" cy="24036"/>
            </a:xfrm>
            <a:custGeom>
              <a:avLst/>
              <a:gdLst/>
              <a:ahLst/>
              <a:cxnLst/>
              <a:rect l="l" t="t" r="r" b="b"/>
              <a:pathLst>
                <a:path w="702" h="780" extrusionOk="0">
                  <a:moveTo>
                    <a:pt x="273" y="1"/>
                  </a:moveTo>
                  <a:cubicBezTo>
                    <a:pt x="195" y="40"/>
                    <a:pt x="157" y="79"/>
                    <a:pt x="118" y="118"/>
                  </a:cubicBezTo>
                  <a:lnTo>
                    <a:pt x="79" y="157"/>
                  </a:lnTo>
                  <a:cubicBezTo>
                    <a:pt x="40" y="234"/>
                    <a:pt x="1" y="273"/>
                    <a:pt x="1" y="351"/>
                  </a:cubicBezTo>
                  <a:lnTo>
                    <a:pt x="1" y="429"/>
                  </a:lnTo>
                  <a:cubicBezTo>
                    <a:pt x="1" y="468"/>
                    <a:pt x="40" y="507"/>
                    <a:pt x="40" y="546"/>
                  </a:cubicBezTo>
                  <a:cubicBezTo>
                    <a:pt x="40" y="585"/>
                    <a:pt x="79" y="624"/>
                    <a:pt x="118" y="662"/>
                  </a:cubicBezTo>
                  <a:cubicBezTo>
                    <a:pt x="157" y="701"/>
                    <a:pt x="195" y="740"/>
                    <a:pt x="234" y="740"/>
                  </a:cubicBezTo>
                  <a:cubicBezTo>
                    <a:pt x="273" y="740"/>
                    <a:pt x="312" y="779"/>
                    <a:pt x="351" y="779"/>
                  </a:cubicBezTo>
                  <a:lnTo>
                    <a:pt x="429" y="779"/>
                  </a:lnTo>
                  <a:cubicBezTo>
                    <a:pt x="507" y="740"/>
                    <a:pt x="546" y="740"/>
                    <a:pt x="585" y="701"/>
                  </a:cubicBezTo>
                  <a:lnTo>
                    <a:pt x="662" y="624"/>
                  </a:lnTo>
                  <a:cubicBezTo>
                    <a:pt x="662" y="546"/>
                    <a:pt x="701" y="507"/>
                    <a:pt x="701" y="429"/>
                  </a:cubicBezTo>
                  <a:lnTo>
                    <a:pt x="701" y="351"/>
                  </a:lnTo>
                  <a:cubicBezTo>
                    <a:pt x="701" y="312"/>
                    <a:pt x="662" y="273"/>
                    <a:pt x="662" y="234"/>
                  </a:cubicBezTo>
                  <a:cubicBezTo>
                    <a:pt x="624" y="157"/>
                    <a:pt x="546" y="79"/>
                    <a:pt x="468" y="40"/>
                  </a:cubicBezTo>
                  <a:cubicBezTo>
                    <a:pt x="429" y="40"/>
                    <a:pt x="390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9"/>
            <p:cNvSpPr/>
            <p:nvPr/>
          </p:nvSpPr>
          <p:spPr>
            <a:xfrm>
              <a:off x="8432806" y="199288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9"/>
            <p:cNvSpPr/>
            <p:nvPr/>
          </p:nvSpPr>
          <p:spPr>
            <a:xfrm>
              <a:off x="8420823" y="1982102"/>
              <a:ext cx="25198" cy="21601"/>
            </a:xfrm>
            <a:custGeom>
              <a:avLst/>
              <a:gdLst/>
              <a:ahLst/>
              <a:cxnLst/>
              <a:rect l="l" t="t" r="r" b="b"/>
              <a:pathLst>
                <a:path w="818" h="701" extrusionOk="0">
                  <a:moveTo>
                    <a:pt x="390" y="0"/>
                  </a:moveTo>
                  <a:cubicBezTo>
                    <a:pt x="1" y="39"/>
                    <a:pt x="1" y="623"/>
                    <a:pt x="390" y="701"/>
                  </a:cubicBezTo>
                  <a:cubicBezTo>
                    <a:pt x="818" y="623"/>
                    <a:pt x="818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9"/>
            <p:cNvSpPr/>
            <p:nvPr/>
          </p:nvSpPr>
          <p:spPr>
            <a:xfrm>
              <a:off x="8455602" y="2079229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8441216" y="2068444"/>
              <a:ext cx="27601" cy="20400"/>
            </a:xfrm>
            <a:custGeom>
              <a:avLst/>
              <a:gdLst/>
              <a:ahLst/>
              <a:cxnLst/>
              <a:rect l="l" t="t" r="r" b="b"/>
              <a:pathLst>
                <a:path w="896" h="662" extrusionOk="0">
                  <a:moveTo>
                    <a:pt x="467" y="0"/>
                  </a:moveTo>
                  <a:cubicBezTo>
                    <a:pt x="0" y="0"/>
                    <a:pt x="0" y="662"/>
                    <a:pt x="467" y="662"/>
                  </a:cubicBezTo>
                  <a:cubicBezTo>
                    <a:pt x="895" y="662"/>
                    <a:pt x="895" y="0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496359" y="214276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8484375" y="2131983"/>
              <a:ext cx="25198" cy="21632"/>
            </a:xfrm>
            <a:custGeom>
              <a:avLst/>
              <a:gdLst/>
              <a:ahLst/>
              <a:cxnLst/>
              <a:rect l="l" t="t" r="r" b="b"/>
              <a:pathLst>
                <a:path w="818" h="702" extrusionOk="0">
                  <a:moveTo>
                    <a:pt x="389" y="1"/>
                  </a:moveTo>
                  <a:cubicBezTo>
                    <a:pt x="0" y="40"/>
                    <a:pt x="0" y="623"/>
                    <a:pt x="389" y="701"/>
                  </a:cubicBezTo>
                  <a:cubicBezTo>
                    <a:pt x="817" y="623"/>
                    <a:pt x="817" y="40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8519124" y="2181162"/>
              <a:ext cx="31" cy="2404"/>
            </a:xfrm>
            <a:custGeom>
              <a:avLst/>
              <a:gdLst/>
              <a:ahLst/>
              <a:cxnLst/>
              <a:rect l="l" t="t" r="r" b="b"/>
              <a:pathLst>
                <a:path w="1" h="78" extrusionOk="0">
                  <a:moveTo>
                    <a:pt x="1" y="78"/>
                  </a:move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508342" y="2170346"/>
              <a:ext cx="21594" cy="24036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234" y="1"/>
                  </a:moveTo>
                  <a:cubicBezTo>
                    <a:pt x="195" y="40"/>
                    <a:pt x="156" y="79"/>
                    <a:pt x="117" y="118"/>
                  </a:cubicBezTo>
                  <a:lnTo>
                    <a:pt x="39" y="156"/>
                  </a:lnTo>
                  <a:cubicBezTo>
                    <a:pt x="39" y="234"/>
                    <a:pt x="0" y="273"/>
                    <a:pt x="0" y="351"/>
                  </a:cubicBezTo>
                  <a:lnTo>
                    <a:pt x="0" y="429"/>
                  </a:lnTo>
                  <a:cubicBezTo>
                    <a:pt x="0" y="468"/>
                    <a:pt x="0" y="507"/>
                    <a:pt x="39" y="546"/>
                  </a:cubicBezTo>
                  <a:cubicBezTo>
                    <a:pt x="39" y="585"/>
                    <a:pt x="78" y="623"/>
                    <a:pt x="117" y="662"/>
                  </a:cubicBezTo>
                  <a:cubicBezTo>
                    <a:pt x="117" y="701"/>
                    <a:pt x="156" y="740"/>
                    <a:pt x="195" y="740"/>
                  </a:cubicBezTo>
                  <a:cubicBezTo>
                    <a:pt x="234" y="740"/>
                    <a:pt x="312" y="779"/>
                    <a:pt x="351" y="779"/>
                  </a:cubicBezTo>
                  <a:lnTo>
                    <a:pt x="429" y="779"/>
                  </a:lnTo>
                  <a:cubicBezTo>
                    <a:pt x="506" y="740"/>
                    <a:pt x="545" y="701"/>
                    <a:pt x="584" y="662"/>
                  </a:cubicBezTo>
                  <a:lnTo>
                    <a:pt x="623" y="623"/>
                  </a:lnTo>
                  <a:cubicBezTo>
                    <a:pt x="662" y="546"/>
                    <a:pt x="662" y="507"/>
                    <a:pt x="662" y="429"/>
                  </a:cubicBezTo>
                  <a:lnTo>
                    <a:pt x="662" y="351"/>
                  </a:lnTo>
                  <a:cubicBezTo>
                    <a:pt x="701" y="312"/>
                    <a:pt x="662" y="273"/>
                    <a:pt x="662" y="234"/>
                  </a:cubicBezTo>
                  <a:cubicBezTo>
                    <a:pt x="623" y="156"/>
                    <a:pt x="545" y="79"/>
                    <a:pt x="467" y="40"/>
                  </a:cubicBezTo>
                  <a:cubicBezTo>
                    <a:pt x="429" y="40"/>
                    <a:pt x="390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8563485" y="221952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8549099" y="2209912"/>
              <a:ext cx="27601" cy="20430"/>
            </a:xfrm>
            <a:custGeom>
              <a:avLst/>
              <a:gdLst/>
              <a:ahLst/>
              <a:cxnLst/>
              <a:rect l="l" t="t" r="r" b="b"/>
              <a:pathLst>
                <a:path w="896" h="663" extrusionOk="0">
                  <a:moveTo>
                    <a:pt x="468" y="1"/>
                  </a:moveTo>
                  <a:cubicBezTo>
                    <a:pt x="1" y="1"/>
                    <a:pt x="1" y="663"/>
                    <a:pt x="468" y="663"/>
                  </a:cubicBezTo>
                  <a:cubicBezTo>
                    <a:pt x="896" y="663"/>
                    <a:pt x="896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580274" y="2253083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8565888" y="2242298"/>
              <a:ext cx="27601" cy="21632"/>
            </a:xfrm>
            <a:custGeom>
              <a:avLst/>
              <a:gdLst/>
              <a:ahLst/>
              <a:cxnLst/>
              <a:rect l="l" t="t" r="r" b="b"/>
              <a:pathLst>
                <a:path w="896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895" y="701"/>
                    <a:pt x="895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8604241" y="2278289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591056" y="2267473"/>
              <a:ext cx="27601" cy="20430"/>
            </a:xfrm>
            <a:custGeom>
              <a:avLst/>
              <a:gdLst/>
              <a:ahLst/>
              <a:cxnLst/>
              <a:rect l="l" t="t" r="r" b="b"/>
              <a:pathLst>
                <a:path w="896" h="663" extrusionOk="0">
                  <a:moveTo>
                    <a:pt x="429" y="1"/>
                  </a:moveTo>
                  <a:cubicBezTo>
                    <a:pt x="1" y="1"/>
                    <a:pt x="1" y="662"/>
                    <a:pt x="429" y="662"/>
                  </a:cubicBezTo>
                  <a:cubicBezTo>
                    <a:pt x="896" y="662"/>
                    <a:pt x="896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8604241" y="2231513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8591056" y="2220728"/>
              <a:ext cx="27601" cy="20400"/>
            </a:xfrm>
            <a:custGeom>
              <a:avLst/>
              <a:gdLst/>
              <a:ahLst/>
              <a:cxnLst/>
              <a:rect l="l" t="t" r="r" b="b"/>
              <a:pathLst>
                <a:path w="896" h="662" extrusionOk="0">
                  <a:moveTo>
                    <a:pt x="429" y="0"/>
                  </a:moveTo>
                  <a:cubicBezTo>
                    <a:pt x="1" y="0"/>
                    <a:pt x="1" y="662"/>
                    <a:pt x="429" y="662"/>
                  </a:cubicBezTo>
                  <a:cubicBezTo>
                    <a:pt x="896" y="662"/>
                    <a:pt x="896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555106" y="217034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8540719" y="2159561"/>
              <a:ext cx="27601" cy="20430"/>
            </a:xfrm>
            <a:custGeom>
              <a:avLst/>
              <a:gdLst/>
              <a:ahLst/>
              <a:cxnLst/>
              <a:rect l="l" t="t" r="r" b="b"/>
              <a:pathLst>
                <a:path w="896" h="663" extrusionOk="0">
                  <a:moveTo>
                    <a:pt x="467" y="1"/>
                  </a:moveTo>
                  <a:cubicBezTo>
                    <a:pt x="0" y="1"/>
                    <a:pt x="0" y="662"/>
                    <a:pt x="467" y="662"/>
                  </a:cubicBezTo>
                  <a:cubicBezTo>
                    <a:pt x="895" y="662"/>
                    <a:pt x="895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8513148" y="211759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499963" y="2106807"/>
              <a:ext cx="27601" cy="21601"/>
            </a:xfrm>
            <a:custGeom>
              <a:avLst/>
              <a:gdLst/>
              <a:ahLst/>
              <a:cxnLst/>
              <a:rect l="l" t="t" r="r" b="b"/>
              <a:pathLst>
                <a:path w="896" h="701" extrusionOk="0">
                  <a:moveTo>
                    <a:pt x="428" y="0"/>
                  </a:moveTo>
                  <a:cubicBezTo>
                    <a:pt x="0" y="0"/>
                    <a:pt x="0" y="701"/>
                    <a:pt x="428" y="701"/>
                  </a:cubicBezTo>
                  <a:cubicBezTo>
                    <a:pt x="895" y="662"/>
                    <a:pt x="895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8491553" y="207322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8477167" y="2062435"/>
              <a:ext cx="27601" cy="21632"/>
            </a:xfrm>
            <a:custGeom>
              <a:avLst/>
              <a:gdLst/>
              <a:ahLst/>
              <a:cxnLst/>
              <a:rect l="l" t="t" r="r" b="b"/>
              <a:pathLst>
                <a:path w="896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896" y="701"/>
                    <a:pt x="896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8468787" y="210680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8455602" y="2096022"/>
              <a:ext cx="27601" cy="20400"/>
            </a:xfrm>
            <a:custGeom>
              <a:avLst/>
              <a:gdLst/>
              <a:ahLst/>
              <a:cxnLst/>
              <a:rect l="l" t="t" r="r" b="b"/>
              <a:pathLst>
                <a:path w="896" h="662" extrusionOk="0">
                  <a:moveTo>
                    <a:pt x="428" y="0"/>
                  </a:moveTo>
                  <a:cubicBezTo>
                    <a:pt x="0" y="0"/>
                    <a:pt x="0" y="662"/>
                    <a:pt x="428" y="662"/>
                  </a:cubicBezTo>
                  <a:cubicBezTo>
                    <a:pt x="895" y="662"/>
                    <a:pt x="895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8529906" y="2211114"/>
              <a:ext cx="2434" cy="31"/>
            </a:xfrm>
            <a:custGeom>
              <a:avLst/>
              <a:gdLst/>
              <a:ahLst/>
              <a:cxnLst/>
              <a:rect l="l" t="t" r="r" b="b"/>
              <a:pathLst>
                <a:path w="79" h="1" extrusionOk="0">
                  <a:moveTo>
                    <a:pt x="1" y="1"/>
                  </a:moveTo>
                  <a:lnTo>
                    <a:pt x="79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8520326" y="2201530"/>
              <a:ext cx="22796" cy="20430"/>
            </a:xfrm>
            <a:custGeom>
              <a:avLst/>
              <a:gdLst/>
              <a:ahLst/>
              <a:cxnLst/>
              <a:rect l="l" t="t" r="r" b="b"/>
              <a:pathLst>
                <a:path w="740" h="663" extrusionOk="0">
                  <a:moveTo>
                    <a:pt x="312" y="1"/>
                  </a:moveTo>
                  <a:cubicBezTo>
                    <a:pt x="273" y="1"/>
                    <a:pt x="234" y="1"/>
                    <a:pt x="195" y="40"/>
                  </a:cubicBezTo>
                  <a:cubicBezTo>
                    <a:pt x="117" y="40"/>
                    <a:pt x="40" y="117"/>
                    <a:pt x="1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429"/>
                  </a:lnTo>
                  <a:cubicBezTo>
                    <a:pt x="1" y="468"/>
                    <a:pt x="40" y="506"/>
                    <a:pt x="78" y="584"/>
                  </a:cubicBezTo>
                  <a:lnTo>
                    <a:pt x="156" y="623"/>
                  </a:lnTo>
                  <a:cubicBezTo>
                    <a:pt x="195" y="662"/>
                    <a:pt x="273" y="662"/>
                    <a:pt x="312" y="662"/>
                  </a:cubicBezTo>
                  <a:lnTo>
                    <a:pt x="390" y="662"/>
                  </a:lnTo>
                  <a:cubicBezTo>
                    <a:pt x="468" y="662"/>
                    <a:pt x="507" y="662"/>
                    <a:pt x="545" y="623"/>
                  </a:cubicBezTo>
                  <a:cubicBezTo>
                    <a:pt x="584" y="623"/>
                    <a:pt x="623" y="584"/>
                    <a:pt x="623" y="584"/>
                  </a:cubicBezTo>
                  <a:cubicBezTo>
                    <a:pt x="662" y="545"/>
                    <a:pt x="701" y="506"/>
                    <a:pt x="701" y="468"/>
                  </a:cubicBezTo>
                  <a:cubicBezTo>
                    <a:pt x="740" y="429"/>
                    <a:pt x="740" y="390"/>
                    <a:pt x="740" y="312"/>
                  </a:cubicBezTo>
                  <a:lnTo>
                    <a:pt x="740" y="234"/>
                  </a:lnTo>
                  <a:cubicBezTo>
                    <a:pt x="740" y="195"/>
                    <a:pt x="701" y="117"/>
                    <a:pt x="662" y="78"/>
                  </a:cubicBezTo>
                  <a:lnTo>
                    <a:pt x="584" y="40"/>
                  </a:ln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8392050" y="192694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8377663" y="1916160"/>
              <a:ext cx="27601" cy="20400"/>
            </a:xfrm>
            <a:custGeom>
              <a:avLst/>
              <a:gdLst/>
              <a:ahLst/>
              <a:cxnLst/>
              <a:rect l="l" t="t" r="r" b="b"/>
              <a:pathLst>
                <a:path w="896" h="662" extrusionOk="0">
                  <a:moveTo>
                    <a:pt x="468" y="0"/>
                  </a:moveTo>
                  <a:cubicBezTo>
                    <a:pt x="1" y="0"/>
                    <a:pt x="1" y="662"/>
                    <a:pt x="468" y="662"/>
                  </a:cubicBezTo>
                  <a:cubicBezTo>
                    <a:pt x="896" y="662"/>
                    <a:pt x="896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8426830" y="1494066"/>
              <a:ext cx="136682" cy="132073"/>
            </a:xfrm>
            <a:custGeom>
              <a:avLst/>
              <a:gdLst/>
              <a:ahLst/>
              <a:cxnLst/>
              <a:rect l="l" t="t" r="r" b="b"/>
              <a:pathLst>
                <a:path w="4437" h="4286" extrusionOk="0">
                  <a:moveTo>
                    <a:pt x="4086" y="1"/>
                  </a:moveTo>
                  <a:cubicBezTo>
                    <a:pt x="3970" y="1"/>
                    <a:pt x="3853" y="78"/>
                    <a:pt x="3853" y="234"/>
                  </a:cubicBezTo>
                  <a:cubicBezTo>
                    <a:pt x="3853" y="934"/>
                    <a:pt x="3775" y="1635"/>
                    <a:pt x="3619" y="2335"/>
                  </a:cubicBezTo>
                  <a:cubicBezTo>
                    <a:pt x="3542" y="2686"/>
                    <a:pt x="3386" y="2958"/>
                    <a:pt x="3191" y="3230"/>
                  </a:cubicBezTo>
                  <a:cubicBezTo>
                    <a:pt x="2997" y="3425"/>
                    <a:pt x="2724" y="3581"/>
                    <a:pt x="2452" y="3581"/>
                  </a:cubicBezTo>
                  <a:cubicBezTo>
                    <a:pt x="2412" y="3586"/>
                    <a:pt x="2372" y="3588"/>
                    <a:pt x="2333" y="3588"/>
                  </a:cubicBezTo>
                  <a:cubicBezTo>
                    <a:pt x="2072" y="3588"/>
                    <a:pt x="1843" y="3478"/>
                    <a:pt x="1674" y="3308"/>
                  </a:cubicBezTo>
                  <a:cubicBezTo>
                    <a:pt x="1401" y="3075"/>
                    <a:pt x="1207" y="2802"/>
                    <a:pt x="1051" y="2530"/>
                  </a:cubicBezTo>
                  <a:cubicBezTo>
                    <a:pt x="740" y="1868"/>
                    <a:pt x="506" y="1168"/>
                    <a:pt x="390" y="468"/>
                  </a:cubicBezTo>
                  <a:cubicBezTo>
                    <a:pt x="354" y="360"/>
                    <a:pt x="269" y="311"/>
                    <a:pt x="188" y="311"/>
                  </a:cubicBezTo>
                  <a:cubicBezTo>
                    <a:pt x="92" y="311"/>
                    <a:pt x="0" y="380"/>
                    <a:pt x="0" y="506"/>
                  </a:cubicBezTo>
                  <a:cubicBezTo>
                    <a:pt x="39" y="1285"/>
                    <a:pt x="195" y="2063"/>
                    <a:pt x="506" y="2763"/>
                  </a:cubicBezTo>
                  <a:cubicBezTo>
                    <a:pt x="662" y="3153"/>
                    <a:pt x="895" y="3503"/>
                    <a:pt x="1207" y="3814"/>
                  </a:cubicBezTo>
                  <a:cubicBezTo>
                    <a:pt x="1527" y="4099"/>
                    <a:pt x="1945" y="4286"/>
                    <a:pt x="2372" y="4286"/>
                  </a:cubicBezTo>
                  <a:cubicBezTo>
                    <a:pt x="2411" y="4286"/>
                    <a:pt x="2451" y="4284"/>
                    <a:pt x="2491" y="4281"/>
                  </a:cubicBezTo>
                  <a:cubicBezTo>
                    <a:pt x="2958" y="4281"/>
                    <a:pt x="3425" y="4048"/>
                    <a:pt x="3697" y="3658"/>
                  </a:cubicBezTo>
                  <a:cubicBezTo>
                    <a:pt x="3970" y="3347"/>
                    <a:pt x="4164" y="2958"/>
                    <a:pt x="4242" y="2530"/>
                  </a:cubicBezTo>
                  <a:cubicBezTo>
                    <a:pt x="4398" y="1752"/>
                    <a:pt x="4437" y="973"/>
                    <a:pt x="4320" y="195"/>
                  </a:cubicBezTo>
                  <a:cubicBezTo>
                    <a:pt x="4281" y="78"/>
                    <a:pt x="4203" y="1"/>
                    <a:pt x="4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8438813" y="1714234"/>
              <a:ext cx="628195" cy="970402"/>
            </a:xfrm>
            <a:custGeom>
              <a:avLst/>
              <a:gdLst/>
              <a:ahLst/>
              <a:cxnLst/>
              <a:rect l="l" t="t" r="r" b="b"/>
              <a:pathLst>
                <a:path w="20392" h="31492" extrusionOk="0">
                  <a:moveTo>
                    <a:pt x="4797" y="1"/>
                  </a:moveTo>
                  <a:cubicBezTo>
                    <a:pt x="4217" y="1"/>
                    <a:pt x="3672" y="276"/>
                    <a:pt x="3191" y="911"/>
                  </a:cubicBezTo>
                  <a:cubicBezTo>
                    <a:pt x="1" y="5113"/>
                    <a:pt x="6421" y="16126"/>
                    <a:pt x="6421" y="16126"/>
                  </a:cubicBezTo>
                  <a:cubicBezTo>
                    <a:pt x="6421" y="16126"/>
                    <a:pt x="8523" y="20095"/>
                    <a:pt x="6421" y="23753"/>
                  </a:cubicBezTo>
                  <a:cubicBezTo>
                    <a:pt x="4553" y="27032"/>
                    <a:pt x="66" y="31492"/>
                    <a:pt x="1668" y="31492"/>
                  </a:cubicBezTo>
                  <a:cubicBezTo>
                    <a:pt x="1835" y="31492"/>
                    <a:pt x="2067" y="31444"/>
                    <a:pt x="2374" y="31341"/>
                  </a:cubicBezTo>
                  <a:cubicBezTo>
                    <a:pt x="5604" y="30252"/>
                    <a:pt x="8678" y="23208"/>
                    <a:pt x="9885" y="20212"/>
                  </a:cubicBezTo>
                  <a:cubicBezTo>
                    <a:pt x="10083" y="19719"/>
                    <a:pt x="10298" y="19508"/>
                    <a:pt x="10512" y="19508"/>
                  </a:cubicBezTo>
                  <a:cubicBezTo>
                    <a:pt x="11599" y="19508"/>
                    <a:pt x="12682" y="24930"/>
                    <a:pt x="11675" y="26360"/>
                  </a:cubicBezTo>
                  <a:cubicBezTo>
                    <a:pt x="10930" y="27452"/>
                    <a:pt x="11135" y="28291"/>
                    <a:pt x="11765" y="28291"/>
                  </a:cubicBezTo>
                  <a:cubicBezTo>
                    <a:pt x="12123" y="28291"/>
                    <a:pt x="12618" y="28020"/>
                    <a:pt x="13153" y="27372"/>
                  </a:cubicBezTo>
                  <a:cubicBezTo>
                    <a:pt x="14593" y="25543"/>
                    <a:pt x="15138" y="21301"/>
                    <a:pt x="14399" y="18928"/>
                  </a:cubicBezTo>
                  <a:cubicBezTo>
                    <a:pt x="13988" y="17559"/>
                    <a:pt x="14152" y="16926"/>
                    <a:pt x="14523" y="16926"/>
                  </a:cubicBezTo>
                  <a:cubicBezTo>
                    <a:pt x="14785" y="16926"/>
                    <a:pt x="15150" y="17242"/>
                    <a:pt x="15488" y="17838"/>
                  </a:cubicBezTo>
                  <a:cubicBezTo>
                    <a:pt x="16273" y="19258"/>
                    <a:pt x="16232" y="24481"/>
                    <a:pt x="17123" y="24481"/>
                  </a:cubicBezTo>
                  <a:cubicBezTo>
                    <a:pt x="17160" y="24481"/>
                    <a:pt x="17199" y="24472"/>
                    <a:pt x="17239" y="24453"/>
                  </a:cubicBezTo>
                  <a:cubicBezTo>
                    <a:pt x="18212" y="24025"/>
                    <a:pt x="20391" y="22547"/>
                    <a:pt x="19769" y="19745"/>
                  </a:cubicBezTo>
                  <a:cubicBezTo>
                    <a:pt x="19107" y="16943"/>
                    <a:pt x="12803" y="13480"/>
                    <a:pt x="12531" y="10795"/>
                  </a:cubicBezTo>
                  <a:cubicBezTo>
                    <a:pt x="12300" y="8486"/>
                    <a:pt x="8016" y="1"/>
                    <a:pt x="47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8517923" y="2630280"/>
              <a:ext cx="26400" cy="28134"/>
            </a:xfrm>
            <a:custGeom>
              <a:avLst/>
              <a:gdLst/>
              <a:ahLst/>
              <a:cxnLst/>
              <a:rect l="l" t="t" r="r" b="b"/>
              <a:pathLst>
                <a:path w="857" h="913" extrusionOk="0">
                  <a:moveTo>
                    <a:pt x="478" y="0"/>
                  </a:moveTo>
                  <a:cubicBezTo>
                    <a:pt x="459" y="0"/>
                    <a:pt x="442" y="5"/>
                    <a:pt x="429" y="18"/>
                  </a:cubicBezTo>
                  <a:lnTo>
                    <a:pt x="312" y="18"/>
                  </a:lnTo>
                  <a:cubicBezTo>
                    <a:pt x="234" y="18"/>
                    <a:pt x="156" y="57"/>
                    <a:pt x="118" y="96"/>
                  </a:cubicBezTo>
                  <a:lnTo>
                    <a:pt x="40" y="212"/>
                  </a:lnTo>
                  <a:cubicBezTo>
                    <a:pt x="1" y="251"/>
                    <a:pt x="1" y="329"/>
                    <a:pt x="1" y="407"/>
                  </a:cubicBezTo>
                  <a:lnTo>
                    <a:pt x="1" y="485"/>
                  </a:lnTo>
                  <a:cubicBezTo>
                    <a:pt x="1" y="562"/>
                    <a:pt x="1" y="601"/>
                    <a:pt x="40" y="679"/>
                  </a:cubicBezTo>
                  <a:cubicBezTo>
                    <a:pt x="79" y="757"/>
                    <a:pt x="156" y="835"/>
                    <a:pt x="273" y="874"/>
                  </a:cubicBezTo>
                  <a:cubicBezTo>
                    <a:pt x="312" y="913"/>
                    <a:pt x="351" y="913"/>
                    <a:pt x="429" y="913"/>
                  </a:cubicBezTo>
                  <a:lnTo>
                    <a:pt x="546" y="913"/>
                  </a:lnTo>
                  <a:cubicBezTo>
                    <a:pt x="623" y="913"/>
                    <a:pt x="662" y="874"/>
                    <a:pt x="740" y="796"/>
                  </a:cubicBezTo>
                  <a:lnTo>
                    <a:pt x="779" y="718"/>
                  </a:lnTo>
                  <a:cubicBezTo>
                    <a:pt x="818" y="679"/>
                    <a:pt x="857" y="601"/>
                    <a:pt x="857" y="524"/>
                  </a:cubicBezTo>
                  <a:lnTo>
                    <a:pt x="857" y="407"/>
                  </a:lnTo>
                  <a:cubicBezTo>
                    <a:pt x="857" y="368"/>
                    <a:pt x="857" y="290"/>
                    <a:pt x="818" y="251"/>
                  </a:cubicBezTo>
                  <a:cubicBezTo>
                    <a:pt x="779" y="212"/>
                    <a:pt x="779" y="173"/>
                    <a:pt x="740" y="134"/>
                  </a:cubicBezTo>
                  <a:cubicBezTo>
                    <a:pt x="701" y="96"/>
                    <a:pt x="623" y="57"/>
                    <a:pt x="585" y="18"/>
                  </a:cubicBezTo>
                  <a:cubicBezTo>
                    <a:pt x="559" y="18"/>
                    <a:pt x="515" y="0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8535914" y="2598449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8558679" y="2598449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8555106" y="2561256"/>
              <a:ext cx="31175" cy="2640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8594661" y="2537960"/>
              <a:ext cx="26400" cy="28134"/>
            </a:xfrm>
            <a:custGeom>
              <a:avLst/>
              <a:gdLst/>
              <a:ahLst/>
              <a:cxnLst/>
              <a:rect l="l" t="t" r="r" b="b"/>
              <a:pathLst>
                <a:path w="857" h="913" extrusionOk="0">
                  <a:moveTo>
                    <a:pt x="495" y="0"/>
                  </a:moveTo>
                  <a:cubicBezTo>
                    <a:pt x="476" y="0"/>
                    <a:pt x="454" y="4"/>
                    <a:pt x="428" y="17"/>
                  </a:cubicBezTo>
                  <a:lnTo>
                    <a:pt x="312" y="17"/>
                  </a:lnTo>
                  <a:cubicBezTo>
                    <a:pt x="234" y="17"/>
                    <a:pt x="195" y="56"/>
                    <a:pt x="117" y="95"/>
                  </a:cubicBezTo>
                  <a:lnTo>
                    <a:pt x="78" y="212"/>
                  </a:lnTo>
                  <a:cubicBezTo>
                    <a:pt x="39" y="251"/>
                    <a:pt x="0" y="329"/>
                    <a:pt x="0" y="406"/>
                  </a:cubicBezTo>
                  <a:lnTo>
                    <a:pt x="0" y="484"/>
                  </a:lnTo>
                  <a:cubicBezTo>
                    <a:pt x="0" y="562"/>
                    <a:pt x="0" y="601"/>
                    <a:pt x="39" y="679"/>
                  </a:cubicBezTo>
                  <a:cubicBezTo>
                    <a:pt x="78" y="757"/>
                    <a:pt x="156" y="835"/>
                    <a:pt x="273" y="873"/>
                  </a:cubicBezTo>
                  <a:cubicBezTo>
                    <a:pt x="312" y="912"/>
                    <a:pt x="389" y="912"/>
                    <a:pt x="428" y="912"/>
                  </a:cubicBezTo>
                  <a:lnTo>
                    <a:pt x="545" y="912"/>
                  </a:lnTo>
                  <a:cubicBezTo>
                    <a:pt x="623" y="912"/>
                    <a:pt x="701" y="873"/>
                    <a:pt x="740" y="796"/>
                  </a:cubicBezTo>
                  <a:lnTo>
                    <a:pt x="817" y="718"/>
                  </a:lnTo>
                  <a:cubicBezTo>
                    <a:pt x="817" y="679"/>
                    <a:pt x="856" y="601"/>
                    <a:pt x="856" y="523"/>
                  </a:cubicBezTo>
                  <a:lnTo>
                    <a:pt x="856" y="406"/>
                  </a:lnTo>
                  <a:cubicBezTo>
                    <a:pt x="856" y="368"/>
                    <a:pt x="856" y="329"/>
                    <a:pt x="817" y="251"/>
                  </a:cubicBezTo>
                  <a:cubicBezTo>
                    <a:pt x="779" y="134"/>
                    <a:pt x="701" y="56"/>
                    <a:pt x="584" y="17"/>
                  </a:cubicBezTo>
                  <a:cubicBezTo>
                    <a:pt x="558" y="17"/>
                    <a:pt x="532" y="0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8610248" y="2489305"/>
              <a:ext cx="31175" cy="2640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8649803" y="2468936"/>
              <a:ext cx="32376" cy="2640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9"/>
            <p:cNvSpPr/>
            <p:nvPr/>
          </p:nvSpPr>
          <p:spPr>
            <a:xfrm>
              <a:off x="8642595" y="2437752"/>
              <a:ext cx="34810" cy="26408"/>
            </a:xfrm>
            <a:custGeom>
              <a:avLst/>
              <a:gdLst/>
              <a:ahLst/>
              <a:cxnLst/>
              <a:rect l="l" t="t" r="r" b="b"/>
              <a:pathLst>
                <a:path w="1130" h="857" extrusionOk="0">
                  <a:moveTo>
                    <a:pt x="585" y="1"/>
                  </a:moveTo>
                  <a:cubicBezTo>
                    <a:pt x="1" y="1"/>
                    <a:pt x="1" y="857"/>
                    <a:pt x="585" y="857"/>
                  </a:cubicBezTo>
                  <a:cubicBezTo>
                    <a:pt x="1129" y="818"/>
                    <a:pt x="1129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9"/>
            <p:cNvSpPr/>
            <p:nvPr/>
          </p:nvSpPr>
          <p:spPr>
            <a:xfrm>
              <a:off x="8670166" y="2386200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9"/>
            <p:cNvSpPr/>
            <p:nvPr/>
          </p:nvSpPr>
          <p:spPr>
            <a:xfrm>
              <a:off x="8692962" y="2325034"/>
              <a:ext cx="26400" cy="28812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1" y="1"/>
                  </a:moveTo>
                  <a:cubicBezTo>
                    <a:pt x="234" y="40"/>
                    <a:pt x="156" y="79"/>
                    <a:pt x="117" y="117"/>
                  </a:cubicBezTo>
                  <a:lnTo>
                    <a:pt x="39" y="195"/>
                  </a:lnTo>
                  <a:cubicBezTo>
                    <a:pt x="0" y="273"/>
                    <a:pt x="0" y="351"/>
                    <a:pt x="0" y="429"/>
                  </a:cubicBezTo>
                  <a:lnTo>
                    <a:pt x="0" y="507"/>
                  </a:lnTo>
                  <a:cubicBezTo>
                    <a:pt x="0" y="584"/>
                    <a:pt x="0" y="623"/>
                    <a:pt x="39" y="701"/>
                  </a:cubicBezTo>
                  <a:cubicBezTo>
                    <a:pt x="39" y="740"/>
                    <a:pt x="78" y="779"/>
                    <a:pt x="117" y="818"/>
                  </a:cubicBezTo>
                  <a:cubicBezTo>
                    <a:pt x="156" y="857"/>
                    <a:pt x="195" y="896"/>
                    <a:pt x="273" y="896"/>
                  </a:cubicBezTo>
                  <a:cubicBezTo>
                    <a:pt x="311" y="935"/>
                    <a:pt x="350" y="935"/>
                    <a:pt x="428" y="935"/>
                  </a:cubicBezTo>
                  <a:lnTo>
                    <a:pt x="545" y="935"/>
                  </a:lnTo>
                  <a:cubicBezTo>
                    <a:pt x="623" y="935"/>
                    <a:pt x="662" y="896"/>
                    <a:pt x="740" y="818"/>
                  </a:cubicBezTo>
                  <a:lnTo>
                    <a:pt x="778" y="740"/>
                  </a:lnTo>
                  <a:cubicBezTo>
                    <a:pt x="817" y="662"/>
                    <a:pt x="856" y="623"/>
                    <a:pt x="856" y="545"/>
                  </a:cubicBezTo>
                  <a:lnTo>
                    <a:pt x="856" y="429"/>
                  </a:lnTo>
                  <a:cubicBezTo>
                    <a:pt x="856" y="390"/>
                    <a:pt x="856" y="312"/>
                    <a:pt x="817" y="273"/>
                  </a:cubicBezTo>
                  <a:cubicBezTo>
                    <a:pt x="778" y="156"/>
                    <a:pt x="701" y="79"/>
                    <a:pt x="584" y="40"/>
                  </a:cubicBezTo>
                  <a:cubicBezTo>
                    <a:pt x="545" y="40"/>
                    <a:pt x="467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9"/>
            <p:cNvSpPr/>
            <p:nvPr/>
          </p:nvSpPr>
          <p:spPr>
            <a:xfrm>
              <a:off x="8732517" y="2281863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9"/>
            <p:cNvSpPr/>
            <p:nvPr/>
          </p:nvSpPr>
          <p:spPr>
            <a:xfrm>
              <a:off x="8683351" y="2237521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8674972" y="2281863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8649803" y="2195552"/>
              <a:ext cx="32376" cy="2640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9"/>
            <p:cNvSpPr/>
            <p:nvPr/>
          </p:nvSpPr>
          <p:spPr>
            <a:xfrm>
              <a:off x="8672569" y="2134386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2" y="818"/>
                    <a:pt x="1012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9"/>
            <p:cNvSpPr/>
            <p:nvPr/>
          </p:nvSpPr>
          <p:spPr>
            <a:xfrm>
              <a:off x="8619829" y="2131983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9"/>
            <p:cNvSpPr/>
            <p:nvPr/>
          </p:nvSpPr>
          <p:spPr>
            <a:xfrm>
              <a:off x="8586251" y="2068444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9"/>
            <p:cNvSpPr/>
            <p:nvPr/>
          </p:nvSpPr>
          <p:spPr>
            <a:xfrm>
              <a:off x="8569492" y="2026475"/>
              <a:ext cx="31175" cy="2640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9"/>
            <p:cNvSpPr/>
            <p:nvPr/>
          </p:nvSpPr>
          <p:spPr>
            <a:xfrm>
              <a:off x="8611450" y="1988080"/>
              <a:ext cx="31175" cy="26439"/>
            </a:xfrm>
            <a:custGeom>
              <a:avLst/>
              <a:gdLst/>
              <a:ahLst/>
              <a:cxnLst/>
              <a:rect l="l" t="t" r="r" b="b"/>
              <a:pathLst>
                <a:path w="1012" h="858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9"/>
            <p:cNvSpPr/>
            <p:nvPr/>
          </p:nvSpPr>
          <p:spPr>
            <a:xfrm>
              <a:off x="8552703" y="1977295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8539518" y="1935326"/>
              <a:ext cx="31175" cy="2640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8531108" y="1874191"/>
              <a:ext cx="26400" cy="28812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2" y="0"/>
                  </a:moveTo>
                  <a:cubicBezTo>
                    <a:pt x="234" y="39"/>
                    <a:pt x="157" y="78"/>
                    <a:pt x="118" y="117"/>
                  </a:cubicBezTo>
                  <a:lnTo>
                    <a:pt x="40" y="234"/>
                  </a:lnTo>
                  <a:cubicBezTo>
                    <a:pt x="1" y="273"/>
                    <a:pt x="1" y="350"/>
                    <a:pt x="1" y="428"/>
                  </a:cubicBezTo>
                  <a:lnTo>
                    <a:pt x="1" y="506"/>
                  </a:lnTo>
                  <a:cubicBezTo>
                    <a:pt x="1" y="584"/>
                    <a:pt x="1" y="623"/>
                    <a:pt x="40" y="701"/>
                  </a:cubicBezTo>
                  <a:cubicBezTo>
                    <a:pt x="40" y="740"/>
                    <a:pt x="79" y="778"/>
                    <a:pt x="118" y="817"/>
                  </a:cubicBezTo>
                  <a:cubicBezTo>
                    <a:pt x="157" y="856"/>
                    <a:pt x="195" y="895"/>
                    <a:pt x="234" y="895"/>
                  </a:cubicBezTo>
                  <a:cubicBezTo>
                    <a:pt x="312" y="934"/>
                    <a:pt x="351" y="934"/>
                    <a:pt x="429" y="934"/>
                  </a:cubicBezTo>
                  <a:lnTo>
                    <a:pt x="546" y="934"/>
                  </a:lnTo>
                  <a:cubicBezTo>
                    <a:pt x="585" y="934"/>
                    <a:pt x="662" y="895"/>
                    <a:pt x="701" y="817"/>
                  </a:cubicBezTo>
                  <a:lnTo>
                    <a:pt x="779" y="740"/>
                  </a:lnTo>
                  <a:cubicBezTo>
                    <a:pt x="818" y="662"/>
                    <a:pt x="857" y="623"/>
                    <a:pt x="857" y="545"/>
                  </a:cubicBezTo>
                  <a:lnTo>
                    <a:pt x="857" y="428"/>
                  </a:lnTo>
                  <a:cubicBezTo>
                    <a:pt x="857" y="389"/>
                    <a:pt x="818" y="311"/>
                    <a:pt x="818" y="273"/>
                  </a:cubicBezTo>
                  <a:cubicBezTo>
                    <a:pt x="779" y="156"/>
                    <a:pt x="662" y="78"/>
                    <a:pt x="585" y="39"/>
                  </a:cubicBezTo>
                  <a:cubicBezTo>
                    <a:pt x="507" y="39"/>
                    <a:pt x="468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8574267" y="1858599"/>
              <a:ext cx="33608" cy="25207"/>
            </a:xfrm>
            <a:custGeom>
              <a:avLst/>
              <a:gdLst/>
              <a:ahLst/>
              <a:cxnLst/>
              <a:rect l="l" t="t" r="r" b="b"/>
              <a:pathLst>
                <a:path w="1091" h="818" extrusionOk="0">
                  <a:moveTo>
                    <a:pt x="546" y="0"/>
                  </a:moveTo>
                  <a:cubicBezTo>
                    <a:pt x="1" y="0"/>
                    <a:pt x="1" y="817"/>
                    <a:pt x="546" y="817"/>
                  </a:cubicBezTo>
                  <a:cubicBezTo>
                    <a:pt x="1090" y="817"/>
                    <a:pt x="1090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8575468" y="1910151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2" y="818"/>
                    <a:pt x="1012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8545494" y="1799836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8571864" y="1725481"/>
              <a:ext cx="32407" cy="2640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40"/>
                    <a:pt x="1" y="779"/>
                    <a:pt x="546" y="857"/>
                  </a:cubicBezTo>
                  <a:cubicBezTo>
                    <a:pt x="1052" y="779"/>
                    <a:pt x="1052" y="40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8529906" y="1761472"/>
              <a:ext cx="32407" cy="2640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39"/>
                    <a:pt x="1" y="779"/>
                    <a:pt x="546" y="856"/>
                  </a:cubicBezTo>
                  <a:cubicBezTo>
                    <a:pt x="1052" y="779"/>
                    <a:pt x="1052" y="39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8588653" y="1769854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2" y="779"/>
                    <a:pt x="1012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8577871" y="1954524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6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8628208" y="2062435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8796039" y="2320258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2" y="778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8812828" y="2389805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8818836" y="2444963"/>
              <a:ext cx="31175" cy="2640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8808023" y="2502493"/>
              <a:ext cx="31205" cy="26439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8796039" y="2536081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8844004" y="2478520"/>
              <a:ext cx="31205" cy="25207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6" y="1"/>
                  </a:moveTo>
                  <a:cubicBezTo>
                    <a:pt x="0" y="40"/>
                    <a:pt x="0" y="779"/>
                    <a:pt x="506" y="818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8965071" y="2400590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9"/>
                    <a:pt x="506" y="856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8981861" y="2331043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8943507" y="2358621"/>
              <a:ext cx="28803" cy="26408"/>
            </a:xfrm>
            <a:custGeom>
              <a:avLst/>
              <a:gdLst/>
              <a:ahLst/>
              <a:cxnLst/>
              <a:rect l="l" t="t" r="r" b="b"/>
              <a:pathLst>
                <a:path w="935" h="857" extrusionOk="0">
                  <a:moveTo>
                    <a:pt x="428" y="0"/>
                  </a:moveTo>
                  <a:cubicBezTo>
                    <a:pt x="350" y="0"/>
                    <a:pt x="311" y="39"/>
                    <a:pt x="273" y="39"/>
                  </a:cubicBezTo>
                  <a:cubicBezTo>
                    <a:pt x="195" y="78"/>
                    <a:pt x="156" y="78"/>
                    <a:pt x="117" y="156"/>
                  </a:cubicBezTo>
                  <a:cubicBezTo>
                    <a:pt x="39" y="234"/>
                    <a:pt x="0" y="312"/>
                    <a:pt x="0" y="428"/>
                  </a:cubicBezTo>
                  <a:lnTo>
                    <a:pt x="0" y="545"/>
                  </a:lnTo>
                  <a:cubicBezTo>
                    <a:pt x="0" y="623"/>
                    <a:pt x="39" y="701"/>
                    <a:pt x="117" y="740"/>
                  </a:cubicBezTo>
                  <a:lnTo>
                    <a:pt x="195" y="817"/>
                  </a:lnTo>
                  <a:cubicBezTo>
                    <a:pt x="273" y="856"/>
                    <a:pt x="311" y="856"/>
                    <a:pt x="389" y="856"/>
                  </a:cubicBezTo>
                  <a:lnTo>
                    <a:pt x="506" y="856"/>
                  </a:lnTo>
                  <a:cubicBezTo>
                    <a:pt x="545" y="856"/>
                    <a:pt x="623" y="856"/>
                    <a:pt x="662" y="817"/>
                  </a:cubicBezTo>
                  <a:cubicBezTo>
                    <a:pt x="701" y="817"/>
                    <a:pt x="739" y="779"/>
                    <a:pt x="817" y="740"/>
                  </a:cubicBezTo>
                  <a:cubicBezTo>
                    <a:pt x="856" y="701"/>
                    <a:pt x="856" y="662"/>
                    <a:pt x="895" y="584"/>
                  </a:cubicBezTo>
                  <a:cubicBezTo>
                    <a:pt x="895" y="545"/>
                    <a:pt x="934" y="506"/>
                    <a:pt x="934" y="428"/>
                  </a:cubicBezTo>
                  <a:lnTo>
                    <a:pt x="934" y="312"/>
                  </a:lnTo>
                  <a:cubicBezTo>
                    <a:pt x="895" y="273"/>
                    <a:pt x="856" y="195"/>
                    <a:pt x="817" y="156"/>
                  </a:cubicBezTo>
                  <a:lnTo>
                    <a:pt x="739" y="78"/>
                  </a:lnTo>
                  <a:cubicBezTo>
                    <a:pt x="662" y="39"/>
                    <a:pt x="584" y="0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8937500" y="2278289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78"/>
                    <a:pt x="1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8939903" y="2248306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9"/>
                    <a:pt x="506" y="856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8882357" y="2201530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78"/>
                    <a:pt x="1" y="818"/>
                    <a:pt x="506" y="857"/>
                  </a:cubicBezTo>
                  <a:cubicBezTo>
                    <a:pt x="1012" y="818"/>
                    <a:pt x="1012" y="78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8863165" y="2223131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7"/>
                    <a:pt x="507" y="856"/>
                  </a:cubicBezTo>
                  <a:cubicBezTo>
                    <a:pt x="1013" y="817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8998650" y="2373012"/>
              <a:ext cx="26400" cy="28812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1" y="0"/>
                  </a:moveTo>
                  <a:cubicBezTo>
                    <a:pt x="234" y="0"/>
                    <a:pt x="156" y="39"/>
                    <a:pt x="117" y="117"/>
                  </a:cubicBezTo>
                  <a:lnTo>
                    <a:pt x="39" y="195"/>
                  </a:lnTo>
                  <a:cubicBezTo>
                    <a:pt x="0" y="273"/>
                    <a:pt x="0" y="312"/>
                    <a:pt x="0" y="389"/>
                  </a:cubicBezTo>
                  <a:lnTo>
                    <a:pt x="0" y="506"/>
                  </a:lnTo>
                  <a:cubicBezTo>
                    <a:pt x="0" y="545"/>
                    <a:pt x="0" y="623"/>
                    <a:pt x="39" y="662"/>
                  </a:cubicBezTo>
                  <a:cubicBezTo>
                    <a:pt x="39" y="701"/>
                    <a:pt x="78" y="740"/>
                    <a:pt x="117" y="779"/>
                  </a:cubicBezTo>
                  <a:cubicBezTo>
                    <a:pt x="156" y="817"/>
                    <a:pt x="195" y="856"/>
                    <a:pt x="234" y="895"/>
                  </a:cubicBezTo>
                  <a:cubicBezTo>
                    <a:pt x="311" y="895"/>
                    <a:pt x="350" y="934"/>
                    <a:pt x="428" y="934"/>
                  </a:cubicBezTo>
                  <a:lnTo>
                    <a:pt x="545" y="934"/>
                  </a:lnTo>
                  <a:cubicBezTo>
                    <a:pt x="584" y="895"/>
                    <a:pt x="662" y="856"/>
                    <a:pt x="701" y="817"/>
                  </a:cubicBezTo>
                  <a:lnTo>
                    <a:pt x="778" y="740"/>
                  </a:lnTo>
                  <a:cubicBezTo>
                    <a:pt x="817" y="662"/>
                    <a:pt x="817" y="584"/>
                    <a:pt x="856" y="506"/>
                  </a:cubicBezTo>
                  <a:lnTo>
                    <a:pt x="856" y="428"/>
                  </a:lnTo>
                  <a:cubicBezTo>
                    <a:pt x="856" y="350"/>
                    <a:pt x="817" y="312"/>
                    <a:pt x="817" y="273"/>
                  </a:cubicBezTo>
                  <a:cubicBezTo>
                    <a:pt x="778" y="195"/>
                    <a:pt x="739" y="156"/>
                    <a:pt x="701" y="117"/>
                  </a:cubicBezTo>
                  <a:cubicBezTo>
                    <a:pt x="662" y="78"/>
                    <a:pt x="623" y="39"/>
                    <a:pt x="584" y="39"/>
                  </a:cubicBezTo>
                  <a:cubicBezTo>
                    <a:pt x="506" y="0"/>
                    <a:pt x="46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8939903" y="2311845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" name="Google Shape;394;p19"/>
          <p:cNvGrpSpPr/>
          <p:nvPr/>
        </p:nvGrpSpPr>
        <p:grpSpPr>
          <a:xfrm>
            <a:off x="5948134" y="2087810"/>
            <a:ext cx="1856841" cy="3062615"/>
            <a:chOff x="979413" y="1607825"/>
            <a:chExt cx="1856841" cy="2922900"/>
          </a:xfrm>
        </p:grpSpPr>
        <p:sp>
          <p:nvSpPr>
            <p:cNvPr id="395" name="Google Shape;395;p19"/>
            <p:cNvSpPr/>
            <p:nvPr/>
          </p:nvSpPr>
          <p:spPr>
            <a:xfrm>
              <a:off x="979413" y="4278125"/>
              <a:ext cx="1682400" cy="252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2382241" y="4218046"/>
              <a:ext cx="82672" cy="208513"/>
            </a:xfrm>
            <a:custGeom>
              <a:avLst/>
              <a:gdLst/>
              <a:ahLst/>
              <a:cxnLst/>
              <a:rect l="l" t="t" r="r" b="b"/>
              <a:pathLst>
                <a:path w="2369" h="5975" extrusionOk="0">
                  <a:moveTo>
                    <a:pt x="560" y="0"/>
                  </a:moveTo>
                  <a:cubicBezTo>
                    <a:pt x="552" y="0"/>
                    <a:pt x="543" y="1"/>
                    <a:pt x="534" y="3"/>
                  </a:cubicBezTo>
                  <a:cubicBezTo>
                    <a:pt x="1" y="137"/>
                    <a:pt x="1368" y="3973"/>
                    <a:pt x="2035" y="5741"/>
                  </a:cubicBezTo>
                  <a:cubicBezTo>
                    <a:pt x="2169" y="5907"/>
                    <a:pt x="2269" y="5974"/>
                    <a:pt x="2336" y="5974"/>
                  </a:cubicBezTo>
                  <a:cubicBezTo>
                    <a:pt x="2336" y="5974"/>
                    <a:pt x="2369" y="5941"/>
                    <a:pt x="2369" y="5907"/>
                  </a:cubicBezTo>
                  <a:cubicBezTo>
                    <a:pt x="2139" y="4232"/>
                    <a:pt x="1132" y="0"/>
                    <a:pt x="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7" name="Google Shape;397;p19"/>
            <p:cNvGrpSpPr/>
            <p:nvPr/>
          </p:nvGrpSpPr>
          <p:grpSpPr>
            <a:xfrm>
              <a:off x="2310074" y="3942046"/>
              <a:ext cx="345762" cy="484514"/>
              <a:chOff x="2310074" y="3942046"/>
              <a:chExt cx="345762" cy="484514"/>
            </a:xfrm>
          </p:grpSpPr>
          <p:sp>
            <p:nvSpPr>
              <p:cNvPr id="398" name="Google Shape;398;p19"/>
              <p:cNvSpPr/>
              <p:nvPr/>
            </p:nvSpPr>
            <p:spPr>
              <a:xfrm>
                <a:off x="2310074" y="4143331"/>
                <a:ext cx="166287" cy="283228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8116" extrusionOk="0">
                    <a:moveTo>
                      <a:pt x="2373" y="1"/>
                    </a:moveTo>
                    <a:cubicBezTo>
                      <a:pt x="2328" y="1"/>
                      <a:pt x="2282" y="4"/>
                      <a:pt x="2235" y="9"/>
                    </a:cubicBezTo>
                    <a:cubicBezTo>
                      <a:pt x="0" y="276"/>
                      <a:pt x="3003" y="6581"/>
                      <a:pt x="4103" y="7882"/>
                    </a:cubicBezTo>
                    <a:cubicBezTo>
                      <a:pt x="4237" y="8048"/>
                      <a:pt x="4337" y="8115"/>
                      <a:pt x="4404" y="8115"/>
                    </a:cubicBezTo>
                    <a:cubicBezTo>
                      <a:pt x="4404" y="8115"/>
                      <a:pt x="4437" y="8082"/>
                      <a:pt x="4437" y="8048"/>
                    </a:cubicBezTo>
                    <a:cubicBezTo>
                      <a:pt x="4764" y="7394"/>
                      <a:pt x="4674" y="1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9"/>
              <p:cNvSpPr/>
              <p:nvPr/>
            </p:nvSpPr>
            <p:spPr>
              <a:xfrm>
                <a:off x="2445509" y="3942046"/>
                <a:ext cx="210327" cy="482249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13819" extrusionOk="0">
                    <a:moveTo>
                      <a:pt x="2970" y="1"/>
                    </a:moveTo>
                    <a:cubicBezTo>
                      <a:pt x="643" y="1"/>
                      <a:pt x="0" y="10118"/>
                      <a:pt x="322" y="13049"/>
                    </a:cubicBezTo>
                    <a:cubicBezTo>
                      <a:pt x="354" y="13524"/>
                      <a:pt x="446" y="13819"/>
                      <a:pt x="541" y="13819"/>
                    </a:cubicBezTo>
                    <a:cubicBezTo>
                      <a:pt x="546" y="13819"/>
                      <a:pt x="551" y="13818"/>
                      <a:pt x="556" y="13816"/>
                    </a:cubicBezTo>
                    <a:cubicBezTo>
                      <a:pt x="589" y="13816"/>
                      <a:pt x="623" y="13783"/>
                      <a:pt x="689" y="13716"/>
                    </a:cubicBezTo>
                    <a:cubicBezTo>
                      <a:pt x="1757" y="12449"/>
                      <a:pt x="6027" y="907"/>
                      <a:pt x="3225" y="40"/>
                    </a:cubicBezTo>
                    <a:cubicBezTo>
                      <a:pt x="3138" y="14"/>
                      <a:pt x="3053" y="1"/>
                      <a:pt x="29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9"/>
              <p:cNvSpPr/>
              <p:nvPr/>
            </p:nvSpPr>
            <p:spPr>
              <a:xfrm>
                <a:off x="2456746" y="4053926"/>
                <a:ext cx="111777" cy="370367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0613" extrusionOk="0">
                    <a:moveTo>
                      <a:pt x="2141" y="1"/>
                    </a:moveTo>
                    <a:cubicBezTo>
                      <a:pt x="1184" y="1"/>
                      <a:pt x="265" y="6837"/>
                      <a:pt x="0" y="9843"/>
                    </a:cubicBezTo>
                    <a:cubicBezTo>
                      <a:pt x="32" y="10318"/>
                      <a:pt x="124" y="10613"/>
                      <a:pt x="219" y="10613"/>
                    </a:cubicBezTo>
                    <a:cubicBezTo>
                      <a:pt x="224" y="10613"/>
                      <a:pt x="229" y="10612"/>
                      <a:pt x="234" y="10610"/>
                    </a:cubicBezTo>
                    <a:cubicBezTo>
                      <a:pt x="267" y="10610"/>
                      <a:pt x="301" y="10577"/>
                      <a:pt x="367" y="10510"/>
                    </a:cubicBezTo>
                    <a:cubicBezTo>
                      <a:pt x="1368" y="8042"/>
                      <a:pt x="3203" y="136"/>
                      <a:pt x="2169" y="3"/>
                    </a:cubicBezTo>
                    <a:cubicBezTo>
                      <a:pt x="2159" y="2"/>
                      <a:pt x="2150" y="1"/>
                      <a:pt x="21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" name="Google Shape;401;p19"/>
            <p:cNvSpPr/>
            <p:nvPr/>
          </p:nvSpPr>
          <p:spPr>
            <a:xfrm>
              <a:off x="1483575" y="3658229"/>
              <a:ext cx="265465" cy="674045"/>
            </a:xfrm>
            <a:custGeom>
              <a:avLst/>
              <a:gdLst/>
              <a:ahLst/>
              <a:cxnLst/>
              <a:rect l="l" t="t" r="r" b="b"/>
              <a:pathLst>
                <a:path w="7607" h="19315" extrusionOk="0">
                  <a:moveTo>
                    <a:pt x="6872" y="0"/>
                  </a:moveTo>
                  <a:lnTo>
                    <a:pt x="401" y="100"/>
                  </a:lnTo>
                  <a:cubicBezTo>
                    <a:pt x="201" y="234"/>
                    <a:pt x="68" y="334"/>
                    <a:pt x="68" y="501"/>
                  </a:cubicBezTo>
                  <a:cubicBezTo>
                    <a:pt x="1" y="1702"/>
                    <a:pt x="1" y="2836"/>
                    <a:pt x="1" y="3903"/>
                  </a:cubicBezTo>
                  <a:cubicBezTo>
                    <a:pt x="68" y="8907"/>
                    <a:pt x="1135" y="13844"/>
                    <a:pt x="3070" y="18447"/>
                  </a:cubicBezTo>
                  <a:cubicBezTo>
                    <a:pt x="3303" y="19014"/>
                    <a:pt x="3470" y="19314"/>
                    <a:pt x="3470" y="19314"/>
                  </a:cubicBezTo>
                  <a:lnTo>
                    <a:pt x="7606" y="18714"/>
                  </a:lnTo>
                  <a:cubicBezTo>
                    <a:pt x="7606" y="18714"/>
                    <a:pt x="7540" y="18480"/>
                    <a:pt x="7473" y="18047"/>
                  </a:cubicBezTo>
                  <a:cubicBezTo>
                    <a:pt x="7039" y="15345"/>
                    <a:pt x="6772" y="12643"/>
                    <a:pt x="6739" y="9941"/>
                  </a:cubicBezTo>
                  <a:cubicBezTo>
                    <a:pt x="6672" y="7439"/>
                    <a:pt x="6672" y="5471"/>
                    <a:pt x="6706" y="3970"/>
                  </a:cubicBezTo>
                  <a:cubicBezTo>
                    <a:pt x="6739" y="1802"/>
                    <a:pt x="6839" y="534"/>
                    <a:pt x="6872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1420726" y="4279813"/>
              <a:ext cx="360805" cy="149292"/>
            </a:xfrm>
            <a:custGeom>
              <a:avLst/>
              <a:gdLst/>
              <a:ahLst/>
              <a:cxnLst/>
              <a:rect l="l" t="t" r="r" b="b"/>
              <a:pathLst>
                <a:path w="10339" h="4278" extrusionOk="0">
                  <a:moveTo>
                    <a:pt x="9081" y="0"/>
                  </a:moveTo>
                  <a:cubicBezTo>
                    <a:pt x="9078" y="0"/>
                    <a:pt x="9076" y="0"/>
                    <a:pt x="9074" y="1"/>
                  </a:cubicBezTo>
                  <a:cubicBezTo>
                    <a:pt x="8006" y="301"/>
                    <a:pt x="6939" y="468"/>
                    <a:pt x="5838" y="535"/>
                  </a:cubicBezTo>
                  <a:cubicBezTo>
                    <a:pt x="5605" y="568"/>
                    <a:pt x="4804" y="502"/>
                    <a:pt x="2402" y="1269"/>
                  </a:cubicBezTo>
                  <a:cubicBezTo>
                    <a:pt x="1" y="2036"/>
                    <a:pt x="1" y="3704"/>
                    <a:pt x="101" y="4171"/>
                  </a:cubicBezTo>
                  <a:cubicBezTo>
                    <a:pt x="122" y="4245"/>
                    <a:pt x="383" y="4277"/>
                    <a:pt x="807" y="4277"/>
                  </a:cubicBezTo>
                  <a:cubicBezTo>
                    <a:pt x="3048" y="4277"/>
                    <a:pt x="9850" y="3384"/>
                    <a:pt x="10074" y="3103"/>
                  </a:cubicBezTo>
                  <a:cubicBezTo>
                    <a:pt x="10338" y="2807"/>
                    <a:pt x="9298" y="0"/>
                    <a:pt x="9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1483575" y="3658229"/>
              <a:ext cx="239851" cy="138543"/>
            </a:xfrm>
            <a:custGeom>
              <a:avLst/>
              <a:gdLst/>
              <a:ahLst/>
              <a:cxnLst/>
              <a:rect l="l" t="t" r="r" b="b"/>
              <a:pathLst>
                <a:path w="6873" h="3970" extrusionOk="0">
                  <a:moveTo>
                    <a:pt x="6872" y="0"/>
                  </a:moveTo>
                  <a:lnTo>
                    <a:pt x="401" y="100"/>
                  </a:lnTo>
                  <a:cubicBezTo>
                    <a:pt x="201" y="234"/>
                    <a:pt x="68" y="334"/>
                    <a:pt x="68" y="501"/>
                  </a:cubicBezTo>
                  <a:cubicBezTo>
                    <a:pt x="1" y="1702"/>
                    <a:pt x="1" y="2836"/>
                    <a:pt x="1" y="3903"/>
                  </a:cubicBezTo>
                  <a:lnTo>
                    <a:pt x="6706" y="3970"/>
                  </a:lnTo>
                  <a:cubicBezTo>
                    <a:pt x="6739" y="1802"/>
                    <a:pt x="6839" y="534"/>
                    <a:pt x="6872" y="0"/>
                  </a:cubicBezTo>
                  <a:close/>
                </a:path>
              </a:pathLst>
            </a:custGeom>
            <a:solidFill>
              <a:srgbClr val="282828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1860741" y="3658229"/>
              <a:ext cx="266617" cy="674045"/>
            </a:xfrm>
            <a:custGeom>
              <a:avLst/>
              <a:gdLst/>
              <a:ahLst/>
              <a:cxnLst/>
              <a:rect l="l" t="t" r="r" b="b"/>
              <a:pathLst>
                <a:path w="7640" h="19315" extrusionOk="0">
                  <a:moveTo>
                    <a:pt x="734" y="0"/>
                  </a:moveTo>
                  <a:lnTo>
                    <a:pt x="734" y="0"/>
                  </a:lnTo>
                  <a:cubicBezTo>
                    <a:pt x="768" y="534"/>
                    <a:pt x="868" y="1802"/>
                    <a:pt x="901" y="3970"/>
                  </a:cubicBezTo>
                  <a:cubicBezTo>
                    <a:pt x="935" y="5471"/>
                    <a:pt x="935" y="7439"/>
                    <a:pt x="868" y="9941"/>
                  </a:cubicBezTo>
                  <a:cubicBezTo>
                    <a:pt x="835" y="12643"/>
                    <a:pt x="568" y="15345"/>
                    <a:pt x="134" y="18047"/>
                  </a:cubicBezTo>
                  <a:cubicBezTo>
                    <a:pt x="67" y="18480"/>
                    <a:pt x="1" y="18714"/>
                    <a:pt x="1" y="18714"/>
                  </a:cubicBezTo>
                  <a:lnTo>
                    <a:pt x="4137" y="19314"/>
                  </a:lnTo>
                  <a:cubicBezTo>
                    <a:pt x="4137" y="19314"/>
                    <a:pt x="4304" y="19014"/>
                    <a:pt x="4537" y="18447"/>
                  </a:cubicBezTo>
                  <a:cubicBezTo>
                    <a:pt x="6505" y="13844"/>
                    <a:pt x="7539" y="8907"/>
                    <a:pt x="7606" y="3903"/>
                  </a:cubicBezTo>
                  <a:cubicBezTo>
                    <a:pt x="7639" y="2836"/>
                    <a:pt x="7606" y="1702"/>
                    <a:pt x="7539" y="501"/>
                  </a:cubicBezTo>
                  <a:cubicBezTo>
                    <a:pt x="7539" y="334"/>
                    <a:pt x="7406" y="234"/>
                    <a:pt x="7206" y="100"/>
                  </a:cubicBezTo>
                  <a:lnTo>
                    <a:pt x="734" y="0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1828252" y="4279813"/>
              <a:ext cx="361957" cy="149292"/>
            </a:xfrm>
            <a:custGeom>
              <a:avLst/>
              <a:gdLst/>
              <a:ahLst/>
              <a:cxnLst/>
              <a:rect l="l" t="t" r="r" b="b"/>
              <a:pathLst>
                <a:path w="10372" h="4278" extrusionOk="0">
                  <a:moveTo>
                    <a:pt x="1258" y="0"/>
                  </a:moveTo>
                  <a:cubicBezTo>
                    <a:pt x="1041" y="0"/>
                    <a:pt x="1" y="2807"/>
                    <a:pt x="264" y="3103"/>
                  </a:cubicBezTo>
                  <a:cubicBezTo>
                    <a:pt x="489" y="3384"/>
                    <a:pt x="7291" y="4277"/>
                    <a:pt x="9532" y="4277"/>
                  </a:cubicBezTo>
                  <a:cubicBezTo>
                    <a:pt x="9956" y="4277"/>
                    <a:pt x="10217" y="4245"/>
                    <a:pt x="10238" y="4171"/>
                  </a:cubicBezTo>
                  <a:cubicBezTo>
                    <a:pt x="10372" y="3704"/>
                    <a:pt x="10338" y="2036"/>
                    <a:pt x="7937" y="1269"/>
                  </a:cubicBezTo>
                  <a:cubicBezTo>
                    <a:pt x="5535" y="502"/>
                    <a:pt x="4734" y="568"/>
                    <a:pt x="4501" y="535"/>
                  </a:cubicBezTo>
                  <a:cubicBezTo>
                    <a:pt x="3400" y="468"/>
                    <a:pt x="2333" y="301"/>
                    <a:pt x="1265" y="1"/>
                  </a:cubicBezTo>
                  <a:cubicBezTo>
                    <a:pt x="1263" y="0"/>
                    <a:pt x="1260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1886355" y="3658229"/>
              <a:ext cx="241002" cy="138543"/>
            </a:xfrm>
            <a:custGeom>
              <a:avLst/>
              <a:gdLst/>
              <a:ahLst/>
              <a:cxnLst/>
              <a:rect l="l" t="t" r="r" b="b"/>
              <a:pathLst>
                <a:path w="6906" h="3970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534"/>
                    <a:pt x="134" y="1802"/>
                    <a:pt x="167" y="3970"/>
                  </a:cubicBezTo>
                  <a:lnTo>
                    <a:pt x="6872" y="3903"/>
                  </a:lnTo>
                  <a:cubicBezTo>
                    <a:pt x="6905" y="2836"/>
                    <a:pt x="6872" y="1702"/>
                    <a:pt x="6805" y="501"/>
                  </a:cubicBezTo>
                  <a:cubicBezTo>
                    <a:pt x="6805" y="334"/>
                    <a:pt x="6672" y="234"/>
                    <a:pt x="6472" y="1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82828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1396298" y="3105287"/>
              <a:ext cx="797408" cy="643126"/>
            </a:xfrm>
            <a:custGeom>
              <a:avLst/>
              <a:gdLst/>
              <a:ahLst/>
              <a:cxnLst/>
              <a:rect l="l" t="t" r="r" b="b"/>
              <a:pathLst>
                <a:path w="22850" h="18429" extrusionOk="0">
                  <a:moveTo>
                    <a:pt x="19247" y="1"/>
                  </a:moveTo>
                  <a:lnTo>
                    <a:pt x="2202" y="401"/>
                  </a:lnTo>
                  <a:cubicBezTo>
                    <a:pt x="2168" y="635"/>
                    <a:pt x="1935" y="1569"/>
                    <a:pt x="1635" y="2970"/>
                  </a:cubicBezTo>
                  <a:cubicBezTo>
                    <a:pt x="1101" y="5505"/>
                    <a:pt x="734" y="8073"/>
                    <a:pt x="534" y="10675"/>
                  </a:cubicBezTo>
                  <a:cubicBezTo>
                    <a:pt x="234" y="15645"/>
                    <a:pt x="0" y="17780"/>
                    <a:pt x="434" y="18014"/>
                  </a:cubicBezTo>
                  <a:cubicBezTo>
                    <a:pt x="701" y="18114"/>
                    <a:pt x="3970" y="18381"/>
                    <a:pt x="6605" y="18414"/>
                  </a:cubicBezTo>
                  <a:cubicBezTo>
                    <a:pt x="6760" y="18425"/>
                    <a:pt x="6916" y="18429"/>
                    <a:pt x="7069" y="18429"/>
                  </a:cubicBezTo>
                  <a:cubicBezTo>
                    <a:pt x="7376" y="18429"/>
                    <a:pt x="7672" y="18414"/>
                    <a:pt x="7939" y="18414"/>
                  </a:cubicBezTo>
                  <a:cubicBezTo>
                    <a:pt x="8439" y="18414"/>
                    <a:pt x="8940" y="18381"/>
                    <a:pt x="9440" y="18314"/>
                  </a:cubicBezTo>
                  <a:cubicBezTo>
                    <a:pt x="9707" y="18247"/>
                    <a:pt x="9840" y="18180"/>
                    <a:pt x="9874" y="18114"/>
                  </a:cubicBezTo>
                  <a:cubicBezTo>
                    <a:pt x="10007" y="17413"/>
                    <a:pt x="10508" y="9141"/>
                    <a:pt x="10641" y="8740"/>
                  </a:cubicBezTo>
                  <a:cubicBezTo>
                    <a:pt x="10708" y="8640"/>
                    <a:pt x="10774" y="8607"/>
                    <a:pt x="10875" y="8574"/>
                  </a:cubicBezTo>
                  <a:cubicBezTo>
                    <a:pt x="11082" y="8504"/>
                    <a:pt x="11403" y="8464"/>
                    <a:pt x="11716" y="8464"/>
                  </a:cubicBezTo>
                  <a:cubicBezTo>
                    <a:pt x="12159" y="8464"/>
                    <a:pt x="12584" y="8545"/>
                    <a:pt x="12642" y="8740"/>
                  </a:cubicBezTo>
                  <a:cubicBezTo>
                    <a:pt x="12743" y="9141"/>
                    <a:pt x="13376" y="17747"/>
                    <a:pt x="13677" y="17947"/>
                  </a:cubicBezTo>
                  <a:cubicBezTo>
                    <a:pt x="13916" y="18090"/>
                    <a:pt x="18148" y="18371"/>
                    <a:pt x="20563" y="18371"/>
                  </a:cubicBezTo>
                  <a:cubicBezTo>
                    <a:pt x="21517" y="18371"/>
                    <a:pt x="22188" y="18327"/>
                    <a:pt x="22216" y="18214"/>
                  </a:cubicBezTo>
                  <a:cubicBezTo>
                    <a:pt x="22316" y="17813"/>
                    <a:pt x="22850" y="7706"/>
                    <a:pt x="19914" y="1335"/>
                  </a:cubicBezTo>
                  <a:cubicBezTo>
                    <a:pt x="19714" y="868"/>
                    <a:pt x="19481" y="434"/>
                    <a:pt x="19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1453319" y="3105287"/>
              <a:ext cx="637961" cy="123083"/>
            </a:xfrm>
            <a:custGeom>
              <a:avLst/>
              <a:gdLst/>
              <a:ahLst/>
              <a:cxnLst/>
              <a:rect l="l" t="t" r="r" b="b"/>
              <a:pathLst>
                <a:path w="18281" h="3527" extrusionOk="0">
                  <a:moveTo>
                    <a:pt x="17613" y="1"/>
                  </a:moveTo>
                  <a:lnTo>
                    <a:pt x="568" y="401"/>
                  </a:lnTo>
                  <a:cubicBezTo>
                    <a:pt x="534" y="635"/>
                    <a:pt x="301" y="1569"/>
                    <a:pt x="1" y="2970"/>
                  </a:cubicBezTo>
                  <a:cubicBezTo>
                    <a:pt x="1804" y="3365"/>
                    <a:pt x="3657" y="3527"/>
                    <a:pt x="5478" y="3527"/>
                  </a:cubicBezTo>
                  <a:cubicBezTo>
                    <a:pt x="10563" y="3527"/>
                    <a:pt x="15407" y="2268"/>
                    <a:pt x="18280" y="1335"/>
                  </a:cubicBezTo>
                  <a:cubicBezTo>
                    <a:pt x="18080" y="868"/>
                    <a:pt x="17847" y="434"/>
                    <a:pt x="17613" y="1"/>
                  </a:cubicBezTo>
                  <a:close/>
                </a:path>
              </a:pathLst>
            </a:custGeom>
            <a:solidFill>
              <a:srgbClr val="282828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1673345" y="3404459"/>
              <a:ext cx="102459" cy="343426"/>
            </a:xfrm>
            <a:custGeom>
              <a:avLst/>
              <a:gdLst/>
              <a:ahLst/>
              <a:cxnLst/>
              <a:rect l="l" t="t" r="r" b="b"/>
              <a:pathLst>
                <a:path w="2936" h="9841" extrusionOk="0">
                  <a:moveTo>
                    <a:pt x="2869" y="1"/>
                  </a:moveTo>
                  <a:cubicBezTo>
                    <a:pt x="534" y="1"/>
                    <a:pt x="467" y="1035"/>
                    <a:pt x="33" y="8373"/>
                  </a:cubicBezTo>
                  <a:cubicBezTo>
                    <a:pt x="0" y="8874"/>
                    <a:pt x="0" y="9341"/>
                    <a:pt x="0" y="9841"/>
                  </a:cubicBezTo>
                  <a:cubicBezTo>
                    <a:pt x="500" y="9841"/>
                    <a:pt x="1001" y="9808"/>
                    <a:pt x="1501" y="9741"/>
                  </a:cubicBezTo>
                  <a:cubicBezTo>
                    <a:pt x="1768" y="9674"/>
                    <a:pt x="1901" y="9607"/>
                    <a:pt x="1935" y="9541"/>
                  </a:cubicBezTo>
                  <a:cubicBezTo>
                    <a:pt x="2068" y="8840"/>
                    <a:pt x="2569" y="568"/>
                    <a:pt x="2702" y="167"/>
                  </a:cubicBezTo>
                  <a:cubicBezTo>
                    <a:pt x="2769" y="67"/>
                    <a:pt x="2835" y="34"/>
                    <a:pt x="2936" y="1"/>
                  </a:cubicBezTo>
                  <a:close/>
                </a:path>
              </a:pathLst>
            </a:custGeom>
            <a:solidFill>
              <a:srgbClr val="282828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1229840" y="3353230"/>
              <a:ext cx="253775" cy="252658"/>
            </a:xfrm>
            <a:custGeom>
              <a:avLst/>
              <a:gdLst/>
              <a:ahLst/>
              <a:cxnLst/>
              <a:rect l="l" t="t" r="r" b="b"/>
              <a:pathLst>
                <a:path w="7272" h="7240" extrusionOk="0">
                  <a:moveTo>
                    <a:pt x="3636" y="1"/>
                  </a:moveTo>
                  <a:cubicBezTo>
                    <a:pt x="1635" y="1"/>
                    <a:pt x="0" y="1602"/>
                    <a:pt x="0" y="3603"/>
                  </a:cubicBezTo>
                  <a:cubicBezTo>
                    <a:pt x="0" y="5605"/>
                    <a:pt x="1635" y="7239"/>
                    <a:pt x="3636" y="7239"/>
                  </a:cubicBezTo>
                  <a:cubicBezTo>
                    <a:pt x="5671" y="7239"/>
                    <a:pt x="7272" y="5605"/>
                    <a:pt x="7272" y="3603"/>
                  </a:cubicBezTo>
                  <a:cubicBezTo>
                    <a:pt x="7272" y="1602"/>
                    <a:pt x="5671" y="1"/>
                    <a:pt x="3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1312475" y="3380031"/>
              <a:ext cx="176965" cy="158190"/>
            </a:xfrm>
            <a:custGeom>
              <a:avLst/>
              <a:gdLst/>
              <a:ahLst/>
              <a:cxnLst/>
              <a:rect l="l" t="t" r="r" b="b"/>
              <a:pathLst>
                <a:path w="5071" h="4533" extrusionOk="0">
                  <a:moveTo>
                    <a:pt x="1935" y="0"/>
                  </a:moveTo>
                  <a:cubicBezTo>
                    <a:pt x="1868" y="133"/>
                    <a:pt x="0" y="1268"/>
                    <a:pt x="634" y="3036"/>
                  </a:cubicBezTo>
                  <a:cubicBezTo>
                    <a:pt x="985" y="4069"/>
                    <a:pt x="2043" y="4533"/>
                    <a:pt x="2982" y="4533"/>
                  </a:cubicBezTo>
                  <a:cubicBezTo>
                    <a:pt x="3648" y="4533"/>
                    <a:pt x="4254" y="4299"/>
                    <a:pt x="4504" y="3869"/>
                  </a:cubicBezTo>
                  <a:cubicBezTo>
                    <a:pt x="5071" y="2869"/>
                    <a:pt x="1935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1308986" y="2660631"/>
              <a:ext cx="197974" cy="856803"/>
            </a:xfrm>
            <a:custGeom>
              <a:avLst/>
              <a:gdLst/>
              <a:ahLst/>
              <a:cxnLst/>
              <a:rect l="l" t="t" r="r" b="b"/>
              <a:pathLst>
                <a:path w="5673" h="24552" extrusionOk="0">
                  <a:moveTo>
                    <a:pt x="934" y="0"/>
                  </a:moveTo>
                  <a:cubicBezTo>
                    <a:pt x="601" y="1134"/>
                    <a:pt x="367" y="2269"/>
                    <a:pt x="267" y="3403"/>
                  </a:cubicBezTo>
                  <a:cubicBezTo>
                    <a:pt x="34" y="5471"/>
                    <a:pt x="0" y="7539"/>
                    <a:pt x="167" y="9607"/>
                  </a:cubicBezTo>
                  <a:cubicBezTo>
                    <a:pt x="601" y="15545"/>
                    <a:pt x="2169" y="18847"/>
                    <a:pt x="2068" y="19247"/>
                  </a:cubicBezTo>
                  <a:cubicBezTo>
                    <a:pt x="1968" y="19648"/>
                    <a:pt x="634" y="22183"/>
                    <a:pt x="2369" y="23617"/>
                  </a:cubicBezTo>
                  <a:cubicBezTo>
                    <a:pt x="3205" y="24306"/>
                    <a:pt x="4034" y="24551"/>
                    <a:pt x="4644" y="24551"/>
                  </a:cubicBezTo>
                  <a:cubicBezTo>
                    <a:pt x="5275" y="24551"/>
                    <a:pt x="5672" y="24289"/>
                    <a:pt x="5604" y="23984"/>
                  </a:cubicBezTo>
                  <a:cubicBezTo>
                    <a:pt x="5438" y="23417"/>
                    <a:pt x="4037" y="20181"/>
                    <a:pt x="4370" y="19047"/>
                  </a:cubicBezTo>
                  <a:cubicBezTo>
                    <a:pt x="4604" y="18247"/>
                    <a:pt x="4870" y="9941"/>
                    <a:pt x="4971" y="5337"/>
                  </a:cubicBezTo>
                  <a:cubicBezTo>
                    <a:pt x="5037" y="3536"/>
                    <a:pt x="5071" y="2302"/>
                    <a:pt x="5071" y="2302"/>
                  </a:cubicBezTo>
                  <a:lnTo>
                    <a:pt x="934" y="0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1318303" y="2660631"/>
              <a:ext cx="167648" cy="186283"/>
            </a:xfrm>
            <a:custGeom>
              <a:avLst/>
              <a:gdLst/>
              <a:ahLst/>
              <a:cxnLst/>
              <a:rect l="l" t="t" r="r" b="b"/>
              <a:pathLst>
                <a:path w="4804" h="5338" extrusionOk="0">
                  <a:moveTo>
                    <a:pt x="667" y="0"/>
                  </a:moveTo>
                  <a:cubicBezTo>
                    <a:pt x="334" y="1134"/>
                    <a:pt x="100" y="2269"/>
                    <a:pt x="0" y="3403"/>
                  </a:cubicBezTo>
                  <a:cubicBezTo>
                    <a:pt x="1501" y="4203"/>
                    <a:pt x="3069" y="4870"/>
                    <a:pt x="4704" y="5337"/>
                  </a:cubicBezTo>
                  <a:cubicBezTo>
                    <a:pt x="4770" y="3536"/>
                    <a:pt x="4804" y="2302"/>
                    <a:pt x="4804" y="230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282828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2002772" y="2647823"/>
              <a:ext cx="589035" cy="341681"/>
            </a:xfrm>
            <a:custGeom>
              <a:avLst/>
              <a:gdLst/>
              <a:ahLst/>
              <a:cxnLst/>
              <a:rect l="l" t="t" r="r" b="b"/>
              <a:pathLst>
                <a:path w="16879" h="9791" extrusionOk="0">
                  <a:moveTo>
                    <a:pt x="4537" y="0"/>
                  </a:moveTo>
                  <a:lnTo>
                    <a:pt x="0" y="1235"/>
                  </a:lnTo>
                  <a:lnTo>
                    <a:pt x="801" y="5771"/>
                  </a:lnTo>
                  <a:lnTo>
                    <a:pt x="968" y="6739"/>
                  </a:lnTo>
                  <a:cubicBezTo>
                    <a:pt x="3397" y="8701"/>
                    <a:pt x="6408" y="9791"/>
                    <a:pt x="9539" y="9791"/>
                  </a:cubicBezTo>
                  <a:cubicBezTo>
                    <a:pt x="9761" y="9791"/>
                    <a:pt x="9984" y="9785"/>
                    <a:pt x="10207" y="9774"/>
                  </a:cubicBezTo>
                  <a:cubicBezTo>
                    <a:pt x="13910" y="9607"/>
                    <a:pt x="15611" y="6872"/>
                    <a:pt x="16379" y="5004"/>
                  </a:cubicBezTo>
                  <a:cubicBezTo>
                    <a:pt x="16579" y="4470"/>
                    <a:pt x="16745" y="3903"/>
                    <a:pt x="16879" y="3336"/>
                  </a:cubicBezTo>
                  <a:lnTo>
                    <a:pt x="13376" y="2736"/>
                  </a:lnTo>
                  <a:cubicBezTo>
                    <a:pt x="12976" y="3403"/>
                    <a:pt x="12442" y="3970"/>
                    <a:pt x="11775" y="4337"/>
                  </a:cubicBezTo>
                  <a:cubicBezTo>
                    <a:pt x="11200" y="4674"/>
                    <a:pt x="10554" y="4846"/>
                    <a:pt x="9901" y="4846"/>
                  </a:cubicBezTo>
                  <a:cubicBezTo>
                    <a:pt x="9455" y="4846"/>
                    <a:pt x="9006" y="4766"/>
                    <a:pt x="8573" y="4604"/>
                  </a:cubicBezTo>
                  <a:cubicBezTo>
                    <a:pt x="7506" y="4270"/>
                    <a:pt x="6572" y="3603"/>
                    <a:pt x="5871" y="2702"/>
                  </a:cubicBezTo>
                  <a:cubicBezTo>
                    <a:pt x="5237" y="1935"/>
                    <a:pt x="4770" y="1001"/>
                    <a:pt x="453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2002772" y="2647823"/>
              <a:ext cx="204918" cy="201428"/>
            </a:xfrm>
            <a:custGeom>
              <a:avLst/>
              <a:gdLst/>
              <a:ahLst/>
              <a:cxnLst/>
              <a:rect l="l" t="t" r="r" b="b"/>
              <a:pathLst>
                <a:path w="5872" h="5772" extrusionOk="0">
                  <a:moveTo>
                    <a:pt x="4537" y="0"/>
                  </a:moveTo>
                  <a:lnTo>
                    <a:pt x="0" y="1235"/>
                  </a:lnTo>
                  <a:lnTo>
                    <a:pt x="801" y="5771"/>
                  </a:lnTo>
                  <a:cubicBezTo>
                    <a:pt x="2168" y="4971"/>
                    <a:pt x="4537" y="3536"/>
                    <a:pt x="5871" y="2702"/>
                  </a:cubicBezTo>
                  <a:cubicBezTo>
                    <a:pt x="5237" y="1935"/>
                    <a:pt x="4770" y="1001"/>
                    <a:pt x="4537" y="0"/>
                  </a:cubicBezTo>
                  <a:close/>
                </a:path>
              </a:pathLst>
            </a:custGeom>
            <a:solidFill>
              <a:srgbClr val="282828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2413683" y="2743267"/>
              <a:ext cx="178117" cy="89338"/>
            </a:xfrm>
            <a:custGeom>
              <a:avLst/>
              <a:gdLst/>
              <a:ahLst/>
              <a:cxnLst/>
              <a:rect l="l" t="t" r="r" b="b"/>
              <a:pathLst>
                <a:path w="5104" h="2560" extrusionOk="0">
                  <a:moveTo>
                    <a:pt x="1601" y="1"/>
                  </a:moveTo>
                  <a:cubicBezTo>
                    <a:pt x="1201" y="668"/>
                    <a:pt x="667" y="1235"/>
                    <a:pt x="0" y="1602"/>
                  </a:cubicBezTo>
                  <a:cubicBezTo>
                    <a:pt x="518" y="2073"/>
                    <a:pt x="1368" y="2560"/>
                    <a:pt x="2691" y="2560"/>
                  </a:cubicBezTo>
                  <a:cubicBezTo>
                    <a:pt x="3243" y="2560"/>
                    <a:pt x="3877" y="2475"/>
                    <a:pt x="4604" y="2269"/>
                  </a:cubicBezTo>
                  <a:cubicBezTo>
                    <a:pt x="4804" y="1735"/>
                    <a:pt x="4970" y="1168"/>
                    <a:pt x="5104" y="601"/>
                  </a:cubicBezTo>
                  <a:lnTo>
                    <a:pt x="1601" y="1"/>
                  </a:lnTo>
                  <a:close/>
                </a:path>
              </a:pathLst>
            </a:custGeom>
            <a:solidFill>
              <a:srgbClr val="282828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2591762" y="2419667"/>
              <a:ext cx="244492" cy="244492"/>
            </a:xfrm>
            <a:custGeom>
              <a:avLst/>
              <a:gdLst/>
              <a:ahLst/>
              <a:cxnLst/>
              <a:rect l="l" t="t" r="r" b="b"/>
              <a:pathLst>
                <a:path w="7006" h="7006" extrusionOk="0">
                  <a:moveTo>
                    <a:pt x="3503" y="0"/>
                  </a:moveTo>
                  <a:cubicBezTo>
                    <a:pt x="1569" y="0"/>
                    <a:pt x="1" y="1568"/>
                    <a:pt x="1" y="3503"/>
                  </a:cubicBezTo>
                  <a:cubicBezTo>
                    <a:pt x="1" y="5438"/>
                    <a:pt x="1569" y="7005"/>
                    <a:pt x="3503" y="7005"/>
                  </a:cubicBezTo>
                  <a:cubicBezTo>
                    <a:pt x="5438" y="7005"/>
                    <a:pt x="7006" y="5438"/>
                    <a:pt x="7006" y="3503"/>
                  </a:cubicBezTo>
                  <a:cubicBezTo>
                    <a:pt x="7006" y="1568"/>
                    <a:pt x="5438" y="0"/>
                    <a:pt x="35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2634860" y="2483668"/>
              <a:ext cx="137391" cy="117500"/>
            </a:xfrm>
            <a:custGeom>
              <a:avLst/>
              <a:gdLst/>
              <a:ahLst/>
              <a:cxnLst/>
              <a:rect l="l" t="t" r="r" b="b"/>
              <a:pathLst>
                <a:path w="3937" h="3367" extrusionOk="0">
                  <a:moveTo>
                    <a:pt x="2268" y="1"/>
                  </a:moveTo>
                  <a:cubicBezTo>
                    <a:pt x="767" y="1"/>
                    <a:pt x="0" y="1802"/>
                    <a:pt x="1068" y="2870"/>
                  </a:cubicBezTo>
                  <a:cubicBezTo>
                    <a:pt x="1411" y="3213"/>
                    <a:pt x="1831" y="3367"/>
                    <a:pt x="2242" y="3367"/>
                  </a:cubicBezTo>
                  <a:cubicBezTo>
                    <a:pt x="3108" y="3367"/>
                    <a:pt x="3936" y="2687"/>
                    <a:pt x="3936" y="1669"/>
                  </a:cubicBezTo>
                  <a:cubicBezTo>
                    <a:pt x="3936" y="735"/>
                    <a:pt x="3202" y="1"/>
                    <a:pt x="2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2582480" y="2495603"/>
              <a:ext cx="158330" cy="161575"/>
            </a:xfrm>
            <a:custGeom>
              <a:avLst/>
              <a:gdLst/>
              <a:ahLst/>
              <a:cxnLst/>
              <a:rect l="l" t="t" r="r" b="b"/>
              <a:pathLst>
                <a:path w="4537" h="4630" extrusionOk="0">
                  <a:moveTo>
                    <a:pt x="2346" y="0"/>
                  </a:moveTo>
                  <a:cubicBezTo>
                    <a:pt x="1555" y="0"/>
                    <a:pt x="0" y="1160"/>
                    <a:pt x="0" y="1160"/>
                  </a:cubicBezTo>
                  <a:lnTo>
                    <a:pt x="1901" y="4629"/>
                  </a:lnTo>
                  <a:cubicBezTo>
                    <a:pt x="1901" y="4629"/>
                    <a:pt x="3603" y="3662"/>
                    <a:pt x="4070" y="2995"/>
                  </a:cubicBezTo>
                  <a:cubicBezTo>
                    <a:pt x="4537" y="2294"/>
                    <a:pt x="3202" y="426"/>
                    <a:pt x="2602" y="59"/>
                  </a:cubicBezTo>
                  <a:cubicBezTo>
                    <a:pt x="2531" y="19"/>
                    <a:pt x="2445" y="0"/>
                    <a:pt x="2346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2388069" y="2511621"/>
              <a:ext cx="273596" cy="271258"/>
            </a:xfrm>
            <a:custGeom>
              <a:avLst/>
              <a:gdLst/>
              <a:ahLst/>
              <a:cxnLst/>
              <a:rect l="l" t="t" r="r" b="b"/>
              <a:pathLst>
                <a:path w="7840" h="7773" extrusionOk="0">
                  <a:moveTo>
                    <a:pt x="3937" y="1"/>
                  </a:moveTo>
                  <a:cubicBezTo>
                    <a:pt x="1768" y="1"/>
                    <a:pt x="0" y="1768"/>
                    <a:pt x="0" y="3903"/>
                  </a:cubicBezTo>
                  <a:cubicBezTo>
                    <a:pt x="0" y="6038"/>
                    <a:pt x="1768" y="7773"/>
                    <a:pt x="3937" y="7773"/>
                  </a:cubicBezTo>
                  <a:cubicBezTo>
                    <a:pt x="6071" y="7773"/>
                    <a:pt x="7839" y="6038"/>
                    <a:pt x="7839" y="3903"/>
                  </a:cubicBezTo>
                  <a:cubicBezTo>
                    <a:pt x="7839" y="1768"/>
                    <a:pt x="6071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2372923" y="2539573"/>
              <a:ext cx="251471" cy="252623"/>
            </a:xfrm>
            <a:custGeom>
              <a:avLst/>
              <a:gdLst/>
              <a:ahLst/>
              <a:cxnLst/>
              <a:rect l="l" t="t" r="r" b="b"/>
              <a:pathLst>
                <a:path w="7206" h="7239" extrusionOk="0">
                  <a:moveTo>
                    <a:pt x="3603" y="0"/>
                  </a:moveTo>
                  <a:cubicBezTo>
                    <a:pt x="1602" y="0"/>
                    <a:pt x="1" y="1635"/>
                    <a:pt x="1" y="3603"/>
                  </a:cubicBezTo>
                  <a:cubicBezTo>
                    <a:pt x="1" y="5604"/>
                    <a:pt x="1602" y="7239"/>
                    <a:pt x="3603" y="7239"/>
                  </a:cubicBezTo>
                  <a:cubicBezTo>
                    <a:pt x="5605" y="7239"/>
                    <a:pt x="7206" y="5604"/>
                    <a:pt x="7206" y="3603"/>
                  </a:cubicBezTo>
                  <a:cubicBezTo>
                    <a:pt x="7206" y="1635"/>
                    <a:pt x="5605" y="0"/>
                    <a:pt x="3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2439297" y="2607064"/>
              <a:ext cx="117605" cy="117605"/>
            </a:xfrm>
            <a:custGeom>
              <a:avLst/>
              <a:gdLst/>
              <a:ahLst/>
              <a:cxnLst/>
              <a:rect l="l" t="t" r="r" b="b"/>
              <a:pathLst>
                <a:path w="3370" h="3370" extrusionOk="0">
                  <a:moveTo>
                    <a:pt x="1701" y="1"/>
                  </a:moveTo>
                  <a:cubicBezTo>
                    <a:pt x="767" y="1"/>
                    <a:pt x="0" y="735"/>
                    <a:pt x="0" y="1669"/>
                  </a:cubicBezTo>
                  <a:cubicBezTo>
                    <a:pt x="0" y="2603"/>
                    <a:pt x="767" y="3370"/>
                    <a:pt x="1701" y="3370"/>
                  </a:cubicBezTo>
                  <a:cubicBezTo>
                    <a:pt x="2635" y="3370"/>
                    <a:pt x="3369" y="2603"/>
                    <a:pt x="3369" y="1669"/>
                  </a:cubicBezTo>
                  <a:cubicBezTo>
                    <a:pt x="3369" y="735"/>
                    <a:pt x="2635" y="1"/>
                    <a:pt x="1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1943552" y="2362611"/>
              <a:ext cx="262953" cy="364958"/>
            </a:xfrm>
            <a:custGeom>
              <a:avLst/>
              <a:gdLst/>
              <a:ahLst/>
              <a:cxnLst/>
              <a:rect l="l" t="t" r="r" b="b"/>
              <a:pathLst>
                <a:path w="7535" h="10458" extrusionOk="0">
                  <a:moveTo>
                    <a:pt x="128" y="1"/>
                  </a:moveTo>
                  <a:cubicBezTo>
                    <a:pt x="0" y="1"/>
                    <a:pt x="665" y="10209"/>
                    <a:pt x="1330" y="10442"/>
                  </a:cubicBezTo>
                  <a:cubicBezTo>
                    <a:pt x="1365" y="10452"/>
                    <a:pt x="1414" y="10457"/>
                    <a:pt x="1476" y="10457"/>
                  </a:cubicBezTo>
                  <a:cubicBezTo>
                    <a:pt x="1993" y="10457"/>
                    <a:pt x="3383" y="10099"/>
                    <a:pt x="4666" y="9741"/>
                  </a:cubicBezTo>
                  <a:cubicBezTo>
                    <a:pt x="6000" y="9374"/>
                    <a:pt x="7201" y="8974"/>
                    <a:pt x="7301" y="8907"/>
                  </a:cubicBezTo>
                  <a:cubicBezTo>
                    <a:pt x="7535" y="8774"/>
                    <a:pt x="7268" y="7006"/>
                    <a:pt x="4799" y="3670"/>
                  </a:cubicBezTo>
                  <a:cubicBezTo>
                    <a:pt x="3999" y="2569"/>
                    <a:pt x="2998" y="1602"/>
                    <a:pt x="1897" y="801"/>
                  </a:cubicBezTo>
                  <a:cubicBezTo>
                    <a:pt x="1364" y="434"/>
                    <a:pt x="763" y="168"/>
                    <a:pt x="129" y="1"/>
                  </a:cubicBezTo>
                  <a:cubicBezTo>
                    <a:pt x="129" y="1"/>
                    <a:pt x="129" y="1"/>
                    <a:pt x="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1943552" y="2362611"/>
              <a:ext cx="162832" cy="364958"/>
            </a:xfrm>
            <a:custGeom>
              <a:avLst/>
              <a:gdLst/>
              <a:ahLst/>
              <a:cxnLst/>
              <a:rect l="l" t="t" r="r" b="b"/>
              <a:pathLst>
                <a:path w="4666" h="10458" extrusionOk="0">
                  <a:moveTo>
                    <a:pt x="128" y="1"/>
                  </a:moveTo>
                  <a:cubicBezTo>
                    <a:pt x="0" y="1"/>
                    <a:pt x="665" y="10209"/>
                    <a:pt x="1330" y="10442"/>
                  </a:cubicBezTo>
                  <a:cubicBezTo>
                    <a:pt x="1365" y="10452"/>
                    <a:pt x="1414" y="10457"/>
                    <a:pt x="1476" y="10457"/>
                  </a:cubicBezTo>
                  <a:cubicBezTo>
                    <a:pt x="1993" y="10457"/>
                    <a:pt x="3383" y="10099"/>
                    <a:pt x="4666" y="9741"/>
                  </a:cubicBezTo>
                  <a:cubicBezTo>
                    <a:pt x="3799" y="7006"/>
                    <a:pt x="2464" y="2803"/>
                    <a:pt x="1897" y="801"/>
                  </a:cubicBezTo>
                  <a:cubicBezTo>
                    <a:pt x="1364" y="434"/>
                    <a:pt x="763" y="168"/>
                    <a:pt x="129" y="1"/>
                  </a:cubicBezTo>
                  <a:cubicBezTo>
                    <a:pt x="129" y="1"/>
                    <a:pt x="129" y="1"/>
                    <a:pt x="128" y="1"/>
                  </a:cubicBezTo>
                  <a:close/>
                </a:path>
              </a:pathLst>
            </a:custGeom>
            <a:solidFill>
              <a:srgbClr val="282828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1730366" y="2271809"/>
              <a:ext cx="175814" cy="194449"/>
            </a:xfrm>
            <a:custGeom>
              <a:avLst/>
              <a:gdLst/>
              <a:ahLst/>
              <a:cxnLst/>
              <a:rect l="l" t="t" r="r" b="b"/>
              <a:pathLst>
                <a:path w="5038" h="5572" extrusionOk="0">
                  <a:moveTo>
                    <a:pt x="1" y="1"/>
                  </a:moveTo>
                  <a:lnTo>
                    <a:pt x="1" y="5572"/>
                  </a:lnTo>
                  <a:lnTo>
                    <a:pt x="5038" y="5572"/>
                  </a:lnTo>
                  <a:lnTo>
                    <a:pt x="5038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1730366" y="2271809"/>
              <a:ext cx="175814" cy="78380"/>
            </a:xfrm>
            <a:custGeom>
              <a:avLst/>
              <a:gdLst/>
              <a:ahLst/>
              <a:cxnLst/>
              <a:rect l="l" t="t" r="r" b="b"/>
              <a:pathLst>
                <a:path w="5038" h="2246" extrusionOk="0">
                  <a:moveTo>
                    <a:pt x="1" y="1"/>
                  </a:moveTo>
                  <a:lnTo>
                    <a:pt x="1" y="1669"/>
                  </a:lnTo>
                  <a:cubicBezTo>
                    <a:pt x="585" y="1950"/>
                    <a:pt x="1477" y="2245"/>
                    <a:pt x="2715" y="2245"/>
                  </a:cubicBezTo>
                  <a:cubicBezTo>
                    <a:pt x="3386" y="2245"/>
                    <a:pt x="4158" y="2159"/>
                    <a:pt x="5038" y="1936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rgbClr val="282828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1417236" y="3247004"/>
              <a:ext cx="306191" cy="278866"/>
            </a:xfrm>
            <a:custGeom>
              <a:avLst/>
              <a:gdLst/>
              <a:ahLst/>
              <a:cxnLst/>
              <a:rect l="l" t="t" r="r" b="b"/>
              <a:pathLst>
                <a:path w="8774" h="7991" extrusionOk="0">
                  <a:moveTo>
                    <a:pt x="4374" y="1"/>
                  </a:moveTo>
                  <a:cubicBezTo>
                    <a:pt x="3353" y="1"/>
                    <a:pt x="2336" y="393"/>
                    <a:pt x="1568" y="1177"/>
                  </a:cubicBezTo>
                  <a:cubicBezTo>
                    <a:pt x="1" y="2711"/>
                    <a:pt x="1" y="5246"/>
                    <a:pt x="1568" y="6814"/>
                  </a:cubicBezTo>
                  <a:cubicBezTo>
                    <a:pt x="2336" y="7598"/>
                    <a:pt x="3353" y="7990"/>
                    <a:pt x="4374" y="7990"/>
                  </a:cubicBezTo>
                  <a:cubicBezTo>
                    <a:pt x="5396" y="7990"/>
                    <a:pt x="6422" y="7598"/>
                    <a:pt x="7206" y="6814"/>
                  </a:cubicBezTo>
                  <a:cubicBezTo>
                    <a:pt x="8773" y="5246"/>
                    <a:pt x="8773" y="2711"/>
                    <a:pt x="7206" y="1177"/>
                  </a:cubicBezTo>
                  <a:cubicBezTo>
                    <a:pt x="6422" y="393"/>
                    <a:pt x="5396" y="1"/>
                    <a:pt x="43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1505700" y="3302036"/>
              <a:ext cx="153689" cy="131564"/>
            </a:xfrm>
            <a:custGeom>
              <a:avLst/>
              <a:gdLst/>
              <a:ahLst/>
              <a:cxnLst/>
              <a:rect l="l" t="t" r="r" b="b"/>
              <a:pathLst>
                <a:path w="4404" h="3770" extrusionOk="0">
                  <a:moveTo>
                    <a:pt x="2502" y="0"/>
                  </a:moveTo>
                  <a:cubicBezTo>
                    <a:pt x="835" y="0"/>
                    <a:pt x="1" y="2002"/>
                    <a:pt x="1168" y="3202"/>
                  </a:cubicBezTo>
                  <a:cubicBezTo>
                    <a:pt x="1549" y="3595"/>
                    <a:pt x="2023" y="3770"/>
                    <a:pt x="2489" y="3770"/>
                  </a:cubicBezTo>
                  <a:cubicBezTo>
                    <a:pt x="3451" y="3770"/>
                    <a:pt x="4381" y="3025"/>
                    <a:pt x="4404" y="1901"/>
                  </a:cubicBezTo>
                  <a:cubicBezTo>
                    <a:pt x="4404" y="867"/>
                    <a:pt x="3570" y="0"/>
                    <a:pt x="2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1551101" y="1645549"/>
              <a:ext cx="565793" cy="675197"/>
            </a:xfrm>
            <a:custGeom>
              <a:avLst/>
              <a:gdLst/>
              <a:ahLst/>
              <a:cxnLst/>
              <a:rect l="l" t="t" r="r" b="b"/>
              <a:pathLst>
                <a:path w="16213" h="19348" extrusionOk="0">
                  <a:moveTo>
                    <a:pt x="8106" y="1"/>
                  </a:moveTo>
                  <a:cubicBezTo>
                    <a:pt x="3637" y="1"/>
                    <a:pt x="1" y="4337"/>
                    <a:pt x="1" y="9674"/>
                  </a:cubicBezTo>
                  <a:cubicBezTo>
                    <a:pt x="1" y="15012"/>
                    <a:pt x="3637" y="19348"/>
                    <a:pt x="8106" y="19348"/>
                  </a:cubicBezTo>
                  <a:cubicBezTo>
                    <a:pt x="12576" y="19348"/>
                    <a:pt x="16212" y="15012"/>
                    <a:pt x="16212" y="9674"/>
                  </a:cubicBezTo>
                  <a:cubicBezTo>
                    <a:pt x="16212" y="4337"/>
                    <a:pt x="12576" y="1"/>
                    <a:pt x="8106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1760796" y="2178990"/>
              <a:ext cx="151316" cy="33920"/>
            </a:xfrm>
            <a:custGeom>
              <a:avLst/>
              <a:gdLst/>
              <a:ahLst/>
              <a:cxnLst/>
              <a:rect l="l" t="t" r="r" b="b"/>
              <a:pathLst>
                <a:path w="4336" h="972" extrusionOk="0">
                  <a:moveTo>
                    <a:pt x="251" y="1"/>
                  </a:moveTo>
                  <a:cubicBezTo>
                    <a:pt x="101" y="1"/>
                    <a:pt x="1" y="196"/>
                    <a:pt x="163" y="304"/>
                  </a:cubicBezTo>
                  <a:cubicBezTo>
                    <a:pt x="796" y="738"/>
                    <a:pt x="1564" y="971"/>
                    <a:pt x="2331" y="971"/>
                  </a:cubicBezTo>
                  <a:cubicBezTo>
                    <a:pt x="2998" y="971"/>
                    <a:pt x="3632" y="771"/>
                    <a:pt x="4166" y="404"/>
                  </a:cubicBezTo>
                  <a:cubicBezTo>
                    <a:pt x="4335" y="291"/>
                    <a:pt x="4217" y="82"/>
                    <a:pt x="4076" y="82"/>
                  </a:cubicBezTo>
                  <a:cubicBezTo>
                    <a:pt x="4050" y="82"/>
                    <a:pt x="4024" y="89"/>
                    <a:pt x="3999" y="104"/>
                  </a:cubicBezTo>
                  <a:cubicBezTo>
                    <a:pt x="3411" y="506"/>
                    <a:pt x="2828" y="643"/>
                    <a:pt x="2305" y="643"/>
                  </a:cubicBezTo>
                  <a:cubicBezTo>
                    <a:pt x="1225" y="643"/>
                    <a:pt x="408" y="60"/>
                    <a:pt x="363" y="37"/>
                  </a:cubicBezTo>
                  <a:cubicBezTo>
                    <a:pt x="325" y="12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1909632" y="1999438"/>
              <a:ext cx="39609" cy="73355"/>
            </a:xfrm>
            <a:custGeom>
              <a:avLst/>
              <a:gdLst/>
              <a:ahLst/>
              <a:cxnLst/>
              <a:rect l="l" t="t" r="r" b="b"/>
              <a:pathLst>
                <a:path w="1135" h="2102" extrusionOk="0">
                  <a:moveTo>
                    <a:pt x="568" y="0"/>
                  </a:moveTo>
                  <a:cubicBezTo>
                    <a:pt x="234" y="0"/>
                    <a:pt x="1" y="467"/>
                    <a:pt x="1" y="1068"/>
                  </a:cubicBezTo>
                  <a:cubicBezTo>
                    <a:pt x="1" y="1635"/>
                    <a:pt x="234" y="2102"/>
                    <a:pt x="568" y="2102"/>
                  </a:cubicBezTo>
                  <a:cubicBezTo>
                    <a:pt x="868" y="2102"/>
                    <a:pt x="1135" y="1635"/>
                    <a:pt x="1135" y="1068"/>
                  </a:cubicBezTo>
                  <a:cubicBezTo>
                    <a:pt x="1135" y="467"/>
                    <a:pt x="868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1885204" y="1898831"/>
              <a:ext cx="126922" cy="97155"/>
            </a:xfrm>
            <a:custGeom>
              <a:avLst/>
              <a:gdLst/>
              <a:ahLst/>
              <a:cxnLst/>
              <a:rect l="l" t="t" r="r" b="b"/>
              <a:pathLst>
                <a:path w="3637" h="2784" extrusionOk="0">
                  <a:moveTo>
                    <a:pt x="1216" y="1"/>
                  </a:moveTo>
                  <a:cubicBezTo>
                    <a:pt x="980" y="1"/>
                    <a:pt x="765" y="22"/>
                    <a:pt x="601" y="48"/>
                  </a:cubicBezTo>
                  <a:cubicBezTo>
                    <a:pt x="0" y="115"/>
                    <a:pt x="67" y="1316"/>
                    <a:pt x="200" y="1716"/>
                  </a:cubicBezTo>
                  <a:cubicBezTo>
                    <a:pt x="251" y="1867"/>
                    <a:pt x="263" y="1904"/>
                    <a:pt x="336" y="1904"/>
                  </a:cubicBezTo>
                  <a:cubicBezTo>
                    <a:pt x="406" y="1904"/>
                    <a:pt x="531" y="1871"/>
                    <a:pt x="798" y="1871"/>
                  </a:cubicBezTo>
                  <a:cubicBezTo>
                    <a:pt x="991" y="1871"/>
                    <a:pt x="1259" y="1888"/>
                    <a:pt x="1635" y="1949"/>
                  </a:cubicBezTo>
                  <a:cubicBezTo>
                    <a:pt x="3069" y="2183"/>
                    <a:pt x="2869" y="2783"/>
                    <a:pt x="3369" y="2783"/>
                  </a:cubicBezTo>
                  <a:cubicBezTo>
                    <a:pt x="3469" y="2783"/>
                    <a:pt x="3636" y="1883"/>
                    <a:pt x="3102" y="915"/>
                  </a:cubicBezTo>
                  <a:cubicBezTo>
                    <a:pt x="2732" y="175"/>
                    <a:pt x="1887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1705938" y="1999438"/>
              <a:ext cx="38422" cy="73355"/>
            </a:xfrm>
            <a:custGeom>
              <a:avLst/>
              <a:gdLst/>
              <a:ahLst/>
              <a:cxnLst/>
              <a:rect l="l" t="t" r="r" b="b"/>
              <a:pathLst>
                <a:path w="1101" h="2102" extrusionOk="0">
                  <a:moveTo>
                    <a:pt x="534" y="0"/>
                  </a:moveTo>
                  <a:cubicBezTo>
                    <a:pt x="234" y="0"/>
                    <a:pt x="0" y="467"/>
                    <a:pt x="0" y="1068"/>
                  </a:cubicBezTo>
                  <a:cubicBezTo>
                    <a:pt x="0" y="1635"/>
                    <a:pt x="234" y="2102"/>
                    <a:pt x="534" y="2102"/>
                  </a:cubicBezTo>
                  <a:cubicBezTo>
                    <a:pt x="867" y="2102"/>
                    <a:pt x="1101" y="1635"/>
                    <a:pt x="1101" y="1068"/>
                  </a:cubicBezTo>
                  <a:cubicBezTo>
                    <a:pt x="1101" y="467"/>
                    <a:pt x="867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1643054" y="1898831"/>
              <a:ext cx="125771" cy="97155"/>
            </a:xfrm>
            <a:custGeom>
              <a:avLst/>
              <a:gdLst/>
              <a:ahLst/>
              <a:cxnLst/>
              <a:rect l="l" t="t" r="r" b="b"/>
              <a:pathLst>
                <a:path w="3604" h="2784" extrusionOk="0">
                  <a:moveTo>
                    <a:pt x="2407" y="1"/>
                  </a:moveTo>
                  <a:cubicBezTo>
                    <a:pt x="1748" y="1"/>
                    <a:pt x="896" y="175"/>
                    <a:pt x="501" y="915"/>
                  </a:cubicBezTo>
                  <a:cubicBezTo>
                    <a:pt x="1" y="1883"/>
                    <a:pt x="168" y="2783"/>
                    <a:pt x="234" y="2783"/>
                  </a:cubicBezTo>
                  <a:cubicBezTo>
                    <a:pt x="735" y="2783"/>
                    <a:pt x="568" y="2183"/>
                    <a:pt x="2002" y="1949"/>
                  </a:cubicBezTo>
                  <a:cubicBezTo>
                    <a:pt x="2378" y="1888"/>
                    <a:pt x="2643" y="1871"/>
                    <a:pt x="2834" y="1871"/>
                  </a:cubicBezTo>
                  <a:cubicBezTo>
                    <a:pt x="3097" y="1871"/>
                    <a:pt x="3217" y="1904"/>
                    <a:pt x="3286" y="1904"/>
                  </a:cubicBezTo>
                  <a:cubicBezTo>
                    <a:pt x="3358" y="1904"/>
                    <a:pt x="3374" y="1867"/>
                    <a:pt x="3437" y="1716"/>
                  </a:cubicBezTo>
                  <a:cubicBezTo>
                    <a:pt x="3570" y="1316"/>
                    <a:pt x="3603" y="115"/>
                    <a:pt x="3003" y="48"/>
                  </a:cubicBezTo>
                  <a:cubicBezTo>
                    <a:pt x="2847" y="22"/>
                    <a:pt x="2639" y="1"/>
                    <a:pt x="2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1797130" y="1960834"/>
              <a:ext cx="117081" cy="189982"/>
            </a:xfrm>
            <a:custGeom>
              <a:avLst/>
              <a:gdLst/>
              <a:ahLst/>
              <a:cxnLst/>
              <a:rect l="l" t="t" r="r" b="b"/>
              <a:pathLst>
                <a:path w="3355" h="5444" extrusionOk="0">
                  <a:moveTo>
                    <a:pt x="864" y="0"/>
                  </a:moveTo>
                  <a:cubicBezTo>
                    <a:pt x="697" y="0"/>
                    <a:pt x="163" y="601"/>
                    <a:pt x="96" y="2436"/>
                  </a:cubicBezTo>
                  <a:cubicBezTo>
                    <a:pt x="0" y="4202"/>
                    <a:pt x="337" y="5443"/>
                    <a:pt x="1732" y="5443"/>
                  </a:cubicBezTo>
                  <a:cubicBezTo>
                    <a:pt x="1786" y="5443"/>
                    <a:pt x="1841" y="5441"/>
                    <a:pt x="1898" y="5438"/>
                  </a:cubicBezTo>
                  <a:cubicBezTo>
                    <a:pt x="2231" y="5404"/>
                    <a:pt x="2532" y="5271"/>
                    <a:pt x="2765" y="5037"/>
                  </a:cubicBezTo>
                  <a:cubicBezTo>
                    <a:pt x="3354" y="4448"/>
                    <a:pt x="3136" y="3282"/>
                    <a:pt x="2406" y="3282"/>
                  </a:cubicBezTo>
                  <a:cubicBezTo>
                    <a:pt x="2350" y="3282"/>
                    <a:pt x="2292" y="3289"/>
                    <a:pt x="2231" y="3303"/>
                  </a:cubicBezTo>
                  <a:cubicBezTo>
                    <a:pt x="1998" y="3370"/>
                    <a:pt x="1731" y="3403"/>
                    <a:pt x="1497" y="3403"/>
                  </a:cubicBezTo>
                  <a:cubicBezTo>
                    <a:pt x="1030" y="3403"/>
                    <a:pt x="930" y="3103"/>
                    <a:pt x="997" y="2335"/>
                  </a:cubicBezTo>
                  <a:cubicBezTo>
                    <a:pt x="1097" y="1268"/>
                    <a:pt x="1297" y="67"/>
                    <a:pt x="864" y="0"/>
                  </a:cubicBezTo>
                  <a:close/>
                </a:path>
              </a:pathLst>
            </a:custGeom>
            <a:solidFill>
              <a:srgbClr val="512A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1402230" y="1945104"/>
              <a:ext cx="172184" cy="179652"/>
            </a:xfrm>
            <a:custGeom>
              <a:avLst/>
              <a:gdLst/>
              <a:ahLst/>
              <a:cxnLst/>
              <a:rect l="l" t="t" r="r" b="b"/>
              <a:pathLst>
                <a:path w="4934" h="5148" extrusionOk="0">
                  <a:moveTo>
                    <a:pt x="2949" y="1"/>
                  </a:moveTo>
                  <a:cubicBezTo>
                    <a:pt x="2477" y="1"/>
                    <a:pt x="1935" y="140"/>
                    <a:pt x="1365" y="557"/>
                  </a:cubicBezTo>
                  <a:cubicBezTo>
                    <a:pt x="1" y="1553"/>
                    <a:pt x="905" y="5148"/>
                    <a:pt x="2991" y="5148"/>
                  </a:cubicBezTo>
                  <a:cubicBezTo>
                    <a:pt x="3559" y="5148"/>
                    <a:pt x="4213" y="4882"/>
                    <a:pt x="4934" y="4226"/>
                  </a:cubicBezTo>
                  <a:lnTo>
                    <a:pt x="4634" y="557"/>
                  </a:lnTo>
                  <a:cubicBezTo>
                    <a:pt x="4633" y="557"/>
                    <a:pt x="4632" y="557"/>
                    <a:pt x="4630" y="557"/>
                  </a:cubicBezTo>
                  <a:cubicBezTo>
                    <a:pt x="4563" y="557"/>
                    <a:pt x="3895" y="1"/>
                    <a:pt x="2949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1450981" y="1962657"/>
              <a:ext cx="91955" cy="129923"/>
            </a:xfrm>
            <a:custGeom>
              <a:avLst/>
              <a:gdLst/>
              <a:ahLst/>
              <a:cxnLst/>
              <a:rect l="l" t="t" r="r" b="b"/>
              <a:pathLst>
                <a:path w="2635" h="3723" extrusionOk="0">
                  <a:moveTo>
                    <a:pt x="1675" y="0"/>
                  </a:moveTo>
                  <a:cubicBezTo>
                    <a:pt x="1642" y="0"/>
                    <a:pt x="1605" y="8"/>
                    <a:pt x="1569" y="20"/>
                  </a:cubicBezTo>
                  <a:cubicBezTo>
                    <a:pt x="1569" y="20"/>
                    <a:pt x="1535" y="20"/>
                    <a:pt x="1535" y="54"/>
                  </a:cubicBezTo>
                  <a:cubicBezTo>
                    <a:pt x="601" y="354"/>
                    <a:pt x="101" y="888"/>
                    <a:pt x="34" y="1621"/>
                  </a:cubicBezTo>
                  <a:cubicBezTo>
                    <a:pt x="1" y="2389"/>
                    <a:pt x="368" y="3089"/>
                    <a:pt x="1002" y="3489"/>
                  </a:cubicBezTo>
                  <a:cubicBezTo>
                    <a:pt x="1202" y="3656"/>
                    <a:pt x="1469" y="3723"/>
                    <a:pt x="1702" y="3723"/>
                  </a:cubicBezTo>
                  <a:cubicBezTo>
                    <a:pt x="1969" y="3723"/>
                    <a:pt x="2236" y="3623"/>
                    <a:pt x="2469" y="3489"/>
                  </a:cubicBezTo>
                  <a:cubicBezTo>
                    <a:pt x="2634" y="3407"/>
                    <a:pt x="2550" y="3189"/>
                    <a:pt x="2404" y="3189"/>
                  </a:cubicBezTo>
                  <a:cubicBezTo>
                    <a:pt x="2372" y="3189"/>
                    <a:pt x="2338" y="3199"/>
                    <a:pt x="2303" y="3223"/>
                  </a:cubicBezTo>
                  <a:cubicBezTo>
                    <a:pt x="2136" y="3323"/>
                    <a:pt x="1936" y="3373"/>
                    <a:pt x="1735" y="3373"/>
                  </a:cubicBezTo>
                  <a:cubicBezTo>
                    <a:pt x="1535" y="3373"/>
                    <a:pt x="1335" y="3323"/>
                    <a:pt x="1168" y="3223"/>
                  </a:cubicBezTo>
                  <a:cubicBezTo>
                    <a:pt x="635" y="2856"/>
                    <a:pt x="368" y="2255"/>
                    <a:pt x="401" y="1655"/>
                  </a:cubicBezTo>
                  <a:cubicBezTo>
                    <a:pt x="435" y="754"/>
                    <a:pt x="1335" y="454"/>
                    <a:pt x="1635" y="354"/>
                  </a:cubicBezTo>
                  <a:cubicBezTo>
                    <a:pt x="1669" y="354"/>
                    <a:pt x="1702" y="354"/>
                    <a:pt x="1735" y="321"/>
                  </a:cubicBezTo>
                  <a:cubicBezTo>
                    <a:pt x="1836" y="254"/>
                    <a:pt x="1836" y="154"/>
                    <a:pt x="1802" y="87"/>
                  </a:cubicBezTo>
                  <a:cubicBezTo>
                    <a:pt x="1781" y="24"/>
                    <a:pt x="1733" y="0"/>
                    <a:pt x="1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2076090" y="1945104"/>
              <a:ext cx="172184" cy="179652"/>
            </a:xfrm>
            <a:custGeom>
              <a:avLst/>
              <a:gdLst/>
              <a:ahLst/>
              <a:cxnLst/>
              <a:rect l="l" t="t" r="r" b="b"/>
              <a:pathLst>
                <a:path w="4934" h="5148" extrusionOk="0">
                  <a:moveTo>
                    <a:pt x="1970" y="1"/>
                  </a:moveTo>
                  <a:cubicBezTo>
                    <a:pt x="1025" y="1"/>
                    <a:pt x="371" y="557"/>
                    <a:pt x="304" y="557"/>
                  </a:cubicBezTo>
                  <a:cubicBezTo>
                    <a:pt x="303" y="557"/>
                    <a:pt x="302" y="557"/>
                    <a:pt x="301" y="557"/>
                  </a:cubicBezTo>
                  <a:lnTo>
                    <a:pt x="1" y="4226"/>
                  </a:lnTo>
                  <a:cubicBezTo>
                    <a:pt x="714" y="4882"/>
                    <a:pt x="1364" y="5148"/>
                    <a:pt x="1930" y="5148"/>
                  </a:cubicBezTo>
                  <a:cubicBezTo>
                    <a:pt x="4009" y="5148"/>
                    <a:pt x="4934" y="1553"/>
                    <a:pt x="3570" y="557"/>
                  </a:cubicBezTo>
                  <a:cubicBezTo>
                    <a:pt x="2988" y="140"/>
                    <a:pt x="2443" y="1"/>
                    <a:pt x="1970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2107602" y="1962657"/>
              <a:ext cx="90768" cy="129923"/>
            </a:xfrm>
            <a:custGeom>
              <a:avLst/>
              <a:gdLst/>
              <a:ahLst/>
              <a:cxnLst/>
              <a:rect l="l" t="t" r="r" b="b"/>
              <a:pathLst>
                <a:path w="2601" h="3723" extrusionOk="0">
                  <a:moveTo>
                    <a:pt x="951" y="0"/>
                  </a:moveTo>
                  <a:cubicBezTo>
                    <a:pt x="901" y="0"/>
                    <a:pt x="853" y="24"/>
                    <a:pt x="832" y="87"/>
                  </a:cubicBezTo>
                  <a:cubicBezTo>
                    <a:pt x="766" y="154"/>
                    <a:pt x="799" y="254"/>
                    <a:pt x="866" y="321"/>
                  </a:cubicBezTo>
                  <a:cubicBezTo>
                    <a:pt x="899" y="354"/>
                    <a:pt x="966" y="354"/>
                    <a:pt x="999" y="354"/>
                  </a:cubicBezTo>
                  <a:cubicBezTo>
                    <a:pt x="1299" y="454"/>
                    <a:pt x="2167" y="754"/>
                    <a:pt x="2233" y="1655"/>
                  </a:cubicBezTo>
                  <a:cubicBezTo>
                    <a:pt x="2267" y="2255"/>
                    <a:pt x="1966" y="2856"/>
                    <a:pt x="1466" y="3223"/>
                  </a:cubicBezTo>
                  <a:cubicBezTo>
                    <a:pt x="1283" y="3323"/>
                    <a:pt x="1082" y="3373"/>
                    <a:pt x="886" y="3373"/>
                  </a:cubicBezTo>
                  <a:cubicBezTo>
                    <a:pt x="690" y="3373"/>
                    <a:pt x="499" y="3323"/>
                    <a:pt x="332" y="3223"/>
                  </a:cubicBezTo>
                  <a:cubicBezTo>
                    <a:pt x="297" y="3199"/>
                    <a:pt x="262" y="3189"/>
                    <a:pt x="231" y="3189"/>
                  </a:cubicBezTo>
                  <a:cubicBezTo>
                    <a:pt x="84" y="3189"/>
                    <a:pt x="0" y="3407"/>
                    <a:pt x="165" y="3489"/>
                  </a:cubicBezTo>
                  <a:cubicBezTo>
                    <a:pt x="365" y="3623"/>
                    <a:pt x="632" y="3723"/>
                    <a:pt x="899" y="3723"/>
                  </a:cubicBezTo>
                  <a:cubicBezTo>
                    <a:pt x="1166" y="3723"/>
                    <a:pt x="1433" y="3656"/>
                    <a:pt x="1633" y="3489"/>
                  </a:cubicBezTo>
                  <a:cubicBezTo>
                    <a:pt x="2267" y="3089"/>
                    <a:pt x="2600" y="2389"/>
                    <a:pt x="2567" y="1621"/>
                  </a:cubicBezTo>
                  <a:cubicBezTo>
                    <a:pt x="2533" y="888"/>
                    <a:pt x="2033" y="354"/>
                    <a:pt x="1099" y="54"/>
                  </a:cubicBezTo>
                  <a:cubicBezTo>
                    <a:pt x="1066" y="20"/>
                    <a:pt x="1066" y="20"/>
                    <a:pt x="1032" y="20"/>
                  </a:cubicBezTo>
                  <a:cubicBezTo>
                    <a:pt x="1008" y="8"/>
                    <a:pt x="979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9"/>
            <p:cNvSpPr/>
            <p:nvPr/>
          </p:nvSpPr>
          <p:spPr>
            <a:xfrm>
              <a:off x="2027200" y="1714121"/>
              <a:ext cx="111777" cy="228404"/>
            </a:xfrm>
            <a:custGeom>
              <a:avLst/>
              <a:gdLst/>
              <a:ahLst/>
              <a:cxnLst/>
              <a:rect l="l" t="t" r="r" b="b"/>
              <a:pathLst>
                <a:path w="3203" h="6545" extrusionOk="0">
                  <a:moveTo>
                    <a:pt x="804" y="1"/>
                  </a:moveTo>
                  <a:cubicBezTo>
                    <a:pt x="645" y="1"/>
                    <a:pt x="487" y="12"/>
                    <a:pt x="334" y="37"/>
                  </a:cubicBezTo>
                  <a:lnTo>
                    <a:pt x="1" y="771"/>
                  </a:lnTo>
                  <a:cubicBezTo>
                    <a:pt x="1" y="837"/>
                    <a:pt x="946" y="6544"/>
                    <a:pt x="2257" y="6544"/>
                  </a:cubicBezTo>
                  <a:cubicBezTo>
                    <a:pt x="2272" y="6544"/>
                    <a:pt x="2287" y="6543"/>
                    <a:pt x="2302" y="6542"/>
                  </a:cubicBezTo>
                  <a:cubicBezTo>
                    <a:pt x="2669" y="6509"/>
                    <a:pt x="2903" y="6042"/>
                    <a:pt x="3003" y="5408"/>
                  </a:cubicBezTo>
                  <a:cubicBezTo>
                    <a:pt x="3203" y="3840"/>
                    <a:pt x="2769" y="1171"/>
                    <a:pt x="2369" y="604"/>
                  </a:cubicBezTo>
                  <a:cubicBezTo>
                    <a:pt x="2169" y="337"/>
                    <a:pt x="1869" y="137"/>
                    <a:pt x="1568" y="71"/>
                  </a:cubicBezTo>
                  <a:cubicBezTo>
                    <a:pt x="1321" y="29"/>
                    <a:pt x="1061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9"/>
            <p:cNvSpPr/>
            <p:nvPr/>
          </p:nvSpPr>
          <p:spPr>
            <a:xfrm>
              <a:off x="2027200" y="1714121"/>
              <a:ext cx="104797" cy="228404"/>
            </a:xfrm>
            <a:custGeom>
              <a:avLst/>
              <a:gdLst/>
              <a:ahLst/>
              <a:cxnLst/>
              <a:rect l="l" t="t" r="r" b="b"/>
              <a:pathLst>
                <a:path w="3003" h="6545" extrusionOk="0">
                  <a:moveTo>
                    <a:pt x="804" y="1"/>
                  </a:moveTo>
                  <a:cubicBezTo>
                    <a:pt x="645" y="1"/>
                    <a:pt x="487" y="12"/>
                    <a:pt x="334" y="37"/>
                  </a:cubicBezTo>
                  <a:lnTo>
                    <a:pt x="1" y="771"/>
                  </a:lnTo>
                  <a:cubicBezTo>
                    <a:pt x="1" y="837"/>
                    <a:pt x="946" y="6544"/>
                    <a:pt x="2257" y="6544"/>
                  </a:cubicBezTo>
                  <a:cubicBezTo>
                    <a:pt x="2272" y="6544"/>
                    <a:pt x="2287" y="6543"/>
                    <a:pt x="2302" y="6542"/>
                  </a:cubicBezTo>
                  <a:cubicBezTo>
                    <a:pt x="2669" y="6509"/>
                    <a:pt x="2903" y="6042"/>
                    <a:pt x="3003" y="5408"/>
                  </a:cubicBezTo>
                  <a:cubicBezTo>
                    <a:pt x="1669" y="3807"/>
                    <a:pt x="1568" y="1038"/>
                    <a:pt x="1568" y="71"/>
                  </a:cubicBezTo>
                  <a:cubicBezTo>
                    <a:pt x="1321" y="29"/>
                    <a:pt x="1061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9"/>
            <p:cNvSpPr/>
            <p:nvPr/>
          </p:nvSpPr>
          <p:spPr>
            <a:xfrm>
              <a:off x="1498720" y="1607825"/>
              <a:ext cx="550648" cy="345101"/>
            </a:xfrm>
            <a:custGeom>
              <a:avLst/>
              <a:gdLst/>
              <a:ahLst/>
              <a:cxnLst/>
              <a:rect l="l" t="t" r="r" b="b"/>
              <a:pathLst>
                <a:path w="15779" h="9889" extrusionOk="0">
                  <a:moveTo>
                    <a:pt x="9152" y="0"/>
                  </a:moveTo>
                  <a:cubicBezTo>
                    <a:pt x="5862" y="0"/>
                    <a:pt x="2923" y="1054"/>
                    <a:pt x="1835" y="2349"/>
                  </a:cubicBezTo>
                  <a:cubicBezTo>
                    <a:pt x="568" y="3817"/>
                    <a:pt x="1" y="9788"/>
                    <a:pt x="1502" y="9888"/>
                  </a:cubicBezTo>
                  <a:cubicBezTo>
                    <a:pt x="1935" y="9888"/>
                    <a:pt x="2369" y="9855"/>
                    <a:pt x="2803" y="9721"/>
                  </a:cubicBezTo>
                  <a:cubicBezTo>
                    <a:pt x="3803" y="9421"/>
                    <a:pt x="4671" y="8821"/>
                    <a:pt x="5304" y="8020"/>
                  </a:cubicBezTo>
                  <a:cubicBezTo>
                    <a:pt x="6281" y="6823"/>
                    <a:pt x="6484" y="5774"/>
                    <a:pt x="6644" y="5774"/>
                  </a:cubicBezTo>
                  <a:cubicBezTo>
                    <a:pt x="6653" y="5774"/>
                    <a:pt x="6663" y="5778"/>
                    <a:pt x="6672" y="5785"/>
                  </a:cubicBezTo>
                  <a:cubicBezTo>
                    <a:pt x="6864" y="5945"/>
                    <a:pt x="7453" y="6992"/>
                    <a:pt x="9936" y="6992"/>
                  </a:cubicBezTo>
                  <a:cubicBezTo>
                    <a:pt x="10045" y="6992"/>
                    <a:pt x="10158" y="6990"/>
                    <a:pt x="10275" y="6986"/>
                  </a:cubicBezTo>
                  <a:cubicBezTo>
                    <a:pt x="13010" y="6919"/>
                    <a:pt x="15645" y="4251"/>
                    <a:pt x="15645" y="3784"/>
                  </a:cubicBezTo>
                  <a:cubicBezTo>
                    <a:pt x="15778" y="3150"/>
                    <a:pt x="15678" y="2516"/>
                    <a:pt x="15345" y="1982"/>
                  </a:cubicBezTo>
                  <a:cubicBezTo>
                    <a:pt x="14945" y="1349"/>
                    <a:pt x="14011" y="682"/>
                    <a:pt x="12042" y="281"/>
                  </a:cubicBezTo>
                  <a:cubicBezTo>
                    <a:pt x="11074" y="87"/>
                    <a:pt x="10098" y="0"/>
                    <a:pt x="9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9"/>
            <p:cNvSpPr/>
            <p:nvPr/>
          </p:nvSpPr>
          <p:spPr>
            <a:xfrm>
              <a:off x="1498720" y="1607825"/>
              <a:ext cx="535502" cy="345101"/>
            </a:xfrm>
            <a:custGeom>
              <a:avLst/>
              <a:gdLst/>
              <a:ahLst/>
              <a:cxnLst/>
              <a:rect l="l" t="t" r="r" b="b"/>
              <a:pathLst>
                <a:path w="15345" h="9889" extrusionOk="0">
                  <a:moveTo>
                    <a:pt x="9152" y="0"/>
                  </a:moveTo>
                  <a:cubicBezTo>
                    <a:pt x="5862" y="0"/>
                    <a:pt x="2923" y="1054"/>
                    <a:pt x="1835" y="2349"/>
                  </a:cubicBezTo>
                  <a:cubicBezTo>
                    <a:pt x="568" y="3817"/>
                    <a:pt x="1" y="9788"/>
                    <a:pt x="1502" y="9888"/>
                  </a:cubicBezTo>
                  <a:cubicBezTo>
                    <a:pt x="1935" y="9888"/>
                    <a:pt x="2369" y="9855"/>
                    <a:pt x="2803" y="9721"/>
                  </a:cubicBezTo>
                  <a:cubicBezTo>
                    <a:pt x="2636" y="8587"/>
                    <a:pt x="2235" y="4184"/>
                    <a:pt x="4704" y="2583"/>
                  </a:cubicBezTo>
                  <a:cubicBezTo>
                    <a:pt x="6206" y="1600"/>
                    <a:pt x="8234" y="1143"/>
                    <a:pt x="10347" y="1143"/>
                  </a:cubicBezTo>
                  <a:cubicBezTo>
                    <a:pt x="12034" y="1143"/>
                    <a:pt x="13775" y="1434"/>
                    <a:pt x="15345" y="1982"/>
                  </a:cubicBezTo>
                  <a:cubicBezTo>
                    <a:pt x="14945" y="1349"/>
                    <a:pt x="14011" y="682"/>
                    <a:pt x="12042" y="281"/>
                  </a:cubicBezTo>
                  <a:cubicBezTo>
                    <a:pt x="11074" y="87"/>
                    <a:pt x="10098" y="0"/>
                    <a:pt x="9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9"/>
            <p:cNvSpPr/>
            <p:nvPr/>
          </p:nvSpPr>
          <p:spPr>
            <a:xfrm>
              <a:off x="1501058" y="1773620"/>
              <a:ext cx="642603" cy="92269"/>
            </a:xfrm>
            <a:custGeom>
              <a:avLst/>
              <a:gdLst/>
              <a:ahLst/>
              <a:cxnLst/>
              <a:rect l="l" t="t" r="r" b="b"/>
              <a:pathLst>
                <a:path w="18414" h="2644" extrusionOk="0">
                  <a:moveTo>
                    <a:pt x="767" y="0"/>
                  </a:moveTo>
                  <a:cubicBezTo>
                    <a:pt x="401" y="0"/>
                    <a:pt x="0" y="1434"/>
                    <a:pt x="401" y="1568"/>
                  </a:cubicBezTo>
                  <a:cubicBezTo>
                    <a:pt x="601" y="1668"/>
                    <a:pt x="3703" y="2535"/>
                    <a:pt x="10174" y="2635"/>
                  </a:cubicBezTo>
                  <a:cubicBezTo>
                    <a:pt x="10716" y="2641"/>
                    <a:pt x="11222" y="2643"/>
                    <a:pt x="11694" y="2643"/>
                  </a:cubicBezTo>
                  <a:cubicBezTo>
                    <a:pt x="16958" y="2643"/>
                    <a:pt x="18096" y="2327"/>
                    <a:pt x="18280" y="2235"/>
                  </a:cubicBezTo>
                  <a:cubicBezTo>
                    <a:pt x="18347" y="2202"/>
                    <a:pt x="18413" y="1901"/>
                    <a:pt x="18413" y="1601"/>
                  </a:cubicBezTo>
                  <a:cubicBezTo>
                    <a:pt x="18413" y="1168"/>
                    <a:pt x="18313" y="701"/>
                    <a:pt x="17980" y="567"/>
                  </a:cubicBezTo>
                  <a:cubicBezTo>
                    <a:pt x="17896" y="542"/>
                    <a:pt x="17756" y="532"/>
                    <a:pt x="17560" y="532"/>
                  </a:cubicBezTo>
                  <a:cubicBezTo>
                    <a:pt x="16693" y="532"/>
                    <a:pt x="14739" y="731"/>
                    <a:pt x="11782" y="731"/>
                  </a:cubicBezTo>
                  <a:cubicBezTo>
                    <a:pt x="10901" y="731"/>
                    <a:pt x="9930" y="713"/>
                    <a:pt x="8873" y="667"/>
                  </a:cubicBezTo>
                  <a:cubicBezTo>
                    <a:pt x="7172" y="601"/>
                    <a:pt x="5738" y="500"/>
                    <a:pt x="4604" y="400"/>
                  </a:cubicBezTo>
                  <a:cubicBezTo>
                    <a:pt x="2202" y="200"/>
                    <a:pt x="1034" y="0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9"/>
            <p:cNvSpPr/>
            <p:nvPr/>
          </p:nvSpPr>
          <p:spPr>
            <a:xfrm>
              <a:off x="1501058" y="1773620"/>
              <a:ext cx="642603" cy="92269"/>
            </a:xfrm>
            <a:custGeom>
              <a:avLst/>
              <a:gdLst/>
              <a:ahLst/>
              <a:cxnLst/>
              <a:rect l="l" t="t" r="r" b="b"/>
              <a:pathLst>
                <a:path w="18414" h="2644" extrusionOk="0">
                  <a:moveTo>
                    <a:pt x="767" y="0"/>
                  </a:moveTo>
                  <a:cubicBezTo>
                    <a:pt x="401" y="0"/>
                    <a:pt x="0" y="1434"/>
                    <a:pt x="401" y="1568"/>
                  </a:cubicBezTo>
                  <a:cubicBezTo>
                    <a:pt x="601" y="1668"/>
                    <a:pt x="3703" y="2535"/>
                    <a:pt x="10174" y="2635"/>
                  </a:cubicBezTo>
                  <a:cubicBezTo>
                    <a:pt x="10716" y="2641"/>
                    <a:pt x="11222" y="2643"/>
                    <a:pt x="11694" y="2643"/>
                  </a:cubicBezTo>
                  <a:cubicBezTo>
                    <a:pt x="16958" y="2643"/>
                    <a:pt x="18096" y="2327"/>
                    <a:pt x="18280" y="2235"/>
                  </a:cubicBezTo>
                  <a:cubicBezTo>
                    <a:pt x="18347" y="2202"/>
                    <a:pt x="18413" y="1901"/>
                    <a:pt x="18413" y="1601"/>
                  </a:cubicBezTo>
                  <a:lnTo>
                    <a:pt x="18413" y="1601"/>
                  </a:lnTo>
                  <a:cubicBezTo>
                    <a:pt x="16587" y="1989"/>
                    <a:pt x="14157" y="2119"/>
                    <a:pt x="11898" y="2119"/>
                  </a:cubicBezTo>
                  <a:cubicBezTo>
                    <a:pt x="9496" y="2119"/>
                    <a:pt x="7288" y="1972"/>
                    <a:pt x="6205" y="1835"/>
                  </a:cubicBezTo>
                  <a:cubicBezTo>
                    <a:pt x="5071" y="1701"/>
                    <a:pt x="4704" y="1034"/>
                    <a:pt x="4604" y="400"/>
                  </a:cubicBezTo>
                  <a:cubicBezTo>
                    <a:pt x="2202" y="200"/>
                    <a:pt x="1034" y="0"/>
                    <a:pt x="767" y="0"/>
                  </a:cubicBezTo>
                  <a:close/>
                </a:path>
              </a:pathLst>
            </a:custGeom>
            <a:solidFill>
              <a:srgbClr val="282828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9"/>
            <p:cNvSpPr/>
            <p:nvPr/>
          </p:nvSpPr>
          <p:spPr>
            <a:xfrm>
              <a:off x="1306648" y="2338008"/>
              <a:ext cx="781146" cy="838866"/>
            </a:xfrm>
            <a:custGeom>
              <a:avLst/>
              <a:gdLst/>
              <a:ahLst/>
              <a:cxnLst/>
              <a:rect l="l" t="t" r="r" b="b"/>
              <a:pathLst>
                <a:path w="22384" h="24038" extrusionOk="0">
                  <a:moveTo>
                    <a:pt x="11589" y="1"/>
                  </a:moveTo>
                  <a:cubicBezTo>
                    <a:pt x="9465" y="1"/>
                    <a:pt x="7385" y="631"/>
                    <a:pt x="5638" y="1807"/>
                  </a:cubicBezTo>
                  <a:cubicBezTo>
                    <a:pt x="2536" y="3941"/>
                    <a:pt x="1" y="9679"/>
                    <a:pt x="167" y="10046"/>
                  </a:cubicBezTo>
                  <a:cubicBezTo>
                    <a:pt x="267" y="10346"/>
                    <a:pt x="1135" y="11580"/>
                    <a:pt x="5071" y="12614"/>
                  </a:cubicBezTo>
                  <a:cubicBezTo>
                    <a:pt x="5071" y="12614"/>
                    <a:pt x="5071" y="12614"/>
                    <a:pt x="5104" y="12648"/>
                  </a:cubicBezTo>
                  <a:cubicBezTo>
                    <a:pt x="5171" y="13348"/>
                    <a:pt x="4437" y="22188"/>
                    <a:pt x="4504" y="22988"/>
                  </a:cubicBezTo>
                  <a:cubicBezTo>
                    <a:pt x="4557" y="23649"/>
                    <a:pt x="4966" y="24038"/>
                    <a:pt x="7739" y="24038"/>
                  </a:cubicBezTo>
                  <a:cubicBezTo>
                    <a:pt x="8466" y="24038"/>
                    <a:pt x="9354" y="24011"/>
                    <a:pt x="10441" y="23956"/>
                  </a:cubicBezTo>
                  <a:cubicBezTo>
                    <a:pt x="14378" y="23722"/>
                    <a:pt x="18280" y="23222"/>
                    <a:pt x="22116" y="22421"/>
                  </a:cubicBezTo>
                  <a:cubicBezTo>
                    <a:pt x="22383" y="22355"/>
                    <a:pt x="22216" y="21187"/>
                    <a:pt x="21749" y="17952"/>
                  </a:cubicBezTo>
                  <a:cubicBezTo>
                    <a:pt x="21616" y="16851"/>
                    <a:pt x="21416" y="15516"/>
                    <a:pt x="21182" y="13882"/>
                  </a:cubicBezTo>
                  <a:cubicBezTo>
                    <a:pt x="20348" y="7477"/>
                    <a:pt x="18881" y="1106"/>
                    <a:pt x="18681" y="773"/>
                  </a:cubicBezTo>
                  <a:cubicBezTo>
                    <a:pt x="18480" y="472"/>
                    <a:pt x="17546" y="439"/>
                    <a:pt x="17346" y="439"/>
                  </a:cubicBezTo>
                  <a:cubicBezTo>
                    <a:pt x="17113" y="439"/>
                    <a:pt x="16913" y="2174"/>
                    <a:pt x="14611" y="2207"/>
                  </a:cubicBezTo>
                  <a:cubicBezTo>
                    <a:pt x="14578" y="2208"/>
                    <a:pt x="14545" y="2208"/>
                    <a:pt x="14512" y="2208"/>
                  </a:cubicBezTo>
                  <a:cubicBezTo>
                    <a:pt x="12298" y="2208"/>
                    <a:pt x="11909" y="5"/>
                    <a:pt x="11909" y="5"/>
                  </a:cubicBezTo>
                  <a:cubicBezTo>
                    <a:pt x="11802" y="2"/>
                    <a:pt x="11696" y="1"/>
                    <a:pt x="11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9"/>
            <p:cNvSpPr/>
            <p:nvPr/>
          </p:nvSpPr>
          <p:spPr>
            <a:xfrm>
              <a:off x="1461485" y="2552241"/>
              <a:ext cx="626305" cy="624630"/>
            </a:xfrm>
            <a:custGeom>
              <a:avLst/>
              <a:gdLst/>
              <a:ahLst/>
              <a:cxnLst/>
              <a:rect l="l" t="t" r="r" b="b"/>
              <a:pathLst>
                <a:path w="17947" h="17899" extrusionOk="0">
                  <a:moveTo>
                    <a:pt x="3594" y="0"/>
                  </a:moveTo>
                  <a:cubicBezTo>
                    <a:pt x="3236" y="0"/>
                    <a:pt x="3147" y="1524"/>
                    <a:pt x="2969" y="2839"/>
                  </a:cubicBezTo>
                  <a:cubicBezTo>
                    <a:pt x="2569" y="5775"/>
                    <a:pt x="2202" y="6609"/>
                    <a:pt x="2202" y="6609"/>
                  </a:cubicBezTo>
                  <a:lnTo>
                    <a:pt x="667" y="6509"/>
                  </a:lnTo>
                  <a:lnTo>
                    <a:pt x="667" y="6509"/>
                  </a:lnTo>
                  <a:cubicBezTo>
                    <a:pt x="734" y="7209"/>
                    <a:pt x="0" y="16049"/>
                    <a:pt x="67" y="16849"/>
                  </a:cubicBezTo>
                  <a:cubicBezTo>
                    <a:pt x="120" y="17510"/>
                    <a:pt x="529" y="17899"/>
                    <a:pt x="3302" y="17899"/>
                  </a:cubicBezTo>
                  <a:cubicBezTo>
                    <a:pt x="4029" y="17899"/>
                    <a:pt x="4917" y="17872"/>
                    <a:pt x="6004" y="17817"/>
                  </a:cubicBezTo>
                  <a:cubicBezTo>
                    <a:pt x="9941" y="17583"/>
                    <a:pt x="13843" y="17083"/>
                    <a:pt x="17679" y="16282"/>
                  </a:cubicBezTo>
                  <a:cubicBezTo>
                    <a:pt x="17946" y="16216"/>
                    <a:pt x="17779" y="15048"/>
                    <a:pt x="17312" y="11813"/>
                  </a:cubicBezTo>
                  <a:cubicBezTo>
                    <a:pt x="16819" y="11880"/>
                    <a:pt x="16341" y="11913"/>
                    <a:pt x="15880" y="11913"/>
                  </a:cubicBezTo>
                  <a:cubicBezTo>
                    <a:pt x="8643" y="11913"/>
                    <a:pt x="5342" y="3972"/>
                    <a:pt x="4370" y="1338"/>
                  </a:cubicBezTo>
                  <a:cubicBezTo>
                    <a:pt x="4016" y="376"/>
                    <a:pt x="3772" y="0"/>
                    <a:pt x="3594" y="0"/>
                  </a:cubicBezTo>
                  <a:close/>
                </a:path>
              </a:pathLst>
            </a:custGeom>
            <a:solidFill>
              <a:srgbClr val="282828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9"/>
            <p:cNvSpPr/>
            <p:nvPr/>
          </p:nvSpPr>
          <p:spPr>
            <a:xfrm>
              <a:off x="1477782" y="2640844"/>
              <a:ext cx="91990" cy="149012"/>
            </a:xfrm>
            <a:custGeom>
              <a:avLst/>
              <a:gdLst/>
              <a:ahLst/>
              <a:cxnLst/>
              <a:rect l="l" t="t" r="r" b="b"/>
              <a:pathLst>
                <a:path w="2636" h="4270" extrusionOk="0">
                  <a:moveTo>
                    <a:pt x="2502" y="0"/>
                  </a:moveTo>
                  <a:cubicBezTo>
                    <a:pt x="2402" y="0"/>
                    <a:pt x="2335" y="67"/>
                    <a:pt x="2302" y="134"/>
                  </a:cubicBezTo>
                  <a:cubicBezTo>
                    <a:pt x="2302" y="434"/>
                    <a:pt x="1801" y="3469"/>
                    <a:pt x="1601" y="3936"/>
                  </a:cubicBezTo>
                  <a:cubicBezTo>
                    <a:pt x="1134" y="3903"/>
                    <a:pt x="667" y="3836"/>
                    <a:pt x="200" y="3770"/>
                  </a:cubicBezTo>
                  <a:cubicBezTo>
                    <a:pt x="183" y="3764"/>
                    <a:pt x="166" y="3761"/>
                    <a:pt x="150" y="3761"/>
                  </a:cubicBezTo>
                  <a:cubicBezTo>
                    <a:pt x="78" y="3761"/>
                    <a:pt x="28" y="3821"/>
                    <a:pt x="0" y="3903"/>
                  </a:cubicBezTo>
                  <a:cubicBezTo>
                    <a:pt x="0" y="3970"/>
                    <a:pt x="67" y="4070"/>
                    <a:pt x="134" y="4103"/>
                  </a:cubicBezTo>
                  <a:cubicBezTo>
                    <a:pt x="601" y="4170"/>
                    <a:pt x="1068" y="4237"/>
                    <a:pt x="1535" y="4270"/>
                  </a:cubicBezTo>
                  <a:cubicBezTo>
                    <a:pt x="1635" y="4270"/>
                    <a:pt x="1735" y="4270"/>
                    <a:pt x="1801" y="4237"/>
                  </a:cubicBezTo>
                  <a:cubicBezTo>
                    <a:pt x="2102" y="4070"/>
                    <a:pt x="2635" y="200"/>
                    <a:pt x="2635" y="167"/>
                  </a:cubicBezTo>
                  <a:cubicBezTo>
                    <a:pt x="2635" y="67"/>
                    <a:pt x="2569" y="0"/>
                    <a:pt x="2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19"/>
          <p:cNvGrpSpPr/>
          <p:nvPr/>
        </p:nvGrpSpPr>
        <p:grpSpPr>
          <a:xfrm>
            <a:off x="-297971" y="134843"/>
            <a:ext cx="3141951" cy="1143726"/>
            <a:chOff x="-297971" y="134843"/>
            <a:chExt cx="3141951" cy="1143726"/>
          </a:xfrm>
        </p:grpSpPr>
        <p:sp>
          <p:nvSpPr>
            <p:cNvPr id="450" name="Google Shape;450;p19"/>
            <p:cNvSpPr/>
            <p:nvPr/>
          </p:nvSpPr>
          <p:spPr>
            <a:xfrm rot="-5031048">
              <a:off x="1577038" y="-506702"/>
              <a:ext cx="499102" cy="1992783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9"/>
            <p:cNvSpPr/>
            <p:nvPr/>
          </p:nvSpPr>
          <p:spPr>
            <a:xfrm rot="5768943">
              <a:off x="239632" y="332499"/>
              <a:ext cx="349447" cy="13952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E725EA8-9780-4D2F-A3E9-728B4DF3E988}"/>
              </a:ext>
            </a:extLst>
          </p:cNvPr>
          <p:cNvSpPr/>
          <p:nvPr/>
        </p:nvSpPr>
        <p:spPr>
          <a:xfrm>
            <a:off x="294840" y="49830"/>
            <a:ext cx="7954422" cy="19981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Thực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hành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tiếng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Việt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TỪ ĐỒNG ÂM, TỪ ĐA NGHĨA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50427" y="1376889"/>
            <a:ext cx="4279525" cy="196552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 algn="just" defTabSz="685800">
              <a:lnSpc>
                <a:spcPct val="150000"/>
              </a:lnSpc>
              <a:buClrTx/>
              <a:buFont typeface="+mj-lt"/>
              <a:buAutoNum type="alphaLcPeriod"/>
              <a:tabLst>
                <a:tab pos="342900" algn="l"/>
                <a:tab pos="1040130" algn="l"/>
              </a:tabLst>
              <a:defRPr/>
            </a:pP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ngâm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u="sng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(1)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chè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 defTabSz="685800">
              <a:lnSpc>
                <a:spcPct val="150000"/>
              </a:lnSpc>
              <a:buClrTx/>
              <a:tabLst>
                <a:tab pos="342900" algn="l"/>
                <a:tab pos="1040130" algn="l"/>
              </a:tabLst>
              <a:defRPr/>
            </a:pP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-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u="sng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2100" b="1" i="1" u="sng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4572000" y="1367762"/>
            <a:ext cx="4572000" cy="191351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tabLst>
                <a:tab pos="1040130" algn="l"/>
              </a:tabLst>
              <a:defRPr/>
            </a:pP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-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u="sng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100" u="sng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defTabSz="685800">
              <a:lnSpc>
                <a:spcPct val="150000"/>
              </a:lnSpc>
              <a:buClrTx/>
              <a:tabLst>
                <a:tab pos="1040130" algn="l"/>
              </a:tabLst>
              <a:defRPr/>
            </a:pP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- Con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1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i="1" u="sng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(2),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21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9D28B-D69E-BDE1-1061-2ABC2531D319}"/>
              </a:ext>
            </a:extLst>
          </p:cNvPr>
          <p:cNvSpPr txBox="1"/>
          <p:nvPr/>
        </p:nvSpPr>
        <p:spPr>
          <a:xfrm>
            <a:off x="213471" y="3604932"/>
            <a:ext cx="39534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buClrTx/>
              <a:tabLst>
                <a:tab pos="1040130" algn="l"/>
              </a:tabLst>
              <a:defRPr/>
            </a:pP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(1)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20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2).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F4239C-7722-720E-5815-9536E88977D5}"/>
              </a:ext>
            </a:extLst>
          </p:cNvPr>
          <p:cNvSpPr txBox="1"/>
          <p:nvPr/>
        </p:nvSpPr>
        <p:spPr>
          <a:xfrm>
            <a:off x="4679578" y="3585369"/>
            <a:ext cx="42509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buClrTx/>
              <a:tabLst>
                <a:tab pos="1040130" algn="l"/>
              </a:tabLst>
              <a:defRPr/>
            </a:pP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(1)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0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2).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C56229-7494-2A04-B9E0-4B89E166D07F}"/>
              </a:ext>
            </a:extLst>
          </p:cNvPr>
          <p:cNvSpPr/>
          <p:nvPr/>
        </p:nvSpPr>
        <p:spPr>
          <a:xfrm>
            <a:off x="198213" y="152122"/>
            <a:ext cx="2369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I. </a:t>
            </a:r>
            <a:r>
              <a:rPr lang="en-US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Từ</a:t>
            </a:r>
            <a:r>
              <a:rPr lang="en-US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đồng</a:t>
            </a:r>
            <a:r>
              <a:rPr lang="en-US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âm</a:t>
            </a:r>
            <a:endParaRPr lang="en-US" sz="2800" kern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727DB1-010A-4557-A4D5-77905709EEC5}"/>
              </a:ext>
            </a:extLst>
          </p:cNvPr>
          <p:cNvSpPr/>
          <p:nvPr/>
        </p:nvSpPr>
        <p:spPr>
          <a:xfrm>
            <a:off x="644691" y="675342"/>
            <a:ext cx="1172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 algn="just" defTabSz="685800">
              <a:buClr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lang="en-US" sz="2400" b="1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Ví</a:t>
            </a:r>
            <a:r>
              <a:rPr lang="en-US" sz="2400" b="1" kern="1200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400" b="1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</a:t>
            </a:r>
            <a:endPara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7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F477D0EC-375F-38EF-0D96-C0AF0BB61E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7620" y="77633"/>
            <a:ext cx="2125185" cy="1195417"/>
          </a:xfrm>
          <a:prstGeom prst="rect">
            <a:avLst/>
          </a:prstGeom>
        </p:spPr>
      </p:pic>
      <p:sp>
        <p:nvSpPr>
          <p:cNvPr id="2" name="Google Shape;214;p19">
            <a:extLst>
              <a:ext uri="{FF2B5EF4-FFF2-40B4-BE49-F238E27FC236}">
                <a16:creationId xmlns:a16="http://schemas.microsoft.com/office/drawing/2014/main" id="{680FE618-CE2B-A578-7CE9-7D1C50BA16F9}"/>
              </a:ext>
            </a:extLst>
          </p:cNvPr>
          <p:cNvSpPr/>
          <p:nvPr/>
        </p:nvSpPr>
        <p:spPr>
          <a:xfrm rot="5001364" flipH="1">
            <a:off x="7613469" y="3551027"/>
            <a:ext cx="556112" cy="2220407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449;p19">
            <a:extLst>
              <a:ext uri="{FF2B5EF4-FFF2-40B4-BE49-F238E27FC236}">
                <a16:creationId xmlns:a16="http://schemas.microsoft.com/office/drawing/2014/main" id="{F61FFB4C-B93F-A76D-278F-B494FF1DEA2B}"/>
              </a:ext>
            </a:extLst>
          </p:cNvPr>
          <p:cNvGrpSpPr/>
          <p:nvPr/>
        </p:nvGrpSpPr>
        <p:grpSpPr>
          <a:xfrm>
            <a:off x="2297413" y="71991"/>
            <a:ext cx="3141951" cy="1143726"/>
            <a:chOff x="-297971" y="134843"/>
            <a:chExt cx="3141951" cy="1143726"/>
          </a:xfrm>
        </p:grpSpPr>
        <p:sp>
          <p:nvSpPr>
            <p:cNvPr id="5" name="Google Shape;450;p19">
              <a:extLst>
                <a:ext uri="{FF2B5EF4-FFF2-40B4-BE49-F238E27FC236}">
                  <a16:creationId xmlns:a16="http://schemas.microsoft.com/office/drawing/2014/main" id="{F87970A6-25ED-ECED-C9FA-17934569516D}"/>
                </a:ext>
              </a:extLst>
            </p:cNvPr>
            <p:cNvSpPr/>
            <p:nvPr/>
          </p:nvSpPr>
          <p:spPr>
            <a:xfrm rot="-5031048">
              <a:off x="1577038" y="-506702"/>
              <a:ext cx="499102" cy="1992783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51;p19">
              <a:extLst>
                <a:ext uri="{FF2B5EF4-FFF2-40B4-BE49-F238E27FC236}">
                  <a16:creationId xmlns:a16="http://schemas.microsoft.com/office/drawing/2014/main" id="{D6B6D8E3-F302-AAF0-1D3E-0DC6D2F51E20}"/>
                </a:ext>
              </a:extLst>
            </p:cNvPr>
            <p:cNvSpPr/>
            <p:nvPr/>
          </p:nvSpPr>
          <p:spPr>
            <a:xfrm rot="5768943">
              <a:off x="239632" y="332499"/>
              <a:ext cx="349447" cy="13952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437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8" grpId="0" animBg="1"/>
      <p:bldP spid="10" grpId="0" animBg="1"/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9340" y="1131666"/>
            <a:ext cx="8639735" cy="39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buClrTx/>
              <a:tabLst>
                <a:tab pos="1040130" algn="l"/>
              </a:tabLst>
              <a:defRPr/>
            </a:pPr>
            <a:r>
              <a:rPr lang="en-US" sz="2400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lang="en-US" sz="2400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a:</a:t>
            </a:r>
            <a:endPara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algn="just" defTabSz="685800">
              <a:lnSpc>
                <a:spcPct val="150000"/>
              </a:lnSpc>
              <a:buClrTx/>
              <a:tabLst>
                <a:tab pos="1040130" algn="l"/>
              </a:tabLst>
              <a:defRPr/>
            </a:pPr>
            <a:r>
              <a:rPr lang="en-US" sz="24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24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đỗ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(1) :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tên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loại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quả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dùng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ăn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loại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đỗ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đỗ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xanh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đỗ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đen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algn="just" defTabSz="685800">
              <a:lnSpc>
                <a:spcPct val="150000"/>
              </a:lnSpc>
              <a:buClrTx/>
              <a:tabLst>
                <a:tab pos="1040130" algn="l"/>
              </a:tabLst>
              <a:defRPr/>
            </a:pP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24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đỗ</a:t>
            </a:r>
            <a:r>
              <a:rPr lang="en-US" sz="2400" b="1" i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2) :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dùng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cử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đạt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hoặc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mức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sàn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đặt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ra.</a:t>
            </a:r>
            <a:endPara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algn="just" defTabSz="685800">
              <a:lnSpc>
                <a:spcPct val="150000"/>
              </a:lnSpc>
              <a:buClrTx/>
              <a:tabLst>
                <a:tab pos="1040130" algn="l"/>
              </a:tabLst>
              <a:defRPr/>
            </a:pP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</a:t>
            </a:r>
            <a:r>
              <a:rPr lang="en-US" sz="2400" b="1" i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đỗ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đây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liên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nhau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khác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xa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nhau</a:t>
            </a:r>
            <a:r>
              <a:rPr lang="en-US"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</a:p>
          <a:p>
            <a:pPr algn="just" defTabSz="685800">
              <a:lnSpc>
                <a:spcPct val="150000"/>
              </a:lnSpc>
              <a:buClrTx/>
              <a:tabLst>
                <a:tab pos="1040130" algn="l"/>
              </a:tabLst>
              <a:defRPr/>
            </a:pP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luận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Đây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âm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" name="Google Shape;215;p19">
            <a:extLst>
              <a:ext uri="{FF2B5EF4-FFF2-40B4-BE49-F238E27FC236}">
                <a16:creationId xmlns:a16="http://schemas.microsoft.com/office/drawing/2014/main" id="{00742F60-68B9-E51A-CEBD-2C2277D49586}"/>
              </a:ext>
            </a:extLst>
          </p:cNvPr>
          <p:cNvGrpSpPr/>
          <p:nvPr/>
        </p:nvGrpSpPr>
        <p:grpSpPr>
          <a:xfrm>
            <a:off x="6978094" y="4229263"/>
            <a:ext cx="2179549" cy="1216144"/>
            <a:chOff x="809200" y="3943767"/>
            <a:chExt cx="2179549" cy="1216144"/>
          </a:xfrm>
        </p:grpSpPr>
        <p:grpSp>
          <p:nvGrpSpPr>
            <p:cNvPr id="7" name="Google Shape;216;p19">
              <a:extLst>
                <a:ext uri="{FF2B5EF4-FFF2-40B4-BE49-F238E27FC236}">
                  <a16:creationId xmlns:a16="http://schemas.microsoft.com/office/drawing/2014/main" id="{396DA61A-1668-6EAB-147C-36797FD97035}"/>
                </a:ext>
              </a:extLst>
            </p:cNvPr>
            <p:cNvGrpSpPr/>
            <p:nvPr/>
          </p:nvGrpSpPr>
          <p:grpSpPr>
            <a:xfrm flipH="1">
              <a:off x="1681732" y="3943767"/>
              <a:ext cx="1307016" cy="1216144"/>
              <a:chOff x="-61526" y="3752577"/>
              <a:chExt cx="1522974" cy="1417087"/>
            </a:xfrm>
          </p:grpSpPr>
          <p:sp>
            <p:nvSpPr>
              <p:cNvPr id="11" name="Google Shape;217;p19">
                <a:extLst>
                  <a:ext uri="{FF2B5EF4-FFF2-40B4-BE49-F238E27FC236}">
                    <a16:creationId xmlns:a16="http://schemas.microsoft.com/office/drawing/2014/main" id="{2044CD58-DC42-7F58-B25A-99389C00FE37}"/>
                  </a:ext>
                </a:extLst>
              </p:cNvPr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18;p19">
                <a:extLst>
                  <a:ext uri="{FF2B5EF4-FFF2-40B4-BE49-F238E27FC236}">
                    <a16:creationId xmlns:a16="http://schemas.microsoft.com/office/drawing/2014/main" id="{E534F9C7-A858-6DC5-8A17-489ADAAD7FD3}"/>
                  </a:ext>
                </a:extLst>
              </p:cNvPr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219;p19">
              <a:extLst>
                <a:ext uri="{FF2B5EF4-FFF2-40B4-BE49-F238E27FC236}">
                  <a16:creationId xmlns:a16="http://schemas.microsoft.com/office/drawing/2014/main" id="{F3D3AA32-0F13-D397-FD62-CD6A22A10CD6}"/>
                </a:ext>
              </a:extLst>
            </p:cNvPr>
            <p:cNvGrpSpPr/>
            <p:nvPr/>
          </p:nvGrpSpPr>
          <p:grpSpPr>
            <a:xfrm>
              <a:off x="809200" y="4111649"/>
              <a:ext cx="1184703" cy="1040880"/>
              <a:chOff x="5960650" y="4170099"/>
              <a:chExt cx="1184703" cy="1040880"/>
            </a:xfrm>
          </p:grpSpPr>
          <p:sp>
            <p:nvSpPr>
              <p:cNvPr id="9" name="Google Shape;220;p19">
                <a:extLst>
                  <a:ext uri="{FF2B5EF4-FFF2-40B4-BE49-F238E27FC236}">
                    <a16:creationId xmlns:a16="http://schemas.microsoft.com/office/drawing/2014/main" id="{32932C6D-C110-8768-4F21-2101B52F2071}"/>
                  </a:ext>
                </a:extLst>
              </p:cNvPr>
              <p:cNvSpPr/>
              <p:nvPr/>
            </p:nvSpPr>
            <p:spPr>
              <a:xfrm>
                <a:off x="5960650" y="4170099"/>
                <a:ext cx="1184703" cy="1040880"/>
              </a:xfrm>
              <a:custGeom>
                <a:avLst/>
                <a:gdLst/>
                <a:ahLst/>
                <a:cxnLst/>
                <a:rect l="l" t="t" r="r" b="b"/>
                <a:pathLst>
                  <a:path w="18888" h="16595" extrusionOk="0">
                    <a:moveTo>
                      <a:pt x="9795" y="1"/>
                    </a:moveTo>
                    <a:cubicBezTo>
                      <a:pt x="8290" y="1"/>
                      <a:pt x="7300" y="1971"/>
                      <a:pt x="6889" y="7164"/>
                    </a:cubicBezTo>
                    <a:cubicBezTo>
                      <a:pt x="6889" y="7182"/>
                      <a:pt x="6524" y="8876"/>
                      <a:pt x="5654" y="8876"/>
                    </a:cubicBezTo>
                    <a:cubicBezTo>
                      <a:pt x="5348" y="8876"/>
                      <a:pt x="4980" y="8667"/>
                      <a:pt x="4544" y="8102"/>
                    </a:cubicBezTo>
                    <a:cubicBezTo>
                      <a:pt x="3785" y="7104"/>
                      <a:pt x="3153" y="6690"/>
                      <a:pt x="2627" y="6690"/>
                    </a:cubicBezTo>
                    <a:cubicBezTo>
                      <a:pt x="52" y="6690"/>
                      <a:pt x="1" y="16595"/>
                      <a:pt x="1" y="16595"/>
                    </a:cubicBezTo>
                    <a:lnTo>
                      <a:pt x="17629" y="16570"/>
                    </a:lnTo>
                    <a:cubicBezTo>
                      <a:pt x="17629" y="16570"/>
                      <a:pt x="18888" y="10472"/>
                      <a:pt x="16839" y="8324"/>
                    </a:cubicBezTo>
                    <a:cubicBezTo>
                      <a:pt x="16365" y="7813"/>
                      <a:pt x="15879" y="7620"/>
                      <a:pt x="15416" y="7620"/>
                    </a:cubicBezTo>
                    <a:cubicBezTo>
                      <a:pt x="14939" y="7620"/>
                      <a:pt x="14487" y="7826"/>
                      <a:pt x="14098" y="8102"/>
                    </a:cubicBezTo>
                    <a:cubicBezTo>
                      <a:pt x="13951" y="8214"/>
                      <a:pt x="13786" y="8264"/>
                      <a:pt x="13625" y="8264"/>
                    </a:cubicBezTo>
                    <a:cubicBezTo>
                      <a:pt x="13219" y="8264"/>
                      <a:pt x="12839" y="7944"/>
                      <a:pt x="12839" y="7484"/>
                    </a:cubicBezTo>
                    <a:cubicBezTo>
                      <a:pt x="12938" y="5065"/>
                      <a:pt x="12814" y="1460"/>
                      <a:pt x="11407" y="572"/>
                    </a:cubicBezTo>
                    <a:cubicBezTo>
                      <a:pt x="10818" y="205"/>
                      <a:pt x="10280" y="1"/>
                      <a:pt x="97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21;p19">
                <a:extLst>
                  <a:ext uri="{FF2B5EF4-FFF2-40B4-BE49-F238E27FC236}">
                    <a16:creationId xmlns:a16="http://schemas.microsoft.com/office/drawing/2014/main" id="{D4842EE1-7076-2A6F-ED22-AB16E88DB203}"/>
                  </a:ext>
                </a:extLst>
              </p:cNvPr>
              <p:cNvSpPr/>
              <p:nvPr/>
            </p:nvSpPr>
            <p:spPr>
              <a:xfrm>
                <a:off x="6101589" y="4311227"/>
                <a:ext cx="870337" cy="893545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14246" fill="none" extrusionOk="0">
                    <a:moveTo>
                      <a:pt x="2025" y="14246"/>
                    </a:moveTo>
                    <a:cubicBezTo>
                      <a:pt x="1334" y="13110"/>
                      <a:pt x="0" y="10839"/>
                      <a:pt x="1037" y="9654"/>
                    </a:cubicBezTo>
                    <a:cubicBezTo>
                      <a:pt x="1902" y="8642"/>
                      <a:pt x="3704" y="10617"/>
                      <a:pt x="5160" y="11678"/>
                    </a:cubicBezTo>
                    <a:cubicBezTo>
                      <a:pt x="5432" y="11876"/>
                      <a:pt x="5728" y="11382"/>
                      <a:pt x="5580" y="10987"/>
                    </a:cubicBezTo>
                    <a:cubicBezTo>
                      <a:pt x="4667" y="8395"/>
                      <a:pt x="2642" y="2173"/>
                      <a:pt x="4667" y="988"/>
                    </a:cubicBezTo>
                    <a:cubicBezTo>
                      <a:pt x="6370" y="0"/>
                      <a:pt x="7876" y="3852"/>
                      <a:pt x="8691" y="6568"/>
                    </a:cubicBezTo>
                    <a:cubicBezTo>
                      <a:pt x="8889" y="7210"/>
                      <a:pt x="9555" y="7185"/>
                      <a:pt x="9703" y="6518"/>
                    </a:cubicBezTo>
                    <a:cubicBezTo>
                      <a:pt x="10049" y="4889"/>
                      <a:pt x="10567" y="4148"/>
                      <a:pt x="10938" y="3802"/>
                    </a:cubicBezTo>
                    <a:cubicBezTo>
                      <a:pt x="11185" y="3556"/>
                      <a:pt x="11580" y="3531"/>
                      <a:pt x="11851" y="3728"/>
                    </a:cubicBezTo>
                    <a:cubicBezTo>
                      <a:pt x="13802" y="5160"/>
                      <a:pt x="13876" y="11925"/>
                      <a:pt x="13826" y="14221"/>
                    </a:cubicBezTo>
                  </a:path>
                </a:pathLst>
              </a:custGeom>
              <a:noFill/>
              <a:ln w="19050" cap="flat" cmpd="sng">
                <a:solidFill>
                  <a:srgbClr val="818529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oogle Shape;222;p19">
            <a:extLst>
              <a:ext uri="{FF2B5EF4-FFF2-40B4-BE49-F238E27FC236}">
                <a16:creationId xmlns:a16="http://schemas.microsoft.com/office/drawing/2014/main" id="{79D5DCAF-3C2D-FBA7-AC7F-7822D39F71CC}"/>
              </a:ext>
            </a:extLst>
          </p:cNvPr>
          <p:cNvGrpSpPr/>
          <p:nvPr/>
        </p:nvGrpSpPr>
        <p:grpSpPr>
          <a:xfrm>
            <a:off x="7987468" y="25345"/>
            <a:ext cx="1094552" cy="1600604"/>
            <a:chOff x="8034885" y="1038601"/>
            <a:chExt cx="1125619" cy="1646035"/>
          </a:xfrm>
        </p:grpSpPr>
        <p:grpSp>
          <p:nvGrpSpPr>
            <p:cNvPr id="14" name="Google Shape;223;p19">
              <a:extLst>
                <a:ext uri="{FF2B5EF4-FFF2-40B4-BE49-F238E27FC236}">
                  <a16:creationId xmlns:a16="http://schemas.microsoft.com/office/drawing/2014/main" id="{B6DE246E-7E26-66F1-F9B8-DC3E86CAB134}"/>
                </a:ext>
              </a:extLst>
            </p:cNvPr>
            <p:cNvGrpSpPr/>
            <p:nvPr/>
          </p:nvGrpSpPr>
          <p:grpSpPr>
            <a:xfrm>
              <a:off x="8034885" y="2200267"/>
              <a:ext cx="348807" cy="430909"/>
              <a:chOff x="8034885" y="2200267"/>
              <a:chExt cx="348807" cy="430909"/>
            </a:xfrm>
          </p:grpSpPr>
          <p:sp>
            <p:nvSpPr>
              <p:cNvPr id="181" name="Google Shape;224;p19">
                <a:extLst>
                  <a:ext uri="{FF2B5EF4-FFF2-40B4-BE49-F238E27FC236}">
                    <a16:creationId xmlns:a16="http://schemas.microsoft.com/office/drawing/2014/main" id="{C75B9BBA-F909-32F5-1D45-4B5840100614}"/>
                  </a:ext>
                </a:extLst>
              </p:cNvPr>
              <p:cNvSpPr/>
              <p:nvPr/>
            </p:nvSpPr>
            <p:spPr>
              <a:xfrm>
                <a:off x="8114026" y="2200267"/>
                <a:ext cx="269667" cy="298690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693" extrusionOk="0">
                    <a:moveTo>
                      <a:pt x="2403" y="0"/>
                    </a:moveTo>
                    <a:cubicBezTo>
                      <a:pt x="2132" y="0"/>
                      <a:pt x="1" y="7381"/>
                      <a:pt x="7820" y="9692"/>
                    </a:cubicBezTo>
                    <a:cubicBezTo>
                      <a:pt x="7820" y="9692"/>
                      <a:pt x="8753" y="3738"/>
                      <a:pt x="2411" y="3"/>
                    </a:cubicBezTo>
                    <a:cubicBezTo>
                      <a:pt x="2408" y="1"/>
                      <a:pt x="2406" y="0"/>
                      <a:pt x="24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25;p19">
                <a:extLst>
                  <a:ext uri="{FF2B5EF4-FFF2-40B4-BE49-F238E27FC236}">
                    <a16:creationId xmlns:a16="http://schemas.microsoft.com/office/drawing/2014/main" id="{C8B61224-E646-182A-67B9-A74E73E70572}"/>
                  </a:ext>
                </a:extLst>
              </p:cNvPr>
              <p:cNvSpPr/>
              <p:nvPr/>
            </p:nvSpPr>
            <p:spPr>
              <a:xfrm>
                <a:off x="8191873" y="2202732"/>
                <a:ext cx="190621" cy="29622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96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6" y="740"/>
                      <a:pt x="351" y="1518"/>
                      <a:pt x="584" y="2258"/>
                    </a:cubicBezTo>
                    <a:cubicBezTo>
                      <a:pt x="1090" y="3581"/>
                      <a:pt x="1751" y="4904"/>
                      <a:pt x="2530" y="6110"/>
                    </a:cubicBezTo>
                    <a:cubicBezTo>
                      <a:pt x="3230" y="7238"/>
                      <a:pt x="4008" y="8367"/>
                      <a:pt x="4826" y="9457"/>
                    </a:cubicBezTo>
                    <a:lnTo>
                      <a:pt x="5254" y="9612"/>
                    </a:lnTo>
                    <a:cubicBezTo>
                      <a:pt x="5254" y="9612"/>
                      <a:pt x="6188" y="3736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26;p19">
                <a:extLst>
                  <a:ext uri="{FF2B5EF4-FFF2-40B4-BE49-F238E27FC236}">
                    <a16:creationId xmlns:a16="http://schemas.microsoft.com/office/drawing/2014/main" id="{AF6B71DF-7117-88D3-02F2-7DD49966D8CC}"/>
                  </a:ext>
                </a:extLst>
              </p:cNvPr>
              <p:cNvSpPr/>
              <p:nvPr/>
            </p:nvSpPr>
            <p:spPr>
              <a:xfrm>
                <a:off x="8034885" y="2531335"/>
                <a:ext cx="208550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3240" extrusionOk="0">
                    <a:moveTo>
                      <a:pt x="5277" y="0"/>
                    </a:moveTo>
                    <a:cubicBezTo>
                      <a:pt x="3924" y="0"/>
                      <a:pt x="1874" y="435"/>
                      <a:pt x="76" y="2606"/>
                    </a:cubicBezTo>
                    <a:cubicBezTo>
                      <a:pt x="1" y="2682"/>
                      <a:pt x="1045" y="3239"/>
                      <a:pt x="2402" y="3239"/>
                    </a:cubicBezTo>
                    <a:cubicBezTo>
                      <a:pt x="3826" y="3239"/>
                      <a:pt x="5594" y="2625"/>
                      <a:pt x="6770" y="193"/>
                    </a:cubicBezTo>
                    <a:cubicBezTo>
                      <a:pt x="6770" y="193"/>
                      <a:pt x="6178" y="0"/>
                      <a:pt x="52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27;p19">
                <a:extLst>
                  <a:ext uri="{FF2B5EF4-FFF2-40B4-BE49-F238E27FC236}">
                    <a16:creationId xmlns:a16="http://schemas.microsoft.com/office/drawing/2014/main" id="{4AEA67FE-413E-6225-C49F-009CBAB32BE7}"/>
                  </a:ext>
                </a:extLst>
              </p:cNvPr>
              <p:cNvSpPr/>
              <p:nvPr/>
            </p:nvSpPr>
            <p:spPr>
              <a:xfrm>
                <a:off x="8038428" y="2531243"/>
                <a:ext cx="205007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71" extrusionOk="0">
                    <a:moveTo>
                      <a:pt x="5158" y="1"/>
                    </a:moveTo>
                    <a:cubicBezTo>
                      <a:pt x="3817" y="1"/>
                      <a:pt x="1790" y="431"/>
                      <a:pt x="0" y="2570"/>
                    </a:cubicBezTo>
                    <a:cubicBezTo>
                      <a:pt x="506" y="2531"/>
                      <a:pt x="973" y="2453"/>
                      <a:pt x="1479" y="2376"/>
                    </a:cubicBezTo>
                    <a:cubicBezTo>
                      <a:pt x="2413" y="2220"/>
                      <a:pt x="3269" y="1948"/>
                      <a:pt x="4125" y="1558"/>
                    </a:cubicBezTo>
                    <a:cubicBezTo>
                      <a:pt x="4942" y="1247"/>
                      <a:pt x="5721" y="858"/>
                      <a:pt x="6499" y="469"/>
                    </a:cubicBezTo>
                    <a:lnTo>
                      <a:pt x="6655" y="196"/>
                    </a:lnTo>
                    <a:cubicBezTo>
                      <a:pt x="6655" y="196"/>
                      <a:pt x="6062" y="1"/>
                      <a:pt x="5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228;p19">
              <a:extLst>
                <a:ext uri="{FF2B5EF4-FFF2-40B4-BE49-F238E27FC236}">
                  <a16:creationId xmlns:a16="http://schemas.microsoft.com/office/drawing/2014/main" id="{0DEA991A-890B-2441-BEE9-DD9251D8D2A7}"/>
                </a:ext>
              </a:extLst>
            </p:cNvPr>
            <p:cNvSpPr/>
            <p:nvPr/>
          </p:nvSpPr>
          <p:spPr>
            <a:xfrm>
              <a:off x="8209863" y="2238692"/>
              <a:ext cx="10813" cy="10847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50" y="312"/>
                    <a:pt x="350" y="40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9;p19">
              <a:extLst>
                <a:ext uri="{FF2B5EF4-FFF2-40B4-BE49-F238E27FC236}">
                  <a16:creationId xmlns:a16="http://schemas.microsoft.com/office/drawing/2014/main" id="{CDFF941A-29F5-822D-8491-80CF6875810B}"/>
                </a:ext>
              </a:extLst>
            </p:cNvPr>
            <p:cNvSpPr/>
            <p:nvPr/>
          </p:nvSpPr>
          <p:spPr>
            <a:xfrm>
              <a:off x="8232629" y="2275885"/>
              <a:ext cx="10813" cy="10816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0;p19">
              <a:extLst>
                <a:ext uri="{FF2B5EF4-FFF2-40B4-BE49-F238E27FC236}">
                  <a16:creationId xmlns:a16="http://schemas.microsoft.com/office/drawing/2014/main" id="{1AEF7061-40CE-D296-796E-F019E6DFB9C1}"/>
                </a:ext>
              </a:extLst>
            </p:cNvPr>
            <p:cNvSpPr/>
            <p:nvPr/>
          </p:nvSpPr>
          <p:spPr>
            <a:xfrm>
              <a:off x="8236233" y="2249508"/>
              <a:ext cx="12014" cy="10816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234" y="0"/>
                  </a:moveTo>
                  <a:lnTo>
                    <a:pt x="234" y="39"/>
                  </a:lnTo>
                  <a:lnTo>
                    <a:pt x="78" y="39"/>
                  </a:lnTo>
                  <a:cubicBezTo>
                    <a:pt x="78" y="39"/>
                    <a:pt x="39" y="39"/>
                    <a:pt x="39" y="78"/>
                  </a:cubicBezTo>
                  <a:cubicBezTo>
                    <a:pt x="0" y="78"/>
                    <a:pt x="0" y="117"/>
                    <a:pt x="0" y="117"/>
                  </a:cubicBezTo>
                  <a:cubicBezTo>
                    <a:pt x="0" y="156"/>
                    <a:pt x="0" y="156"/>
                    <a:pt x="0" y="195"/>
                  </a:cubicBezTo>
                  <a:lnTo>
                    <a:pt x="0" y="234"/>
                  </a:lnTo>
                  <a:cubicBezTo>
                    <a:pt x="0" y="273"/>
                    <a:pt x="39" y="273"/>
                    <a:pt x="39" y="311"/>
                  </a:cubicBezTo>
                  <a:lnTo>
                    <a:pt x="78" y="350"/>
                  </a:lnTo>
                  <a:lnTo>
                    <a:pt x="311" y="350"/>
                  </a:lnTo>
                  <a:cubicBezTo>
                    <a:pt x="311" y="311"/>
                    <a:pt x="350" y="311"/>
                    <a:pt x="350" y="311"/>
                  </a:cubicBezTo>
                  <a:cubicBezTo>
                    <a:pt x="350" y="273"/>
                    <a:pt x="389" y="273"/>
                    <a:pt x="389" y="234"/>
                  </a:cubicBezTo>
                  <a:cubicBezTo>
                    <a:pt x="389" y="234"/>
                    <a:pt x="389" y="195"/>
                    <a:pt x="389" y="195"/>
                  </a:cubicBezTo>
                  <a:lnTo>
                    <a:pt x="389" y="156"/>
                  </a:lnTo>
                  <a:cubicBezTo>
                    <a:pt x="389" y="117"/>
                    <a:pt x="350" y="78"/>
                    <a:pt x="350" y="78"/>
                  </a:cubicBezTo>
                  <a:lnTo>
                    <a:pt x="311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1;p19">
              <a:extLst>
                <a:ext uri="{FF2B5EF4-FFF2-40B4-BE49-F238E27FC236}">
                  <a16:creationId xmlns:a16="http://schemas.microsoft.com/office/drawing/2014/main" id="{FE70B0A8-389E-3F06-C389-A51F9F6D0506}"/>
                </a:ext>
              </a:extLst>
            </p:cNvPr>
            <p:cNvSpPr/>
            <p:nvPr/>
          </p:nvSpPr>
          <p:spPr>
            <a:xfrm>
              <a:off x="8260200" y="2277087"/>
              <a:ext cx="12014" cy="9614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3"/>
                    <a:pt x="195" y="311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2;p19">
              <a:extLst>
                <a:ext uri="{FF2B5EF4-FFF2-40B4-BE49-F238E27FC236}">
                  <a16:creationId xmlns:a16="http://schemas.microsoft.com/office/drawing/2014/main" id="{A1A4E9DB-A2A0-9625-8C30-3E7DA446C0EB}"/>
                </a:ext>
              </a:extLst>
            </p:cNvPr>
            <p:cNvSpPr/>
            <p:nvPr/>
          </p:nvSpPr>
          <p:spPr>
            <a:xfrm>
              <a:off x="8255395" y="2304666"/>
              <a:ext cx="12014" cy="10816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3;p19">
              <a:extLst>
                <a:ext uri="{FF2B5EF4-FFF2-40B4-BE49-F238E27FC236}">
                  <a16:creationId xmlns:a16="http://schemas.microsoft.com/office/drawing/2014/main" id="{620E96ED-2809-8DBE-C088-459724170320}"/>
                </a:ext>
              </a:extLst>
            </p:cNvPr>
            <p:cNvSpPr/>
            <p:nvPr/>
          </p:nvSpPr>
          <p:spPr>
            <a:xfrm>
              <a:off x="8238605" y="2309442"/>
              <a:ext cx="12045" cy="9645"/>
            </a:xfrm>
            <a:custGeom>
              <a:avLst/>
              <a:gdLst/>
              <a:ahLst/>
              <a:cxnLst/>
              <a:rect l="l" t="t" r="r" b="b"/>
              <a:pathLst>
                <a:path w="391" h="313" extrusionOk="0">
                  <a:moveTo>
                    <a:pt x="196" y="1"/>
                  </a:moveTo>
                  <a:cubicBezTo>
                    <a:pt x="1" y="40"/>
                    <a:pt x="1" y="312"/>
                    <a:pt x="196" y="312"/>
                  </a:cubicBezTo>
                  <a:cubicBezTo>
                    <a:pt x="390" y="312"/>
                    <a:pt x="390" y="40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;p19">
              <a:extLst>
                <a:ext uri="{FF2B5EF4-FFF2-40B4-BE49-F238E27FC236}">
                  <a16:creationId xmlns:a16="http://schemas.microsoft.com/office/drawing/2014/main" id="{B96870AF-590F-90D6-3F51-7AF892D0593E}"/>
                </a:ext>
              </a:extLst>
            </p:cNvPr>
            <p:cNvSpPr/>
            <p:nvPr/>
          </p:nvSpPr>
          <p:spPr>
            <a:xfrm>
              <a:off x="8279392" y="2314249"/>
              <a:ext cx="12014" cy="12018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0"/>
                  </a:moveTo>
                  <a:cubicBezTo>
                    <a:pt x="156" y="0"/>
                    <a:pt x="156" y="0"/>
                    <a:pt x="117" y="39"/>
                  </a:cubicBezTo>
                  <a:lnTo>
                    <a:pt x="39" y="117"/>
                  </a:lnTo>
                  <a:cubicBezTo>
                    <a:pt x="39" y="156"/>
                    <a:pt x="0" y="156"/>
                    <a:pt x="0" y="195"/>
                  </a:cubicBezTo>
                  <a:cubicBezTo>
                    <a:pt x="0" y="234"/>
                    <a:pt x="0" y="273"/>
                    <a:pt x="0" y="312"/>
                  </a:cubicBezTo>
                  <a:cubicBezTo>
                    <a:pt x="0" y="312"/>
                    <a:pt x="39" y="351"/>
                    <a:pt x="39" y="351"/>
                  </a:cubicBezTo>
                  <a:lnTo>
                    <a:pt x="78" y="390"/>
                  </a:lnTo>
                  <a:lnTo>
                    <a:pt x="195" y="390"/>
                  </a:lnTo>
                  <a:cubicBezTo>
                    <a:pt x="233" y="390"/>
                    <a:pt x="272" y="351"/>
                    <a:pt x="272" y="351"/>
                  </a:cubicBezTo>
                  <a:lnTo>
                    <a:pt x="350" y="273"/>
                  </a:lnTo>
                  <a:cubicBezTo>
                    <a:pt x="389" y="273"/>
                    <a:pt x="389" y="234"/>
                    <a:pt x="389" y="234"/>
                  </a:cubicBezTo>
                  <a:cubicBezTo>
                    <a:pt x="389" y="195"/>
                    <a:pt x="389" y="195"/>
                    <a:pt x="389" y="156"/>
                  </a:cubicBezTo>
                  <a:cubicBezTo>
                    <a:pt x="389" y="117"/>
                    <a:pt x="389" y="117"/>
                    <a:pt x="389" y="78"/>
                  </a:cubicBezTo>
                  <a:cubicBezTo>
                    <a:pt x="389" y="78"/>
                    <a:pt x="389" y="39"/>
                    <a:pt x="350" y="39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5;p19">
              <a:extLst>
                <a:ext uri="{FF2B5EF4-FFF2-40B4-BE49-F238E27FC236}">
                  <a16:creationId xmlns:a16="http://schemas.microsoft.com/office/drawing/2014/main" id="{99ABE242-B45A-2715-F4D0-D4147CAB7902}"/>
                </a:ext>
              </a:extLst>
            </p:cNvPr>
            <p:cNvSpPr/>
            <p:nvPr/>
          </p:nvSpPr>
          <p:spPr>
            <a:xfrm>
              <a:off x="8299755" y="2337021"/>
              <a:ext cx="10813" cy="10847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51" y="312"/>
                    <a:pt x="351" y="40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6;p19">
              <a:extLst>
                <a:ext uri="{FF2B5EF4-FFF2-40B4-BE49-F238E27FC236}">
                  <a16:creationId xmlns:a16="http://schemas.microsoft.com/office/drawing/2014/main" id="{FE6FA0F3-F122-0291-1787-F88D07D35BA5}"/>
                </a:ext>
              </a:extLst>
            </p:cNvPr>
            <p:cNvSpPr/>
            <p:nvPr/>
          </p:nvSpPr>
          <p:spPr>
            <a:xfrm>
              <a:off x="8315343" y="2375415"/>
              <a:ext cx="12014" cy="10816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7;p19">
              <a:extLst>
                <a:ext uri="{FF2B5EF4-FFF2-40B4-BE49-F238E27FC236}">
                  <a16:creationId xmlns:a16="http://schemas.microsoft.com/office/drawing/2014/main" id="{411E3D00-958A-2B8A-BC9E-F2CF55E58EAB}"/>
                </a:ext>
              </a:extLst>
            </p:cNvPr>
            <p:cNvSpPr/>
            <p:nvPr/>
          </p:nvSpPr>
          <p:spPr>
            <a:xfrm>
              <a:off x="8321319" y="2417384"/>
              <a:ext cx="12045" cy="10816"/>
            </a:xfrm>
            <a:custGeom>
              <a:avLst/>
              <a:gdLst/>
              <a:ahLst/>
              <a:cxnLst/>
              <a:rect l="l" t="t" r="r" b="b"/>
              <a:pathLst>
                <a:path w="391" h="351" extrusionOk="0">
                  <a:moveTo>
                    <a:pt x="196" y="0"/>
                  </a:moveTo>
                  <a:cubicBezTo>
                    <a:pt x="1" y="39"/>
                    <a:pt x="1" y="311"/>
                    <a:pt x="196" y="350"/>
                  </a:cubicBezTo>
                  <a:cubicBezTo>
                    <a:pt x="390" y="311"/>
                    <a:pt x="390" y="39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8;p19">
              <a:extLst>
                <a:ext uri="{FF2B5EF4-FFF2-40B4-BE49-F238E27FC236}">
                  <a16:creationId xmlns:a16="http://schemas.microsoft.com/office/drawing/2014/main" id="{061C2676-48B6-7B91-EEE3-47CC8BD128E4}"/>
                </a:ext>
              </a:extLst>
            </p:cNvPr>
            <p:cNvSpPr/>
            <p:nvPr/>
          </p:nvSpPr>
          <p:spPr>
            <a:xfrm>
              <a:off x="8333334" y="2443761"/>
              <a:ext cx="10813" cy="9614"/>
            </a:xfrm>
            <a:custGeom>
              <a:avLst/>
              <a:gdLst/>
              <a:ahLst/>
              <a:cxnLst/>
              <a:rect l="l" t="t" r="r" b="b"/>
              <a:pathLst>
                <a:path w="351" h="312" extrusionOk="0">
                  <a:moveTo>
                    <a:pt x="195" y="0"/>
                  </a:moveTo>
                  <a:cubicBezTo>
                    <a:pt x="0" y="0"/>
                    <a:pt x="0" y="273"/>
                    <a:pt x="195" y="311"/>
                  </a:cubicBezTo>
                  <a:cubicBezTo>
                    <a:pt x="350" y="273"/>
                    <a:pt x="350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9;p19">
              <a:extLst>
                <a:ext uri="{FF2B5EF4-FFF2-40B4-BE49-F238E27FC236}">
                  <a16:creationId xmlns:a16="http://schemas.microsoft.com/office/drawing/2014/main" id="{54C7552C-B611-A9AA-E6EF-985555F3C826}"/>
                </a:ext>
              </a:extLst>
            </p:cNvPr>
            <p:cNvSpPr/>
            <p:nvPr/>
          </p:nvSpPr>
          <p:spPr>
            <a:xfrm>
              <a:off x="8298554" y="2384998"/>
              <a:ext cx="12014" cy="9614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0"/>
                    <a:pt x="1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0;p19">
              <a:extLst>
                <a:ext uri="{FF2B5EF4-FFF2-40B4-BE49-F238E27FC236}">
                  <a16:creationId xmlns:a16="http://schemas.microsoft.com/office/drawing/2014/main" id="{842E8DA1-746B-E768-204B-6AD8D7EA50EE}"/>
                </a:ext>
              </a:extLst>
            </p:cNvPr>
            <p:cNvSpPr/>
            <p:nvPr/>
          </p:nvSpPr>
          <p:spPr>
            <a:xfrm>
              <a:off x="8287772" y="2349007"/>
              <a:ext cx="10813" cy="10847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51" y="312"/>
                    <a:pt x="351" y="40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1;p19">
              <a:extLst>
                <a:ext uri="{FF2B5EF4-FFF2-40B4-BE49-F238E27FC236}">
                  <a16:creationId xmlns:a16="http://schemas.microsoft.com/office/drawing/2014/main" id="{ADF0881B-AED2-01E2-747A-F3B1990AC1A3}"/>
                </a:ext>
              </a:extLst>
            </p:cNvPr>
            <p:cNvSpPr/>
            <p:nvPr/>
          </p:nvSpPr>
          <p:spPr>
            <a:xfrm>
              <a:off x="8257797" y="2329841"/>
              <a:ext cx="10813" cy="10816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2;p19">
              <a:extLst>
                <a:ext uri="{FF2B5EF4-FFF2-40B4-BE49-F238E27FC236}">
                  <a16:creationId xmlns:a16="http://schemas.microsoft.com/office/drawing/2014/main" id="{C33565E6-3BB8-2B58-1E25-B56F8C64977D}"/>
                </a:ext>
              </a:extLst>
            </p:cNvPr>
            <p:cNvSpPr/>
            <p:nvPr/>
          </p:nvSpPr>
          <p:spPr>
            <a:xfrm>
              <a:off x="8317746" y="2356218"/>
              <a:ext cx="12014" cy="10816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89" y="312"/>
                    <a:pt x="389" y="39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3;p19">
              <a:extLst>
                <a:ext uri="{FF2B5EF4-FFF2-40B4-BE49-F238E27FC236}">
                  <a16:creationId xmlns:a16="http://schemas.microsoft.com/office/drawing/2014/main" id="{B8198444-8C31-8120-77EC-486EF4392DB7}"/>
                </a:ext>
              </a:extLst>
            </p:cNvPr>
            <p:cNvSpPr/>
            <p:nvPr/>
          </p:nvSpPr>
          <p:spPr>
            <a:xfrm>
              <a:off x="8062395" y="2596045"/>
              <a:ext cx="8441" cy="7211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6" y="0"/>
                  </a:moveTo>
                  <a:cubicBezTo>
                    <a:pt x="1" y="39"/>
                    <a:pt x="1" y="195"/>
                    <a:pt x="156" y="234"/>
                  </a:cubicBezTo>
                  <a:cubicBezTo>
                    <a:pt x="273" y="195"/>
                    <a:pt x="273" y="39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4;p19">
              <a:extLst>
                <a:ext uri="{FF2B5EF4-FFF2-40B4-BE49-F238E27FC236}">
                  <a16:creationId xmlns:a16="http://schemas.microsoft.com/office/drawing/2014/main" id="{E8280CB6-E040-83E8-BD8A-51AF77ACE7D9}"/>
                </a:ext>
              </a:extLst>
            </p:cNvPr>
            <p:cNvSpPr/>
            <p:nvPr/>
          </p:nvSpPr>
          <p:spPr>
            <a:xfrm>
              <a:off x="8088765" y="2585229"/>
              <a:ext cx="8441" cy="7242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6" y="1"/>
                  </a:moveTo>
                  <a:cubicBezTo>
                    <a:pt x="1" y="1"/>
                    <a:pt x="1" y="234"/>
                    <a:pt x="156" y="234"/>
                  </a:cubicBezTo>
                  <a:cubicBezTo>
                    <a:pt x="273" y="234"/>
                    <a:pt x="273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5;p19">
              <a:extLst>
                <a:ext uri="{FF2B5EF4-FFF2-40B4-BE49-F238E27FC236}">
                  <a16:creationId xmlns:a16="http://schemas.microsoft.com/office/drawing/2014/main" id="{F1E6F892-71D4-D8E4-239D-70FF294DB8F4}"/>
                </a:ext>
              </a:extLst>
            </p:cNvPr>
            <p:cNvSpPr/>
            <p:nvPr/>
          </p:nvSpPr>
          <p:spPr>
            <a:xfrm>
              <a:off x="8074379" y="2580453"/>
              <a:ext cx="4836" cy="7211"/>
            </a:xfrm>
            <a:custGeom>
              <a:avLst/>
              <a:gdLst/>
              <a:ahLst/>
              <a:cxnLst/>
              <a:rect l="l" t="t" r="r" b="b"/>
              <a:pathLst>
                <a:path w="157" h="234" extrusionOk="0">
                  <a:moveTo>
                    <a:pt x="1" y="0"/>
                  </a:moveTo>
                  <a:cubicBezTo>
                    <a:pt x="1" y="0"/>
                    <a:pt x="1" y="39"/>
                    <a:pt x="1" y="39"/>
                  </a:cubicBezTo>
                  <a:lnTo>
                    <a:pt x="1" y="117"/>
                  </a:lnTo>
                  <a:cubicBezTo>
                    <a:pt x="1" y="117"/>
                    <a:pt x="1" y="117"/>
                    <a:pt x="1" y="156"/>
                  </a:cubicBezTo>
                  <a:cubicBezTo>
                    <a:pt x="1" y="156"/>
                    <a:pt x="1" y="156"/>
                    <a:pt x="1" y="195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56" y="234"/>
                  </a:lnTo>
                  <a:cubicBezTo>
                    <a:pt x="156" y="195"/>
                    <a:pt x="156" y="195"/>
                    <a:pt x="156" y="156"/>
                  </a:cubicBezTo>
                  <a:lnTo>
                    <a:pt x="156" y="117"/>
                  </a:lnTo>
                  <a:cubicBezTo>
                    <a:pt x="156" y="117"/>
                    <a:pt x="156" y="78"/>
                    <a:pt x="156" y="78"/>
                  </a:cubicBezTo>
                  <a:cubicBezTo>
                    <a:pt x="156" y="78"/>
                    <a:pt x="156" y="39"/>
                    <a:pt x="156" y="39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6;p19">
              <a:extLst>
                <a:ext uri="{FF2B5EF4-FFF2-40B4-BE49-F238E27FC236}">
                  <a16:creationId xmlns:a16="http://schemas.microsoft.com/office/drawing/2014/main" id="{36853182-B6AC-4FD5-331C-95D41C895B01}"/>
                </a:ext>
              </a:extLst>
            </p:cNvPr>
            <p:cNvSpPr/>
            <p:nvPr/>
          </p:nvSpPr>
          <p:spPr>
            <a:xfrm>
              <a:off x="8092369" y="2567265"/>
              <a:ext cx="8410" cy="7211"/>
            </a:xfrm>
            <a:custGeom>
              <a:avLst/>
              <a:gdLst/>
              <a:ahLst/>
              <a:cxnLst/>
              <a:rect l="l" t="t" r="r" b="b"/>
              <a:pathLst>
                <a:path w="273" h="234" extrusionOk="0">
                  <a:moveTo>
                    <a:pt x="156" y="0"/>
                  </a:moveTo>
                  <a:cubicBezTo>
                    <a:pt x="0" y="0"/>
                    <a:pt x="0" y="234"/>
                    <a:pt x="156" y="234"/>
                  </a:cubicBezTo>
                  <a:cubicBezTo>
                    <a:pt x="273" y="234"/>
                    <a:pt x="273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7;p19">
              <a:extLst>
                <a:ext uri="{FF2B5EF4-FFF2-40B4-BE49-F238E27FC236}">
                  <a16:creationId xmlns:a16="http://schemas.microsoft.com/office/drawing/2014/main" id="{9ABB6B51-7949-A91A-FB86-DBCD6E2294D3}"/>
                </a:ext>
              </a:extLst>
            </p:cNvPr>
            <p:cNvSpPr/>
            <p:nvPr/>
          </p:nvSpPr>
          <p:spPr>
            <a:xfrm>
              <a:off x="8110360" y="2573243"/>
              <a:ext cx="7208" cy="7242"/>
            </a:xfrm>
            <a:custGeom>
              <a:avLst/>
              <a:gdLst/>
              <a:ahLst/>
              <a:cxnLst/>
              <a:rect l="l" t="t" r="r" b="b"/>
              <a:pathLst>
                <a:path w="234" h="235" extrusionOk="0">
                  <a:moveTo>
                    <a:pt x="117" y="1"/>
                  </a:moveTo>
                  <a:cubicBezTo>
                    <a:pt x="0" y="40"/>
                    <a:pt x="0" y="195"/>
                    <a:pt x="117" y="234"/>
                  </a:cubicBezTo>
                  <a:cubicBezTo>
                    <a:pt x="234" y="195"/>
                    <a:pt x="234" y="40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8;p19">
              <a:extLst>
                <a:ext uri="{FF2B5EF4-FFF2-40B4-BE49-F238E27FC236}">
                  <a16:creationId xmlns:a16="http://schemas.microsoft.com/office/drawing/2014/main" id="{2DE33FA2-442E-F90A-1763-DA5E92596C9F}"/>
                </a:ext>
              </a:extLst>
            </p:cNvPr>
            <p:cNvSpPr/>
            <p:nvPr/>
          </p:nvSpPr>
          <p:spPr>
            <a:xfrm>
              <a:off x="8110360" y="2584058"/>
              <a:ext cx="8410" cy="7211"/>
            </a:xfrm>
            <a:custGeom>
              <a:avLst/>
              <a:gdLst/>
              <a:ahLst/>
              <a:cxnLst/>
              <a:rect l="l" t="t" r="r" b="b"/>
              <a:pathLst>
                <a:path w="273" h="234" extrusionOk="0">
                  <a:moveTo>
                    <a:pt x="117" y="0"/>
                  </a:moveTo>
                  <a:cubicBezTo>
                    <a:pt x="0" y="0"/>
                    <a:pt x="0" y="234"/>
                    <a:pt x="117" y="234"/>
                  </a:cubicBezTo>
                  <a:cubicBezTo>
                    <a:pt x="273" y="234"/>
                    <a:pt x="273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9;p19">
              <a:extLst>
                <a:ext uri="{FF2B5EF4-FFF2-40B4-BE49-F238E27FC236}">
                  <a16:creationId xmlns:a16="http://schemas.microsoft.com/office/drawing/2014/main" id="{51E7F746-E3B0-1E99-A19E-85EEF55C8C76}"/>
                </a:ext>
              </a:extLst>
            </p:cNvPr>
            <p:cNvSpPr/>
            <p:nvPr/>
          </p:nvSpPr>
          <p:spPr>
            <a:xfrm>
              <a:off x="8118739" y="2558852"/>
              <a:ext cx="7239" cy="7242"/>
            </a:xfrm>
            <a:custGeom>
              <a:avLst/>
              <a:gdLst/>
              <a:ahLst/>
              <a:cxnLst/>
              <a:rect l="l" t="t" r="r" b="b"/>
              <a:pathLst>
                <a:path w="235" h="235" extrusionOk="0">
                  <a:moveTo>
                    <a:pt x="39" y="1"/>
                  </a:moveTo>
                  <a:cubicBezTo>
                    <a:pt x="39" y="40"/>
                    <a:pt x="39" y="40"/>
                    <a:pt x="39" y="79"/>
                  </a:cubicBezTo>
                  <a:cubicBezTo>
                    <a:pt x="1" y="118"/>
                    <a:pt x="1" y="118"/>
                    <a:pt x="39" y="157"/>
                  </a:cubicBezTo>
                  <a:lnTo>
                    <a:pt x="78" y="195"/>
                  </a:lnTo>
                  <a:cubicBezTo>
                    <a:pt x="78" y="195"/>
                    <a:pt x="78" y="234"/>
                    <a:pt x="78" y="234"/>
                  </a:cubicBezTo>
                  <a:lnTo>
                    <a:pt x="195" y="234"/>
                  </a:lnTo>
                  <a:cubicBezTo>
                    <a:pt x="234" y="234"/>
                    <a:pt x="234" y="195"/>
                    <a:pt x="234" y="195"/>
                  </a:cubicBezTo>
                  <a:lnTo>
                    <a:pt x="234" y="157"/>
                  </a:lnTo>
                  <a:cubicBezTo>
                    <a:pt x="234" y="157"/>
                    <a:pt x="234" y="118"/>
                    <a:pt x="234" y="118"/>
                  </a:cubicBezTo>
                  <a:lnTo>
                    <a:pt x="195" y="40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0;p19">
              <a:extLst>
                <a:ext uri="{FF2B5EF4-FFF2-40B4-BE49-F238E27FC236}">
                  <a16:creationId xmlns:a16="http://schemas.microsoft.com/office/drawing/2014/main" id="{9C60E0F8-8E95-8679-63E7-22A64DC18310}"/>
                </a:ext>
              </a:extLst>
            </p:cNvPr>
            <p:cNvSpPr/>
            <p:nvPr/>
          </p:nvSpPr>
          <p:spPr>
            <a:xfrm>
              <a:off x="8135528" y="2549269"/>
              <a:ext cx="7208" cy="6040"/>
            </a:xfrm>
            <a:custGeom>
              <a:avLst/>
              <a:gdLst/>
              <a:ahLst/>
              <a:cxnLst/>
              <a:rect l="l" t="t" r="r" b="b"/>
              <a:pathLst>
                <a:path w="234" h="196" extrusionOk="0">
                  <a:moveTo>
                    <a:pt x="117" y="1"/>
                  </a:moveTo>
                  <a:cubicBezTo>
                    <a:pt x="0" y="1"/>
                    <a:pt x="0" y="195"/>
                    <a:pt x="117" y="195"/>
                  </a:cubicBezTo>
                  <a:cubicBezTo>
                    <a:pt x="234" y="195"/>
                    <a:pt x="234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1;p19">
              <a:extLst>
                <a:ext uri="{FF2B5EF4-FFF2-40B4-BE49-F238E27FC236}">
                  <a16:creationId xmlns:a16="http://schemas.microsoft.com/office/drawing/2014/main" id="{916D9A9F-122D-B217-DD01-50E043FC85A3}"/>
                </a:ext>
              </a:extLst>
            </p:cNvPr>
            <p:cNvSpPr/>
            <p:nvPr/>
          </p:nvSpPr>
          <p:spPr>
            <a:xfrm>
              <a:off x="8160697" y="2543260"/>
              <a:ext cx="7239" cy="6040"/>
            </a:xfrm>
            <a:custGeom>
              <a:avLst/>
              <a:gdLst/>
              <a:ahLst/>
              <a:cxnLst/>
              <a:rect l="l" t="t" r="r" b="b"/>
              <a:pathLst>
                <a:path w="235" h="196" extrusionOk="0">
                  <a:moveTo>
                    <a:pt x="117" y="1"/>
                  </a:moveTo>
                  <a:cubicBezTo>
                    <a:pt x="1" y="1"/>
                    <a:pt x="1" y="157"/>
                    <a:pt x="117" y="196"/>
                  </a:cubicBezTo>
                  <a:cubicBezTo>
                    <a:pt x="234" y="157"/>
                    <a:pt x="234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2;p19">
              <a:extLst>
                <a:ext uri="{FF2B5EF4-FFF2-40B4-BE49-F238E27FC236}">
                  <a16:creationId xmlns:a16="http://schemas.microsoft.com/office/drawing/2014/main" id="{AFBE4DC5-6F90-8D93-79A5-7AF311289B4C}"/>
                </a:ext>
              </a:extLst>
            </p:cNvPr>
            <p:cNvSpPr/>
            <p:nvPr/>
          </p:nvSpPr>
          <p:spPr>
            <a:xfrm>
              <a:off x="8187067" y="2543260"/>
              <a:ext cx="9611" cy="6040"/>
            </a:xfrm>
            <a:custGeom>
              <a:avLst/>
              <a:gdLst/>
              <a:ahLst/>
              <a:cxnLst/>
              <a:rect l="l" t="t" r="r" b="b"/>
              <a:pathLst>
                <a:path w="312" h="196" extrusionOk="0">
                  <a:moveTo>
                    <a:pt x="156" y="1"/>
                  </a:moveTo>
                  <a:cubicBezTo>
                    <a:pt x="1" y="1"/>
                    <a:pt x="1" y="196"/>
                    <a:pt x="156" y="196"/>
                  </a:cubicBezTo>
                  <a:cubicBezTo>
                    <a:pt x="312" y="196"/>
                    <a:pt x="312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3;p19">
              <a:extLst>
                <a:ext uri="{FF2B5EF4-FFF2-40B4-BE49-F238E27FC236}">
                  <a16:creationId xmlns:a16="http://schemas.microsoft.com/office/drawing/2014/main" id="{60E0C353-CCA5-8483-D332-6C9BB8B2164D}"/>
                </a:ext>
              </a:extLst>
            </p:cNvPr>
            <p:cNvSpPr/>
            <p:nvPr/>
          </p:nvSpPr>
          <p:spPr>
            <a:xfrm>
              <a:off x="8205058" y="2538484"/>
              <a:ext cx="8410" cy="6009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156" y="0"/>
                  </a:moveTo>
                  <a:cubicBezTo>
                    <a:pt x="0" y="0"/>
                    <a:pt x="0" y="195"/>
                    <a:pt x="156" y="195"/>
                  </a:cubicBezTo>
                  <a:cubicBezTo>
                    <a:pt x="273" y="195"/>
                    <a:pt x="273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4;p19">
              <a:extLst>
                <a:ext uri="{FF2B5EF4-FFF2-40B4-BE49-F238E27FC236}">
                  <a16:creationId xmlns:a16="http://schemas.microsoft.com/office/drawing/2014/main" id="{0FBF35CA-3288-5B20-F5A8-C18DF3590522}"/>
                </a:ext>
              </a:extLst>
            </p:cNvPr>
            <p:cNvSpPr/>
            <p:nvPr/>
          </p:nvSpPr>
          <p:spPr>
            <a:xfrm>
              <a:off x="8165503" y="2554076"/>
              <a:ext cx="7208" cy="7211"/>
            </a:xfrm>
            <a:custGeom>
              <a:avLst/>
              <a:gdLst/>
              <a:ahLst/>
              <a:cxnLst/>
              <a:rect l="l" t="t" r="r" b="b"/>
              <a:pathLst>
                <a:path w="234" h="234" extrusionOk="0">
                  <a:moveTo>
                    <a:pt x="117" y="0"/>
                  </a:moveTo>
                  <a:cubicBezTo>
                    <a:pt x="0" y="39"/>
                    <a:pt x="0" y="195"/>
                    <a:pt x="117" y="234"/>
                  </a:cubicBezTo>
                  <a:cubicBezTo>
                    <a:pt x="234" y="195"/>
                    <a:pt x="234" y="39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5;p19">
              <a:extLst>
                <a:ext uri="{FF2B5EF4-FFF2-40B4-BE49-F238E27FC236}">
                  <a16:creationId xmlns:a16="http://schemas.microsoft.com/office/drawing/2014/main" id="{9ED459A6-425B-8509-7BF5-F52C6B604381}"/>
                </a:ext>
              </a:extLst>
            </p:cNvPr>
            <p:cNvSpPr/>
            <p:nvPr/>
          </p:nvSpPr>
          <p:spPr>
            <a:xfrm>
              <a:off x="8141505" y="2557651"/>
              <a:ext cx="7239" cy="7242"/>
            </a:xfrm>
            <a:custGeom>
              <a:avLst/>
              <a:gdLst/>
              <a:ahLst/>
              <a:cxnLst/>
              <a:rect l="l" t="t" r="r" b="b"/>
              <a:pathLst>
                <a:path w="235" h="235" extrusionOk="0">
                  <a:moveTo>
                    <a:pt x="118" y="1"/>
                  </a:moveTo>
                  <a:cubicBezTo>
                    <a:pt x="1" y="40"/>
                    <a:pt x="1" y="196"/>
                    <a:pt x="118" y="234"/>
                  </a:cubicBezTo>
                  <a:cubicBezTo>
                    <a:pt x="234" y="196"/>
                    <a:pt x="234" y="40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6;p19">
              <a:extLst>
                <a:ext uri="{FF2B5EF4-FFF2-40B4-BE49-F238E27FC236}">
                  <a16:creationId xmlns:a16="http://schemas.microsoft.com/office/drawing/2014/main" id="{58588790-5E13-B722-2B67-2EF5BFD85911}"/>
                </a:ext>
              </a:extLst>
            </p:cNvPr>
            <p:cNvSpPr/>
            <p:nvPr/>
          </p:nvSpPr>
          <p:spPr>
            <a:xfrm>
              <a:off x="8125948" y="2574444"/>
              <a:ext cx="7208" cy="7242"/>
            </a:xfrm>
            <a:custGeom>
              <a:avLst/>
              <a:gdLst/>
              <a:ahLst/>
              <a:cxnLst/>
              <a:rect l="l" t="t" r="r" b="b"/>
              <a:pathLst>
                <a:path w="234" h="235" extrusionOk="0">
                  <a:moveTo>
                    <a:pt x="117" y="1"/>
                  </a:moveTo>
                  <a:cubicBezTo>
                    <a:pt x="0" y="40"/>
                    <a:pt x="0" y="195"/>
                    <a:pt x="117" y="234"/>
                  </a:cubicBezTo>
                  <a:cubicBezTo>
                    <a:pt x="234" y="195"/>
                    <a:pt x="234" y="40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7;p19">
              <a:extLst>
                <a:ext uri="{FF2B5EF4-FFF2-40B4-BE49-F238E27FC236}">
                  <a16:creationId xmlns:a16="http://schemas.microsoft.com/office/drawing/2014/main" id="{6793AE7B-C409-EE2D-5CB6-D3D612EE1556}"/>
                </a:ext>
              </a:extLst>
            </p:cNvPr>
            <p:cNvSpPr/>
            <p:nvPr/>
          </p:nvSpPr>
          <p:spPr>
            <a:xfrm>
              <a:off x="8148713" y="2539686"/>
              <a:ext cx="8410" cy="6009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156" y="0"/>
                  </a:moveTo>
                  <a:cubicBezTo>
                    <a:pt x="0" y="0"/>
                    <a:pt x="0" y="195"/>
                    <a:pt x="156" y="195"/>
                  </a:cubicBezTo>
                  <a:cubicBezTo>
                    <a:pt x="273" y="195"/>
                    <a:pt x="273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8;p19">
              <a:extLst>
                <a:ext uri="{FF2B5EF4-FFF2-40B4-BE49-F238E27FC236}">
                  <a16:creationId xmlns:a16="http://schemas.microsoft.com/office/drawing/2014/main" id="{0C215652-466C-F0C9-0C81-5BED49FB7BE3}"/>
                </a:ext>
              </a:extLst>
            </p:cNvPr>
            <p:cNvSpPr/>
            <p:nvPr/>
          </p:nvSpPr>
          <p:spPr>
            <a:xfrm>
              <a:off x="8141505" y="2455748"/>
              <a:ext cx="1019000" cy="107480"/>
            </a:xfrm>
            <a:custGeom>
              <a:avLst/>
              <a:gdLst/>
              <a:ahLst/>
              <a:cxnLst/>
              <a:rect l="l" t="t" r="r" b="b"/>
              <a:pathLst>
                <a:path w="33078" h="3488" extrusionOk="0">
                  <a:moveTo>
                    <a:pt x="32611" y="0"/>
                  </a:moveTo>
                  <a:cubicBezTo>
                    <a:pt x="29964" y="467"/>
                    <a:pt x="27318" y="740"/>
                    <a:pt x="24633" y="856"/>
                  </a:cubicBezTo>
                  <a:cubicBezTo>
                    <a:pt x="24192" y="882"/>
                    <a:pt x="23756" y="895"/>
                    <a:pt x="23320" y="895"/>
                  </a:cubicBezTo>
                  <a:cubicBezTo>
                    <a:pt x="22450" y="895"/>
                    <a:pt x="21585" y="843"/>
                    <a:pt x="20703" y="740"/>
                  </a:cubicBezTo>
                  <a:cubicBezTo>
                    <a:pt x="20392" y="701"/>
                    <a:pt x="20041" y="662"/>
                    <a:pt x="19769" y="623"/>
                  </a:cubicBezTo>
                  <a:lnTo>
                    <a:pt x="18718" y="428"/>
                  </a:lnTo>
                  <a:cubicBezTo>
                    <a:pt x="18368" y="351"/>
                    <a:pt x="17979" y="312"/>
                    <a:pt x="17629" y="312"/>
                  </a:cubicBezTo>
                  <a:cubicBezTo>
                    <a:pt x="17279" y="273"/>
                    <a:pt x="16889" y="234"/>
                    <a:pt x="16539" y="234"/>
                  </a:cubicBezTo>
                  <a:cubicBezTo>
                    <a:pt x="16262" y="230"/>
                    <a:pt x="15984" y="228"/>
                    <a:pt x="15707" y="228"/>
                  </a:cubicBezTo>
                  <a:cubicBezTo>
                    <a:pt x="13183" y="228"/>
                    <a:pt x="10662" y="389"/>
                    <a:pt x="8173" y="740"/>
                  </a:cubicBezTo>
                  <a:cubicBezTo>
                    <a:pt x="5449" y="1090"/>
                    <a:pt x="2725" y="1518"/>
                    <a:pt x="1" y="2024"/>
                  </a:cubicBezTo>
                  <a:lnTo>
                    <a:pt x="157" y="2919"/>
                  </a:lnTo>
                  <a:cubicBezTo>
                    <a:pt x="2842" y="2608"/>
                    <a:pt x="5604" y="2335"/>
                    <a:pt x="8328" y="2179"/>
                  </a:cubicBezTo>
                  <a:cubicBezTo>
                    <a:pt x="9671" y="2082"/>
                    <a:pt x="11013" y="2034"/>
                    <a:pt x="12356" y="2034"/>
                  </a:cubicBezTo>
                  <a:cubicBezTo>
                    <a:pt x="13699" y="2034"/>
                    <a:pt x="15041" y="2082"/>
                    <a:pt x="16384" y="2179"/>
                  </a:cubicBezTo>
                  <a:cubicBezTo>
                    <a:pt x="16734" y="2218"/>
                    <a:pt x="17045" y="2296"/>
                    <a:pt x="17356" y="2335"/>
                  </a:cubicBezTo>
                  <a:cubicBezTo>
                    <a:pt x="17668" y="2374"/>
                    <a:pt x="17979" y="2413"/>
                    <a:pt x="18290" y="2530"/>
                  </a:cubicBezTo>
                  <a:lnTo>
                    <a:pt x="18757" y="2608"/>
                  </a:lnTo>
                  <a:lnTo>
                    <a:pt x="19302" y="2763"/>
                  </a:lnTo>
                  <a:cubicBezTo>
                    <a:pt x="19652" y="2880"/>
                    <a:pt x="20003" y="2958"/>
                    <a:pt x="20353" y="2997"/>
                  </a:cubicBezTo>
                  <a:cubicBezTo>
                    <a:pt x="21793" y="3269"/>
                    <a:pt x="23193" y="3386"/>
                    <a:pt x="24633" y="3464"/>
                  </a:cubicBezTo>
                  <a:cubicBezTo>
                    <a:pt x="25205" y="3479"/>
                    <a:pt x="25779" y="3487"/>
                    <a:pt x="26354" y="3487"/>
                  </a:cubicBezTo>
                  <a:cubicBezTo>
                    <a:pt x="28593" y="3487"/>
                    <a:pt x="30848" y="3369"/>
                    <a:pt x="33077" y="3152"/>
                  </a:cubicBezTo>
                  <a:lnTo>
                    <a:pt x="32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9;p19">
              <a:extLst>
                <a:ext uri="{FF2B5EF4-FFF2-40B4-BE49-F238E27FC236}">
                  <a16:creationId xmlns:a16="http://schemas.microsoft.com/office/drawing/2014/main" id="{54D5A7B9-9070-1512-6AC9-A920A50A1A0F}"/>
                </a:ext>
              </a:extLst>
            </p:cNvPr>
            <p:cNvSpPr/>
            <p:nvPr/>
          </p:nvSpPr>
          <p:spPr>
            <a:xfrm>
              <a:off x="8454401" y="2146373"/>
              <a:ext cx="10813" cy="354949"/>
            </a:xfrm>
            <a:custGeom>
              <a:avLst/>
              <a:gdLst/>
              <a:ahLst/>
              <a:cxnLst/>
              <a:rect l="l" t="t" r="r" b="b"/>
              <a:pathLst>
                <a:path w="351" h="11519" fill="none" extrusionOk="0">
                  <a:moveTo>
                    <a:pt x="351" y="1"/>
                  </a:moveTo>
                  <a:lnTo>
                    <a:pt x="0" y="11519"/>
                  </a:lnTo>
                </a:path>
              </a:pathLst>
            </a:custGeom>
            <a:noFill/>
            <a:ln w="6800" cap="rnd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60;p19">
              <a:extLst>
                <a:ext uri="{FF2B5EF4-FFF2-40B4-BE49-F238E27FC236}">
                  <a16:creationId xmlns:a16="http://schemas.microsoft.com/office/drawing/2014/main" id="{2A3C079B-BE7D-157A-CBA4-FDF4DC355FFD}"/>
                </a:ext>
              </a:extLst>
            </p:cNvPr>
            <p:cNvSpPr/>
            <p:nvPr/>
          </p:nvSpPr>
          <p:spPr>
            <a:xfrm>
              <a:off x="8366850" y="2491801"/>
              <a:ext cx="89981" cy="26316"/>
            </a:xfrm>
            <a:custGeom>
              <a:avLst/>
              <a:gdLst/>
              <a:ahLst/>
              <a:cxnLst/>
              <a:rect l="l" t="t" r="r" b="b"/>
              <a:pathLst>
                <a:path w="2921" h="854" extrusionOk="0">
                  <a:moveTo>
                    <a:pt x="1073" y="1"/>
                  </a:moveTo>
                  <a:cubicBezTo>
                    <a:pt x="850" y="1"/>
                    <a:pt x="710" y="31"/>
                    <a:pt x="741" y="114"/>
                  </a:cubicBezTo>
                  <a:cubicBezTo>
                    <a:pt x="772" y="267"/>
                    <a:pt x="898" y="372"/>
                    <a:pt x="1027" y="372"/>
                  </a:cubicBezTo>
                  <a:cubicBezTo>
                    <a:pt x="1054" y="372"/>
                    <a:pt x="1082" y="368"/>
                    <a:pt x="1108" y="357"/>
                  </a:cubicBezTo>
                  <a:lnTo>
                    <a:pt x="1108" y="357"/>
                  </a:lnTo>
                  <a:cubicBezTo>
                    <a:pt x="951" y="427"/>
                    <a:pt x="1" y="854"/>
                    <a:pt x="430" y="854"/>
                  </a:cubicBezTo>
                  <a:cubicBezTo>
                    <a:pt x="936" y="815"/>
                    <a:pt x="2726" y="737"/>
                    <a:pt x="2920" y="231"/>
                  </a:cubicBezTo>
                  <a:cubicBezTo>
                    <a:pt x="2920" y="231"/>
                    <a:pt x="1686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61;p19">
              <a:extLst>
                <a:ext uri="{FF2B5EF4-FFF2-40B4-BE49-F238E27FC236}">
                  <a16:creationId xmlns:a16="http://schemas.microsoft.com/office/drawing/2014/main" id="{4140CC00-BAAE-FA42-EE86-0D0EACA2832F}"/>
                </a:ext>
              </a:extLst>
            </p:cNvPr>
            <p:cNvSpPr/>
            <p:nvPr/>
          </p:nvSpPr>
          <p:spPr>
            <a:xfrm>
              <a:off x="8629410" y="2134386"/>
              <a:ext cx="10813" cy="354949"/>
            </a:xfrm>
            <a:custGeom>
              <a:avLst/>
              <a:gdLst/>
              <a:ahLst/>
              <a:cxnLst/>
              <a:rect l="l" t="t" r="r" b="b"/>
              <a:pathLst>
                <a:path w="351" h="11519" fill="none" extrusionOk="0">
                  <a:moveTo>
                    <a:pt x="351" y="0"/>
                  </a:moveTo>
                  <a:lnTo>
                    <a:pt x="1" y="11519"/>
                  </a:lnTo>
                </a:path>
              </a:pathLst>
            </a:custGeom>
            <a:noFill/>
            <a:ln w="6800" cap="rnd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62;p19">
              <a:extLst>
                <a:ext uri="{FF2B5EF4-FFF2-40B4-BE49-F238E27FC236}">
                  <a16:creationId xmlns:a16="http://schemas.microsoft.com/office/drawing/2014/main" id="{4870894F-61EC-9E88-00EC-36EFC8C62D8B}"/>
                </a:ext>
              </a:extLst>
            </p:cNvPr>
            <p:cNvSpPr/>
            <p:nvPr/>
          </p:nvSpPr>
          <p:spPr>
            <a:xfrm>
              <a:off x="8543769" y="2480492"/>
              <a:ext cx="86870" cy="25700"/>
            </a:xfrm>
            <a:custGeom>
              <a:avLst/>
              <a:gdLst/>
              <a:ahLst/>
              <a:cxnLst/>
              <a:rect l="l" t="t" r="r" b="b"/>
              <a:pathLst>
                <a:path w="2820" h="834" extrusionOk="0">
                  <a:moveTo>
                    <a:pt x="1020" y="1"/>
                  </a:moveTo>
                  <a:cubicBezTo>
                    <a:pt x="792" y="1"/>
                    <a:pt x="648" y="36"/>
                    <a:pt x="679" y="131"/>
                  </a:cubicBezTo>
                  <a:cubicBezTo>
                    <a:pt x="710" y="253"/>
                    <a:pt x="835" y="351"/>
                    <a:pt x="963" y="351"/>
                  </a:cubicBezTo>
                  <a:cubicBezTo>
                    <a:pt x="995" y="351"/>
                    <a:pt x="1027" y="344"/>
                    <a:pt x="1058" y="331"/>
                  </a:cubicBezTo>
                  <a:lnTo>
                    <a:pt x="1058" y="331"/>
                  </a:lnTo>
                  <a:cubicBezTo>
                    <a:pt x="947" y="383"/>
                    <a:pt x="0" y="834"/>
                    <a:pt x="326" y="834"/>
                  </a:cubicBezTo>
                  <a:cubicBezTo>
                    <a:pt x="338" y="834"/>
                    <a:pt x="352" y="833"/>
                    <a:pt x="368" y="832"/>
                  </a:cubicBezTo>
                  <a:cubicBezTo>
                    <a:pt x="835" y="793"/>
                    <a:pt x="2703" y="715"/>
                    <a:pt x="2820" y="248"/>
                  </a:cubicBezTo>
                  <a:cubicBezTo>
                    <a:pt x="2820" y="248"/>
                    <a:pt x="1626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63;p19">
              <a:extLst>
                <a:ext uri="{FF2B5EF4-FFF2-40B4-BE49-F238E27FC236}">
                  <a16:creationId xmlns:a16="http://schemas.microsoft.com/office/drawing/2014/main" id="{4FD4DC34-E47C-934C-D6BB-92B9F299715D}"/>
                </a:ext>
              </a:extLst>
            </p:cNvPr>
            <p:cNvSpPr/>
            <p:nvPr/>
          </p:nvSpPr>
          <p:spPr>
            <a:xfrm>
              <a:off x="8329175" y="1038601"/>
              <a:ext cx="631122" cy="436299"/>
            </a:xfrm>
            <a:custGeom>
              <a:avLst/>
              <a:gdLst/>
              <a:ahLst/>
              <a:cxnLst/>
              <a:rect l="l" t="t" r="r" b="b"/>
              <a:pathLst>
                <a:path w="20487" h="14159" extrusionOk="0">
                  <a:moveTo>
                    <a:pt x="3799" y="0"/>
                  </a:moveTo>
                  <a:cubicBezTo>
                    <a:pt x="2833" y="0"/>
                    <a:pt x="0" y="1890"/>
                    <a:pt x="57" y="4820"/>
                  </a:cubicBezTo>
                  <a:cubicBezTo>
                    <a:pt x="174" y="10501"/>
                    <a:pt x="2236" y="14159"/>
                    <a:pt x="2236" y="14159"/>
                  </a:cubicBezTo>
                  <a:lnTo>
                    <a:pt x="9474" y="14042"/>
                  </a:lnTo>
                  <a:cubicBezTo>
                    <a:pt x="9552" y="13770"/>
                    <a:pt x="10797" y="9139"/>
                    <a:pt x="14105" y="6649"/>
                  </a:cubicBezTo>
                  <a:cubicBezTo>
                    <a:pt x="16362" y="4897"/>
                    <a:pt x="20487" y="3380"/>
                    <a:pt x="20176" y="3185"/>
                  </a:cubicBezTo>
                  <a:cubicBezTo>
                    <a:pt x="19304" y="2645"/>
                    <a:pt x="18442" y="2417"/>
                    <a:pt x="17597" y="2417"/>
                  </a:cubicBezTo>
                  <a:cubicBezTo>
                    <a:pt x="13877" y="2417"/>
                    <a:pt x="10491" y="6843"/>
                    <a:pt x="8112" y="8555"/>
                  </a:cubicBezTo>
                  <a:cubicBezTo>
                    <a:pt x="7819" y="8765"/>
                    <a:pt x="7604" y="8860"/>
                    <a:pt x="7456" y="8860"/>
                  </a:cubicBezTo>
                  <a:cubicBezTo>
                    <a:pt x="6153" y="8860"/>
                    <a:pt x="10109" y="1475"/>
                    <a:pt x="12276" y="461"/>
                  </a:cubicBezTo>
                  <a:cubicBezTo>
                    <a:pt x="12771" y="235"/>
                    <a:pt x="12129" y="29"/>
                    <a:pt x="11037" y="29"/>
                  </a:cubicBezTo>
                  <a:cubicBezTo>
                    <a:pt x="9125" y="29"/>
                    <a:pt x="5834" y="659"/>
                    <a:pt x="4844" y="2913"/>
                  </a:cubicBezTo>
                  <a:cubicBezTo>
                    <a:pt x="3061" y="7038"/>
                    <a:pt x="2645" y="9297"/>
                    <a:pt x="2494" y="9297"/>
                  </a:cubicBezTo>
                  <a:cubicBezTo>
                    <a:pt x="2414" y="9297"/>
                    <a:pt x="2408" y="8667"/>
                    <a:pt x="2314" y="7349"/>
                  </a:cubicBezTo>
                  <a:cubicBezTo>
                    <a:pt x="2042" y="3536"/>
                    <a:pt x="2392" y="2913"/>
                    <a:pt x="3871" y="812"/>
                  </a:cubicBezTo>
                  <a:cubicBezTo>
                    <a:pt x="4258" y="256"/>
                    <a:pt x="4155" y="0"/>
                    <a:pt x="3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64;p19">
              <a:extLst>
                <a:ext uri="{FF2B5EF4-FFF2-40B4-BE49-F238E27FC236}">
                  <a16:creationId xmlns:a16="http://schemas.microsoft.com/office/drawing/2014/main" id="{052E9840-9233-6BB3-13B7-EDBE7B4192FB}"/>
                </a:ext>
              </a:extLst>
            </p:cNvPr>
            <p:cNvSpPr/>
            <p:nvPr/>
          </p:nvSpPr>
          <p:spPr>
            <a:xfrm>
              <a:off x="8387275" y="1369361"/>
              <a:ext cx="21594" cy="21324"/>
            </a:xfrm>
            <a:custGeom>
              <a:avLst/>
              <a:gdLst/>
              <a:ahLst/>
              <a:cxnLst/>
              <a:rect l="l" t="t" r="r" b="b"/>
              <a:pathLst>
                <a:path w="701" h="692" extrusionOk="0">
                  <a:moveTo>
                    <a:pt x="312" y="1"/>
                  </a:moveTo>
                  <a:cubicBezTo>
                    <a:pt x="273" y="1"/>
                    <a:pt x="234" y="1"/>
                    <a:pt x="195" y="39"/>
                  </a:cubicBezTo>
                  <a:cubicBezTo>
                    <a:pt x="156" y="39"/>
                    <a:pt x="117" y="39"/>
                    <a:pt x="117" y="78"/>
                  </a:cubicBezTo>
                  <a:lnTo>
                    <a:pt x="39" y="156"/>
                  </a:lnTo>
                  <a:cubicBezTo>
                    <a:pt x="39" y="195"/>
                    <a:pt x="0" y="234"/>
                    <a:pt x="0" y="312"/>
                  </a:cubicBezTo>
                  <a:lnTo>
                    <a:pt x="0" y="390"/>
                  </a:lnTo>
                  <a:cubicBezTo>
                    <a:pt x="39" y="429"/>
                    <a:pt x="39" y="467"/>
                    <a:pt x="78" y="506"/>
                  </a:cubicBezTo>
                  <a:lnTo>
                    <a:pt x="195" y="623"/>
                  </a:lnTo>
                  <a:cubicBezTo>
                    <a:pt x="195" y="623"/>
                    <a:pt x="234" y="662"/>
                    <a:pt x="273" y="662"/>
                  </a:cubicBezTo>
                  <a:cubicBezTo>
                    <a:pt x="292" y="682"/>
                    <a:pt x="312" y="691"/>
                    <a:pt x="331" y="691"/>
                  </a:cubicBezTo>
                  <a:cubicBezTo>
                    <a:pt x="350" y="691"/>
                    <a:pt x="370" y="682"/>
                    <a:pt x="389" y="662"/>
                  </a:cubicBezTo>
                  <a:cubicBezTo>
                    <a:pt x="409" y="682"/>
                    <a:pt x="428" y="691"/>
                    <a:pt x="448" y="691"/>
                  </a:cubicBezTo>
                  <a:cubicBezTo>
                    <a:pt x="467" y="691"/>
                    <a:pt x="487" y="682"/>
                    <a:pt x="506" y="662"/>
                  </a:cubicBezTo>
                  <a:cubicBezTo>
                    <a:pt x="545" y="662"/>
                    <a:pt x="584" y="623"/>
                    <a:pt x="623" y="623"/>
                  </a:cubicBezTo>
                  <a:lnTo>
                    <a:pt x="662" y="545"/>
                  </a:lnTo>
                  <a:cubicBezTo>
                    <a:pt x="701" y="506"/>
                    <a:pt x="701" y="429"/>
                    <a:pt x="701" y="390"/>
                  </a:cubicBezTo>
                  <a:lnTo>
                    <a:pt x="701" y="312"/>
                  </a:lnTo>
                  <a:cubicBezTo>
                    <a:pt x="701" y="273"/>
                    <a:pt x="662" y="195"/>
                    <a:pt x="623" y="156"/>
                  </a:cubicBezTo>
                  <a:lnTo>
                    <a:pt x="545" y="78"/>
                  </a:lnTo>
                  <a:cubicBezTo>
                    <a:pt x="506" y="39"/>
                    <a:pt x="467" y="39"/>
                    <a:pt x="428" y="39"/>
                  </a:cubicBezTo>
                  <a:cubicBezTo>
                    <a:pt x="389" y="1"/>
                    <a:pt x="350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65;p19">
              <a:extLst>
                <a:ext uri="{FF2B5EF4-FFF2-40B4-BE49-F238E27FC236}">
                  <a16:creationId xmlns:a16="http://schemas.microsoft.com/office/drawing/2014/main" id="{5CFAED94-FC90-3826-AAF8-60A30D5CE5B4}"/>
                </a:ext>
              </a:extLst>
            </p:cNvPr>
            <p:cNvSpPr/>
            <p:nvPr/>
          </p:nvSpPr>
          <p:spPr>
            <a:xfrm>
              <a:off x="8370486" y="1327392"/>
              <a:ext cx="19222" cy="21601"/>
            </a:xfrm>
            <a:custGeom>
              <a:avLst/>
              <a:gdLst/>
              <a:ahLst/>
              <a:cxnLst/>
              <a:rect l="l" t="t" r="r" b="b"/>
              <a:pathLst>
                <a:path w="624" h="701" extrusionOk="0">
                  <a:moveTo>
                    <a:pt x="234" y="1"/>
                  </a:moveTo>
                  <a:cubicBezTo>
                    <a:pt x="195" y="39"/>
                    <a:pt x="156" y="39"/>
                    <a:pt x="117" y="78"/>
                  </a:cubicBezTo>
                  <a:lnTo>
                    <a:pt x="78" y="156"/>
                  </a:lnTo>
                  <a:cubicBezTo>
                    <a:pt x="39" y="195"/>
                    <a:pt x="0" y="234"/>
                    <a:pt x="39" y="312"/>
                  </a:cubicBezTo>
                  <a:lnTo>
                    <a:pt x="39" y="390"/>
                  </a:lnTo>
                  <a:cubicBezTo>
                    <a:pt x="0" y="429"/>
                    <a:pt x="39" y="468"/>
                    <a:pt x="39" y="506"/>
                  </a:cubicBezTo>
                  <a:cubicBezTo>
                    <a:pt x="78" y="545"/>
                    <a:pt x="78" y="584"/>
                    <a:pt x="117" y="623"/>
                  </a:cubicBezTo>
                  <a:cubicBezTo>
                    <a:pt x="117" y="662"/>
                    <a:pt x="156" y="662"/>
                    <a:pt x="195" y="662"/>
                  </a:cubicBezTo>
                  <a:cubicBezTo>
                    <a:pt x="234" y="701"/>
                    <a:pt x="273" y="701"/>
                    <a:pt x="312" y="701"/>
                  </a:cubicBezTo>
                  <a:lnTo>
                    <a:pt x="428" y="701"/>
                  </a:lnTo>
                  <a:cubicBezTo>
                    <a:pt x="467" y="701"/>
                    <a:pt x="506" y="662"/>
                    <a:pt x="545" y="623"/>
                  </a:cubicBezTo>
                  <a:lnTo>
                    <a:pt x="584" y="584"/>
                  </a:lnTo>
                  <a:cubicBezTo>
                    <a:pt x="623" y="506"/>
                    <a:pt x="623" y="468"/>
                    <a:pt x="623" y="429"/>
                  </a:cubicBezTo>
                  <a:lnTo>
                    <a:pt x="623" y="390"/>
                  </a:lnTo>
                  <a:lnTo>
                    <a:pt x="623" y="312"/>
                  </a:lnTo>
                  <a:cubicBezTo>
                    <a:pt x="623" y="273"/>
                    <a:pt x="623" y="234"/>
                    <a:pt x="623" y="195"/>
                  </a:cubicBezTo>
                  <a:cubicBezTo>
                    <a:pt x="584" y="156"/>
                    <a:pt x="584" y="117"/>
                    <a:pt x="545" y="117"/>
                  </a:cubicBezTo>
                  <a:cubicBezTo>
                    <a:pt x="506" y="78"/>
                    <a:pt x="467" y="39"/>
                    <a:pt x="467" y="39"/>
                  </a:cubicBezTo>
                  <a:cubicBezTo>
                    <a:pt x="428" y="1"/>
                    <a:pt x="351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66;p19">
              <a:extLst>
                <a:ext uri="{FF2B5EF4-FFF2-40B4-BE49-F238E27FC236}">
                  <a16:creationId xmlns:a16="http://schemas.microsoft.com/office/drawing/2014/main" id="{EDDB63D6-CFB1-830F-528E-96E2ABEF2E9C}"/>
                </a:ext>
              </a:extLst>
            </p:cNvPr>
            <p:cNvSpPr/>
            <p:nvPr/>
          </p:nvSpPr>
          <p:spPr>
            <a:xfrm>
              <a:off x="8360905" y="1291432"/>
              <a:ext cx="22796" cy="19198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89" y="0"/>
                  </a:moveTo>
                  <a:cubicBezTo>
                    <a:pt x="0" y="39"/>
                    <a:pt x="0" y="584"/>
                    <a:pt x="389" y="623"/>
                  </a:cubicBezTo>
                  <a:cubicBezTo>
                    <a:pt x="739" y="584"/>
                    <a:pt x="739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67;p19">
              <a:extLst>
                <a:ext uri="{FF2B5EF4-FFF2-40B4-BE49-F238E27FC236}">
                  <a16:creationId xmlns:a16="http://schemas.microsoft.com/office/drawing/2014/main" id="{39E06B9C-BC2A-75C9-50C7-77781EF67261}"/>
                </a:ext>
              </a:extLst>
            </p:cNvPr>
            <p:cNvSpPr/>
            <p:nvPr/>
          </p:nvSpPr>
          <p:spPr>
            <a:xfrm>
              <a:off x="8339310" y="1238647"/>
              <a:ext cx="21625" cy="19229"/>
            </a:xfrm>
            <a:custGeom>
              <a:avLst/>
              <a:gdLst/>
              <a:ahLst/>
              <a:cxnLst/>
              <a:rect l="l" t="t" r="r" b="b"/>
              <a:pathLst>
                <a:path w="702" h="624" extrusionOk="0">
                  <a:moveTo>
                    <a:pt x="351" y="1"/>
                  </a:moveTo>
                  <a:cubicBezTo>
                    <a:pt x="1" y="40"/>
                    <a:pt x="1" y="585"/>
                    <a:pt x="351" y="624"/>
                  </a:cubicBezTo>
                  <a:cubicBezTo>
                    <a:pt x="701" y="585"/>
                    <a:pt x="701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68;p19">
              <a:extLst>
                <a:ext uri="{FF2B5EF4-FFF2-40B4-BE49-F238E27FC236}">
                  <a16:creationId xmlns:a16="http://schemas.microsoft.com/office/drawing/2014/main" id="{2C87C3C6-AFD0-179A-9867-93349E0A69AA}"/>
                </a:ext>
              </a:extLst>
            </p:cNvPr>
            <p:cNvSpPr/>
            <p:nvPr/>
          </p:nvSpPr>
          <p:spPr>
            <a:xfrm>
              <a:off x="8354898" y="1202687"/>
              <a:ext cx="22796" cy="19229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90" y="1"/>
                  </a:moveTo>
                  <a:cubicBezTo>
                    <a:pt x="1" y="39"/>
                    <a:pt x="1" y="584"/>
                    <a:pt x="390" y="623"/>
                  </a:cubicBezTo>
                  <a:cubicBezTo>
                    <a:pt x="740" y="584"/>
                    <a:pt x="740" y="39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69;p19">
              <a:extLst>
                <a:ext uri="{FF2B5EF4-FFF2-40B4-BE49-F238E27FC236}">
                  <a16:creationId xmlns:a16="http://schemas.microsoft.com/office/drawing/2014/main" id="{6E502A21-2C62-B453-7B9D-560F8AB35453}"/>
                </a:ext>
              </a:extLst>
            </p:cNvPr>
            <p:cNvSpPr/>
            <p:nvPr/>
          </p:nvSpPr>
          <p:spPr>
            <a:xfrm>
              <a:off x="8352495" y="1175108"/>
              <a:ext cx="19222" cy="21601"/>
            </a:xfrm>
            <a:custGeom>
              <a:avLst/>
              <a:gdLst/>
              <a:ahLst/>
              <a:cxnLst/>
              <a:rect l="l" t="t" r="r" b="b"/>
              <a:pathLst>
                <a:path w="624" h="701" extrusionOk="0">
                  <a:moveTo>
                    <a:pt x="234" y="1"/>
                  </a:moveTo>
                  <a:cubicBezTo>
                    <a:pt x="156" y="39"/>
                    <a:pt x="117" y="39"/>
                    <a:pt x="79" y="78"/>
                  </a:cubicBezTo>
                  <a:lnTo>
                    <a:pt x="40" y="156"/>
                  </a:lnTo>
                  <a:cubicBezTo>
                    <a:pt x="1" y="195"/>
                    <a:pt x="1" y="234"/>
                    <a:pt x="1" y="312"/>
                  </a:cubicBezTo>
                  <a:lnTo>
                    <a:pt x="1" y="390"/>
                  </a:lnTo>
                  <a:cubicBezTo>
                    <a:pt x="1" y="429"/>
                    <a:pt x="1" y="467"/>
                    <a:pt x="40" y="506"/>
                  </a:cubicBezTo>
                  <a:cubicBezTo>
                    <a:pt x="40" y="545"/>
                    <a:pt x="40" y="584"/>
                    <a:pt x="79" y="623"/>
                  </a:cubicBezTo>
                  <a:cubicBezTo>
                    <a:pt x="117" y="662"/>
                    <a:pt x="156" y="662"/>
                    <a:pt x="195" y="701"/>
                  </a:cubicBezTo>
                  <a:lnTo>
                    <a:pt x="390" y="701"/>
                  </a:lnTo>
                  <a:cubicBezTo>
                    <a:pt x="429" y="701"/>
                    <a:pt x="507" y="662"/>
                    <a:pt x="507" y="623"/>
                  </a:cubicBezTo>
                  <a:lnTo>
                    <a:pt x="584" y="584"/>
                  </a:lnTo>
                  <a:cubicBezTo>
                    <a:pt x="584" y="506"/>
                    <a:pt x="623" y="467"/>
                    <a:pt x="623" y="429"/>
                  </a:cubicBezTo>
                  <a:lnTo>
                    <a:pt x="584" y="429"/>
                  </a:lnTo>
                  <a:lnTo>
                    <a:pt x="584" y="312"/>
                  </a:lnTo>
                  <a:cubicBezTo>
                    <a:pt x="584" y="273"/>
                    <a:pt x="584" y="234"/>
                    <a:pt x="584" y="195"/>
                  </a:cubicBezTo>
                  <a:cubicBezTo>
                    <a:pt x="546" y="117"/>
                    <a:pt x="507" y="78"/>
                    <a:pt x="429" y="39"/>
                  </a:cubicBezTo>
                  <a:cubicBezTo>
                    <a:pt x="390" y="1"/>
                    <a:pt x="351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70;p19">
              <a:extLst>
                <a:ext uri="{FF2B5EF4-FFF2-40B4-BE49-F238E27FC236}">
                  <a16:creationId xmlns:a16="http://schemas.microsoft.com/office/drawing/2014/main" id="{54A0071D-2FD9-EFFF-0A81-BE1002D3E60A}"/>
                </a:ext>
              </a:extLst>
            </p:cNvPr>
            <p:cNvSpPr/>
            <p:nvPr/>
          </p:nvSpPr>
          <p:spPr>
            <a:xfrm>
              <a:off x="8352495" y="1130736"/>
              <a:ext cx="22827" cy="19229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90" y="1"/>
                  </a:moveTo>
                  <a:cubicBezTo>
                    <a:pt x="1" y="40"/>
                    <a:pt x="1" y="584"/>
                    <a:pt x="390" y="623"/>
                  </a:cubicBezTo>
                  <a:cubicBezTo>
                    <a:pt x="740" y="584"/>
                    <a:pt x="740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71;p19">
              <a:extLst>
                <a:ext uri="{FF2B5EF4-FFF2-40B4-BE49-F238E27FC236}">
                  <a16:creationId xmlns:a16="http://schemas.microsoft.com/office/drawing/2014/main" id="{EE6ECE5D-881F-0D09-9CF2-37C8588AB898}"/>
                </a:ext>
              </a:extLst>
            </p:cNvPr>
            <p:cNvSpPr/>
            <p:nvPr/>
          </p:nvSpPr>
          <p:spPr>
            <a:xfrm>
              <a:off x="8374090" y="1104359"/>
              <a:ext cx="19192" cy="21632"/>
            </a:xfrm>
            <a:custGeom>
              <a:avLst/>
              <a:gdLst/>
              <a:ahLst/>
              <a:cxnLst/>
              <a:rect l="l" t="t" r="r" b="b"/>
              <a:pathLst>
                <a:path w="623" h="702" extrusionOk="0">
                  <a:moveTo>
                    <a:pt x="234" y="1"/>
                  </a:moveTo>
                  <a:cubicBezTo>
                    <a:pt x="156" y="1"/>
                    <a:pt x="117" y="40"/>
                    <a:pt x="78" y="78"/>
                  </a:cubicBezTo>
                  <a:lnTo>
                    <a:pt x="39" y="156"/>
                  </a:lnTo>
                  <a:cubicBezTo>
                    <a:pt x="0" y="195"/>
                    <a:pt x="0" y="234"/>
                    <a:pt x="0" y="312"/>
                  </a:cubicBezTo>
                  <a:lnTo>
                    <a:pt x="0" y="390"/>
                  </a:lnTo>
                  <a:cubicBezTo>
                    <a:pt x="0" y="429"/>
                    <a:pt x="0" y="468"/>
                    <a:pt x="39" y="506"/>
                  </a:cubicBezTo>
                  <a:cubicBezTo>
                    <a:pt x="39" y="545"/>
                    <a:pt x="39" y="584"/>
                    <a:pt x="78" y="584"/>
                  </a:cubicBezTo>
                  <a:cubicBezTo>
                    <a:pt x="117" y="623"/>
                    <a:pt x="156" y="662"/>
                    <a:pt x="195" y="662"/>
                  </a:cubicBezTo>
                  <a:cubicBezTo>
                    <a:pt x="234" y="701"/>
                    <a:pt x="273" y="701"/>
                    <a:pt x="311" y="701"/>
                  </a:cubicBezTo>
                  <a:lnTo>
                    <a:pt x="389" y="701"/>
                  </a:lnTo>
                  <a:cubicBezTo>
                    <a:pt x="428" y="662"/>
                    <a:pt x="467" y="662"/>
                    <a:pt x="506" y="623"/>
                  </a:cubicBezTo>
                  <a:lnTo>
                    <a:pt x="584" y="545"/>
                  </a:lnTo>
                  <a:cubicBezTo>
                    <a:pt x="584" y="506"/>
                    <a:pt x="623" y="468"/>
                    <a:pt x="623" y="390"/>
                  </a:cubicBezTo>
                  <a:lnTo>
                    <a:pt x="623" y="273"/>
                  </a:lnTo>
                  <a:cubicBezTo>
                    <a:pt x="623" y="234"/>
                    <a:pt x="584" y="195"/>
                    <a:pt x="584" y="156"/>
                  </a:cubicBezTo>
                  <a:cubicBezTo>
                    <a:pt x="584" y="117"/>
                    <a:pt x="545" y="78"/>
                    <a:pt x="506" y="78"/>
                  </a:cubicBezTo>
                  <a:cubicBezTo>
                    <a:pt x="506" y="40"/>
                    <a:pt x="467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72;p19">
              <a:extLst>
                <a:ext uri="{FF2B5EF4-FFF2-40B4-BE49-F238E27FC236}">
                  <a16:creationId xmlns:a16="http://schemas.microsoft.com/office/drawing/2014/main" id="{088B2032-765E-3010-EAD7-ABBF0EF2EBCC}"/>
                </a:ext>
              </a:extLst>
            </p:cNvPr>
            <p:cNvSpPr/>
            <p:nvPr/>
          </p:nvSpPr>
          <p:spPr>
            <a:xfrm>
              <a:off x="8372888" y="1078660"/>
              <a:ext cx="22796" cy="18551"/>
            </a:xfrm>
            <a:custGeom>
              <a:avLst/>
              <a:gdLst/>
              <a:ahLst/>
              <a:cxnLst/>
              <a:rect l="l" t="t" r="r" b="b"/>
              <a:pathLst>
                <a:path w="740" h="602" extrusionOk="0">
                  <a:moveTo>
                    <a:pt x="273" y="0"/>
                  </a:moveTo>
                  <a:cubicBezTo>
                    <a:pt x="247" y="0"/>
                    <a:pt x="221" y="17"/>
                    <a:pt x="195" y="17"/>
                  </a:cubicBezTo>
                  <a:cubicBezTo>
                    <a:pt x="117" y="56"/>
                    <a:pt x="78" y="95"/>
                    <a:pt x="39" y="173"/>
                  </a:cubicBezTo>
                  <a:cubicBezTo>
                    <a:pt x="39" y="212"/>
                    <a:pt x="0" y="251"/>
                    <a:pt x="0" y="290"/>
                  </a:cubicBezTo>
                  <a:lnTo>
                    <a:pt x="0" y="407"/>
                  </a:lnTo>
                  <a:cubicBezTo>
                    <a:pt x="39" y="445"/>
                    <a:pt x="39" y="484"/>
                    <a:pt x="117" y="523"/>
                  </a:cubicBezTo>
                  <a:lnTo>
                    <a:pt x="156" y="562"/>
                  </a:lnTo>
                  <a:cubicBezTo>
                    <a:pt x="195" y="601"/>
                    <a:pt x="273" y="601"/>
                    <a:pt x="312" y="601"/>
                  </a:cubicBezTo>
                  <a:lnTo>
                    <a:pt x="545" y="601"/>
                  </a:lnTo>
                  <a:cubicBezTo>
                    <a:pt x="623" y="562"/>
                    <a:pt x="701" y="484"/>
                    <a:pt x="701" y="407"/>
                  </a:cubicBezTo>
                  <a:cubicBezTo>
                    <a:pt x="740" y="368"/>
                    <a:pt x="740" y="329"/>
                    <a:pt x="701" y="290"/>
                  </a:cubicBezTo>
                  <a:lnTo>
                    <a:pt x="701" y="212"/>
                  </a:lnTo>
                  <a:cubicBezTo>
                    <a:pt x="701" y="173"/>
                    <a:pt x="662" y="134"/>
                    <a:pt x="623" y="95"/>
                  </a:cubicBezTo>
                  <a:lnTo>
                    <a:pt x="584" y="17"/>
                  </a:lnTo>
                  <a:cubicBezTo>
                    <a:pt x="532" y="17"/>
                    <a:pt x="497" y="0"/>
                    <a:pt x="469" y="0"/>
                  </a:cubicBezTo>
                  <a:cubicBezTo>
                    <a:pt x="454" y="0"/>
                    <a:pt x="441" y="4"/>
                    <a:pt x="428" y="17"/>
                  </a:cubicBezTo>
                  <a:lnTo>
                    <a:pt x="312" y="17"/>
                  </a:lnTo>
                  <a:cubicBezTo>
                    <a:pt x="299" y="4"/>
                    <a:pt x="286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73;p19">
              <a:extLst>
                <a:ext uri="{FF2B5EF4-FFF2-40B4-BE49-F238E27FC236}">
                  <a16:creationId xmlns:a16="http://schemas.microsoft.com/office/drawing/2014/main" id="{AC842F39-ECA6-1C94-E1DC-82F27A6FCDD2}"/>
                </a:ext>
              </a:extLst>
            </p:cNvPr>
            <p:cNvSpPr/>
            <p:nvPr/>
          </p:nvSpPr>
          <p:spPr>
            <a:xfrm>
              <a:off x="8411242" y="1056412"/>
              <a:ext cx="21594" cy="19198"/>
            </a:xfrm>
            <a:custGeom>
              <a:avLst/>
              <a:gdLst/>
              <a:ahLst/>
              <a:cxnLst/>
              <a:rect l="l" t="t" r="r" b="b"/>
              <a:pathLst>
                <a:path w="701" h="623" extrusionOk="0">
                  <a:moveTo>
                    <a:pt x="351" y="0"/>
                  </a:moveTo>
                  <a:cubicBezTo>
                    <a:pt x="0" y="39"/>
                    <a:pt x="0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74;p19">
              <a:extLst>
                <a:ext uri="{FF2B5EF4-FFF2-40B4-BE49-F238E27FC236}">
                  <a16:creationId xmlns:a16="http://schemas.microsoft.com/office/drawing/2014/main" id="{5C4BE6D5-1B97-83EA-4F65-ABD905C8BF05}"/>
                </a:ext>
              </a:extLst>
            </p:cNvPr>
            <p:cNvSpPr/>
            <p:nvPr/>
          </p:nvSpPr>
          <p:spPr>
            <a:xfrm>
              <a:off x="8441216" y="1319011"/>
              <a:ext cx="22796" cy="19198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51" y="0"/>
                  </a:moveTo>
                  <a:cubicBezTo>
                    <a:pt x="0" y="39"/>
                    <a:pt x="0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75;p19">
              <a:extLst>
                <a:ext uri="{FF2B5EF4-FFF2-40B4-BE49-F238E27FC236}">
                  <a16:creationId xmlns:a16="http://schemas.microsoft.com/office/drawing/2014/main" id="{52A72AED-1593-B44A-684F-65EF237278ED}"/>
                </a:ext>
              </a:extLst>
            </p:cNvPr>
            <p:cNvSpPr/>
            <p:nvPr/>
          </p:nvSpPr>
          <p:spPr>
            <a:xfrm>
              <a:off x="8498762" y="1295006"/>
              <a:ext cx="21594" cy="21632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195" y="1"/>
                  </a:moveTo>
                  <a:cubicBezTo>
                    <a:pt x="156" y="1"/>
                    <a:pt x="117" y="40"/>
                    <a:pt x="78" y="79"/>
                  </a:cubicBezTo>
                  <a:lnTo>
                    <a:pt x="39" y="118"/>
                  </a:lnTo>
                  <a:cubicBezTo>
                    <a:pt x="0" y="195"/>
                    <a:pt x="0" y="234"/>
                    <a:pt x="0" y="273"/>
                  </a:cubicBezTo>
                  <a:lnTo>
                    <a:pt x="0" y="390"/>
                  </a:lnTo>
                  <a:cubicBezTo>
                    <a:pt x="0" y="429"/>
                    <a:pt x="39" y="468"/>
                    <a:pt x="78" y="507"/>
                  </a:cubicBezTo>
                  <a:lnTo>
                    <a:pt x="156" y="585"/>
                  </a:lnTo>
                  <a:cubicBezTo>
                    <a:pt x="195" y="623"/>
                    <a:pt x="234" y="662"/>
                    <a:pt x="273" y="662"/>
                  </a:cubicBezTo>
                  <a:cubicBezTo>
                    <a:pt x="273" y="662"/>
                    <a:pt x="350" y="701"/>
                    <a:pt x="389" y="701"/>
                  </a:cubicBezTo>
                  <a:cubicBezTo>
                    <a:pt x="428" y="701"/>
                    <a:pt x="467" y="662"/>
                    <a:pt x="506" y="662"/>
                  </a:cubicBezTo>
                  <a:cubicBezTo>
                    <a:pt x="545" y="662"/>
                    <a:pt x="584" y="623"/>
                    <a:pt x="584" y="585"/>
                  </a:cubicBezTo>
                  <a:lnTo>
                    <a:pt x="662" y="546"/>
                  </a:lnTo>
                  <a:cubicBezTo>
                    <a:pt x="662" y="507"/>
                    <a:pt x="662" y="429"/>
                    <a:pt x="701" y="390"/>
                  </a:cubicBezTo>
                  <a:lnTo>
                    <a:pt x="701" y="312"/>
                  </a:lnTo>
                  <a:cubicBezTo>
                    <a:pt x="662" y="234"/>
                    <a:pt x="623" y="195"/>
                    <a:pt x="623" y="157"/>
                  </a:cubicBezTo>
                  <a:lnTo>
                    <a:pt x="506" y="79"/>
                  </a:lnTo>
                  <a:cubicBezTo>
                    <a:pt x="467" y="40"/>
                    <a:pt x="467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76;p19">
              <a:extLst>
                <a:ext uri="{FF2B5EF4-FFF2-40B4-BE49-F238E27FC236}">
                  <a16:creationId xmlns:a16="http://schemas.microsoft.com/office/drawing/2014/main" id="{A70BCC6D-29F0-DA88-BE6E-646153BDEF39}"/>
                </a:ext>
              </a:extLst>
            </p:cNvPr>
            <p:cNvSpPr/>
            <p:nvPr/>
          </p:nvSpPr>
          <p:spPr>
            <a:xfrm>
              <a:off x="8438813" y="1266226"/>
              <a:ext cx="21594" cy="19229"/>
            </a:xfrm>
            <a:custGeom>
              <a:avLst/>
              <a:gdLst/>
              <a:ahLst/>
              <a:cxnLst/>
              <a:rect l="l" t="t" r="r" b="b"/>
              <a:pathLst>
                <a:path w="701" h="624" extrusionOk="0">
                  <a:moveTo>
                    <a:pt x="351" y="1"/>
                  </a:moveTo>
                  <a:cubicBezTo>
                    <a:pt x="1" y="79"/>
                    <a:pt x="1" y="585"/>
                    <a:pt x="351" y="624"/>
                  </a:cubicBezTo>
                  <a:cubicBezTo>
                    <a:pt x="701" y="585"/>
                    <a:pt x="701" y="79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77;p19">
              <a:extLst>
                <a:ext uri="{FF2B5EF4-FFF2-40B4-BE49-F238E27FC236}">
                  <a16:creationId xmlns:a16="http://schemas.microsoft.com/office/drawing/2014/main" id="{D4CF5A98-A27C-4F72-496B-5C84D0867637}"/>
                </a:ext>
              </a:extLst>
            </p:cNvPr>
            <p:cNvSpPr/>
            <p:nvPr/>
          </p:nvSpPr>
          <p:spPr>
            <a:xfrm>
              <a:off x="8453200" y="1265055"/>
              <a:ext cx="25198" cy="19198"/>
            </a:xfrm>
            <a:custGeom>
              <a:avLst/>
              <a:gdLst/>
              <a:ahLst/>
              <a:cxnLst/>
              <a:rect l="l" t="t" r="r" b="b"/>
              <a:pathLst>
                <a:path w="818" h="623" extrusionOk="0">
                  <a:moveTo>
                    <a:pt x="429" y="0"/>
                  </a:moveTo>
                  <a:cubicBezTo>
                    <a:pt x="0" y="0"/>
                    <a:pt x="0" y="623"/>
                    <a:pt x="429" y="623"/>
                  </a:cubicBezTo>
                  <a:cubicBezTo>
                    <a:pt x="818" y="584"/>
                    <a:pt x="818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78;p19">
              <a:extLst>
                <a:ext uri="{FF2B5EF4-FFF2-40B4-BE49-F238E27FC236}">
                  <a16:creationId xmlns:a16="http://schemas.microsoft.com/office/drawing/2014/main" id="{7ABB01BB-5A1A-F54F-EBC2-C196E841678A}"/>
                </a:ext>
              </a:extLst>
            </p:cNvPr>
            <p:cNvSpPr/>
            <p:nvPr/>
          </p:nvSpPr>
          <p:spPr>
            <a:xfrm>
              <a:off x="8477167" y="1206292"/>
              <a:ext cx="19222" cy="21601"/>
            </a:xfrm>
            <a:custGeom>
              <a:avLst/>
              <a:gdLst/>
              <a:ahLst/>
              <a:cxnLst/>
              <a:rect l="l" t="t" r="r" b="b"/>
              <a:pathLst>
                <a:path w="624" h="701" extrusionOk="0">
                  <a:moveTo>
                    <a:pt x="234" y="0"/>
                  </a:moveTo>
                  <a:cubicBezTo>
                    <a:pt x="156" y="0"/>
                    <a:pt x="117" y="39"/>
                    <a:pt x="79" y="78"/>
                  </a:cubicBezTo>
                  <a:lnTo>
                    <a:pt x="40" y="117"/>
                  </a:lnTo>
                  <a:cubicBezTo>
                    <a:pt x="1" y="156"/>
                    <a:pt x="1" y="234"/>
                    <a:pt x="1" y="273"/>
                  </a:cubicBezTo>
                  <a:lnTo>
                    <a:pt x="1" y="389"/>
                  </a:lnTo>
                  <a:cubicBezTo>
                    <a:pt x="1" y="428"/>
                    <a:pt x="1" y="467"/>
                    <a:pt x="40" y="506"/>
                  </a:cubicBezTo>
                  <a:cubicBezTo>
                    <a:pt x="40" y="545"/>
                    <a:pt x="40" y="584"/>
                    <a:pt x="79" y="584"/>
                  </a:cubicBezTo>
                  <a:cubicBezTo>
                    <a:pt x="117" y="623"/>
                    <a:pt x="156" y="662"/>
                    <a:pt x="195" y="662"/>
                  </a:cubicBezTo>
                  <a:cubicBezTo>
                    <a:pt x="234" y="662"/>
                    <a:pt x="273" y="701"/>
                    <a:pt x="312" y="701"/>
                  </a:cubicBezTo>
                  <a:lnTo>
                    <a:pt x="390" y="701"/>
                  </a:lnTo>
                  <a:cubicBezTo>
                    <a:pt x="429" y="662"/>
                    <a:pt x="468" y="623"/>
                    <a:pt x="507" y="623"/>
                  </a:cubicBezTo>
                  <a:lnTo>
                    <a:pt x="546" y="545"/>
                  </a:lnTo>
                  <a:cubicBezTo>
                    <a:pt x="584" y="506"/>
                    <a:pt x="623" y="428"/>
                    <a:pt x="623" y="389"/>
                  </a:cubicBezTo>
                  <a:lnTo>
                    <a:pt x="584" y="389"/>
                  </a:lnTo>
                  <a:lnTo>
                    <a:pt x="584" y="312"/>
                  </a:lnTo>
                  <a:cubicBezTo>
                    <a:pt x="584" y="273"/>
                    <a:pt x="584" y="195"/>
                    <a:pt x="584" y="195"/>
                  </a:cubicBezTo>
                  <a:cubicBezTo>
                    <a:pt x="546" y="78"/>
                    <a:pt x="507" y="39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79;p19">
              <a:extLst>
                <a:ext uri="{FF2B5EF4-FFF2-40B4-BE49-F238E27FC236}">
                  <a16:creationId xmlns:a16="http://schemas.microsoft.com/office/drawing/2014/main" id="{062AD63A-7A7F-B54C-0447-60BE32CF86E3}"/>
                </a:ext>
              </a:extLst>
            </p:cNvPr>
            <p:cNvSpPr/>
            <p:nvPr/>
          </p:nvSpPr>
          <p:spPr>
            <a:xfrm>
              <a:off x="8511947" y="1225459"/>
              <a:ext cx="19192" cy="21632"/>
            </a:xfrm>
            <a:custGeom>
              <a:avLst/>
              <a:gdLst/>
              <a:ahLst/>
              <a:cxnLst/>
              <a:rect l="l" t="t" r="r" b="b"/>
              <a:pathLst>
                <a:path w="623" h="702" extrusionOk="0">
                  <a:moveTo>
                    <a:pt x="234" y="1"/>
                  </a:moveTo>
                  <a:cubicBezTo>
                    <a:pt x="195" y="1"/>
                    <a:pt x="117" y="40"/>
                    <a:pt x="117" y="79"/>
                  </a:cubicBezTo>
                  <a:lnTo>
                    <a:pt x="39" y="118"/>
                  </a:lnTo>
                  <a:cubicBezTo>
                    <a:pt x="39" y="195"/>
                    <a:pt x="0" y="234"/>
                    <a:pt x="0" y="273"/>
                  </a:cubicBezTo>
                  <a:lnTo>
                    <a:pt x="0" y="390"/>
                  </a:lnTo>
                  <a:cubicBezTo>
                    <a:pt x="0" y="429"/>
                    <a:pt x="0" y="468"/>
                    <a:pt x="39" y="507"/>
                  </a:cubicBezTo>
                  <a:cubicBezTo>
                    <a:pt x="39" y="546"/>
                    <a:pt x="78" y="585"/>
                    <a:pt x="117" y="585"/>
                  </a:cubicBezTo>
                  <a:cubicBezTo>
                    <a:pt x="117" y="624"/>
                    <a:pt x="156" y="662"/>
                    <a:pt x="195" y="662"/>
                  </a:cubicBezTo>
                  <a:cubicBezTo>
                    <a:pt x="234" y="701"/>
                    <a:pt x="273" y="701"/>
                    <a:pt x="312" y="701"/>
                  </a:cubicBezTo>
                  <a:lnTo>
                    <a:pt x="389" y="701"/>
                  </a:lnTo>
                  <a:cubicBezTo>
                    <a:pt x="467" y="662"/>
                    <a:pt x="506" y="662"/>
                    <a:pt x="545" y="624"/>
                  </a:cubicBezTo>
                  <a:lnTo>
                    <a:pt x="584" y="546"/>
                  </a:lnTo>
                  <a:cubicBezTo>
                    <a:pt x="623" y="507"/>
                    <a:pt x="623" y="429"/>
                    <a:pt x="623" y="390"/>
                  </a:cubicBezTo>
                  <a:lnTo>
                    <a:pt x="623" y="312"/>
                  </a:lnTo>
                  <a:cubicBezTo>
                    <a:pt x="623" y="273"/>
                    <a:pt x="623" y="234"/>
                    <a:pt x="584" y="195"/>
                  </a:cubicBezTo>
                  <a:cubicBezTo>
                    <a:pt x="584" y="157"/>
                    <a:pt x="584" y="118"/>
                    <a:pt x="545" y="79"/>
                  </a:cubicBezTo>
                  <a:cubicBezTo>
                    <a:pt x="506" y="40"/>
                    <a:pt x="467" y="40"/>
                    <a:pt x="428" y="40"/>
                  </a:cubicBezTo>
                  <a:cubicBezTo>
                    <a:pt x="389" y="1"/>
                    <a:pt x="350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0;p19">
              <a:extLst>
                <a:ext uri="{FF2B5EF4-FFF2-40B4-BE49-F238E27FC236}">
                  <a16:creationId xmlns:a16="http://schemas.microsoft.com/office/drawing/2014/main" id="{D049642A-213F-228F-CE74-8C3C874E8DB6}"/>
                </a:ext>
              </a:extLst>
            </p:cNvPr>
            <p:cNvSpPr/>
            <p:nvPr/>
          </p:nvSpPr>
          <p:spPr>
            <a:xfrm>
              <a:off x="8475965" y="1175786"/>
              <a:ext cx="19222" cy="20923"/>
            </a:xfrm>
            <a:custGeom>
              <a:avLst/>
              <a:gdLst/>
              <a:ahLst/>
              <a:cxnLst/>
              <a:rect l="l" t="t" r="r" b="b"/>
              <a:pathLst>
                <a:path w="624" h="679" extrusionOk="0">
                  <a:moveTo>
                    <a:pt x="390" y="0"/>
                  </a:moveTo>
                  <a:cubicBezTo>
                    <a:pt x="377" y="0"/>
                    <a:pt x="364" y="4"/>
                    <a:pt x="351" y="17"/>
                  </a:cubicBezTo>
                  <a:lnTo>
                    <a:pt x="273" y="17"/>
                  </a:lnTo>
                  <a:cubicBezTo>
                    <a:pt x="195" y="17"/>
                    <a:pt x="156" y="56"/>
                    <a:pt x="118" y="95"/>
                  </a:cubicBezTo>
                  <a:lnTo>
                    <a:pt x="79" y="134"/>
                  </a:lnTo>
                  <a:cubicBezTo>
                    <a:pt x="40" y="173"/>
                    <a:pt x="40" y="251"/>
                    <a:pt x="40" y="290"/>
                  </a:cubicBezTo>
                  <a:lnTo>
                    <a:pt x="1" y="290"/>
                  </a:lnTo>
                  <a:lnTo>
                    <a:pt x="1" y="407"/>
                  </a:lnTo>
                  <a:cubicBezTo>
                    <a:pt x="1" y="445"/>
                    <a:pt x="1" y="484"/>
                    <a:pt x="40" y="523"/>
                  </a:cubicBezTo>
                  <a:cubicBezTo>
                    <a:pt x="40" y="523"/>
                    <a:pt x="79" y="562"/>
                    <a:pt x="118" y="601"/>
                  </a:cubicBezTo>
                  <a:cubicBezTo>
                    <a:pt x="118" y="640"/>
                    <a:pt x="156" y="640"/>
                    <a:pt x="195" y="679"/>
                  </a:cubicBezTo>
                  <a:lnTo>
                    <a:pt x="390" y="679"/>
                  </a:lnTo>
                  <a:cubicBezTo>
                    <a:pt x="468" y="679"/>
                    <a:pt x="507" y="640"/>
                    <a:pt x="546" y="601"/>
                  </a:cubicBezTo>
                  <a:lnTo>
                    <a:pt x="585" y="562"/>
                  </a:lnTo>
                  <a:cubicBezTo>
                    <a:pt x="623" y="523"/>
                    <a:pt x="623" y="445"/>
                    <a:pt x="623" y="407"/>
                  </a:cubicBezTo>
                  <a:lnTo>
                    <a:pt x="623" y="290"/>
                  </a:lnTo>
                  <a:cubicBezTo>
                    <a:pt x="623" y="251"/>
                    <a:pt x="623" y="212"/>
                    <a:pt x="623" y="173"/>
                  </a:cubicBezTo>
                  <a:cubicBezTo>
                    <a:pt x="585" y="95"/>
                    <a:pt x="546" y="56"/>
                    <a:pt x="468" y="17"/>
                  </a:cubicBezTo>
                  <a:cubicBezTo>
                    <a:pt x="442" y="17"/>
                    <a:pt x="416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1;p19">
              <a:extLst>
                <a:ext uri="{FF2B5EF4-FFF2-40B4-BE49-F238E27FC236}">
                  <a16:creationId xmlns:a16="http://schemas.microsoft.com/office/drawing/2014/main" id="{8F22726B-0344-8823-3FBD-B2CA1D95D6CC}"/>
                </a:ext>
              </a:extLst>
            </p:cNvPr>
            <p:cNvSpPr/>
            <p:nvPr/>
          </p:nvSpPr>
          <p:spPr>
            <a:xfrm>
              <a:off x="8504738" y="1130736"/>
              <a:ext cx="22827" cy="19229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90" y="1"/>
                  </a:moveTo>
                  <a:cubicBezTo>
                    <a:pt x="1" y="40"/>
                    <a:pt x="1" y="584"/>
                    <a:pt x="390" y="623"/>
                  </a:cubicBezTo>
                  <a:cubicBezTo>
                    <a:pt x="740" y="584"/>
                    <a:pt x="740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2;p19">
              <a:extLst>
                <a:ext uri="{FF2B5EF4-FFF2-40B4-BE49-F238E27FC236}">
                  <a16:creationId xmlns:a16="http://schemas.microsoft.com/office/drawing/2014/main" id="{C44B8527-B194-8660-E269-6782A42F2E32}"/>
                </a:ext>
              </a:extLst>
            </p:cNvPr>
            <p:cNvSpPr/>
            <p:nvPr/>
          </p:nvSpPr>
          <p:spPr>
            <a:xfrm>
              <a:off x="8537115" y="1151073"/>
              <a:ext cx="25198" cy="18058"/>
            </a:xfrm>
            <a:custGeom>
              <a:avLst/>
              <a:gdLst/>
              <a:ahLst/>
              <a:cxnLst/>
              <a:rect l="l" t="t" r="r" b="b"/>
              <a:pathLst>
                <a:path w="818" h="586" extrusionOk="0">
                  <a:moveTo>
                    <a:pt x="427" y="0"/>
                  </a:moveTo>
                  <a:cubicBezTo>
                    <a:pt x="415" y="0"/>
                    <a:pt x="403" y="1"/>
                    <a:pt x="390" y="2"/>
                  </a:cubicBezTo>
                  <a:cubicBezTo>
                    <a:pt x="0" y="2"/>
                    <a:pt x="0" y="586"/>
                    <a:pt x="390" y="586"/>
                  </a:cubicBezTo>
                  <a:cubicBezTo>
                    <a:pt x="805" y="586"/>
                    <a:pt x="817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3;p19">
              <a:extLst>
                <a:ext uri="{FF2B5EF4-FFF2-40B4-BE49-F238E27FC236}">
                  <a16:creationId xmlns:a16="http://schemas.microsoft.com/office/drawing/2014/main" id="{8006BABC-B1DC-DFB5-BF4C-F049F41D3FDF}"/>
                </a:ext>
              </a:extLst>
            </p:cNvPr>
            <p:cNvSpPr/>
            <p:nvPr/>
          </p:nvSpPr>
          <p:spPr>
            <a:xfrm>
              <a:off x="8543091" y="1170301"/>
              <a:ext cx="22827" cy="19229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90" y="1"/>
                  </a:moveTo>
                  <a:cubicBezTo>
                    <a:pt x="1" y="40"/>
                    <a:pt x="1" y="546"/>
                    <a:pt x="390" y="623"/>
                  </a:cubicBezTo>
                  <a:cubicBezTo>
                    <a:pt x="740" y="546"/>
                    <a:pt x="740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4;p19">
              <a:extLst>
                <a:ext uri="{FF2B5EF4-FFF2-40B4-BE49-F238E27FC236}">
                  <a16:creationId xmlns:a16="http://schemas.microsoft.com/office/drawing/2014/main" id="{835888C7-4B5F-BCF4-1A8D-7FBFD85B9A32}"/>
                </a:ext>
              </a:extLst>
            </p:cNvPr>
            <p:cNvSpPr/>
            <p:nvPr/>
          </p:nvSpPr>
          <p:spPr>
            <a:xfrm>
              <a:off x="8559881" y="1109443"/>
              <a:ext cx="19222" cy="22526"/>
            </a:xfrm>
            <a:custGeom>
              <a:avLst/>
              <a:gdLst/>
              <a:ahLst/>
              <a:cxnLst/>
              <a:rect l="l" t="t" r="r" b="b"/>
              <a:pathLst>
                <a:path w="624" h="731" extrusionOk="0">
                  <a:moveTo>
                    <a:pt x="370" y="1"/>
                  </a:moveTo>
                  <a:cubicBezTo>
                    <a:pt x="351" y="1"/>
                    <a:pt x="332" y="11"/>
                    <a:pt x="312" y="30"/>
                  </a:cubicBezTo>
                  <a:lnTo>
                    <a:pt x="234" y="30"/>
                  </a:lnTo>
                  <a:cubicBezTo>
                    <a:pt x="195" y="30"/>
                    <a:pt x="118" y="69"/>
                    <a:pt x="79" y="108"/>
                  </a:cubicBezTo>
                  <a:lnTo>
                    <a:pt x="40" y="147"/>
                  </a:lnTo>
                  <a:cubicBezTo>
                    <a:pt x="1" y="225"/>
                    <a:pt x="1" y="264"/>
                    <a:pt x="1" y="303"/>
                  </a:cubicBezTo>
                  <a:lnTo>
                    <a:pt x="1" y="419"/>
                  </a:lnTo>
                  <a:cubicBezTo>
                    <a:pt x="1" y="458"/>
                    <a:pt x="1" y="497"/>
                    <a:pt x="40" y="536"/>
                  </a:cubicBezTo>
                  <a:cubicBezTo>
                    <a:pt x="40" y="575"/>
                    <a:pt x="79" y="614"/>
                    <a:pt x="79" y="614"/>
                  </a:cubicBezTo>
                  <a:cubicBezTo>
                    <a:pt x="118" y="653"/>
                    <a:pt x="156" y="692"/>
                    <a:pt x="195" y="692"/>
                  </a:cubicBezTo>
                  <a:cubicBezTo>
                    <a:pt x="234" y="692"/>
                    <a:pt x="273" y="731"/>
                    <a:pt x="312" y="731"/>
                  </a:cubicBezTo>
                  <a:lnTo>
                    <a:pt x="390" y="731"/>
                  </a:lnTo>
                  <a:cubicBezTo>
                    <a:pt x="429" y="692"/>
                    <a:pt x="507" y="692"/>
                    <a:pt x="546" y="653"/>
                  </a:cubicBezTo>
                  <a:lnTo>
                    <a:pt x="584" y="575"/>
                  </a:lnTo>
                  <a:cubicBezTo>
                    <a:pt x="584" y="536"/>
                    <a:pt x="623" y="458"/>
                    <a:pt x="623" y="419"/>
                  </a:cubicBezTo>
                  <a:lnTo>
                    <a:pt x="584" y="380"/>
                  </a:lnTo>
                  <a:lnTo>
                    <a:pt x="584" y="303"/>
                  </a:lnTo>
                  <a:cubicBezTo>
                    <a:pt x="623" y="264"/>
                    <a:pt x="623" y="225"/>
                    <a:pt x="584" y="186"/>
                  </a:cubicBezTo>
                  <a:cubicBezTo>
                    <a:pt x="584" y="147"/>
                    <a:pt x="546" y="108"/>
                    <a:pt x="546" y="69"/>
                  </a:cubicBezTo>
                  <a:cubicBezTo>
                    <a:pt x="507" y="69"/>
                    <a:pt x="468" y="30"/>
                    <a:pt x="429" y="30"/>
                  </a:cubicBezTo>
                  <a:cubicBezTo>
                    <a:pt x="409" y="11"/>
                    <a:pt x="390" y="1"/>
                    <a:pt x="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5;p19">
              <a:extLst>
                <a:ext uri="{FF2B5EF4-FFF2-40B4-BE49-F238E27FC236}">
                  <a16:creationId xmlns:a16="http://schemas.microsoft.com/office/drawing/2014/main" id="{B7384AB3-F399-5298-4BF3-7EAEA9CC4747}"/>
                </a:ext>
              </a:extLst>
            </p:cNvPr>
            <p:cNvSpPr/>
            <p:nvPr/>
          </p:nvSpPr>
          <p:spPr>
            <a:xfrm>
              <a:off x="8595862" y="1081587"/>
              <a:ext cx="22796" cy="19198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89" y="0"/>
                  </a:moveTo>
                  <a:cubicBezTo>
                    <a:pt x="0" y="39"/>
                    <a:pt x="0" y="545"/>
                    <a:pt x="389" y="623"/>
                  </a:cubicBezTo>
                  <a:cubicBezTo>
                    <a:pt x="740" y="545"/>
                    <a:pt x="740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6;p19">
              <a:extLst>
                <a:ext uri="{FF2B5EF4-FFF2-40B4-BE49-F238E27FC236}">
                  <a16:creationId xmlns:a16="http://schemas.microsoft.com/office/drawing/2014/main" id="{285A30F5-9A22-B8D5-EE8D-567D86A9799C}"/>
                </a:ext>
              </a:extLst>
            </p:cNvPr>
            <p:cNvSpPr/>
            <p:nvPr/>
          </p:nvSpPr>
          <p:spPr>
            <a:xfrm>
              <a:off x="8629410" y="1056412"/>
              <a:ext cx="22827" cy="19198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7;p19">
              <a:extLst>
                <a:ext uri="{FF2B5EF4-FFF2-40B4-BE49-F238E27FC236}">
                  <a16:creationId xmlns:a16="http://schemas.microsoft.com/office/drawing/2014/main" id="{8903E149-5E5C-6244-9876-82F4804988FA}"/>
                </a:ext>
              </a:extLst>
            </p:cNvPr>
            <p:cNvSpPr/>
            <p:nvPr/>
          </p:nvSpPr>
          <p:spPr>
            <a:xfrm>
              <a:off x="8529906" y="1089968"/>
              <a:ext cx="22827" cy="19229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51" y="1"/>
                  </a:moveTo>
                  <a:cubicBezTo>
                    <a:pt x="1" y="40"/>
                    <a:pt x="1" y="545"/>
                    <a:pt x="351" y="623"/>
                  </a:cubicBezTo>
                  <a:cubicBezTo>
                    <a:pt x="740" y="545"/>
                    <a:pt x="740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8;p19">
              <a:extLst>
                <a:ext uri="{FF2B5EF4-FFF2-40B4-BE49-F238E27FC236}">
                  <a16:creationId xmlns:a16="http://schemas.microsoft.com/office/drawing/2014/main" id="{7E41764E-6795-FFFD-4C6E-ADD3F723F318}"/>
                </a:ext>
              </a:extLst>
            </p:cNvPr>
            <p:cNvSpPr/>
            <p:nvPr/>
          </p:nvSpPr>
          <p:spPr>
            <a:xfrm>
              <a:off x="8679777" y="1042021"/>
              <a:ext cx="21594" cy="19198"/>
            </a:xfrm>
            <a:custGeom>
              <a:avLst/>
              <a:gdLst/>
              <a:ahLst/>
              <a:cxnLst/>
              <a:rect l="l" t="t" r="r" b="b"/>
              <a:pathLst>
                <a:path w="701" h="623" extrusionOk="0">
                  <a:moveTo>
                    <a:pt x="350" y="0"/>
                  </a:moveTo>
                  <a:cubicBezTo>
                    <a:pt x="0" y="78"/>
                    <a:pt x="0" y="584"/>
                    <a:pt x="350" y="623"/>
                  </a:cubicBezTo>
                  <a:cubicBezTo>
                    <a:pt x="701" y="584"/>
                    <a:pt x="701" y="78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9;p19">
              <a:extLst>
                <a:ext uri="{FF2B5EF4-FFF2-40B4-BE49-F238E27FC236}">
                  <a16:creationId xmlns:a16="http://schemas.microsoft.com/office/drawing/2014/main" id="{96473376-562B-7FCB-08EA-C36E28800C8C}"/>
                </a:ext>
              </a:extLst>
            </p:cNvPr>
            <p:cNvSpPr/>
            <p:nvPr/>
          </p:nvSpPr>
          <p:spPr>
            <a:xfrm>
              <a:off x="8445991" y="1227862"/>
              <a:ext cx="24028" cy="19229"/>
            </a:xfrm>
            <a:custGeom>
              <a:avLst/>
              <a:gdLst/>
              <a:ahLst/>
              <a:cxnLst/>
              <a:rect l="l" t="t" r="r" b="b"/>
              <a:pathLst>
                <a:path w="780" h="624" extrusionOk="0">
                  <a:moveTo>
                    <a:pt x="390" y="1"/>
                  </a:moveTo>
                  <a:cubicBezTo>
                    <a:pt x="1" y="1"/>
                    <a:pt x="1" y="623"/>
                    <a:pt x="390" y="623"/>
                  </a:cubicBezTo>
                  <a:cubicBezTo>
                    <a:pt x="779" y="623"/>
                    <a:pt x="779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90;p19">
              <a:extLst>
                <a:ext uri="{FF2B5EF4-FFF2-40B4-BE49-F238E27FC236}">
                  <a16:creationId xmlns:a16="http://schemas.microsoft.com/office/drawing/2014/main" id="{30BFEEF0-0850-2D84-A975-4D61E769FE4D}"/>
                </a:ext>
              </a:extLst>
            </p:cNvPr>
            <p:cNvSpPr/>
            <p:nvPr/>
          </p:nvSpPr>
          <p:spPr>
            <a:xfrm>
              <a:off x="8576670" y="1308195"/>
              <a:ext cx="22796" cy="19229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90" y="1"/>
                  </a:moveTo>
                  <a:cubicBezTo>
                    <a:pt x="1" y="40"/>
                    <a:pt x="1" y="585"/>
                    <a:pt x="390" y="624"/>
                  </a:cubicBezTo>
                  <a:cubicBezTo>
                    <a:pt x="740" y="585"/>
                    <a:pt x="740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91;p19">
              <a:extLst>
                <a:ext uri="{FF2B5EF4-FFF2-40B4-BE49-F238E27FC236}">
                  <a16:creationId xmlns:a16="http://schemas.microsoft.com/office/drawing/2014/main" id="{936ED3FA-D1ED-7DFB-8F2C-98B29F4BE654}"/>
                </a:ext>
              </a:extLst>
            </p:cNvPr>
            <p:cNvSpPr/>
            <p:nvPr/>
          </p:nvSpPr>
          <p:spPr>
            <a:xfrm>
              <a:off x="8593459" y="1352567"/>
              <a:ext cx="22796" cy="19229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51" y="1"/>
                  </a:moveTo>
                  <a:cubicBezTo>
                    <a:pt x="0" y="40"/>
                    <a:pt x="0" y="584"/>
                    <a:pt x="351" y="623"/>
                  </a:cubicBezTo>
                  <a:cubicBezTo>
                    <a:pt x="740" y="584"/>
                    <a:pt x="740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92;p19">
              <a:extLst>
                <a:ext uri="{FF2B5EF4-FFF2-40B4-BE49-F238E27FC236}">
                  <a16:creationId xmlns:a16="http://schemas.microsoft.com/office/drawing/2014/main" id="{244FD5C1-FE3C-2090-46EE-83BDCDF95310}"/>
                </a:ext>
              </a:extLst>
            </p:cNvPr>
            <p:cNvSpPr/>
            <p:nvPr/>
          </p:nvSpPr>
          <p:spPr>
            <a:xfrm>
              <a:off x="8627007" y="1297410"/>
              <a:ext cx="21625" cy="19229"/>
            </a:xfrm>
            <a:custGeom>
              <a:avLst/>
              <a:gdLst/>
              <a:ahLst/>
              <a:cxnLst/>
              <a:rect l="l" t="t" r="r" b="b"/>
              <a:pathLst>
                <a:path w="702" h="624" extrusionOk="0">
                  <a:moveTo>
                    <a:pt x="351" y="1"/>
                  </a:moveTo>
                  <a:cubicBezTo>
                    <a:pt x="1" y="40"/>
                    <a:pt x="1" y="545"/>
                    <a:pt x="351" y="623"/>
                  </a:cubicBezTo>
                  <a:cubicBezTo>
                    <a:pt x="701" y="545"/>
                    <a:pt x="701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93;p19">
              <a:extLst>
                <a:ext uri="{FF2B5EF4-FFF2-40B4-BE49-F238E27FC236}">
                  <a16:creationId xmlns:a16="http://schemas.microsoft.com/office/drawing/2014/main" id="{25C277F7-F145-67FD-0D88-3B626527ED4E}"/>
                </a:ext>
              </a:extLst>
            </p:cNvPr>
            <p:cNvSpPr/>
            <p:nvPr/>
          </p:nvSpPr>
          <p:spPr>
            <a:xfrm>
              <a:off x="8607846" y="1286625"/>
              <a:ext cx="21594" cy="18027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1" y="0"/>
                  </a:moveTo>
                  <a:cubicBezTo>
                    <a:pt x="0" y="39"/>
                    <a:pt x="0" y="545"/>
                    <a:pt x="351" y="584"/>
                  </a:cubicBezTo>
                  <a:cubicBezTo>
                    <a:pt x="701" y="545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94;p19">
              <a:extLst>
                <a:ext uri="{FF2B5EF4-FFF2-40B4-BE49-F238E27FC236}">
                  <a16:creationId xmlns:a16="http://schemas.microsoft.com/office/drawing/2014/main" id="{CBBC8C40-CAA6-514A-AC62-25AA2EA06F55}"/>
                </a:ext>
              </a:extLst>
            </p:cNvPr>
            <p:cNvSpPr/>
            <p:nvPr/>
          </p:nvSpPr>
          <p:spPr>
            <a:xfrm>
              <a:off x="8647400" y="1239849"/>
              <a:ext cx="19222" cy="21632"/>
            </a:xfrm>
            <a:custGeom>
              <a:avLst/>
              <a:gdLst/>
              <a:ahLst/>
              <a:cxnLst/>
              <a:rect l="l" t="t" r="r" b="b"/>
              <a:pathLst>
                <a:path w="624" h="702" extrusionOk="0">
                  <a:moveTo>
                    <a:pt x="234" y="1"/>
                  </a:moveTo>
                  <a:cubicBezTo>
                    <a:pt x="195" y="1"/>
                    <a:pt x="156" y="40"/>
                    <a:pt x="117" y="79"/>
                  </a:cubicBezTo>
                  <a:lnTo>
                    <a:pt x="39" y="118"/>
                  </a:lnTo>
                  <a:cubicBezTo>
                    <a:pt x="39" y="157"/>
                    <a:pt x="0" y="234"/>
                    <a:pt x="0" y="273"/>
                  </a:cubicBezTo>
                  <a:lnTo>
                    <a:pt x="0" y="390"/>
                  </a:lnTo>
                  <a:cubicBezTo>
                    <a:pt x="0" y="429"/>
                    <a:pt x="0" y="468"/>
                    <a:pt x="39" y="507"/>
                  </a:cubicBezTo>
                  <a:cubicBezTo>
                    <a:pt x="39" y="546"/>
                    <a:pt x="78" y="546"/>
                    <a:pt x="117" y="585"/>
                  </a:cubicBezTo>
                  <a:cubicBezTo>
                    <a:pt x="117" y="623"/>
                    <a:pt x="156" y="623"/>
                    <a:pt x="195" y="662"/>
                  </a:cubicBezTo>
                  <a:cubicBezTo>
                    <a:pt x="234" y="662"/>
                    <a:pt x="273" y="662"/>
                    <a:pt x="312" y="701"/>
                  </a:cubicBezTo>
                  <a:lnTo>
                    <a:pt x="390" y="701"/>
                  </a:lnTo>
                  <a:cubicBezTo>
                    <a:pt x="467" y="662"/>
                    <a:pt x="506" y="623"/>
                    <a:pt x="545" y="623"/>
                  </a:cubicBezTo>
                  <a:lnTo>
                    <a:pt x="584" y="546"/>
                  </a:lnTo>
                  <a:cubicBezTo>
                    <a:pt x="623" y="507"/>
                    <a:pt x="623" y="429"/>
                    <a:pt x="623" y="390"/>
                  </a:cubicBezTo>
                  <a:lnTo>
                    <a:pt x="623" y="312"/>
                  </a:lnTo>
                  <a:cubicBezTo>
                    <a:pt x="623" y="273"/>
                    <a:pt x="623" y="195"/>
                    <a:pt x="584" y="195"/>
                  </a:cubicBezTo>
                  <a:cubicBezTo>
                    <a:pt x="584" y="157"/>
                    <a:pt x="545" y="118"/>
                    <a:pt x="545" y="79"/>
                  </a:cubicBezTo>
                  <a:cubicBezTo>
                    <a:pt x="506" y="40"/>
                    <a:pt x="467" y="40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95;p19">
              <a:extLst>
                <a:ext uri="{FF2B5EF4-FFF2-40B4-BE49-F238E27FC236}">
                  <a16:creationId xmlns:a16="http://schemas.microsoft.com/office/drawing/2014/main" id="{EFCB52CE-B141-77AB-6F34-D1AAE3341268}"/>
                </a:ext>
              </a:extLst>
            </p:cNvPr>
            <p:cNvSpPr/>
            <p:nvPr/>
          </p:nvSpPr>
          <p:spPr>
            <a:xfrm>
              <a:off x="8673770" y="1247059"/>
              <a:ext cx="22796" cy="19198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96;p19">
              <a:extLst>
                <a:ext uri="{FF2B5EF4-FFF2-40B4-BE49-F238E27FC236}">
                  <a16:creationId xmlns:a16="http://schemas.microsoft.com/office/drawing/2014/main" id="{A8344F1E-1410-8DCB-F3ED-9ECE48C57981}"/>
                </a:ext>
              </a:extLst>
            </p:cNvPr>
            <p:cNvSpPr/>
            <p:nvPr/>
          </p:nvSpPr>
          <p:spPr>
            <a:xfrm>
              <a:off x="8712124" y="1211068"/>
              <a:ext cx="22827" cy="19229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90" y="1"/>
                  </a:moveTo>
                  <a:cubicBezTo>
                    <a:pt x="1" y="40"/>
                    <a:pt x="1" y="585"/>
                    <a:pt x="390" y="624"/>
                  </a:cubicBezTo>
                  <a:cubicBezTo>
                    <a:pt x="740" y="585"/>
                    <a:pt x="740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97;p19">
              <a:extLst>
                <a:ext uri="{FF2B5EF4-FFF2-40B4-BE49-F238E27FC236}">
                  <a16:creationId xmlns:a16="http://schemas.microsoft.com/office/drawing/2014/main" id="{E33B7FF0-C652-E532-1B2A-0AEB8D6AE4E6}"/>
                </a:ext>
              </a:extLst>
            </p:cNvPr>
            <p:cNvSpPr/>
            <p:nvPr/>
          </p:nvSpPr>
          <p:spPr>
            <a:xfrm>
              <a:off x="8709721" y="1183490"/>
              <a:ext cx="22827" cy="19229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51" y="1"/>
                  </a:moveTo>
                  <a:cubicBezTo>
                    <a:pt x="1" y="40"/>
                    <a:pt x="1" y="585"/>
                    <a:pt x="351" y="624"/>
                  </a:cubicBezTo>
                  <a:cubicBezTo>
                    <a:pt x="740" y="585"/>
                    <a:pt x="740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98;p19">
              <a:extLst>
                <a:ext uri="{FF2B5EF4-FFF2-40B4-BE49-F238E27FC236}">
                  <a16:creationId xmlns:a16="http://schemas.microsoft.com/office/drawing/2014/main" id="{BDBA08FA-2DC1-3964-7311-885EAB7927B7}"/>
                </a:ext>
              </a:extLst>
            </p:cNvPr>
            <p:cNvSpPr/>
            <p:nvPr/>
          </p:nvSpPr>
          <p:spPr>
            <a:xfrm>
              <a:off x="8773274" y="1161920"/>
              <a:ext cx="22796" cy="19229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51" y="0"/>
                  </a:moveTo>
                  <a:cubicBezTo>
                    <a:pt x="0" y="39"/>
                    <a:pt x="0" y="545"/>
                    <a:pt x="351" y="623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99;p19">
              <a:extLst>
                <a:ext uri="{FF2B5EF4-FFF2-40B4-BE49-F238E27FC236}">
                  <a16:creationId xmlns:a16="http://schemas.microsoft.com/office/drawing/2014/main" id="{4D8E2D23-648F-C009-58E5-977871075AEE}"/>
                </a:ext>
              </a:extLst>
            </p:cNvPr>
            <p:cNvSpPr/>
            <p:nvPr/>
          </p:nvSpPr>
          <p:spPr>
            <a:xfrm>
              <a:off x="8787660" y="1164323"/>
              <a:ext cx="21594" cy="19198"/>
            </a:xfrm>
            <a:custGeom>
              <a:avLst/>
              <a:gdLst/>
              <a:ahLst/>
              <a:cxnLst/>
              <a:rect l="l" t="t" r="r" b="b"/>
              <a:pathLst>
                <a:path w="701" h="623" extrusionOk="0">
                  <a:moveTo>
                    <a:pt x="351" y="0"/>
                  </a:moveTo>
                  <a:cubicBezTo>
                    <a:pt x="0" y="39"/>
                    <a:pt x="0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00;p19">
              <a:extLst>
                <a:ext uri="{FF2B5EF4-FFF2-40B4-BE49-F238E27FC236}">
                  <a16:creationId xmlns:a16="http://schemas.microsoft.com/office/drawing/2014/main" id="{27F9F37D-1898-C6A8-BC77-AFA8C4157151}"/>
                </a:ext>
              </a:extLst>
            </p:cNvPr>
            <p:cNvSpPr/>
            <p:nvPr/>
          </p:nvSpPr>
          <p:spPr>
            <a:xfrm>
              <a:off x="8806821" y="1130736"/>
              <a:ext cx="21625" cy="19229"/>
            </a:xfrm>
            <a:custGeom>
              <a:avLst/>
              <a:gdLst/>
              <a:ahLst/>
              <a:cxnLst/>
              <a:rect l="l" t="t" r="r" b="b"/>
              <a:pathLst>
                <a:path w="702" h="624" extrusionOk="0">
                  <a:moveTo>
                    <a:pt x="351" y="1"/>
                  </a:moveTo>
                  <a:cubicBezTo>
                    <a:pt x="1" y="40"/>
                    <a:pt x="1" y="584"/>
                    <a:pt x="351" y="623"/>
                  </a:cubicBezTo>
                  <a:cubicBezTo>
                    <a:pt x="701" y="584"/>
                    <a:pt x="701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01;p19">
              <a:extLst>
                <a:ext uri="{FF2B5EF4-FFF2-40B4-BE49-F238E27FC236}">
                  <a16:creationId xmlns:a16="http://schemas.microsoft.com/office/drawing/2014/main" id="{5A19BBF6-8DAE-BB21-FD63-EB0A41657588}"/>
                </a:ext>
              </a:extLst>
            </p:cNvPr>
            <p:cNvSpPr/>
            <p:nvPr/>
          </p:nvSpPr>
          <p:spPr>
            <a:xfrm>
              <a:off x="8859592" y="1128332"/>
              <a:ext cx="21594" cy="19229"/>
            </a:xfrm>
            <a:custGeom>
              <a:avLst/>
              <a:gdLst/>
              <a:ahLst/>
              <a:cxnLst/>
              <a:rect l="l" t="t" r="r" b="b"/>
              <a:pathLst>
                <a:path w="701" h="624" extrusionOk="0">
                  <a:moveTo>
                    <a:pt x="350" y="1"/>
                  </a:moveTo>
                  <a:cubicBezTo>
                    <a:pt x="0" y="40"/>
                    <a:pt x="0" y="585"/>
                    <a:pt x="350" y="624"/>
                  </a:cubicBezTo>
                  <a:cubicBezTo>
                    <a:pt x="701" y="585"/>
                    <a:pt x="701" y="40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02;p19">
              <a:extLst>
                <a:ext uri="{FF2B5EF4-FFF2-40B4-BE49-F238E27FC236}">
                  <a16:creationId xmlns:a16="http://schemas.microsoft.com/office/drawing/2014/main" id="{7F2220BD-197E-A316-629A-2E2FEF802D63}"/>
                </a:ext>
              </a:extLst>
            </p:cNvPr>
            <p:cNvSpPr/>
            <p:nvPr/>
          </p:nvSpPr>
          <p:spPr>
            <a:xfrm>
              <a:off x="8897945" y="1134341"/>
              <a:ext cx="22796" cy="18027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0"/>
                  </a:moveTo>
                  <a:cubicBezTo>
                    <a:pt x="0" y="39"/>
                    <a:pt x="0" y="545"/>
                    <a:pt x="351" y="584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03;p19">
              <a:extLst>
                <a:ext uri="{FF2B5EF4-FFF2-40B4-BE49-F238E27FC236}">
                  <a16:creationId xmlns:a16="http://schemas.microsoft.com/office/drawing/2014/main" id="{26FDEB90-B424-18EF-6617-59E493F6A3BB}"/>
                </a:ext>
              </a:extLst>
            </p:cNvPr>
            <p:cNvSpPr/>
            <p:nvPr/>
          </p:nvSpPr>
          <p:spPr>
            <a:xfrm>
              <a:off x="8738494" y="1166727"/>
              <a:ext cx="21625" cy="19198"/>
            </a:xfrm>
            <a:custGeom>
              <a:avLst/>
              <a:gdLst/>
              <a:ahLst/>
              <a:cxnLst/>
              <a:rect l="l" t="t" r="r" b="b"/>
              <a:pathLst>
                <a:path w="702" h="623" extrusionOk="0">
                  <a:moveTo>
                    <a:pt x="312" y="0"/>
                  </a:moveTo>
                  <a:cubicBezTo>
                    <a:pt x="273" y="0"/>
                    <a:pt x="234" y="39"/>
                    <a:pt x="195" y="39"/>
                  </a:cubicBezTo>
                  <a:cubicBezTo>
                    <a:pt x="118" y="78"/>
                    <a:pt x="79" y="117"/>
                    <a:pt x="40" y="195"/>
                  </a:cubicBezTo>
                  <a:cubicBezTo>
                    <a:pt x="40" y="234"/>
                    <a:pt x="1" y="273"/>
                    <a:pt x="1" y="311"/>
                  </a:cubicBezTo>
                  <a:lnTo>
                    <a:pt x="1" y="389"/>
                  </a:lnTo>
                  <a:cubicBezTo>
                    <a:pt x="40" y="467"/>
                    <a:pt x="40" y="506"/>
                    <a:pt x="79" y="545"/>
                  </a:cubicBezTo>
                  <a:lnTo>
                    <a:pt x="157" y="584"/>
                  </a:lnTo>
                  <a:cubicBezTo>
                    <a:pt x="195" y="623"/>
                    <a:pt x="273" y="623"/>
                    <a:pt x="312" y="623"/>
                  </a:cubicBezTo>
                  <a:lnTo>
                    <a:pt x="507" y="623"/>
                  </a:lnTo>
                  <a:cubicBezTo>
                    <a:pt x="546" y="584"/>
                    <a:pt x="585" y="584"/>
                    <a:pt x="624" y="545"/>
                  </a:cubicBezTo>
                  <a:cubicBezTo>
                    <a:pt x="662" y="506"/>
                    <a:pt x="662" y="467"/>
                    <a:pt x="662" y="428"/>
                  </a:cubicBezTo>
                  <a:cubicBezTo>
                    <a:pt x="701" y="389"/>
                    <a:pt x="701" y="350"/>
                    <a:pt x="701" y="311"/>
                  </a:cubicBezTo>
                  <a:lnTo>
                    <a:pt x="701" y="234"/>
                  </a:lnTo>
                  <a:cubicBezTo>
                    <a:pt x="701" y="195"/>
                    <a:pt x="662" y="156"/>
                    <a:pt x="624" y="117"/>
                  </a:cubicBezTo>
                  <a:lnTo>
                    <a:pt x="585" y="39"/>
                  </a:lnTo>
                  <a:cubicBezTo>
                    <a:pt x="507" y="39"/>
                    <a:pt x="468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04;p19">
              <a:extLst>
                <a:ext uri="{FF2B5EF4-FFF2-40B4-BE49-F238E27FC236}">
                  <a16:creationId xmlns:a16="http://schemas.microsoft.com/office/drawing/2014/main" id="{9E9A773C-D8B2-7F65-21CF-464B98AC6CF0}"/>
                </a:ext>
              </a:extLst>
            </p:cNvPr>
            <p:cNvSpPr/>
            <p:nvPr/>
          </p:nvSpPr>
          <p:spPr>
            <a:xfrm>
              <a:off x="8754081" y="1200283"/>
              <a:ext cx="21625" cy="19229"/>
            </a:xfrm>
            <a:custGeom>
              <a:avLst/>
              <a:gdLst/>
              <a:ahLst/>
              <a:cxnLst/>
              <a:rect l="l" t="t" r="r" b="b"/>
              <a:pathLst>
                <a:path w="702" h="624" extrusionOk="0">
                  <a:moveTo>
                    <a:pt x="351" y="1"/>
                  </a:moveTo>
                  <a:cubicBezTo>
                    <a:pt x="1" y="40"/>
                    <a:pt x="1" y="584"/>
                    <a:pt x="351" y="623"/>
                  </a:cubicBezTo>
                  <a:cubicBezTo>
                    <a:pt x="701" y="584"/>
                    <a:pt x="701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5;p19">
              <a:extLst>
                <a:ext uri="{FF2B5EF4-FFF2-40B4-BE49-F238E27FC236}">
                  <a16:creationId xmlns:a16="http://schemas.microsoft.com/office/drawing/2014/main" id="{27C1EEE0-DD1B-9E87-E692-42E69BAF2551}"/>
                </a:ext>
              </a:extLst>
            </p:cNvPr>
            <p:cNvSpPr/>
            <p:nvPr/>
          </p:nvSpPr>
          <p:spPr>
            <a:xfrm>
              <a:off x="8828416" y="1153538"/>
              <a:ext cx="22796" cy="19198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90" y="0"/>
                  </a:moveTo>
                  <a:cubicBezTo>
                    <a:pt x="0" y="39"/>
                    <a:pt x="0" y="545"/>
                    <a:pt x="390" y="623"/>
                  </a:cubicBezTo>
                  <a:cubicBezTo>
                    <a:pt x="740" y="545"/>
                    <a:pt x="740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6;p19">
              <a:extLst>
                <a:ext uri="{FF2B5EF4-FFF2-40B4-BE49-F238E27FC236}">
                  <a16:creationId xmlns:a16="http://schemas.microsoft.com/office/drawing/2014/main" id="{B9A4109A-9BC8-7495-D108-28A3D82277BB}"/>
                </a:ext>
              </a:extLst>
            </p:cNvPr>
            <p:cNvSpPr/>
            <p:nvPr/>
          </p:nvSpPr>
          <p:spPr>
            <a:xfrm>
              <a:off x="8550300" y="1335774"/>
              <a:ext cx="25198" cy="19229"/>
            </a:xfrm>
            <a:custGeom>
              <a:avLst/>
              <a:gdLst/>
              <a:ahLst/>
              <a:cxnLst/>
              <a:rect l="l" t="t" r="r" b="b"/>
              <a:pathLst>
                <a:path w="818" h="624" extrusionOk="0">
                  <a:moveTo>
                    <a:pt x="429" y="1"/>
                  </a:moveTo>
                  <a:cubicBezTo>
                    <a:pt x="0" y="1"/>
                    <a:pt x="0" y="624"/>
                    <a:pt x="429" y="624"/>
                  </a:cubicBezTo>
                  <a:cubicBezTo>
                    <a:pt x="818" y="624"/>
                    <a:pt x="81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7;p19">
              <a:extLst>
                <a:ext uri="{FF2B5EF4-FFF2-40B4-BE49-F238E27FC236}">
                  <a16:creationId xmlns:a16="http://schemas.microsoft.com/office/drawing/2014/main" id="{6493CF92-3A6A-468B-5E62-82BC6AA82CCD}"/>
                </a:ext>
              </a:extLst>
            </p:cNvPr>
            <p:cNvSpPr/>
            <p:nvPr/>
          </p:nvSpPr>
          <p:spPr>
            <a:xfrm>
              <a:off x="8219444" y="1471295"/>
              <a:ext cx="161855" cy="254217"/>
            </a:xfrm>
            <a:custGeom>
              <a:avLst/>
              <a:gdLst/>
              <a:ahLst/>
              <a:cxnLst/>
              <a:rect l="l" t="t" r="r" b="b"/>
              <a:pathLst>
                <a:path w="5254" h="8250" extrusionOk="0">
                  <a:moveTo>
                    <a:pt x="5254" y="0"/>
                  </a:moveTo>
                  <a:cubicBezTo>
                    <a:pt x="5253" y="0"/>
                    <a:pt x="0" y="2919"/>
                    <a:pt x="234" y="8250"/>
                  </a:cubicBezTo>
                  <a:cubicBezTo>
                    <a:pt x="234" y="8250"/>
                    <a:pt x="3308" y="6460"/>
                    <a:pt x="4942" y="6265"/>
                  </a:cubicBezTo>
                  <a:lnTo>
                    <a:pt x="52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08;p19">
              <a:extLst>
                <a:ext uri="{FF2B5EF4-FFF2-40B4-BE49-F238E27FC236}">
                  <a16:creationId xmlns:a16="http://schemas.microsoft.com/office/drawing/2014/main" id="{C5225B10-4E0F-83AC-0918-F7095C8F78B1}"/>
                </a:ext>
              </a:extLst>
            </p:cNvPr>
            <p:cNvSpPr/>
            <p:nvPr/>
          </p:nvSpPr>
          <p:spPr>
            <a:xfrm>
              <a:off x="8319070" y="1391054"/>
              <a:ext cx="795040" cy="1127123"/>
            </a:xfrm>
            <a:custGeom>
              <a:avLst/>
              <a:gdLst/>
              <a:ahLst/>
              <a:cxnLst/>
              <a:rect l="l" t="t" r="r" b="b"/>
              <a:pathLst>
                <a:path w="25808" h="36578" extrusionOk="0">
                  <a:moveTo>
                    <a:pt x="5894" y="1"/>
                  </a:moveTo>
                  <a:cubicBezTo>
                    <a:pt x="0" y="1"/>
                    <a:pt x="292" y="8923"/>
                    <a:pt x="463" y="10737"/>
                  </a:cubicBezTo>
                  <a:cubicBezTo>
                    <a:pt x="618" y="12796"/>
                    <a:pt x="192" y="33501"/>
                    <a:pt x="25651" y="36559"/>
                  </a:cubicBezTo>
                  <a:lnTo>
                    <a:pt x="25651" y="36559"/>
                  </a:lnTo>
                  <a:cubicBezTo>
                    <a:pt x="24595" y="36380"/>
                    <a:pt x="18399" y="34691"/>
                    <a:pt x="16379" y="21283"/>
                  </a:cubicBezTo>
                  <a:cubicBezTo>
                    <a:pt x="15562" y="15796"/>
                    <a:pt x="15834" y="3071"/>
                    <a:pt x="8674" y="542"/>
                  </a:cubicBezTo>
                  <a:cubicBezTo>
                    <a:pt x="7621" y="167"/>
                    <a:pt x="6700" y="1"/>
                    <a:pt x="5894" y="1"/>
                  </a:cubicBezTo>
                  <a:close/>
                  <a:moveTo>
                    <a:pt x="25651" y="36559"/>
                  </a:moveTo>
                  <a:cubicBezTo>
                    <a:pt x="25738" y="36573"/>
                    <a:pt x="25790" y="36578"/>
                    <a:pt x="25802" y="36578"/>
                  </a:cubicBezTo>
                  <a:cubicBezTo>
                    <a:pt x="25808" y="36578"/>
                    <a:pt x="25806" y="36577"/>
                    <a:pt x="25796" y="36576"/>
                  </a:cubicBezTo>
                  <a:cubicBezTo>
                    <a:pt x="25748" y="36570"/>
                    <a:pt x="25699" y="36564"/>
                    <a:pt x="25651" y="365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09;p19">
              <a:extLst>
                <a:ext uri="{FF2B5EF4-FFF2-40B4-BE49-F238E27FC236}">
                  <a16:creationId xmlns:a16="http://schemas.microsoft.com/office/drawing/2014/main" id="{7333A741-F630-04C4-1DF1-3118A7FE3EE1}"/>
                </a:ext>
              </a:extLst>
            </p:cNvPr>
            <p:cNvSpPr/>
            <p:nvPr/>
          </p:nvSpPr>
          <p:spPr>
            <a:xfrm>
              <a:off x="8424427" y="1943739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0;p19">
              <a:extLst>
                <a:ext uri="{FF2B5EF4-FFF2-40B4-BE49-F238E27FC236}">
                  <a16:creationId xmlns:a16="http://schemas.microsoft.com/office/drawing/2014/main" id="{B436F346-14B0-3F2D-30C5-FDDCD7B08336}"/>
                </a:ext>
              </a:extLst>
            </p:cNvPr>
            <p:cNvSpPr/>
            <p:nvPr/>
          </p:nvSpPr>
          <p:spPr>
            <a:xfrm>
              <a:off x="8411242" y="1932923"/>
              <a:ext cx="27601" cy="20430"/>
            </a:xfrm>
            <a:custGeom>
              <a:avLst/>
              <a:gdLst/>
              <a:ahLst/>
              <a:cxnLst/>
              <a:rect l="l" t="t" r="r" b="b"/>
              <a:pathLst>
                <a:path w="896" h="663" extrusionOk="0">
                  <a:moveTo>
                    <a:pt x="429" y="1"/>
                  </a:moveTo>
                  <a:cubicBezTo>
                    <a:pt x="0" y="1"/>
                    <a:pt x="0" y="662"/>
                    <a:pt x="429" y="662"/>
                  </a:cubicBezTo>
                  <a:cubicBezTo>
                    <a:pt x="896" y="662"/>
                    <a:pt x="896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1;p19">
              <a:extLst>
                <a:ext uri="{FF2B5EF4-FFF2-40B4-BE49-F238E27FC236}">
                  <a16:creationId xmlns:a16="http://schemas.microsoft.com/office/drawing/2014/main" id="{8152953A-6D80-927A-2E04-5D5F03F0D7C2}"/>
                </a:ext>
              </a:extLst>
            </p:cNvPr>
            <p:cNvSpPr/>
            <p:nvPr/>
          </p:nvSpPr>
          <p:spPr>
            <a:xfrm>
              <a:off x="8402863" y="1973721"/>
              <a:ext cx="31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2;p19">
              <a:extLst>
                <a:ext uri="{FF2B5EF4-FFF2-40B4-BE49-F238E27FC236}">
                  <a16:creationId xmlns:a16="http://schemas.microsoft.com/office/drawing/2014/main" id="{8D0C5CFE-7A53-B2CD-87CE-0211E63FE717}"/>
                </a:ext>
              </a:extLst>
            </p:cNvPr>
            <p:cNvSpPr/>
            <p:nvPr/>
          </p:nvSpPr>
          <p:spPr>
            <a:xfrm>
              <a:off x="8388476" y="1962905"/>
              <a:ext cx="27601" cy="21632"/>
            </a:xfrm>
            <a:custGeom>
              <a:avLst/>
              <a:gdLst/>
              <a:ahLst/>
              <a:cxnLst/>
              <a:rect l="l" t="t" r="r" b="b"/>
              <a:pathLst>
                <a:path w="896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895" y="662"/>
                    <a:pt x="895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3;p19">
              <a:extLst>
                <a:ext uri="{FF2B5EF4-FFF2-40B4-BE49-F238E27FC236}">
                  <a16:creationId xmlns:a16="http://schemas.microsoft.com/office/drawing/2014/main" id="{7BFFE9AA-1798-07F2-875E-741C2B08D45E}"/>
                </a:ext>
              </a:extLst>
            </p:cNvPr>
            <p:cNvSpPr/>
            <p:nvPr/>
          </p:nvSpPr>
          <p:spPr>
            <a:xfrm>
              <a:off x="8424427" y="201806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4;p19">
              <a:extLst>
                <a:ext uri="{FF2B5EF4-FFF2-40B4-BE49-F238E27FC236}">
                  <a16:creationId xmlns:a16="http://schemas.microsoft.com/office/drawing/2014/main" id="{1BDDC333-C786-2080-54A8-2F0CE161CB93}"/>
                </a:ext>
              </a:extLst>
            </p:cNvPr>
            <p:cNvSpPr/>
            <p:nvPr/>
          </p:nvSpPr>
          <p:spPr>
            <a:xfrm>
              <a:off x="8412443" y="2007277"/>
              <a:ext cx="25198" cy="21632"/>
            </a:xfrm>
            <a:custGeom>
              <a:avLst/>
              <a:gdLst/>
              <a:ahLst/>
              <a:cxnLst/>
              <a:rect l="l" t="t" r="r" b="b"/>
              <a:pathLst>
                <a:path w="818" h="702" extrusionOk="0">
                  <a:moveTo>
                    <a:pt x="390" y="1"/>
                  </a:moveTo>
                  <a:cubicBezTo>
                    <a:pt x="0" y="40"/>
                    <a:pt x="0" y="623"/>
                    <a:pt x="390" y="701"/>
                  </a:cubicBezTo>
                  <a:cubicBezTo>
                    <a:pt x="818" y="623"/>
                    <a:pt x="818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5;p19">
              <a:extLst>
                <a:ext uri="{FF2B5EF4-FFF2-40B4-BE49-F238E27FC236}">
                  <a16:creationId xmlns:a16="http://schemas.microsoft.com/office/drawing/2014/main" id="{BD1D027E-83F1-461F-60E7-CC0B6D289F6F}"/>
                </a:ext>
              </a:extLst>
            </p:cNvPr>
            <p:cNvSpPr/>
            <p:nvPr/>
          </p:nvSpPr>
          <p:spPr>
            <a:xfrm>
              <a:off x="8460377" y="2031251"/>
              <a:ext cx="31" cy="3636"/>
            </a:xfrm>
            <a:custGeom>
              <a:avLst/>
              <a:gdLst/>
              <a:ahLst/>
              <a:cxnLst/>
              <a:rect l="l" t="t" r="r" b="b"/>
              <a:pathLst>
                <a:path w="1" h="118" extrusionOk="0">
                  <a:moveTo>
                    <a:pt x="1" y="118"/>
                  </a:moveTo>
                  <a:lnTo>
                    <a:pt x="1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6;p19">
              <a:extLst>
                <a:ext uri="{FF2B5EF4-FFF2-40B4-BE49-F238E27FC236}">
                  <a16:creationId xmlns:a16="http://schemas.microsoft.com/office/drawing/2014/main" id="{9BAC8FE9-834E-03C5-AB6E-0D7AD1A42522}"/>
                </a:ext>
              </a:extLst>
            </p:cNvPr>
            <p:cNvSpPr/>
            <p:nvPr/>
          </p:nvSpPr>
          <p:spPr>
            <a:xfrm>
              <a:off x="8450797" y="2021668"/>
              <a:ext cx="20424" cy="22803"/>
            </a:xfrm>
            <a:custGeom>
              <a:avLst/>
              <a:gdLst/>
              <a:ahLst/>
              <a:cxnLst/>
              <a:rect l="l" t="t" r="r" b="b"/>
              <a:pathLst>
                <a:path w="663" h="740" extrusionOk="0">
                  <a:moveTo>
                    <a:pt x="234" y="1"/>
                  </a:moveTo>
                  <a:cubicBezTo>
                    <a:pt x="195" y="1"/>
                    <a:pt x="117" y="39"/>
                    <a:pt x="78" y="78"/>
                  </a:cubicBezTo>
                  <a:lnTo>
                    <a:pt x="40" y="156"/>
                  </a:lnTo>
                  <a:cubicBezTo>
                    <a:pt x="1" y="195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1" y="468"/>
                    <a:pt x="1" y="506"/>
                    <a:pt x="1" y="545"/>
                  </a:cubicBezTo>
                  <a:cubicBezTo>
                    <a:pt x="40" y="584"/>
                    <a:pt x="40" y="623"/>
                    <a:pt x="78" y="662"/>
                  </a:cubicBezTo>
                  <a:cubicBezTo>
                    <a:pt x="117" y="662"/>
                    <a:pt x="156" y="701"/>
                    <a:pt x="195" y="701"/>
                  </a:cubicBezTo>
                  <a:cubicBezTo>
                    <a:pt x="234" y="740"/>
                    <a:pt x="273" y="740"/>
                    <a:pt x="312" y="740"/>
                  </a:cubicBezTo>
                  <a:lnTo>
                    <a:pt x="429" y="740"/>
                  </a:lnTo>
                  <a:cubicBezTo>
                    <a:pt x="468" y="740"/>
                    <a:pt x="507" y="701"/>
                    <a:pt x="545" y="662"/>
                  </a:cubicBezTo>
                  <a:lnTo>
                    <a:pt x="623" y="584"/>
                  </a:lnTo>
                  <a:cubicBezTo>
                    <a:pt x="662" y="545"/>
                    <a:pt x="662" y="468"/>
                    <a:pt x="662" y="429"/>
                  </a:cubicBezTo>
                  <a:lnTo>
                    <a:pt x="662" y="312"/>
                  </a:lnTo>
                  <a:cubicBezTo>
                    <a:pt x="662" y="273"/>
                    <a:pt x="662" y="234"/>
                    <a:pt x="623" y="195"/>
                  </a:cubicBezTo>
                  <a:cubicBezTo>
                    <a:pt x="623" y="156"/>
                    <a:pt x="584" y="117"/>
                    <a:pt x="545" y="78"/>
                  </a:cubicBezTo>
                  <a:cubicBezTo>
                    <a:pt x="507" y="39"/>
                    <a:pt x="42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7;p19">
              <a:extLst>
                <a:ext uri="{FF2B5EF4-FFF2-40B4-BE49-F238E27FC236}">
                  <a16:creationId xmlns:a16="http://schemas.microsoft.com/office/drawing/2014/main" id="{17068CA8-B4A4-F07E-1E42-4950D3A27DAD}"/>
                </a:ext>
              </a:extLst>
            </p:cNvPr>
            <p:cNvSpPr/>
            <p:nvPr/>
          </p:nvSpPr>
          <p:spPr>
            <a:xfrm>
              <a:off x="8458005" y="1984506"/>
              <a:ext cx="31" cy="3605"/>
            </a:xfrm>
            <a:custGeom>
              <a:avLst/>
              <a:gdLst/>
              <a:ahLst/>
              <a:cxnLst/>
              <a:rect l="l" t="t" r="r" b="b"/>
              <a:pathLst>
                <a:path w="1" h="117" extrusionOk="0">
                  <a:moveTo>
                    <a:pt x="0" y="0"/>
                  </a:moveTo>
                  <a:lnTo>
                    <a:pt x="0" y="117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18;p19">
              <a:extLst>
                <a:ext uri="{FF2B5EF4-FFF2-40B4-BE49-F238E27FC236}">
                  <a16:creationId xmlns:a16="http://schemas.microsoft.com/office/drawing/2014/main" id="{7311428B-29D8-27BA-2398-C6D26538A539}"/>
                </a:ext>
              </a:extLst>
            </p:cNvPr>
            <p:cNvSpPr/>
            <p:nvPr/>
          </p:nvSpPr>
          <p:spPr>
            <a:xfrm>
              <a:off x="8447192" y="1974892"/>
              <a:ext cx="21625" cy="24036"/>
            </a:xfrm>
            <a:custGeom>
              <a:avLst/>
              <a:gdLst/>
              <a:ahLst/>
              <a:cxnLst/>
              <a:rect l="l" t="t" r="r" b="b"/>
              <a:pathLst>
                <a:path w="702" h="780" extrusionOk="0">
                  <a:moveTo>
                    <a:pt x="273" y="1"/>
                  </a:moveTo>
                  <a:cubicBezTo>
                    <a:pt x="195" y="40"/>
                    <a:pt x="157" y="79"/>
                    <a:pt x="118" y="118"/>
                  </a:cubicBezTo>
                  <a:lnTo>
                    <a:pt x="79" y="157"/>
                  </a:lnTo>
                  <a:cubicBezTo>
                    <a:pt x="40" y="234"/>
                    <a:pt x="1" y="273"/>
                    <a:pt x="1" y="351"/>
                  </a:cubicBezTo>
                  <a:lnTo>
                    <a:pt x="1" y="429"/>
                  </a:lnTo>
                  <a:cubicBezTo>
                    <a:pt x="1" y="468"/>
                    <a:pt x="40" y="507"/>
                    <a:pt x="40" y="546"/>
                  </a:cubicBezTo>
                  <a:cubicBezTo>
                    <a:pt x="40" y="585"/>
                    <a:pt x="79" y="624"/>
                    <a:pt x="118" y="662"/>
                  </a:cubicBezTo>
                  <a:cubicBezTo>
                    <a:pt x="157" y="701"/>
                    <a:pt x="195" y="740"/>
                    <a:pt x="234" y="740"/>
                  </a:cubicBezTo>
                  <a:cubicBezTo>
                    <a:pt x="273" y="740"/>
                    <a:pt x="312" y="779"/>
                    <a:pt x="351" y="779"/>
                  </a:cubicBezTo>
                  <a:lnTo>
                    <a:pt x="429" y="779"/>
                  </a:lnTo>
                  <a:cubicBezTo>
                    <a:pt x="507" y="740"/>
                    <a:pt x="546" y="740"/>
                    <a:pt x="585" y="701"/>
                  </a:cubicBezTo>
                  <a:lnTo>
                    <a:pt x="662" y="624"/>
                  </a:lnTo>
                  <a:cubicBezTo>
                    <a:pt x="662" y="546"/>
                    <a:pt x="701" y="507"/>
                    <a:pt x="701" y="429"/>
                  </a:cubicBezTo>
                  <a:lnTo>
                    <a:pt x="701" y="351"/>
                  </a:lnTo>
                  <a:cubicBezTo>
                    <a:pt x="701" y="312"/>
                    <a:pt x="662" y="273"/>
                    <a:pt x="662" y="234"/>
                  </a:cubicBezTo>
                  <a:cubicBezTo>
                    <a:pt x="624" y="157"/>
                    <a:pt x="546" y="79"/>
                    <a:pt x="468" y="40"/>
                  </a:cubicBezTo>
                  <a:cubicBezTo>
                    <a:pt x="429" y="40"/>
                    <a:pt x="390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19;p19">
              <a:extLst>
                <a:ext uri="{FF2B5EF4-FFF2-40B4-BE49-F238E27FC236}">
                  <a16:creationId xmlns:a16="http://schemas.microsoft.com/office/drawing/2014/main" id="{5447B336-323E-FD58-F714-B30C4117ABB5}"/>
                </a:ext>
              </a:extLst>
            </p:cNvPr>
            <p:cNvSpPr/>
            <p:nvPr/>
          </p:nvSpPr>
          <p:spPr>
            <a:xfrm>
              <a:off x="8432806" y="199288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0;p19">
              <a:extLst>
                <a:ext uri="{FF2B5EF4-FFF2-40B4-BE49-F238E27FC236}">
                  <a16:creationId xmlns:a16="http://schemas.microsoft.com/office/drawing/2014/main" id="{20220AEE-23F2-FC35-DCE1-29A8CB44F3EC}"/>
                </a:ext>
              </a:extLst>
            </p:cNvPr>
            <p:cNvSpPr/>
            <p:nvPr/>
          </p:nvSpPr>
          <p:spPr>
            <a:xfrm>
              <a:off x="8420823" y="1982102"/>
              <a:ext cx="25198" cy="21601"/>
            </a:xfrm>
            <a:custGeom>
              <a:avLst/>
              <a:gdLst/>
              <a:ahLst/>
              <a:cxnLst/>
              <a:rect l="l" t="t" r="r" b="b"/>
              <a:pathLst>
                <a:path w="818" h="701" extrusionOk="0">
                  <a:moveTo>
                    <a:pt x="390" y="0"/>
                  </a:moveTo>
                  <a:cubicBezTo>
                    <a:pt x="1" y="39"/>
                    <a:pt x="1" y="623"/>
                    <a:pt x="390" y="701"/>
                  </a:cubicBezTo>
                  <a:cubicBezTo>
                    <a:pt x="818" y="623"/>
                    <a:pt x="818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1;p19">
              <a:extLst>
                <a:ext uri="{FF2B5EF4-FFF2-40B4-BE49-F238E27FC236}">
                  <a16:creationId xmlns:a16="http://schemas.microsoft.com/office/drawing/2014/main" id="{AFFFBD8B-3831-FF89-206A-CA0474A37CBE}"/>
                </a:ext>
              </a:extLst>
            </p:cNvPr>
            <p:cNvSpPr/>
            <p:nvPr/>
          </p:nvSpPr>
          <p:spPr>
            <a:xfrm>
              <a:off x="8455602" y="2079229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2;p19">
              <a:extLst>
                <a:ext uri="{FF2B5EF4-FFF2-40B4-BE49-F238E27FC236}">
                  <a16:creationId xmlns:a16="http://schemas.microsoft.com/office/drawing/2014/main" id="{DB29CF33-D32D-03C0-3E38-889D308479D7}"/>
                </a:ext>
              </a:extLst>
            </p:cNvPr>
            <p:cNvSpPr/>
            <p:nvPr/>
          </p:nvSpPr>
          <p:spPr>
            <a:xfrm>
              <a:off x="8441216" y="2068444"/>
              <a:ext cx="27601" cy="20400"/>
            </a:xfrm>
            <a:custGeom>
              <a:avLst/>
              <a:gdLst/>
              <a:ahLst/>
              <a:cxnLst/>
              <a:rect l="l" t="t" r="r" b="b"/>
              <a:pathLst>
                <a:path w="896" h="662" extrusionOk="0">
                  <a:moveTo>
                    <a:pt x="467" y="0"/>
                  </a:moveTo>
                  <a:cubicBezTo>
                    <a:pt x="0" y="0"/>
                    <a:pt x="0" y="662"/>
                    <a:pt x="467" y="662"/>
                  </a:cubicBezTo>
                  <a:cubicBezTo>
                    <a:pt x="895" y="662"/>
                    <a:pt x="895" y="0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3;p19">
              <a:extLst>
                <a:ext uri="{FF2B5EF4-FFF2-40B4-BE49-F238E27FC236}">
                  <a16:creationId xmlns:a16="http://schemas.microsoft.com/office/drawing/2014/main" id="{0FB94E35-D3FD-87AB-83BE-51BAC4A34E53}"/>
                </a:ext>
              </a:extLst>
            </p:cNvPr>
            <p:cNvSpPr/>
            <p:nvPr/>
          </p:nvSpPr>
          <p:spPr>
            <a:xfrm>
              <a:off x="8496359" y="214276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4;p19">
              <a:extLst>
                <a:ext uri="{FF2B5EF4-FFF2-40B4-BE49-F238E27FC236}">
                  <a16:creationId xmlns:a16="http://schemas.microsoft.com/office/drawing/2014/main" id="{F424126E-386A-E1E1-5F93-F8FBB93350ED}"/>
                </a:ext>
              </a:extLst>
            </p:cNvPr>
            <p:cNvSpPr/>
            <p:nvPr/>
          </p:nvSpPr>
          <p:spPr>
            <a:xfrm>
              <a:off x="8484375" y="2131983"/>
              <a:ext cx="25198" cy="21632"/>
            </a:xfrm>
            <a:custGeom>
              <a:avLst/>
              <a:gdLst/>
              <a:ahLst/>
              <a:cxnLst/>
              <a:rect l="l" t="t" r="r" b="b"/>
              <a:pathLst>
                <a:path w="818" h="702" extrusionOk="0">
                  <a:moveTo>
                    <a:pt x="389" y="1"/>
                  </a:moveTo>
                  <a:cubicBezTo>
                    <a:pt x="0" y="40"/>
                    <a:pt x="0" y="623"/>
                    <a:pt x="389" y="701"/>
                  </a:cubicBezTo>
                  <a:cubicBezTo>
                    <a:pt x="817" y="623"/>
                    <a:pt x="817" y="40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5;p19">
              <a:extLst>
                <a:ext uri="{FF2B5EF4-FFF2-40B4-BE49-F238E27FC236}">
                  <a16:creationId xmlns:a16="http://schemas.microsoft.com/office/drawing/2014/main" id="{330441AB-AD49-7CF9-4EBB-B12F45A7253D}"/>
                </a:ext>
              </a:extLst>
            </p:cNvPr>
            <p:cNvSpPr/>
            <p:nvPr/>
          </p:nvSpPr>
          <p:spPr>
            <a:xfrm>
              <a:off x="8519124" y="2181162"/>
              <a:ext cx="31" cy="2404"/>
            </a:xfrm>
            <a:custGeom>
              <a:avLst/>
              <a:gdLst/>
              <a:ahLst/>
              <a:cxnLst/>
              <a:rect l="l" t="t" r="r" b="b"/>
              <a:pathLst>
                <a:path w="1" h="78" extrusionOk="0">
                  <a:moveTo>
                    <a:pt x="1" y="78"/>
                  </a:move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6;p19">
              <a:extLst>
                <a:ext uri="{FF2B5EF4-FFF2-40B4-BE49-F238E27FC236}">
                  <a16:creationId xmlns:a16="http://schemas.microsoft.com/office/drawing/2014/main" id="{A37BFF3C-614D-0DED-B2BE-F64884E97C51}"/>
                </a:ext>
              </a:extLst>
            </p:cNvPr>
            <p:cNvSpPr/>
            <p:nvPr/>
          </p:nvSpPr>
          <p:spPr>
            <a:xfrm>
              <a:off x="8508342" y="2170346"/>
              <a:ext cx="21594" cy="24036"/>
            </a:xfrm>
            <a:custGeom>
              <a:avLst/>
              <a:gdLst/>
              <a:ahLst/>
              <a:cxnLst/>
              <a:rect l="l" t="t" r="r" b="b"/>
              <a:pathLst>
                <a:path w="701" h="780" extrusionOk="0">
                  <a:moveTo>
                    <a:pt x="234" y="1"/>
                  </a:moveTo>
                  <a:cubicBezTo>
                    <a:pt x="195" y="40"/>
                    <a:pt x="156" y="79"/>
                    <a:pt x="117" y="118"/>
                  </a:cubicBezTo>
                  <a:lnTo>
                    <a:pt x="39" y="156"/>
                  </a:lnTo>
                  <a:cubicBezTo>
                    <a:pt x="39" y="234"/>
                    <a:pt x="0" y="273"/>
                    <a:pt x="0" y="351"/>
                  </a:cubicBezTo>
                  <a:lnTo>
                    <a:pt x="0" y="429"/>
                  </a:lnTo>
                  <a:cubicBezTo>
                    <a:pt x="0" y="468"/>
                    <a:pt x="0" y="507"/>
                    <a:pt x="39" y="546"/>
                  </a:cubicBezTo>
                  <a:cubicBezTo>
                    <a:pt x="39" y="585"/>
                    <a:pt x="78" y="623"/>
                    <a:pt x="117" y="662"/>
                  </a:cubicBezTo>
                  <a:cubicBezTo>
                    <a:pt x="117" y="701"/>
                    <a:pt x="156" y="740"/>
                    <a:pt x="195" y="740"/>
                  </a:cubicBezTo>
                  <a:cubicBezTo>
                    <a:pt x="234" y="740"/>
                    <a:pt x="312" y="779"/>
                    <a:pt x="351" y="779"/>
                  </a:cubicBezTo>
                  <a:lnTo>
                    <a:pt x="429" y="779"/>
                  </a:lnTo>
                  <a:cubicBezTo>
                    <a:pt x="506" y="740"/>
                    <a:pt x="545" y="701"/>
                    <a:pt x="584" y="662"/>
                  </a:cubicBezTo>
                  <a:lnTo>
                    <a:pt x="623" y="623"/>
                  </a:lnTo>
                  <a:cubicBezTo>
                    <a:pt x="662" y="546"/>
                    <a:pt x="662" y="507"/>
                    <a:pt x="662" y="429"/>
                  </a:cubicBezTo>
                  <a:lnTo>
                    <a:pt x="662" y="351"/>
                  </a:lnTo>
                  <a:cubicBezTo>
                    <a:pt x="701" y="312"/>
                    <a:pt x="662" y="273"/>
                    <a:pt x="662" y="234"/>
                  </a:cubicBezTo>
                  <a:cubicBezTo>
                    <a:pt x="623" y="156"/>
                    <a:pt x="545" y="79"/>
                    <a:pt x="467" y="40"/>
                  </a:cubicBezTo>
                  <a:cubicBezTo>
                    <a:pt x="429" y="40"/>
                    <a:pt x="390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7;p19">
              <a:extLst>
                <a:ext uri="{FF2B5EF4-FFF2-40B4-BE49-F238E27FC236}">
                  <a16:creationId xmlns:a16="http://schemas.microsoft.com/office/drawing/2014/main" id="{A42A43E9-91C1-C4BE-0899-8104DA45680F}"/>
                </a:ext>
              </a:extLst>
            </p:cNvPr>
            <p:cNvSpPr/>
            <p:nvPr/>
          </p:nvSpPr>
          <p:spPr>
            <a:xfrm>
              <a:off x="8563485" y="221952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28;p19">
              <a:extLst>
                <a:ext uri="{FF2B5EF4-FFF2-40B4-BE49-F238E27FC236}">
                  <a16:creationId xmlns:a16="http://schemas.microsoft.com/office/drawing/2014/main" id="{EFF9FA3E-5A49-EC5C-41A3-5315B5489CE8}"/>
                </a:ext>
              </a:extLst>
            </p:cNvPr>
            <p:cNvSpPr/>
            <p:nvPr/>
          </p:nvSpPr>
          <p:spPr>
            <a:xfrm>
              <a:off x="8549099" y="2209912"/>
              <a:ext cx="27601" cy="20430"/>
            </a:xfrm>
            <a:custGeom>
              <a:avLst/>
              <a:gdLst/>
              <a:ahLst/>
              <a:cxnLst/>
              <a:rect l="l" t="t" r="r" b="b"/>
              <a:pathLst>
                <a:path w="896" h="663" extrusionOk="0">
                  <a:moveTo>
                    <a:pt x="468" y="1"/>
                  </a:moveTo>
                  <a:cubicBezTo>
                    <a:pt x="1" y="1"/>
                    <a:pt x="1" y="663"/>
                    <a:pt x="468" y="663"/>
                  </a:cubicBezTo>
                  <a:cubicBezTo>
                    <a:pt x="896" y="663"/>
                    <a:pt x="896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29;p19">
              <a:extLst>
                <a:ext uri="{FF2B5EF4-FFF2-40B4-BE49-F238E27FC236}">
                  <a16:creationId xmlns:a16="http://schemas.microsoft.com/office/drawing/2014/main" id="{58344445-0B17-1063-C288-FC0F81F1A922}"/>
                </a:ext>
              </a:extLst>
            </p:cNvPr>
            <p:cNvSpPr/>
            <p:nvPr/>
          </p:nvSpPr>
          <p:spPr>
            <a:xfrm>
              <a:off x="8580274" y="2253083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0;p19">
              <a:extLst>
                <a:ext uri="{FF2B5EF4-FFF2-40B4-BE49-F238E27FC236}">
                  <a16:creationId xmlns:a16="http://schemas.microsoft.com/office/drawing/2014/main" id="{FC9B87B9-A462-3226-E51E-95788FB35C74}"/>
                </a:ext>
              </a:extLst>
            </p:cNvPr>
            <p:cNvSpPr/>
            <p:nvPr/>
          </p:nvSpPr>
          <p:spPr>
            <a:xfrm>
              <a:off x="8565888" y="2242298"/>
              <a:ext cx="27601" cy="21632"/>
            </a:xfrm>
            <a:custGeom>
              <a:avLst/>
              <a:gdLst/>
              <a:ahLst/>
              <a:cxnLst/>
              <a:rect l="l" t="t" r="r" b="b"/>
              <a:pathLst>
                <a:path w="896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895" y="701"/>
                    <a:pt x="895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1;p19">
              <a:extLst>
                <a:ext uri="{FF2B5EF4-FFF2-40B4-BE49-F238E27FC236}">
                  <a16:creationId xmlns:a16="http://schemas.microsoft.com/office/drawing/2014/main" id="{F8212FEF-659E-CE33-1698-13CDFE8FFA3A}"/>
                </a:ext>
              </a:extLst>
            </p:cNvPr>
            <p:cNvSpPr/>
            <p:nvPr/>
          </p:nvSpPr>
          <p:spPr>
            <a:xfrm>
              <a:off x="8604241" y="2278289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2;p19">
              <a:extLst>
                <a:ext uri="{FF2B5EF4-FFF2-40B4-BE49-F238E27FC236}">
                  <a16:creationId xmlns:a16="http://schemas.microsoft.com/office/drawing/2014/main" id="{3919B1B5-7F3C-DAF0-8CE0-13AFF9971170}"/>
                </a:ext>
              </a:extLst>
            </p:cNvPr>
            <p:cNvSpPr/>
            <p:nvPr/>
          </p:nvSpPr>
          <p:spPr>
            <a:xfrm>
              <a:off x="8591056" y="2267473"/>
              <a:ext cx="27601" cy="20430"/>
            </a:xfrm>
            <a:custGeom>
              <a:avLst/>
              <a:gdLst/>
              <a:ahLst/>
              <a:cxnLst/>
              <a:rect l="l" t="t" r="r" b="b"/>
              <a:pathLst>
                <a:path w="896" h="663" extrusionOk="0">
                  <a:moveTo>
                    <a:pt x="429" y="1"/>
                  </a:moveTo>
                  <a:cubicBezTo>
                    <a:pt x="1" y="1"/>
                    <a:pt x="1" y="662"/>
                    <a:pt x="429" y="662"/>
                  </a:cubicBezTo>
                  <a:cubicBezTo>
                    <a:pt x="896" y="662"/>
                    <a:pt x="896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3;p19">
              <a:extLst>
                <a:ext uri="{FF2B5EF4-FFF2-40B4-BE49-F238E27FC236}">
                  <a16:creationId xmlns:a16="http://schemas.microsoft.com/office/drawing/2014/main" id="{36F11895-CB07-0C86-E597-AFF9BDC8B464}"/>
                </a:ext>
              </a:extLst>
            </p:cNvPr>
            <p:cNvSpPr/>
            <p:nvPr/>
          </p:nvSpPr>
          <p:spPr>
            <a:xfrm>
              <a:off x="8604241" y="2231513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4;p19">
              <a:extLst>
                <a:ext uri="{FF2B5EF4-FFF2-40B4-BE49-F238E27FC236}">
                  <a16:creationId xmlns:a16="http://schemas.microsoft.com/office/drawing/2014/main" id="{78998126-40E1-3462-354B-D1C3B82B01C0}"/>
                </a:ext>
              </a:extLst>
            </p:cNvPr>
            <p:cNvSpPr/>
            <p:nvPr/>
          </p:nvSpPr>
          <p:spPr>
            <a:xfrm>
              <a:off x="8591056" y="2220728"/>
              <a:ext cx="27601" cy="20400"/>
            </a:xfrm>
            <a:custGeom>
              <a:avLst/>
              <a:gdLst/>
              <a:ahLst/>
              <a:cxnLst/>
              <a:rect l="l" t="t" r="r" b="b"/>
              <a:pathLst>
                <a:path w="896" h="662" extrusionOk="0">
                  <a:moveTo>
                    <a:pt x="429" y="0"/>
                  </a:moveTo>
                  <a:cubicBezTo>
                    <a:pt x="1" y="0"/>
                    <a:pt x="1" y="662"/>
                    <a:pt x="429" y="662"/>
                  </a:cubicBezTo>
                  <a:cubicBezTo>
                    <a:pt x="896" y="662"/>
                    <a:pt x="896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5;p19">
              <a:extLst>
                <a:ext uri="{FF2B5EF4-FFF2-40B4-BE49-F238E27FC236}">
                  <a16:creationId xmlns:a16="http://schemas.microsoft.com/office/drawing/2014/main" id="{9CD347C6-304C-4F3F-5EB6-E574CCE5EB07}"/>
                </a:ext>
              </a:extLst>
            </p:cNvPr>
            <p:cNvSpPr/>
            <p:nvPr/>
          </p:nvSpPr>
          <p:spPr>
            <a:xfrm>
              <a:off x="8555106" y="217034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6;p19">
              <a:extLst>
                <a:ext uri="{FF2B5EF4-FFF2-40B4-BE49-F238E27FC236}">
                  <a16:creationId xmlns:a16="http://schemas.microsoft.com/office/drawing/2014/main" id="{BB8C87D8-8326-076F-5882-2FA4D05003FD}"/>
                </a:ext>
              </a:extLst>
            </p:cNvPr>
            <p:cNvSpPr/>
            <p:nvPr/>
          </p:nvSpPr>
          <p:spPr>
            <a:xfrm>
              <a:off x="8540719" y="2159561"/>
              <a:ext cx="27601" cy="20430"/>
            </a:xfrm>
            <a:custGeom>
              <a:avLst/>
              <a:gdLst/>
              <a:ahLst/>
              <a:cxnLst/>
              <a:rect l="l" t="t" r="r" b="b"/>
              <a:pathLst>
                <a:path w="896" h="663" extrusionOk="0">
                  <a:moveTo>
                    <a:pt x="467" y="1"/>
                  </a:moveTo>
                  <a:cubicBezTo>
                    <a:pt x="0" y="1"/>
                    <a:pt x="0" y="662"/>
                    <a:pt x="467" y="662"/>
                  </a:cubicBezTo>
                  <a:cubicBezTo>
                    <a:pt x="895" y="662"/>
                    <a:pt x="895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7;p19">
              <a:extLst>
                <a:ext uri="{FF2B5EF4-FFF2-40B4-BE49-F238E27FC236}">
                  <a16:creationId xmlns:a16="http://schemas.microsoft.com/office/drawing/2014/main" id="{39C2A094-31EF-6FF2-AF3F-18C1A41EBE42}"/>
                </a:ext>
              </a:extLst>
            </p:cNvPr>
            <p:cNvSpPr/>
            <p:nvPr/>
          </p:nvSpPr>
          <p:spPr>
            <a:xfrm>
              <a:off x="8513148" y="211759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38;p19">
              <a:extLst>
                <a:ext uri="{FF2B5EF4-FFF2-40B4-BE49-F238E27FC236}">
                  <a16:creationId xmlns:a16="http://schemas.microsoft.com/office/drawing/2014/main" id="{4F518A47-125F-C133-2A7E-E44BE24C34AA}"/>
                </a:ext>
              </a:extLst>
            </p:cNvPr>
            <p:cNvSpPr/>
            <p:nvPr/>
          </p:nvSpPr>
          <p:spPr>
            <a:xfrm>
              <a:off x="8499963" y="2106807"/>
              <a:ext cx="27601" cy="21601"/>
            </a:xfrm>
            <a:custGeom>
              <a:avLst/>
              <a:gdLst/>
              <a:ahLst/>
              <a:cxnLst/>
              <a:rect l="l" t="t" r="r" b="b"/>
              <a:pathLst>
                <a:path w="896" h="701" extrusionOk="0">
                  <a:moveTo>
                    <a:pt x="428" y="0"/>
                  </a:moveTo>
                  <a:cubicBezTo>
                    <a:pt x="0" y="0"/>
                    <a:pt x="0" y="701"/>
                    <a:pt x="428" y="701"/>
                  </a:cubicBezTo>
                  <a:cubicBezTo>
                    <a:pt x="895" y="662"/>
                    <a:pt x="895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39;p19">
              <a:extLst>
                <a:ext uri="{FF2B5EF4-FFF2-40B4-BE49-F238E27FC236}">
                  <a16:creationId xmlns:a16="http://schemas.microsoft.com/office/drawing/2014/main" id="{BE60681C-6475-A0F1-7CD9-2A2699B6078C}"/>
                </a:ext>
              </a:extLst>
            </p:cNvPr>
            <p:cNvSpPr/>
            <p:nvPr/>
          </p:nvSpPr>
          <p:spPr>
            <a:xfrm>
              <a:off x="8491553" y="207322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40;p19">
              <a:extLst>
                <a:ext uri="{FF2B5EF4-FFF2-40B4-BE49-F238E27FC236}">
                  <a16:creationId xmlns:a16="http://schemas.microsoft.com/office/drawing/2014/main" id="{0C641214-F10D-36AD-670D-85311CB01333}"/>
                </a:ext>
              </a:extLst>
            </p:cNvPr>
            <p:cNvSpPr/>
            <p:nvPr/>
          </p:nvSpPr>
          <p:spPr>
            <a:xfrm>
              <a:off x="8477167" y="2062435"/>
              <a:ext cx="27601" cy="21632"/>
            </a:xfrm>
            <a:custGeom>
              <a:avLst/>
              <a:gdLst/>
              <a:ahLst/>
              <a:cxnLst/>
              <a:rect l="l" t="t" r="r" b="b"/>
              <a:pathLst>
                <a:path w="896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896" y="701"/>
                    <a:pt x="896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41;p19">
              <a:extLst>
                <a:ext uri="{FF2B5EF4-FFF2-40B4-BE49-F238E27FC236}">
                  <a16:creationId xmlns:a16="http://schemas.microsoft.com/office/drawing/2014/main" id="{2E8C3780-385D-2D91-2EB2-8E3EDBBE31A0}"/>
                </a:ext>
              </a:extLst>
            </p:cNvPr>
            <p:cNvSpPr/>
            <p:nvPr/>
          </p:nvSpPr>
          <p:spPr>
            <a:xfrm>
              <a:off x="8468787" y="210680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42;p19">
              <a:extLst>
                <a:ext uri="{FF2B5EF4-FFF2-40B4-BE49-F238E27FC236}">
                  <a16:creationId xmlns:a16="http://schemas.microsoft.com/office/drawing/2014/main" id="{899A715C-9498-9366-4A8A-C4F8CFE50624}"/>
                </a:ext>
              </a:extLst>
            </p:cNvPr>
            <p:cNvSpPr/>
            <p:nvPr/>
          </p:nvSpPr>
          <p:spPr>
            <a:xfrm>
              <a:off x="8455602" y="2096022"/>
              <a:ext cx="27601" cy="20400"/>
            </a:xfrm>
            <a:custGeom>
              <a:avLst/>
              <a:gdLst/>
              <a:ahLst/>
              <a:cxnLst/>
              <a:rect l="l" t="t" r="r" b="b"/>
              <a:pathLst>
                <a:path w="896" h="662" extrusionOk="0">
                  <a:moveTo>
                    <a:pt x="428" y="0"/>
                  </a:moveTo>
                  <a:cubicBezTo>
                    <a:pt x="0" y="0"/>
                    <a:pt x="0" y="662"/>
                    <a:pt x="428" y="662"/>
                  </a:cubicBezTo>
                  <a:cubicBezTo>
                    <a:pt x="895" y="662"/>
                    <a:pt x="895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43;p19">
              <a:extLst>
                <a:ext uri="{FF2B5EF4-FFF2-40B4-BE49-F238E27FC236}">
                  <a16:creationId xmlns:a16="http://schemas.microsoft.com/office/drawing/2014/main" id="{7122737D-4B75-E701-0698-FBCD7C2E1D48}"/>
                </a:ext>
              </a:extLst>
            </p:cNvPr>
            <p:cNvSpPr/>
            <p:nvPr/>
          </p:nvSpPr>
          <p:spPr>
            <a:xfrm>
              <a:off x="8529906" y="2211114"/>
              <a:ext cx="2434" cy="31"/>
            </a:xfrm>
            <a:custGeom>
              <a:avLst/>
              <a:gdLst/>
              <a:ahLst/>
              <a:cxnLst/>
              <a:rect l="l" t="t" r="r" b="b"/>
              <a:pathLst>
                <a:path w="79" h="1" extrusionOk="0">
                  <a:moveTo>
                    <a:pt x="1" y="1"/>
                  </a:moveTo>
                  <a:lnTo>
                    <a:pt x="79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44;p19">
              <a:extLst>
                <a:ext uri="{FF2B5EF4-FFF2-40B4-BE49-F238E27FC236}">
                  <a16:creationId xmlns:a16="http://schemas.microsoft.com/office/drawing/2014/main" id="{877335BB-90F3-D5A0-46AD-6356953C3CCA}"/>
                </a:ext>
              </a:extLst>
            </p:cNvPr>
            <p:cNvSpPr/>
            <p:nvPr/>
          </p:nvSpPr>
          <p:spPr>
            <a:xfrm>
              <a:off x="8520326" y="2201530"/>
              <a:ext cx="22796" cy="20430"/>
            </a:xfrm>
            <a:custGeom>
              <a:avLst/>
              <a:gdLst/>
              <a:ahLst/>
              <a:cxnLst/>
              <a:rect l="l" t="t" r="r" b="b"/>
              <a:pathLst>
                <a:path w="740" h="663" extrusionOk="0">
                  <a:moveTo>
                    <a:pt x="312" y="1"/>
                  </a:moveTo>
                  <a:cubicBezTo>
                    <a:pt x="273" y="1"/>
                    <a:pt x="234" y="1"/>
                    <a:pt x="195" y="40"/>
                  </a:cubicBezTo>
                  <a:cubicBezTo>
                    <a:pt x="117" y="40"/>
                    <a:pt x="40" y="117"/>
                    <a:pt x="1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429"/>
                  </a:lnTo>
                  <a:cubicBezTo>
                    <a:pt x="1" y="468"/>
                    <a:pt x="40" y="506"/>
                    <a:pt x="78" y="584"/>
                  </a:cubicBezTo>
                  <a:lnTo>
                    <a:pt x="156" y="623"/>
                  </a:lnTo>
                  <a:cubicBezTo>
                    <a:pt x="195" y="662"/>
                    <a:pt x="273" y="662"/>
                    <a:pt x="312" y="662"/>
                  </a:cubicBezTo>
                  <a:lnTo>
                    <a:pt x="390" y="662"/>
                  </a:lnTo>
                  <a:cubicBezTo>
                    <a:pt x="468" y="662"/>
                    <a:pt x="507" y="662"/>
                    <a:pt x="545" y="623"/>
                  </a:cubicBezTo>
                  <a:cubicBezTo>
                    <a:pt x="584" y="623"/>
                    <a:pt x="623" y="584"/>
                    <a:pt x="623" y="584"/>
                  </a:cubicBezTo>
                  <a:cubicBezTo>
                    <a:pt x="662" y="545"/>
                    <a:pt x="701" y="506"/>
                    <a:pt x="701" y="468"/>
                  </a:cubicBezTo>
                  <a:cubicBezTo>
                    <a:pt x="740" y="429"/>
                    <a:pt x="740" y="390"/>
                    <a:pt x="740" y="312"/>
                  </a:cubicBezTo>
                  <a:lnTo>
                    <a:pt x="740" y="234"/>
                  </a:lnTo>
                  <a:cubicBezTo>
                    <a:pt x="740" y="195"/>
                    <a:pt x="701" y="117"/>
                    <a:pt x="662" y="78"/>
                  </a:cubicBezTo>
                  <a:lnTo>
                    <a:pt x="584" y="40"/>
                  </a:ln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45;p19">
              <a:extLst>
                <a:ext uri="{FF2B5EF4-FFF2-40B4-BE49-F238E27FC236}">
                  <a16:creationId xmlns:a16="http://schemas.microsoft.com/office/drawing/2014/main" id="{0E2D3308-F451-3992-A936-7D5563871C64}"/>
                </a:ext>
              </a:extLst>
            </p:cNvPr>
            <p:cNvSpPr/>
            <p:nvPr/>
          </p:nvSpPr>
          <p:spPr>
            <a:xfrm>
              <a:off x="8392050" y="192694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46;p19">
              <a:extLst>
                <a:ext uri="{FF2B5EF4-FFF2-40B4-BE49-F238E27FC236}">
                  <a16:creationId xmlns:a16="http://schemas.microsoft.com/office/drawing/2014/main" id="{17BCB47F-A262-4755-BE73-96977CB1CBF4}"/>
                </a:ext>
              </a:extLst>
            </p:cNvPr>
            <p:cNvSpPr/>
            <p:nvPr/>
          </p:nvSpPr>
          <p:spPr>
            <a:xfrm>
              <a:off x="8377663" y="1916160"/>
              <a:ext cx="27601" cy="20400"/>
            </a:xfrm>
            <a:custGeom>
              <a:avLst/>
              <a:gdLst/>
              <a:ahLst/>
              <a:cxnLst/>
              <a:rect l="l" t="t" r="r" b="b"/>
              <a:pathLst>
                <a:path w="896" h="662" extrusionOk="0">
                  <a:moveTo>
                    <a:pt x="468" y="0"/>
                  </a:moveTo>
                  <a:cubicBezTo>
                    <a:pt x="1" y="0"/>
                    <a:pt x="1" y="662"/>
                    <a:pt x="468" y="662"/>
                  </a:cubicBezTo>
                  <a:cubicBezTo>
                    <a:pt x="896" y="662"/>
                    <a:pt x="896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47;p19">
              <a:extLst>
                <a:ext uri="{FF2B5EF4-FFF2-40B4-BE49-F238E27FC236}">
                  <a16:creationId xmlns:a16="http://schemas.microsoft.com/office/drawing/2014/main" id="{0B8A3B3F-91AB-0DEC-2BB7-50582E6F9C73}"/>
                </a:ext>
              </a:extLst>
            </p:cNvPr>
            <p:cNvSpPr/>
            <p:nvPr/>
          </p:nvSpPr>
          <p:spPr>
            <a:xfrm>
              <a:off x="8426830" y="1494066"/>
              <a:ext cx="136682" cy="132073"/>
            </a:xfrm>
            <a:custGeom>
              <a:avLst/>
              <a:gdLst/>
              <a:ahLst/>
              <a:cxnLst/>
              <a:rect l="l" t="t" r="r" b="b"/>
              <a:pathLst>
                <a:path w="4437" h="4286" extrusionOk="0">
                  <a:moveTo>
                    <a:pt x="4086" y="1"/>
                  </a:moveTo>
                  <a:cubicBezTo>
                    <a:pt x="3970" y="1"/>
                    <a:pt x="3853" y="78"/>
                    <a:pt x="3853" y="234"/>
                  </a:cubicBezTo>
                  <a:cubicBezTo>
                    <a:pt x="3853" y="934"/>
                    <a:pt x="3775" y="1635"/>
                    <a:pt x="3619" y="2335"/>
                  </a:cubicBezTo>
                  <a:cubicBezTo>
                    <a:pt x="3542" y="2686"/>
                    <a:pt x="3386" y="2958"/>
                    <a:pt x="3191" y="3230"/>
                  </a:cubicBezTo>
                  <a:cubicBezTo>
                    <a:pt x="2997" y="3425"/>
                    <a:pt x="2724" y="3581"/>
                    <a:pt x="2452" y="3581"/>
                  </a:cubicBezTo>
                  <a:cubicBezTo>
                    <a:pt x="2412" y="3586"/>
                    <a:pt x="2372" y="3588"/>
                    <a:pt x="2333" y="3588"/>
                  </a:cubicBezTo>
                  <a:cubicBezTo>
                    <a:pt x="2072" y="3588"/>
                    <a:pt x="1843" y="3478"/>
                    <a:pt x="1674" y="3308"/>
                  </a:cubicBezTo>
                  <a:cubicBezTo>
                    <a:pt x="1401" y="3075"/>
                    <a:pt x="1207" y="2802"/>
                    <a:pt x="1051" y="2530"/>
                  </a:cubicBezTo>
                  <a:cubicBezTo>
                    <a:pt x="740" y="1868"/>
                    <a:pt x="506" y="1168"/>
                    <a:pt x="390" y="468"/>
                  </a:cubicBezTo>
                  <a:cubicBezTo>
                    <a:pt x="354" y="360"/>
                    <a:pt x="269" y="311"/>
                    <a:pt x="188" y="311"/>
                  </a:cubicBezTo>
                  <a:cubicBezTo>
                    <a:pt x="92" y="311"/>
                    <a:pt x="0" y="380"/>
                    <a:pt x="0" y="506"/>
                  </a:cubicBezTo>
                  <a:cubicBezTo>
                    <a:pt x="39" y="1285"/>
                    <a:pt x="195" y="2063"/>
                    <a:pt x="506" y="2763"/>
                  </a:cubicBezTo>
                  <a:cubicBezTo>
                    <a:pt x="662" y="3153"/>
                    <a:pt x="895" y="3503"/>
                    <a:pt x="1207" y="3814"/>
                  </a:cubicBezTo>
                  <a:cubicBezTo>
                    <a:pt x="1527" y="4099"/>
                    <a:pt x="1945" y="4286"/>
                    <a:pt x="2372" y="4286"/>
                  </a:cubicBezTo>
                  <a:cubicBezTo>
                    <a:pt x="2411" y="4286"/>
                    <a:pt x="2451" y="4284"/>
                    <a:pt x="2491" y="4281"/>
                  </a:cubicBezTo>
                  <a:cubicBezTo>
                    <a:pt x="2958" y="4281"/>
                    <a:pt x="3425" y="4048"/>
                    <a:pt x="3697" y="3658"/>
                  </a:cubicBezTo>
                  <a:cubicBezTo>
                    <a:pt x="3970" y="3347"/>
                    <a:pt x="4164" y="2958"/>
                    <a:pt x="4242" y="2530"/>
                  </a:cubicBezTo>
                  <a:cubicBezTo>
                    <a:pt x="4398" y="1752"/>
                    <a:pt x="4437" y="973"/>
                    <a:pt x="4320" y="195"/>
                  </a:cubicBezTo>
                  <a:cubicBezTo>
                    <a:pt x="4281" y="78"/>
                    <a:pt x="4203" y="1"/>
                    <a:pt x="4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48;p19">
              <a:extLst>
                <a:ext uri="{FF2B5EF4-FFF2-40B4-BE49-F238E27FC236}">
                  <a16:creationId xmlns:a16="http://schemas.microsoft.com/office/drawing/2014/main" id="{F57F6838-852B-7DB5-A477-4482F1B95B29}"/>
                </a:ext>
              </a:extLst>
            </p:cNvPr>
            <p:cNvSpPr/>
            <p:nvPr/>
          </p:nvSpPr>
          <p:spPr>
            <a:xfrm>
              <a:off x="8438813" y="1714234"/>
              <a:ext cx="628195" cy="970402"/>
            </a:xfrm>
            <a:custGeom>
              <a:avLst/>
              <a:gdLst/>
              <a:ahLst/>
              <a:cxnLst/>
              <a:rect l="l" t="t" r="r" b="b"/>
              <a:pathLst>
                <a:path w="20392" h="31492" extrusionOk="0">
                  <a:moveTo>
                    <a:pt x="4797" y="1"/>
                  </a:moveTo>
                  <a:cubicBezTo>
                    <a:pt x="4217" y="1"/>
                    <a:pt x="3672" y="276"/>
                    <a:pt x="3191" y="911"/>
                  </a:cubicBezTo>
                  <a:cubicBezTo>
                    <a:pt x="1" y="5113"/>
                    <a:pt x="6421" y="16126"/>
                    <a:pt x="6421" y="16126"/>
                  </a:cubicBezTo>
                  <a:cubicBezTo>
                    <a:pt x="6421" y="16126"/>
                    <a:pt x="8523" y="20095"/>
                    <a:pt x="6421" y="23753"/>
                  </a:cubicBezTo>
                  <a:cubicBezTo>
                    <a:pt x="4553" y="27032"/>
                    <a:pt x="66" y="31492"/>
                    <a:pt x="1668" y="31492"/>
                  </a:cubicBezTo>
                  <a:cubicBezTo>
                    <a:pt x="1835" y="31492"/>
                    <a:pt x="2067" y="31444"/>
                    <a:pt x="2374" y="31341"/>
                  </a:cubicBezTo>
                  <a:cubicBezTo>
                    <a:pt x="5604" y="30252"/>
                    <a:pt x="8678" y="23208"/>
                    <a:pt x="9885" y="20212"/>
                  </a:cubicBezTo>
                  <a:cubicBezTo>
                    <a:pt x="10083" y="19719"/>
                    <a:pt x="10298" y="19508"/>
                    <a:pt x="10512" y="19508"/>
                  </a:cubicBezTo>
                  <a:cubicBezTo>
                    <a:pt x="11599" y="19508"/>
                    <a:pt x="12682" y="24930"/>
                    <a:pt x="11675" y="26360"/>
                  </a:cubicBezTo>
                  <a:cubicBezTo>
                    <a:pt x="10930" y="27452"/>
                    <a:pt x="11135" y="28291"/>
                    <a:pt x="11765" y="28291"/>
                  </a:cubicBezTo>
                  <a:cubicBezTo>
                    <a:pt x="12123" y="28291"/>
                    <a:pt x="12618" y="28020"/>
                    <a:pt x="13153" y="27372"/>
                  </a:cubicBezTo>
                  <a:cubicBezTo>
                    <a:pt x="14593" y="25543"/>
                    <a:pt x="15138" y="21301"/>
                    <a:pt x="14399" y="18928"/>
                  </a:cubicBezTo>
                  <a:cubicBezTo>
                    <a:pt x="13988" y="17559"/>
                    <a:pt x="14152" y="16926"/>
                    <a:pt x="14523" y="16926"/>
                  </a:cubicBezTo>
                  <a:cubicBezTo>
                    <a:pt x="14785" y="16926"/>
                    <a:pt x="15150" y="17242"/>
                    <a:pt x="15488" y="17838"/>
                  </a:cubicBezTo>
                  <a:cubicBezTo>
                    <a:pt x="16273" y="19258"/>
                    <a:pt x="16232" y="24481"/>
                    <a:pt x="17123" y="24481"/>
                  </a:cubicBezTo>
                  <a:cubicBezTo>
                    <a:pt x="17160" y="24481"/>
                    <a:pt x="17199" y="24472"/>
                    <a:pt x="17239" y="24453"/>
                  </a:cubicBezTo>
                  <a:cubicBezTo>
                    <a:pt x="18212" y="24025"/>
                    <a:pt x="20391" y="22547"/>
                    <a:pt x="19769" y="19745"/>
                  </a:cubicBezTo>
                  <a:cubicBezTo>
                    <a:pt x="19107" y="16943"/>
                    <a:pt x="12803" y="13480"/>
                    <a:pt x="12531" y="10795"/>
                  </a:cubicBezTo>
                  <a:cubicBezTo>
                    <a:pt x="12300" y="8486"/>
                    <a:pt x="8016" y="1"/>
                    <a:pt x="47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49;p19">
              <a:extLst>
                <a:ext uri="{FF2B5EF4-FFF2-40B4-BE49-F238E27FC236}">
                  <a16:creationId xmlns:a16="http://schemas.microsoft.com/office/drawing/2014/main" id="{702C8F5D-3ABC-83DF-F22A-1820E8F64B18}"/>
                </a:ext>
              </a:extLst>
            </p:cNvPr>
            <p:cNvSpPr/>
            <p:nvPr/>
          </p:nvSpPr>
          <p:spPr>
            <a:xfrm>
              <a:off x="8517923" y="2630280"/>
              <a:ext cx="26400" cy="28134"/>
            </a:xfrm>
            <a:custGeom>
              <a:avLst/>
              <a:gdLst/>
              <a:ahLst/>
              <a:cxnLst/>
              <a:rect l="l" t="t" r="r" b="b"/>
              <a:pathLst>
                <a:path w="857" h="913" extrusionOk="0">
                  <a:moveTo>
                    <a:pt x="478" y="0"/>
                  </a:moveTo>
                  <a:cubicBezTo>
                    <a:pt x="459" y="0"/>
                    <a:pt x="442" y="5"/>
                    <a:pt x="429" y="18"/>
                  </a:cubicBezTo>
                  <a:lnTo>
                    <a:pt x="312" y="18"/>
                  </a:lnTo>
                  <a:cubicBezTo>
                    <a:pt x="234" y="18"/>
                    <a:pt x="156" y="57"/>
                    <a:pt x="118" y="96"/>
                  </a:cubicBezTo>
                  <a:lnTo>
                    <a:pt x="40" y="212"/>
                  </a:lnTo>
                  <a:cubicBezTo>
                    <a:pt x="1" y="251"/>
                    <a:pt x="1" y="329"/>
                    <a:pt x="1" y="407"/>
                  </a:cubicBezTo>
                  <a:lnTo>
                    <a:pt x="1" y="485"/>
                  </a:lnTo>
                  <a:cubicBezTo>
                    <a:pt x="1" y="562"/>
                    <a:pt x="1" y="601"/>
                    <a:pt x="40" y="679"/>
                  </a:cubicBezTo>
                  <a:cubicBezTo>
                    <a:pt x="79" y="757"/>
                    <a:pt x="156" y="835"/>
                    <a:pt x="273" y="874"/>
                  </a:cubicBezTo>
                  <a:cubicBezTo>
                    <a:pt x="312" y="913"/>
                    <a:pt x="351" y="913"/>
                    <a:pt x="429" y="913"/>
                  </a:cubicBezTo>
                  <a:lnTo>
                    <a:pt x="546" y="913"/>
                  </a:lnTo>
                  <a:cubicBezTo>
                    <a:pt x="623" y="913"/>
                    <a:pt x="662" y="874"/>
                    <a:pt x="740" y="796"/>
                  </a:cubicBezTo>
                  <a:lnTo>
                    <a:pt x="779" y="718"/>
                  </a:lnTo>
                  <a:cubicBezTo>
                    <a:pt x="818" y="679"/>
                    <a:pt x="857" y="601"/>
                    <a:pt x="857" y="524"/>
                  </a:cubicBezTo>
                  <a:lnTo>
                    <a:pt x="857" y="407"/>
                  </a:lnTo>
                  <a:cubicBezTo>
                    <a:pt x="857" y="368"/>
                    <a:pt x="857" y="290"/>
                    <a:pt x="818" y="251"/>
                  </a:cubicBezTo>
                  <a:cubicBezTo>
                    <a:pt x="779" y="212"/>
                    <a:pt x="779" y="173"/>
                    <a:pt x="740" y="134"/>
                  </a:cubicBezTo>
                  <a:cubicBezTo>
                    <a:pt x="701" y="96"/>
                    <a:pt x="623" y="57"/>
                    <a:pt x="585" y="18"/>
                  </a:cubicBezTo>
                  <a:cubicBezTo>
                    <a:pt x="559" y="18"/>
                    <a:pt x="515" y="0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50;p19">
              <a:extLst>
                <a:ext uri="{FF2B5EF4-FFF2-40B4-BE49-F238E27FC236}">
                  <a16:creationId xmlns:a16="http://schemas.microsoft.com/office/drawing/2014/main" id="{5A742900-57FC-C1D4-D887-E05061966EF7}"/>
                </a:ext>
              </a:extLst>
            </p:cNvPr>
            <p:cNvSpPr/>
            <p:nvPr/>
          </p:nvSpPr>
          <p:spPr>
            <a:xfrm>
              <a:off x="8535914" y="2598449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51;p19">
              <a:extLst>
                <a:ext uri="{FF2B5EF4-FFF2-40B4-BE49-F238E27FC236}">
                  <a16:creationId xmlns:a16="http://schemas.microsoft.com/office/drawing/2014/main" id="{C398094F-536A-FA97-FE38-E554CB3C5C7F}"/>
                </a:ext>
              </a:extLst>
            </p:cNvPr>
            <p:cNvSpPr/>
            <p:nvPr/>
          </p:nvSpPr>
          <p:spPr>
            <a:xfrm>
              <a:off x="8558679" y="2598449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52;p19">
              <a:extLst>
                <a:ext uri="{FF2B5EF4-FFF2-40B4-BE49-F238E27FC236}">
                  <a16:creationId xmlns:a16="http://schemas.microsoft.com/office/drawing/2014/main" id="{66BE3EC4-E067-1FD1-EB63-F08AD65A83A7}"/>
                </a:ext>
              </a:extLst>
            </p:cNvPr>
            <p:cNvSpPr/>
            <p:nvPr/>
          </p:nvSpPr>
          <p:spPr>
            <a:xfrm>
              <a:off x="8555106" y="2561256"/>
              <a:ext cx="31175" cy="2640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53;p19">
              <a:extLst>
                <a:ext uri="{FF2B5EF4-FFF2-40B4-BE49-F238E27FC236}">
                  <a16:creationId xmlns:a16="http://schemas.microsoft.com/office/drawing/2014/main" id="{2DB7E6C4-4FC8-C760-7910-41394C178F75}"/>
                </a:ext>
              </a:extLst>
            </p:cNvPr>
            <p:cNvSpPr/>
            <p:nvPr/>
          </p:nvSpPr>
          <p:spPr>
            <a:xfrm>
              <a:off x="8594661" y="2537960"/>
              <a:ext cx="26400" cy="28134"/>
            </a:xfrm>
            <a:custGeom>
              <a:avLst/>
              <a:gdLst/>
              <a:ahLst/>
              <a:cxnLst/>
              <a:rect l="l" t="t" r="r" b="b"/>
              <a:pathLst>
                <a:path w="857" h="913" extrusionOk="0">
                  <a:moveTo>
                    <a:pt x="495" y="0"/>
                  </a:moveTo>
                  <a:cubicBezTo>
                    <a:pt x="476" y="0"/>
                    <a:pt x="454" y="4"/>
                    <a:pt x="428" y="17"/>
                  </a:cubicBezTo>
                  <a:lnTo>
                    <a:pt x="312" y="17"/>
                  </a:lnTo>
                  <a:cubicBezTo>
                    <a:pt x="234" y="17"/>
                    <a:pt x="195" y="56"/>
                    <a:pt x="117" y="95"/>
                  </a:cubicBezTo>
                  <a:lnTo>
                    <a:pt x="78" y="212"/>
                  </a:lnTo>
                  <a:cubicBezTo>
                    <a:pt x="39" y="251"/>
                    <a:pt x="0" y="329"/>
                    <a:pt x="0" y="406"/>
                  </a:cubicBezTo>
                  <a:lnTo>
                    <a:pt x="0" y="484"/>
                  </a:lnTo>
                  <a:cubicBezTo>
                    <a:pt x="0" y="562"/>
                    <a:pt x="0" y="601"/>
                    <a:pt x="39" y="679"/>
                  </a:cubicBezTo>
                  <a:cubicBezTo>
                    <a:pt x="78" y="757"/>
                    <a:pt x="156" y="835"/>
                    <a:pt x="273" y="873"/>
                  </a:cubicBezTo>
                  <a:cubicBezTo>
                    <a:pt x="312" y="912"/>
                    <a:pt x="389" y="912"/>
                    <a:pt x="428" y="912"/>
                  </a:cubicBezTo>
                  <a:lnTo>
                    <a:pt x="545" y="912"/>
                  </a:lnTo>
                  <a:cubicBezTo>
                    <a:pt x="623" y="912"/>
                    <a:pt x="701" y="873"/>
                    <a:pt x="740" y="796"/>
                  </a:cubicBezTo>
                  <a:lnTo>
                    <a:pt x="817" y="718"/>
                  </a:lnTo>
                  <a:cubicBezTo>
                    <a:pt x="817" y="679"/>
                    <a:pt x="856" y="601"/>
                    <a:pt x="856" y="523"/>
                  </a:cubicBezTo>
                  <a:lnTo>
                    <a:pt x="856" y="406"/>
                  </a:lnTo>
                  <a:cubicBezTo>
                    <a:pt x="856" y="368"/>
                    <a:pt x="856" y="329"/>
                    <a:pt x="817" y="251"/>
                  </a:cubicBezTo>
                  <a:cubicBezTo>
                    <a:pt x="779" y="134"/>
                    <a:pt x="701" y="56"/>
                    <a:pt x="584" y="17"/>
                  </a:cubicBezTo>
                  <a:cubicBezTo>
                    <a:pt x="558" y="17"/>
                    <a:pt x="532" y="0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54;p19">
              <a:extLst>
                <a:ext uri="{FF2B5EF4-FFF2-40B4-BE49-F238E27FC236}">
                  <a16:creationId xmlns:a16="http://schemas.microsoft.com/office/drawing/2014/main" id="{90CAE145-A6F4-288C-69A4-129C17C8BC58}"/>
                </a:ext>
              </a:extLst>
            </p:cNvPr>
            <p:cNvSpPr/>
            <p:nvPr/>
          </p:nvSpPr>
          <p:spPr>
            <a:xfrm>
              <a:off x="8610248" y="2489305"/>
              <a:ext cx="31175" cy="2640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55;p19">
              <a:extLst>
                <a:ext uri="{FF2B5EF4-FFF2-40B4-BE49-F238E27FC236}">
                  <a16:creationId xmlns:a16="http://schemas.microsoft.com/office/drawing/2014/main" id="{E8732D2F-B403-C950-ACA7-238D17FE0D58}"/>
                </a:ext>
              </a:extLst>
            </p:cNvPr>
            <p:cNvSpPr/>
            <p:nvPr/>
          </p:nvSpPr>
          <p:spPr>
            <a:xfrm>
              <a:off x="8649803" y="2468936"/>
              <a:ext cx="32376" cy="2640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56;p19">
              <a:extLst>
                <a:ext uri="{FF2B5EF4-FFF2-40B4-BE49-F238E27FC236}">
                  <a16:creationId xmlns:a16="http://schemas.microsoft.com/office/drawing/2014/main" id="{48966CEE-CD17-6E92-2288-D3D29CF74EB3}"/>
                </a:ext>
              </a:extLst>
            </p:cNvPr>
            <p:cNvSpPr/>
            <p:nvPr/>
          </p:nvSpPr>
          <p:spPr>
            <a:xfrm>
              <a:off x="8642595" y="2437752"/>
              <a:ext cx="34810" cy="26408"/>
            </a:xfrm>
            <a:custGeom>
              <a:avLst/>
              <a:gdLst/>
              <a:ahLst/>
              <a:cxnLst/>
              <a:rect l="l" t="t" r="r" b="b"/>
              <a:pathLst>
                <a:path w="1130" h="857" extrusionOk="0">
                  <a:moveTo>
                    <a:pt x="585" y="1"/>
                  </a:moveTo>
                  <a:cubicBezTo>
                    <a:pt x="1" y="1"/>
                    <a:pt x="1" y="857"/>
                    <a:pt x="585" y="857"/>
                  </a:cubicBezTo>
                  <a:cubicBezTo>
                    <a:pt x="1129" y="818"/>
                    <a:pt x="1129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57;p19">
              <a:extLst>
                <a:ext uri="{FF2B5EF4-FFF2-40B4-BE49-F238E27FC236}">
                  <a16:creationId xmlns:a16="http://schemas.microsoft.com/office/drawing/2014/main" id="{330202E4-87E2-B1FE-ECB9-9500A650D078}"/>
                </a:ext>
              </a:extLst>
            </p:cNvPr>
            <p:cNvSpPr/>
            <p:nvPr/>
          </p:nvSpPr>
          <p:spPr>
            <a:xfrm>
              <a:off x="8670166" y="2386200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58;p19">
              <a:extLst>
                <a:ext uri="{FF2B5EF4-FFF2-40B4-BE49-F238E27FC236}">
                  <a16:creationId xmlns:a16="http://schemas.microsoft.com/office/drawing/2014/main" id="{52611B46-7BE6-01AF-50D1-DB321718125A}"/>
                </a:ext>
              </a:extLst>
            </p:cNvPr>
            <p:cNvSpPr/>
            <p:nvPr/>
          </p:nvSpPr>
          <p:spPr>
            <a:xfrm>
              <a:off x="8692962" y="2325034"/>
              <a:ext cx="26400" cy="28812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1" y="1"/>
                  </a:moveTo>
                  <a:cubicBezTo>
                    <a:pt x="234" y="40"/>
                    <a:pt x="156" y="79"/>
                    <a:pt x="117" y="117"/>
                  </a:cubicBezTo>
                  <a:lnTo>
                    <a:pt x="39" y="195"/>
                  </a:lnTo>
                  <a:cubicBezTo>
                    <a:pt x="0" y="273"/>
                    <a:pt x="0" y="351"/>
                    <a:pt x="0" y="429"/>
                  </a:cubicBezTo>
                  <a:lnTo>
                    <a:pt x="0" y="507"/>
                  </a:lnTo>
                  <a:cubicBezTo>
                    <a:pt x="0" y="584"/>
                    <a:pt x="0" y="623"/>
                    <a:pt x="39" y="701"/>
                  </a:cubicBezTo>
                  <a:cubicBezTo>
                    <a:pt x="39" y="740"/>
                    <a:pt x="78" y="779"/>
                    <a:pt x="117" y="818"/>
                  </a:cubicBezTo>
                  <a:cubicBezTo>
                    <a:pt x="156" y="857"/>
                    <a:pt x="195" y="896"/>
                    <a:pt x="273" y="896"/>
                  </a:cubicBezTo>
                  <a:cubicBezTo>
                    <a:pt x="311" y="935"/>
                    <a:pt x="350" y="935"/>
                    <a:pt x="428" y="935"/>
                  </a:cubicBezTo>
                  <a:lnTo>
                    <a:pt x="545" y="935"/>
                  </a:lnTo>
                  <a:cubicBezTo>
                    <a:pt x="623" y="935"/>
                    <a:pt x="662" y="896"/>
                    <a:pt x="740" y="818"/>
                  </a:cubicBezTo>
                  <a:lnTo>
                    <a:pt x="778" y="740"/>
                  </a:lnTo>
                  <a:cubicBezTo>
                    <a:pt x="817" y="662"/>
                    <a:pt x="856" y="623"/>
                    <a:pt x="856" y="545"/>
                  </a:cubicBezTo>
                  <a:lnTo>
                    <a:pt x="856" y="429"/>
                  </a:lnTo>
                  <a:cubicBezTo>
                    <a:pt x="856" y="390"/>
                    <a:pt x="856" y="312"/>
                    <a:pt x="817" y="273"/>
                  </a:cubicBezTo>
                  <a:cubicBezTo>
                    <a:pt x="778" y="156"/>
                    <a:pt x="701" y="79"/>
                    <a:pt x="584" y="40"/>
                  </a:cubicBezTo>
                  <a:cubicBezTo>
                    <a:pt x="545" y="40"/>
                    <a:pt x="467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59;p19">
              <a:extLst>
                <a:ext uri="{FF2B5EF4-FFF2-40B4-BE49-F238E27FC236}">
                  <a16:creationId xmlns:a16="http://schemas.microsoft.com/office/drawing/2014/main" id="{0E7B3E9E-2232-2D0E-59FF-CCEE703B5D68}"/>
                </a:ext>
              </a:extLst>
            </p:cNvPr>
            <p:cNvSpPr/>
            <p:nvPr/>
          </p:nvSpPr>
          <p:spPr>
            <a:xfrm>
              <a:off x="8732517" y="2281863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60;p19">
              <a:extLst>
                <a:ext uri="{FF2B5EF4-FFF2-40B4-BE49-F238E27FC236}">
                  <a16:creationId xmlns:a16="http://schemas.microsoft.com/office/drawing/2014/main" id="{2CE8505D-DD80-7D2E-4169-F0D570195D8B}"/>
                </a:ext>
              </a:extLst>
            </p:cNvPr>
            <p:cNvSpPr/>
            <p:nvPr/>
          </p:nvSpPr>
          <p:spPr>
            <a:xfrm>
              <a:off x="8683351" y="2237521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61;p19">
              <a:extLst>
                <a:ext uri="{FF2B5EF4-FFF2-40B4-BE49-F238E27FC236}">
                  <a16:creationId xmlns:a16="http://schemas.microsoft.com/office/drawing/2014/main" id="{D47A1B73-4817-8360-630B-B76BC7A7C7E7}"/>
                </a:ext>
              </a:extLst>
            </p:cNvPr>
            <p:cNvSpPr/>
            <p:nvPr/>
          </p:nvSpPr>
          <p:spPr>
            <a:xfrm>
              <a:off x="8674972" y="2281863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62;p19">
              <a:extLst>
                <a:ext uri="{FF2B5EF4-FFF2-40B4-BE49-F238E27FC236}">
                  <a16:creationId xmlns:a16="http://schemas.microsoft.com/office/drawing/2014/main" id="{B294C069-8831-8D27-81E8-50BF2594F353}"/>
                </a:ext>
              </a:extLst>
            </p:cNvPr>
            <p:cNvSpPr/>
            <p:nvPr/>
          </p:nvSpPr>
          <p:spPr>
            <a:xfrm>
              <a:off x="8649803" y="2195552"/>
              <a:ext cx="32376" cy="2640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63;p19">
              <a:extLst>
                <a:ext uri="{FF2B5EF4-FFF2-40B4-BE49-F238E27FC236}">
                  <a16:creationId xmlns:a16="http://schemas.microsoft.com/office/drawing/2014/main" id="{923E25D1-6F9D-0331-BEAB-E0C856AAF644}"/>
                </a:ext>
              </a:extLst>
            </p:cNvPr>
            <p:cNvSpPr/>
            <p:nvPr/>
          </p:nvSpPr>
          <p:spPr>
            <a:xfrm>
              <a:off x="8672569" y="2134386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2" y="818"/>
                    <a:pt x="1012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64;p19">
              <a:extLst>
                <a:ext uri="{FF2B5EF4-FFF2-40B4-BE49-F238E27FC236}">
                  <a16:creationId xmlns:a16="http://schemas.microsoft.com/office/drawing/2014/main" id="{904C4ACF-B6BE-B39B-D060-513B8665F659}"/>
                </a:ext>
              </a:extLst>
            </p:cNvPr>
            <p:cNvSpPr/>
            <p:nvPr/>
          </p:nvSpPr>
          <p:spPr>
            <a:xfrm>
              <a:off x="8619829" y="2131983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65;p19">
              <a:extLst>
                <a:ext uri="{FF2B5EF4-FFF2-40B4-BE49-F238E27FC236}">
                  <a16:creationId xmlns:a16="http://schemas.microsoft.com/office/drawing/2014/main" id="{8811E968-CDE8-FE4A-9CC1-83B917E4EFCF}"/>
                </a:ext>
              </a:extLst>
            </p:cNvPr>
            <p:cNvSpPr/>
            <p:nvPr/>
          </p:nvSpPr>
          <p:spPr>
            <a:xfrm>
              <a:off x="8586251" y="2068444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66;p19">
              <a:extLst>
                <a:ext uri="{FF2B5EF4-FFF2-40B4-BE49-F238E27FC236}">
                  <a16:creationId xmlns:a16="http://schemas.microsoft.com/office/drawing/2014/main" id="{D400522D-ABFD-DDAE-627F-DFBADD1E5C8B}"/>
                </a:ext>
              </a:extLst>
            </p:cNvPr>
            <p:cNvSpPr/>
            <p:nvPr/>
          </p:nvSpPr>
          <p:spPr>
            <a:xfrm>
              <a:off x="8569492" y="2026475"/>
              <a:ext cx="31175" cy="2640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67;p19">
              <a:extLst>
                <a:ext uri="{FF2B5EF4-FFF2-40B4-BE49-F238E27FC236}">
                  <a16:creationId xmlns:a16="http://schemas.microsoft.com/office/drawing/2014/main" id="{A3A3E2DC-0578-EC40-0A4C-39373D7FB488}"/>
                </a:ext>
              </a:extLst>
            </p:cNvPr>
            <p:cNvSpPr/>
            <p:nvPr/>
          </p:nvSpPr>
          <p:spPr>
            <a:xfrm>
              <a:off x="8611450" y="1988080"/>
              <a:ext cx="31175" cy="26439"/>
            </a:xfrm>
            <a:custGeom>
              <a:avLst/>
              <a:gdLst/>
              <a:ahLst/>
              <a:cxnLst/>
              <a:rect l="l" t="t" r="r" b="b"/>
              <a:pathLst>
                <a:path w="1012" h="858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68;p19">
              <a:extLst>
                <a:ext uri="{FF2B5EF4-FFF2-40B4-BE49-F238E27FC236}">
                  <a16:creationId xmlns:a16="http://schemas.microsoft.com/office/drawing/2014/main" id="{8CEDCE83-72D1-A4DD-EC88-5DFC65E28FCA}"/>
                </a:ext>
              </a:extLst>
            </p:cNvPr>
            <p:cNvSpPr/>
            <p:nvPr/>
          </p:nvSpPr>
          <p:spPr>
            <a:xfrm>
              <a:off x="8552703" y="1977295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69;p19">
              <a:extLst>
                <a:ext uri="{FF2B5EF4-FFF2-40B4-BE49-F238E27FC236}">
                  <a16:creationId xmlns:a16="http://schemas.microsoft.com/office/drawing/2014/main" id="{E3CA05F4-848A-95E6-A742-52F98794DC04}"/>
                </a:ext>
              </a:extLst>
            </p:cNvPr>
            <p:cNvSpPr/>
            <p:nvPr/>
          </p:nvSpPr>
          <p:spPr>
            <a:xfrm>
              <a:off x="8539518" y="1935326"/>
              <a:ext cx="31175" cy="2640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70;p19">
              <a:extLst>
                <a:ext uri="{FF2B5EF4-FFF2-40B4-BE49-F238E27FC236}">
                  <a16:creationId xmlns:a16="http://schemas.microsoft.com/office/drawing/2014/main" id="{6A568DFA-80E2-AB5F-C4C2-5B1F6FC825A0}"/>
                </a:ext>
              </a:extLst>
            </p:cNvPr>
            <p:cNvSpPr/>
            <p:nvPr/>
          </p:nvSpPr>
          <p:spPr>
            <a:xfrm>
              <a:off x="8531108" y="1874191"/>
              <a:ext cx="26400" cy="28812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2" y="0"/>
                  </a:moveTo>
                  <a:cubicBezTo>
                    <a:pt x="234" y="39"/>
                    <a:pt x="157" y="78"/>
                    <a:pt x="118" y="117"/>
                  </a:cubicBezTo>
                  <a:lnTo>
                    <a:pt x="40" y="234"/>
                  </a:lnTo>
                  <a:cubicBezTo>
                    <a:pt x="1" y="273"/>
                    <a:pt x="1" y="350"/>
                    <a:pt x="1" y="428"/>
                  </a:cubicBezTo>
                  <a:lnTo>
                    <a:pt x="1" y="506"/>
                  </a:lnTo>
                  <a:cubicBezTo>
                    <a:pt x="1" y="584"/>
                    <a:pt x="1" y="623"/>
                    <a:pt x="40" y="701"/>
                  </a:cubicBezTo>
                  <a:cubicBezTo>
                    <a:pt x="40" y="740"/>
                    <a:pt x="79" y="778"/>
                    <a:pt x="118" y="817"/>
                  </a:cubicBezTo>
                  <a:cubicBezTo>
                    <a:pt x="157" y="856"/>
                    <a:pt x="195" y="895"/>
                    <a:pt x="234" y="895"/>
                  </a:cubicBezTo>
                  <a:cubicBezTo>
                    <a:pt x="312" y="934"/>
                    <a:pt x="351" y="934"/>
                    <a:pt x="429" y="934"/>
                  </a:cubicBezTo>
                  <a:lnTo>
                    <a:pt x="546" y="934"/>
                  </a:lnTo>
                  <a:cubicBezTo>
                    <a:pt x="585" y="934"/>
                    <a:pt x="662" y="895"/>
                    <a:pt x="701" y="817"/>
                  </a:cubicBezTo>
                  <a:lnTo>
                    <a:pt x="779" y="740"/>
                  </a:lnTo>
                  <a:cubicBezTo>
                    <a:pt x="818" y="662"/>
                    <a:pt x="857" y="623"/>
                    <a:pt x="857" y="545"/>
                  </a:cubicBezTo>
                  <a:lnTo>
                    <a:pt x="857" y="428"/>
                  </a:lnTo>
                  <a:cubicBezTo>
                    <a:pt x="857" y="389"/>
                    <a:pt x="818" y="311"/>
                    <a:pt x="818" y="273"/>
                  </a:cubicBezTo>
                  <a:cubicBezTo>
                    <a:pt x="779" y="156"/>
                    <a:pt x="662" y="78"/>
                    <a:pt x="585" y="39"/>
                  </a:cubicBezTo>
                  <a:cubicBezTo>
                    <a:pt x="507" y="39"/>
                    <a:pt x="468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71;p19">
              <a:extLst>
                <a:ext uri="{FF2B5EF4-FFF2-40B4-BE49-F238E27FC236}">
                  <a16:creationId xmlns:a16="http://schemas.microsoft.com/office/drawing/2014/main" id="{654F0B96-8078-E5B0-59CD-95767E1B5D5F}"/>
                </a:ext>
              </a:extLst>
            </p:cNvPr>
            <p:cNvSpPr/>
            <p:nvPr/>
          </p:nvSpPr>
          <p:spPr>
            <a:xfrm>
              <a:off x="8574267" y="1858599"/>
              <a:ext cx="33608" cy="25207"/>
            </a:xfrm>
            <a:custGeom>
              <a:avLst/>
              <a:gdLst/>
              <a:ahLst/>
              <a:cxnLst/>
              <a:rect l="l" t="t" r="r" b="b"/>
              <a:pathLst>
                <a:path w="1091" h="818" extrusionOk="0">
                  <a:moveTo>
                    <a:pt x="546" y="0"/>
                  </a:moveTo>
                  <a:cubicBezTo>
                    <a:pt x="1" y="0"/>
                    <a:pt x="1" y="817"/>
                    <a:pt x="546" y="817"/>
                  </a:cubicBezTo>
                  <a:cubicBezTo>
                    <a:pt x="1090" y="817"/>
                    <a:pt x="1090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72;p19">
              <a:extLst>
                <a:ext uri="{FF2B5EF4-FFF2-40B4-BE49-F238E27FC236}">
                  <a16:creationId xmlns:a16="http://schemas.microsoft.com/office/drawing/2014/main" id="{70EC369E-654A-2E2D-2C61-5A0A5D0C98DA}"/>
                </a:ext>
              </a:extLst>
            </p:cNvPr>
            <p:cNvSpPr/>
            <p:nvPr/>
          </p:nvSpPr>
          <p:spPr>
            <a:xfrm>
              <a:off x="8575468" y="1910151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2" y="818"/>
                    <a:pt x="1012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73;p19">
              <a:extLst>
                <a:ext uri="{FF2B5EF4-FFF2-40B4-BE49-F238E27FC236}">
                  <a16:creationId xmlns:a16="http://schemas.microsoft.com/office/drawing/2014/main" id="{A3DD6A27-9760-750C-BA48-A3C0C8FD5DA9}"/>
                </a:ext>
              </a:extLst>
            </p:cNvPr>
            <p:cNvSpPr/>
            <p:nvPr/>
          </p:nvSpPr>
          <p:spPr>
            <a:xfrm>
              <a:off x="8545494" y="1799836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74;p19">
              <a:extLst>
                <a:ext uri="{FF2B5EF4-FFF2-40B4-BE49-F238E27FC236}">
                  <a16:creationId xmlns:a16="http://schemas.microsoft.com/office/drawing/2014/main" id="{A474607D-8982-76A8-C0E0-1849ADF323D7}"/>
                </a:ext>
              </a:extLst>
            </p:cNvPr>
            <p:cNvSpPr/>
            <p:nvPr/>
          </p:nvSpPr>
          <p:spPr>
            <a:xfrm>
              <a:off x="8571864" y="1725481"/>
              <a:ext cx="32407" cy="2640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40"/>
                    <a:pt x="1" y="779"/>
                    <a:pt x="546" y="857"/>
                  </a:cubicBezTo>
                  <a:cubicBezTo>
                    <a:pt x="1052" y="779"/>
                    <a:pt x="1052" y="40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75;p19">
              <a:extLst>
                <a:ext uri="{FF2B5EF4-FFF2-40B4-BE49-F238E27FC236}">
                  <a16:creationId xmlns:a16="http://schemas.microsoft.com/office/drawing/2014/main" id="{197EA855-42A6-EAEE-01C5-FE6282F44FA1}"/>
                </a:ext>
              </a:extLst>
            </p:cNvPr>
            <p:cNvSpPr/>
            <p:nvPr/>
          </p:nvSpPr>
          <p:spPr>
            <a:xfrm>
              <a:off x="8529906" y="1761472"/>
              <a:ext cx="32407" cy="2640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39"/>
                    <a:pt x="1" y="779"/>
                    <a:pt x="546" y="856"/>
                  </a:cubicBezTo>
                  <a:cubicBezTo>
                    <a:pt x="1052" y="779"/>
                    <a:pt x="1052" y="39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76;p19">
              <a:extLst>
                <a:ext uri="{FF2B5EF4-FFF2-40B4-BE49-F238E27FC236}">
                  <a16:creationId xmlns:a16="http://schemas.microsoft.com/office/drawing/2014/main" id="{D58EF162-DE9D-73FA-CE81-1364E237FA79}"/>
                </a:ext>
              </a:extLst>
            </p:cNvPr>
            <p:cNvSpPr/>
            <p:nvPr/>
          </p:nvSpPr>
          <p:spPr>
            <a:xfrm>
              <a:off x="8588653" y="1769854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2" y="779"/>
                    <a:pt x="1012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77;p19">
              <a:extLst>
                <a:ext uri="{FF2B5EF4-FFF2-40B4-BE49-F238E27FC236}">
                  <a16:creationId xmlns:a16="http://schemas.microsoft.com/office/drawing/2014/main" id="{1BA9E44C-659C-72BF-E4CD-706FB0BCC3C8}"/>
                </a:ext>
              </a:extLst>
            </p:cNvPr>
            <p:cNvSpPr/>
            <p:nvPr/>
          </p:nvSpPr>
          <p:spPr>
            <a:xfrm>
              <a:off x="8577871" y="1954524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6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78;p19">
              <a:extLst>
                <a:ext uri="{FF2B5EF4-FFF2-40B4-BE49-F238E27FC236}">
                  <a16:creationId xmlns:a16="http://schemas.microsoft.com/office/drawing/2014/main" id="{38177B23-14EE-A251-857A-378EAB447932}"/>
                </a:ext>
              </a:extLst>
            </p:cNvPr>
            <p:cNvSpPr/>
            <p:nvPr/>
          </p:nvSpPr>
          <p:spPr>
            <a:xfrm>
              <a:off x="8628208" y="2062435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79;p19">
              <a:extLst>
                <a:ext uri="{FF2B5EF4-FFF2-40B4-BE49-F238E27FC236}">
                  <a16:creationId xmlns:a16="http://schemas.microsoft.com/office/drawing/2014/main" id="{DD5C7620-7F4A-FC66-A248-8B830170D17A}"/>
                </a:ext>
              </a:extLst>
            </p:cNvPr>
            <p:cNvSpPr/>
            <p:nvPr/>
          </p:nvSpPr>
          <p:spPr>
            <a:xfrm>
              <a:off x="8796039" y="2320258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2" y="778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80;p19">
              <a:extLst>
                <a:ext uri="{FF2B5EF4-FFF2-40B4-BE49-F238E27FC236}">
                  <a16:creationId xmlns:a16="http://schemas.microsoft.com/office/drawing/2014/main" id="{37AB005A-B630-9A56-47AF-5F1DC8ED75E6}"/>
                </a:ext>
              </a:extLst>
            </p:cNvPr>
            <p:cNvSpPr/>
            <p:nvPr/>
          </p:nvSpPr>
          <p:spPr>
            <a:xfrm>
              <a:off x="8812828" y="2389805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81;p19">
              <a:extLst>
                <a:ext uri="{FF2B5EF4-FFF2-40B4-BE49-F238E27FC236}">
                  <a16:creationId xmlns:a16="http://schemas.microsoft.com/office/drawing/2014/main" id="{27B63BB0-DCEB-2B92-507B-C56B0287C4C5}"/>
                </a:ext>
              </a:extLst>
            </p:cNvPr>
            <p:cNvSpPr/>
            <p:nvPr/>
          </p:nvSpPr>
          <p:spPr>
            <a:xfrm>
              <a:off x="8818836" y="2444963"/>
              <a:ext cx="31175" cy="2640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82;p19">
              <a:extLst>
                <a:ext uri="{FF2B5EF4-FFF2-40B4-BE49-F238E27FC236}">
                  <a16:creationId xmlns:a16="http://schemas.microsoft.com/office/drawing/2014/main" id="{30436A80-1F6F-632C-3DA5-0E61BEBFC385}"/>
                </a:ext>
              </a:extLst>
            </p:cNvPr>
            <p:cNvSpPr/>
            <p:nvPr/>
          </p:nvSpPr>
          <p:spPr>
            <a:xfrm>
              <a:off x="8808023" y="2502493"/>
              <a:ext cx="31205" cy="26439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83;p19">
              <a:extLst>
                <a:ext uri="{FF2B5EF4-FFF2-40B4-BE49-F238E27FC236}">
                  <a16:creationId xmlns:a16="http://schemas.microsoft.com/office/drawing/2014/main" id="{702473BE-F1D3-FEFD-D7C5-9DDFAD0C8614}"/>
                </a:ext>
              </a:extLst>
            </p:cNvPr>
            <p:cNvSpPr/>
            <p:nvPr/>
          </p:nvSpPr>
          <p:spPr>
            <a:xfrm>
              <a:off x="8796039" y="2536081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84;p19">
              <a:extLst>
                <a:ext uri="{FF2B5EF4-FFF2-40B4-BE49-F238E27FC236}">
                  <a16:creationId xmlns:a16="http://schemas.microsoft.com/office/drawing/2014/main" id="{2AF5EC30-465F-D75D-E8CD-06744C80BC51}"/>
                </a:ext>
              </a:extLst>
            </p:cNvPr>
            <p:cNvSpPr/>
            <p:nvPr/>
          </p:nvSpPr>
          <p:spPr>
            <a:xfrm>
              <a:off x="8844004" y="2478520"/>
              <a:ext cx="31205" cy="25207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6" y="1"/>
                  </a:moveTo>
                  <a:cubicBezTo>
                    <a:pt x="0" y="40"/>
                    <a:pt x="0" y="779"/>
                    <a:pt x="506" y="818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85;p19">
              <a:extLst>
                <a:ext uri="{FF2B5EF4-FFF2-40B4-BE49-F238E27FC236}">
                  <a16:creationId xmlns:a16="http://schemas.microsoft.com/office/drawing/2014/main" id="{FF42B52D-FFCB-1C5C-6BFC-78152D1B901B}"/>
                </a:ext>
              </a:extLst>
            </p:cNvPr>
            <p:cNvSpPr/>
            <p:nvPr/>
          </p:nvSpPr>
          <p:spPr>
            <a:xfrm>
              <a:off x="8965071" y="2400590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9"/>
                    <a:pt x="506" y="856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86;p19">
              <a:extLst>
                <a:ext uri="{FF2B5EF4-FFF2-40B4-BE49-F238E27FC236}">
                  <a16:creationId xmlns:a16="http://schemas.microsoft.com/office/drawing/2014/main" id="{F6E1A0FB-02F6-0444-043B-3CC32DA4DE03}"/>
                </a:ext>
              </a:extLst>
            </p:cNvPr>
            <p:cNvSpPr/>
            <p:nvPr/>
          </p:nvSpPr>
          <p:spPr>
            <a:xfrm>
              <a:off x="8981861" y="2331043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87;p19">
              <a:extLst>
                <a:ext uri="{FF2B5EF4-FFF2-40B4-BE49-F238E27FC236}">
                  <a16:creationId xmlns:a16="http://schemas.microsoft.com/office/drawing/2014/main" id="{ED418930-64B6-41F7-B96E-E880EDDE384C}"/>
                </a:ext>
              </a:extLst>
            </p:cNvPr>
            <p:cNvSpPr/>
            <p:nvPr/>
          </p:nvSpPr>
          <p:spPr>
            <a:xfrm>
              <a:off x="8943507" y="2358621"/>
              <a:ext cx="28803" cy="26408"/>
            </a:xfrm>
            <a:custGeom>
              <a:avLst/>
              <a:gdLst/>
              <a:ahLst/>
              <a:cxnLst/>
              <a:rect l="l" t="t" r="r" b="b"/>
              <a:pathLst>
                <a:path w="935" h="857" extrusionOk="0">
                  <a:moveTo>
                    <a:pt x="428" y="0"/>
                  </a:moveTo>
                  <a:cubicBezTo>
                    <a:pt x="350" y="0"/>
                    <a:pt x="311" y="39"/>
                    <a:pt x="273" y="39"/>
                  </a:cubicBezTo>
                  <a:cubicBezTo>
                    <a:pt x="195" y="78"/>
                    <a:pt x="156" y="78"/>
                    <a:pt x="117" y="156"/>
                  </a:cubicBezTo>
                  <a:cubicBezTo>
                    <a:pt x="39" y="234"/>
                    <a:pt x="0" y="312"/>
                    <a:pt x="0" y="428"/>
                  </a:cubicBezTo>
                  <a:lnTo>
                    <a:pt x="0" y="545"/>
                  </a:lnTo>
                  <a:cubicBezTo>
                    <a:pt x="0" y="623"/>
                    <a:pt x="39" y="701"/>
                    <a:pt x="117" y="740"/>
                  </a:cubicBezTo>
                  <a:lnTo>
                    <a:pt x="195" y="817"/>
                  </a:lnTo>
                  <a:cubicBezTo>
                    <a:pt x="273" y="856"/>
                    <a:pt x="311" y="856"/>
                    <a:pt x="389" y="856"/>
                  </a:cubicBezTo>
                  <a:lnTo>
                    <a:pt x="506" y="856"/>
                  </a:lnTo>
                  <a:cubicBezTo>
                    <a:pt x="545" y="856"/>
                    <a:pt x="623" y="856"/>
                    <a:pt x="662" y="817"/>
                  </a:cubicBezTo>
                  <a:cubicBezTo>
                    <a:pt x="701" y="817"/>
                    <a:pt x="739" y="779"/>
                    <a:pt x="817" y="740"/>
                  </a:cubicBezTo>
                  <a:cubicBezTo>
                    <a:pt x="856" y="701"/>
                    <a:pt x="856" y="662"/>
                    <a:pt x="895" y="584"/>
                  </a:cubicBezTo>
                  <a:cubicBezTo>
                    <a:pt x="895" y="545"/>
                    <a:pt x="934" y="506"/>
                    <a:pt x="934" y="428"/>
                  </a:cubicBezTo>
                  <a:lnTo>
                    <a:pt x="934" y="312"/>
                  </a:lnTo>
                  <a:cubicBezTo>
                    <a:pt x="895" y="273"/>
                    <a:pt x="856" y="195"/>
                    <a:pt x="817" y="156"/>
                  </a:cubicBezTo>
                  <a:lnTo>
                    <a:pt x="739" y="78"/>
                  </a:lnTo>
                  <a:cubicBezTo>
                    <a:pt x="662" y="39"/>
                    <a:pt x="584" y="0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88;p19">
              <a:extLst>
                <a:ext uri="{FF2B5EF4-FFF2-40B4-BE49-F238E27FC236}">
                  <a16:creationId xmlns:a16="http://schemas.microsoft.com/office/drawing/2014/main" id="{55C85C8B-07B4-1707-EF71-2504A0217631}"/>
                </a:ext>
              </a:extLst>
            </p:cNvPr>
            <p:cNvSpPr/>
            <p:nvPr/>
          </p:nvSpPr>
          <p:spPr>
            <a:xfrm>
              <a:off x="8937500" y="2278289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78"/>
                    <a:pt x="1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89;p19">
              <a:extLst>
                <a:ext uri="{FF2B5EF4-FFF2-40B4-BE49-F238E27FC236}">
                  <a16:creationId xmlns:a16="http://schemas.microsoft.com/office/drawing/2014/main" id="{31574619-65AE-1685-C6ED-DFAE6FC57E1C}"/>
                </a:ext>
              </a:extLst>
            </p:cNvPr>
            <p:cNvSpPr/>
            <p:nvPr/>
          </p:nvSpPr>
          <p:spPr>
            <a:xfrm>
              <a:off x="8939903" y="2248306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9"/>
                    <a:pt x="506" y="856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90;p19">
              <a:extLst>
                <a:ext uri="{FF2B5EF4-FFF2-40B4-BE49-F238E27FC236}">
                  <a16:creationId xmlns:a16="http://schemas.microsoft.com/office/drawing/2014/main" id="{0730508E-7BA1-8E2C-8EC0-65DF2AAD7871}"/>
                </a:ext>
              </a:extLst>
            </p:cNvPr>
            <p:cNvSpPr/>
            <p:nvPr/>
          </p:nvSpPr>
          <p:spPr>
            <a:xfrm>
              <a:off x="8882357" y="2201530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78"/>
                    <a:pt x="1" y="818"/>
                    <a:pt x="506" y="857"/>
                  </a:cubicBezTo>
                  <a:cubicBezTo>
                    <a:pt x="1012" y="818"/>
                    <a:pt x="1012" y="78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91;p19">
              <a:extLst>
                <a:ext uri="{FF2B5EF4-FFF2-40B4-BE49-F238E27FC236}">
                  <a16:creationId xmlns:a16="http://schemas.microsoft.com/office/drawing/2014/main" id="{F2335F0B-CB53-DCE5-0C37-A2D64571AF91}"/>
                </a:ext>
              </a:extLst>
            </p:cNvPr>
            <p:cNvSpPr/>
            <p:nvPr/>
          </p:nvSpPr>
          <p:spPr>
            <a:xfrm>
              <a:off x="8863165" y="2223131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7"/>
                    <a:pt x="507" y="856"/>
                  </a:cubicBezTo>
                  <a:cubicBezTo>
                    <a:pt x="1013" y="817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92;p19">
              <a:extLst>
                <a:ext uri="{FF2B5EF4-FFF2-40B4-BE49-F238E27FC236}">
                  <a16:creationId xmlns:a16="http://schemas.microsoft.com/office/drawing/2014/main" id="{299BF620-B5F6-C54C-446D-57CEA5113D74}"/>
                </a:ext>
              </a:extLst>
            </p:cNvPr>
            <p:cNvSpPr/>
            <p:nvPr/>
          </p:nvSpPr>
          <p:spPr>
            <a:xfrm>
              <a:off x="8998650" y="2373012"/>
              <a:ext cx="26400" cy="28812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1" y="0"/>
                  </a:moveTo>
                  <a:cubicBezTo>
                    <a:pt x="234" y="0"/>
                    <a:pt x="156" y="39"/>
                    <a:pt x="117" y="117"/>
                  </a:cubicBezTo>
                  <a:lnTo>
                    <a:pt x="39" y="195"/>
                  </a:lnTo>
                  <a:cubicBezTo>
                    <a:pt x="0" y="273"/>
                    <a:pt x="0" y="312"/>
                    <a:pt x="0" y="389"/>
                  </a:cubicBezTo>
                  <a:lnTo>
                    <a:pt x="0" y="506"/>
                  </a:lnTo>
                  <a:cubicBezTo>
                    <a:pt x="0" y="545"/>
                    <a:pt x="0" y="623"/>
                    <a:pt x="39" y="662"/>
                  </a:cubicBezTo>
                  <a:cubicBezTo>
                    <a:pt x="39" y="701"/>
                    <a:pt x="78" y="740"/>
                    <a:pt x="117" y="779"/>
                  </a:cubicBezTo>
                  <a:cubicBezTo>
                    <a:pt x="156" y="817"/>
                    <a:pt x="195" y="856"/>
                    <a:pt x="234" y="895"/>
                  </a:cubicBezTo>
                  <a:cubicBezTo>
                    <a:pt x="311" y="895"/>
                    <a:pt x="350" y="934"/>
                    <a:pt x="428" y="934"/>
                  </a:cubicBezTo>
                  <a:lnTo>
                    <a:pt x="545" y="934"/>
                  </a:lnTo>
                  <a:cubicBezTo>
                    <a:pt x="584" y="895"/>
                    <a:pt x="662" y="856"/>
                    <a:pt x="701" y="817"/>
                  </a:cubicBezTo>
                  <a:lnTo>
                    <a:pt x="778" y="740"/>
                  </a:lnTo>
                  <a:cubicBezTo>
                    <a:pt x="817" y="662"/>
                    <a:pt x="817" y="584"/>
                    <a:pt x="856" y="506"/>
                  </a:cubicBezTo>
                  <a:lnTo>
                    <a:pt x="856" y="428"/>
                  </a:lnTo>
                  <a:cubicBezTo>
                    <a:pt x="856" y="350"/>
                    <a:pt x="817" y="312"/>
                    <a:pt x="817" y="273"/>
                  </a:cubicBezTo>
                  <a:cubicBezTo>
                    <a:pt x="778" y="195"/>
                    <a:pt x="739" y="156"/>
                    <a:pt x="701" y="117"/>
                  </a:cubicBezTo>
                  <a:cubicBezTo>
                    <a:pt x="662" y="78"/>
                    <a:pt x="623" y="39"/>
                    <a:pt x="584" y="39"/>
                  </a:cubicBezTo>
                  <a:cubicBezTo>
                    <a:pt x="506" y="0"/>
                    <a:pt x="46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93;p19">
              <a:extLst>
                <a:ext uri="{FF2B5EF4-FFF2-40B4-BE49-F238E27FC236}">
                  <a16:creationId xmlns:a16="http://schemas.microsoft.com/office/drawing/2014/main" id="{28169E6D-23F8-B0E6-CE97-2739610EE994}"/>
                </a:ext>
              </a:extLst>
            </p:cNvPr>
            <p:cNvSpPr/>
            <p:nvPr/>
          </p:nvSpPr>
          <p:spPr>
            <a:xfrm>
              <a:off x="8939903" y="2311845"/>
              <a:ext cx="31205" cy="2640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" name="Google Shape;214;p19">
            <a:extLst>
              <a:ext uri="{FF2B5EF4-FFF2-40B4-BE49-F238E27FC236}">
                <a16:creationId xmlns:a16="http://schemas.microsoft.com/office/drawing/2014/main" id="{79651857-64E4-1218-E53F-223B95BAEC02}"/>
              </a:ext>
            </a:extLst>
          </p:cNvPr>
          <p:cNvSpPr/>
          <p:nvPr/>
        </p:nvSpPr>
        <p:spPr>
          <a:xfrm rot="5001364" flipH="1">
            <a:off x="6617404" y="-786577"/>
            <a:ext cx="556112" cy="2220407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BF66D89F-0224-B165-E9A8-C7628744E9AD}"/>
              </a:ext>
            </a:extLst>
          </p:cNvPr>
          <p:cNvSpPr/>
          <p:nvPr/>
        </p:nvSpPr>
        <p:spPr>
          <a:xfrm>
            <a:off x="198213" y="152122"/>
            <a:ext cx="2369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I. </a:t>
            </a:r>
            <a:r>
              <a:rPr lang="en-US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Từ</a:t>
            </a:r>
            <a:r>
              <a:rPr lang="en-US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đồng</a:t>
            </a:r>
            <a:r>
              <a:rPr lang="en-US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âm</a:t>
            </a:r>
            <a:endParaRPr lang="en-US" sz="2800" kern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1623BE41-693C-5B86-AF47-5C96AD300A3A}"/>
              </a:ext>
            </a:extLst>
          </p:cNvPr>
          <p:cNvSpPr/>
          <p:nvPr/>
        </p:nvSpPr>
        <p:spPr>
          <a:xfrm>
            <a:off x="644691" y="675342"/>
            <a:ext cx="1172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 algn="just" defTabSz="685800">
              <a:buClr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lang="en-US" sz="2400" b="1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Ví</a:t>
            </a:r>
            <a:r>
              <a:rPr lang="en-US" sz="2400" b="1" kern="1200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400" b="1" kern="1200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</a:t>
            </a:r>
            <a:endPara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37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kout for Kids Infographic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225</Words>
  <Application>Microsoft Office PowerPoint</Application>
  <PresentationFormat>On-screen Show (16:9)</PresentationFormat>
  <Paragraphs>17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Indie Flower</vt:lpstr>
      <vt:lpstr>Maven Pro</vt:lpstr>
      <vt:lpstr>Times New Roman</vt:lpstr>
      <vt:lpstr>Workout for Kids Infographics by Slidesgo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Workout for Kids Infographics</dc:title>
  <cp:lastModifiedBy>admin</cp:lastModifiedBy>
  <cp:revision>4</cp:revision>
  <dcterms:modified xsi:type="dcterms:W3CDTF">2023-12-05T07:44:05Z</dcterms:modified>
</cp:coreProperties>
</file>