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82" r:id="rId2"/>
    <p:sldId id="265" r:id="rId3"/>
    <p:sldId id="259" r:id="rId4"/>
    <p:sldId id="292" r:id="rId5"/>
    <p:sldId id="277" r:id="rId6"/>
    <p:sldId id="261" r:id="rId7"/>
    <p:sldId id="293" r:id="rId8"/>
    <p:sldId id="270" r:id="rId9"/>
    <p:sldId id="294" r:id="rId10"/>
    <p:sldId id="284" r:id="rId11"/>
    <p:sldId id="295" r:id="rId12"/>
    <p:sldId id="285" r:id="rId13"/>
    <p:sldId id="296" r:id="rId14"/>
    <p:sldId id="262" r:id="rId15"/>
    <p:sldId id="286" r:id="rId16"/>
    <p:sldId id="297" r:id="rId17"/>
    <p:sldId id="287" r:id="rId18"/>
    <p:sldId id="280" r:id="rId19"/>
    <p:sldId id="260" r:id="rId20"/>
    <p:sldId id="288" r:id="rId21"/>
    <p:sldId id="298" r:id="rId22"/>
    <p:sldId id="289" r:id="rId23"/>
    <p:sldId id="290" r:id="rId24"/>
    <p:sldId id="299" r:id="rId25"/>
    <p:sldId id="263" r:id="rId26"/>
    <p:sldId id="300" r:id="rId27"/>
    <p:sldId id="291" r:id="rId28"/>
    <p:sldId id="301" r:id="rId29"/>
    <p:sldId id="266" r:id="rId30"/>
    <p:sldId id="302" r:id="rId31"/>
    <p:sldId id="279" r:id="rId32"/>
    <p:sldId id="281" r:id="rId33"/>
    <p:sldId id="303" r:id="rId34"/>
    <p:sldId id="268" r:id="rId35"/>
    <p:sldId id="304" r:id="rId36"/>
    <p:sldId id="269" r:id="rId37"/>
    <p:sldId id="305" r:id="rId38"/>
    <p:sldId id="272" r:id="rId39"/>
    <p:sldId id="306" r:id="rId40"/>
    <p:sldId id="274" r:id="rId41"/>
    <p:sldId id="307" r:id="rId42"/>
    <p:sldId id="264" r:id="rId43"/>
    <p:sldId id="267" r:id="rId44"/>
    <p:sldId id="278" r:id="rId45"/>
    <p:sldId id="271" r:id="rId46"/>
    <p:sldId id="258"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varScale="1">
        <p:scale>
          <a:sx n="68" d="100"/>
          <a:sy n="68" d="100"/>
        </p:scale>
        <p:origin x="456" y="6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19</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29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31</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32</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34</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36</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38</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40</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42</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43</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44</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45</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46</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5</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6</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8</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10</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14</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18</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526996"/>
      </p:ext>
    </p:extLst>
  </p:cSld>
  <p:clrMapOvr>
    <a:masterClrMapping/>
  </p:clrMapOvr>
  <p:transition spd="slow" advTm="1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75852"/>
      </p:ext>
    </p:extLst>
  </p:cSld>
  <p:clrMapOvr>
    <a:masterClrMapping/>
  </p:clrMapOvr>
  <p:transition spd="slow" advTm="1000">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31293"/>
      </p:ext>
    </p:extLst>
  </p:cSld>
  <p:clrMapOvr>
    <a:masterClrMapping/>
  </p:clrMapOvr>
  <p:transition spd="slow" advTm="1000">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742476"/>
      </p:ext>
    </p:extLst>
  </p:cSld>
  <p:clrMapOvr>
    <a:masterClrMapping/>
  </p:clrMapOvr>
  <p:transition spd="slow" advTm="1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B6B102-72B6-4A34-8EDC-8EB3B4A5E72E}"/>
              </a:ext>
            </a:extLst>
          </p:cNvPr>
          <p:cNvSpPr>
            <a:spLocks noGrp="1"/>
          </p:cNvSpPr>
          <p:nvPr>
            <p:ph type="pic" sz="quarter" idx="10"/>
          </p:nvPr>
        </p:nvSpPr>
        <p:spPr/>
      </p:sp>
    </p:spTree>
    <p:extLst>
      <p:ext uri="{BB962C8B-B14F-4D97-AF65-F5344CB8AC3E}">
        <p14:creationId xmlns:p14="http://schemas.microsoft.com/office/powerpoint/2010/main" val="2672430175"/>
      </p:ext>
    </p:extLst>
  </p:cSld>
  <p:clrMapOvr>
    <a:masterClrMapping/>
  </p:clrMapOvr>
  <p:transition spd="slow" advTm="1000">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754922"/>
      </p:ext>
    </p:extLst>
  </p:cSld>
  <p:clrMapOvr>
    <a:masterClrMapping/>
  </p:clrMapOvr>
  <p:transition spd="slow" advTm="1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594985"/>
      </p:ext>
    </p:extLst>
  </p:cSld>
  <p:clrMapOvr>
    <a:masterClrMapping/>
  </p:clrMapOvr>
  <p:transition spd="slow" advTm="1000">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137673"/>
      </p:ext>
    </p:extLst>
  </p:cSld>
  <p:clrMapOvr>
    <a:masterClrMapping/>
  </p:clrMapOvr>
  <p:transition spd="slow" advTm="1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776421"/>
      </p:ext>
    </p:extLst>
  </p:cSld>
  <p:clrMapOvr>
    <a:masterClrMapping/>
  </p:clrMapOvr>
  <p:transition spd="slow" advTm="1000">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662315"/>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501927"/>
      </p:ext>
    </p:extLst>
  </p:cSld>
  <p:clrMapOvr>
    <a:masterClrMapping/>
  </p:clrMapOvr>
  <p:transition spd="slow" advTm="1000">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073732"/>
      </p:ext>
    </p:extLst>
  </p:cSld>
  <p:clrMapOvr>
    <a:masterClrMapping/>
  </p:clrMapOvr>
  <p:transition spd="slow" advTm="1000">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852496"/>
      </p:ext>
    </p:extLst>
  </p:cSld>
  <p:clrMapOvr>
    <a:masterClrMapping/>
  </p:clrMapOvr>
  <p:transition spd="slow" advTm="1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087792"/>
      </p:ext>
    </p:extLst>
  </p:cSld>
  <p:clrMapOvr>
    <a:masterClrMapping/>
  </p:clrMapOvr>
  <p:transition spd="slow" advTm="1000">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95505"/>
      </p:ext>
    </p:extLst>
  </p:cSld>
  <p:clrMapOvr>
    <a:masterClrMapping/>
  </p:clrMapOvr>
  <p:transition spd="slow" advTm="1000">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012356"/>
      </p:ext>
    </p:extLst>
  </p:cSld>
  <p:clrMapOvr>
    <a:masterClrMapping/>
  </p:clrMapOvr>
  <p:transition spd="slow" advTm="1000">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343797"/>
      </p:ext>
    </p:extLst>
  </p:cSld>
  <p:clrMapOvr>
    <a:masterClrMapping/>
  </p:clrMapOvr>
  <p:transition spd="slow" advTm="1000">
    <p:fade/>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2740</Words>
  <Application>Microsoft Office PowerPoint</Application>
  <PresentationFormat>Widescreen</PresentationFormat>
  <Paragraphs>321</Paragraphs>
  <Slides>46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等线</vt:lpstr>
      <vt:lpstr>Arial</vt:lpstr>
      <vt:lpstr>Calibri</vt:lpstr>
      <vt:lpstr>Cambria Math</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Nguyễn Văn An</cp:lastModifiedBy>
  <cp:revision>119</cp:revision>
  <dcterms:created xsi:type="dcterms:W3CDTF">2017-07-02T01:46:00Z</dcterms:created>
  <dcterms:modified xsi:type="dcterms:W3CDTF">2022-01-07T12:23:10Z</dcterms:modified>
</cp:coreProperties>
</file>