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2"/>
  </p:notesMasterIdLst>
  <p:sldIdLst>
    <p:sldId id="256" r:id="rId2"/>
    <p:sldId id="320" r:id="rId3"/>
    <p:sldId id="259" r:id="rId4"/>
    <p:sldId id="258" r:id="rId5"/>
    <p:sldId id="260" r:id="rId6"/>
    <p:sldId id="318" r:id="rId7"/>
    <p:sldId id="263" r:id="rId8"/>
    <p:sldId id="322" r:id="rId9"/>
    <p:sldId id="321" r:id="rId10"/>
    <p:sldId id="323" r:id="rId11"/>
    <p:sldId id="326" r:id="rId12"/>
    <p:sldId id="324" r:id="rId13"/>
    <p:sldId id="325" r:id="rId14"/>
    <p:sldId id="327" r:id="rId15"/>
    <p:sldId id="265" r:id="rId16"/>
    <p:sldId id="266" r:id="rId17"/>
    <p:sldId id="269" r:id="rId18"/>
    <p:sldId id="328" r:id="rId19"/>
    <p:sldId id="329" r:id="rId20"/>
    <p:sldId id="332" r:id="rId21"/>
    <p:sldId id="331" r:id="rId22"/>
    <p:sldId id="330" r:id="rId23"/>
    <p:sldId id="333" r:id="rId24"/>
    <p:sldId id="334" r:id="rId25"/>
    <p:sldId id="335" r:id="rId26"/>
    <p:sldId id="350" r:id="rId27"/>
    <p:sldId id="317" r:id="rId28"/>
    <p:sldId id="336" r:id="rId29"/>
    <p:sldId id="337" r:id="rId30"/>
    <p:sldId id="338" r:id="rId31"/>
    <p:sldId id="339" r:id="rId32"/>
    <p:sldId id="341" r:id="rId33"/>
    <p:sldId id="343" r:id="rId34"/>
    <p:sldId id="342" r:id="rId35"/>
    <p:sldId id="340" r:id="rId36"/>
    <p:sldId id="345" r:id="rId37"/>
    <p:sldId id="346" r:id="rId38"/>
    <p:sldId id="348" r:id="rId39"/>
    <p:sldId id="347" r:id="rId40"/>
    <p:sldId id="349" r:id="rId41"/>
  </p:sldIdLst>
  <p:sldSz cx="9144000" cy="5143500" type="screen16x9"/>
  <p:notesSz cx="6858000" cy="9144000"/>
  <p:embeddedFontLst>
    <p:embeddedFont>
      <p:font typeface=".VnTime" panose="020B0604020202020204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Playfair Display ExtraBold" panose="020B0604020202020204" charset="0"/>
      <p:bold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3-05T01:02:30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11894 6574 1458 0,'0'0'351'0,"0"0"-172"0,0 0-47 16,0 0 26 0,0 0-74-16,-1 0-38 0,1 0 64 15,0 0-21 1,-2 0 45-16,2 0 26 0,0 0-52 16,-2 0-28-16,2 0-80 15,0 0 14-15,0 0 2 16,0 0-16-16,0 0-7 15,0 0 7-15,2 0 0 16,8 0 6-16,3 0-6 16,4 0 0-16,3 0-1 15,0 0 1-15,3 0-7 16,-1 0 6-16,-2 0 2 0,3 0-1 16,1 0 0-16,4 0 0 15,6 0 2-15,6 0-2 16,3-2-5-16,2 1 4 15,-1 1 2-15,-4 0 4 16,-5 0-5-16,-5 0 0 16,-5 0 2-16,-5 3-2 15,0-2 0 1,-1 1-2-16,1-2 4 0,3 0 5 16,4 0-7-16,1 0 0 15,2 0 20-15,-1 0-20 16,-6-2 0-16,-2 2 6 15,-7 0-5-15,-4 0 21 16,-3 0-21-16,-2 0-1 16,-2 0 90-16,3 0-78 0,0 0 6 15,1-1 4 1,0 1-21-16,-1 0 10 0,1-2-11 16,-2 2 0-16,0 0 6 15,-3 0-6-15,-2 0-3 16,0-1 3-16,0 1 1 15,0 0-1-15,-27-3-90 16,-3 3-145-16,-9-5-388 0</inkml:trace>
  <inkml:trace contextRef="#ctx0" brushRef="#br0" timeOffset="2189.37">5601 7328 1298 0,'0'0'343'0,"0"0"-121"15,0 0-72-15,0 0-11 16,0 0-89-16,0 0-23 15,0 0 30-15,-2 0 1 16,2 0 10-16,0 0-2 16,0 0-37-16,0 0 41 15,0 0-41-15,0 0-12 16,0 0 18-16,7 3-8 16,3 0-2-16,2 2-21 0,2-2 10 15,4 2 8 1,0-1-22-16,4 0 0 0,1-1 3 15,2 0-3-15,2-1 6 16,1 1-6-16,2-1 0 16,3-1 0-16,8-1 0 15,4 0 0-15,8 0 2 16,4-5-1 0,6-4 0-16,1-6-1 0,3 2 0 15,-4-2 3-15,-1 0-3 16,-3 3-3-16,-8 1-9 15,-3 5 12-15,-8 3-6 16,-4 0 6-16,-1 3 0 16,-1 0 1-16,0 0-1 15,2-1 0-15,3 1-9 16,2-3 10-16,2 0-1 0,3-3 0 16,2 0 1-16,-1 0-25 15,0 0 24-15,-2 1-46 16,-6 1 40-16,-4 2-12 15,-7 1 6-15,-3 1-5 16,-3 0 17 0,-2 0-8-16,0 0 8 0,3 0 0 15,7 0 2-15,4-5-2 16,4-2-1-16,4-2 0 16,1 0 1-16,-3 1 1 15,1 1-1-15,-8 4-13 16,-4 0 5-16,-4 3-4 15,-5 0 3-15,-3 0 8 16,-1 0 1-16,0 0 2 16,4 0-2-16,2 0 0 15,5 0-3-15,0 0 3 0,1-3 0 16,1 3 0-16,-4-2 1 16,-2 2-3-16,-3 0 2 15,-1 0 0-15,-3 0-6 16,1 0 15-16,-2 0-9 15,0 0 0-15,2 0 0 16,-2 0 4-16,1 0-4 16,0 0 0-16,-3 0-1 15,2 0 7-15,-2 0-6 16,1 0 0-16,1 0 6 0,-2 0 22 16,-1 0-28-16,-4 0 0 15,-1 0 15 1,-2 0-15-16,-1 0 17 0,-1 0-17 15,-2 0 7-15,2 0 28 16,3 0-35-16,0 0 0 16,2 0 30-16,1 0-24 15,1 0 9-15,2 0-2 16,-2 0-11-16,0 0 34 16,-2 0-36-16,-3 0 0 15,0 0 19-15,-1 0-17 16,-3 0 4-16,1 0 19 15,-2 0-8-15,0 0 65 0,0 0-49 16,0 0-6 0,0 0 50-16,0 0-39 0,0 0 2 15,0 0 10-15,0 0-16 16,0 0 74-16,0 0-59 16,0 0-7-1,0 0 66-15,0 0-39 0,0 0-12 16,0 0-22-16,0 0-34 15,0 0 65-15,0 0-66 16,0 0 0-16,0 0 14 16,0 0-14-16,0 0 0 15,0 0 0-15,0 0-68 16,0 0 5-16,0 0-168 0,0-15-130 16,-7-2-206-16,-1 0-1264 15</inkml:trace>
  <inkml:trace contextRef="#ctx0" brushRef="#br0" timeOffset="24351.97">6923 8333 1160 0,'0'0'292'15,"0"0"-215"-15,0 0-41 16,0 0 67-16,0 0-81 16,0 0-4-16,0 0 96 15,0 0 19-15,0 0-23 16,0 0-35-16,-2 0-37 0,2 0 67 15,0 0-59-15,0 0-3 16,0 0 4-16,0 0-16 16,0 0 10-16,0 0-9 15,0 0-17-15,0 0 82 16,0 0-66-16,0 0 11 16,0 0 25-16,0 0-3 15,0 0 0-15,0-9-52 16,0 2 2-16,0-2 35 15,0-2-41-15,0 1-7 16,0-1 26-16,0 2-15 0,0 0 12 16,0 0-24-1,0 2 1-15,0-3 20 0,0 1-21 16,0 1 0-16,0 1 13 16,0 1-1-16,0 1 9 15,0-1-21-15,0 3 2 16,0-1 16-16,0 0-18 15,0 1 0-15,0 0 4 16,0-1-4-16,0 3 10 16,0 1-10-16,0 0 0 15,0 0 27-15,0 0-27 16,0 0 0-16,0 0 0 16,0 0 2-16,0 0 5 15,0 0-7-15,0 0 0 16,0 0 1-16,0 0-1 0,0 0 0 15,0 0-1-15,0 0 2 16,0 0-2-16,0 0 1 16,0-2 0-16,2 2-15 15,3-1 15-15,3-1 0 16,1 2-7-16,1-2 7 16,0 2 0-16,-1 0-7 15,1 0-13-15,4-2-4 16,1 2 8-16,2-1-23 15,1-2 9-15,4-2-19 16,-1-1 13-16,1 1-11 16,2 0-14-16,-2-1 49 15,-1-1 12-15,-3 1-28 16,-1 2 28-16,-2 1-1 16,1 0-1-16,-3 0 2 0,0 1 0 15,0-1 8-15,1 2-8 16,-1-1-15-16,2 2 14 15,-1-1-18-15,1 1 8 16,2-2-4-16,0 1 15 16,5 1-9-16,1-2 9 15,1 1 0-15,3 1-6 16,-2 0 7-16,2 0-1 16,-2-1 0-16,-2 1 1 15,-1-2 2-15,-2 1-3 16,-2-1 0-16,-1-1-5 15,1 0 6-15,2-2-1 0,0 1 0 16,1 1 0 0,-1 0 2-16,-2 0-2 15,2 2 0-15,-2-1 0 16,3 2 0-16,-3-1 0 0,0-1 0 16,2 0 0-16,0 2 5 15,2-1-5-15,1 1 0 16,1 0-3-16,0 0 3 15,-1 0 0-15,2 0 0 16,2 0 1-16,-1 0 1 16,1 0-2-16,3 0 0 0,0 0-9 15,3 0 9 1,1 0 0-16,1 0 0 0,3 0 1 16,4-3 5-16,1-2-6 15,3 0 0 1,-1 0-6-16,0-1 6 0,-1 0-1 15,-3 0 0-15,-3 2 1 16,-2-1-23 0,-3 0 23-16,-2 2-23 0,-5 0 9 15,-4 1 14-15,-2 2-6 16,-3 0 5-16,-2 0 1 16,3 0 0-16,2 0 0 15,4 0 0-15,6 0 0 16,5 0 2-16,3-3-2 15,4 0 0-15,3-2 1 0,0 2 2 16,0-2-3-16,-1 4-11 16,-6-2 4-16,-6 3-2 15,-4 0 1-15,-5 0-5 16,-1 0 13-16,4 0-7 16,0 0 7-16,6 0 0 15,5 0-2-15,4 0 3 16,6-2-1-16,0 0 0 15,-2-1 1-15,-2 3-1 16,-4 0 0-16,-7 0-30 16,-6 0 28-16,-3 0-26 15,-6 0-5-15,0 0 16 16,-2 0 17-16,1 0-5 16,0 0 5-16,-1 0 0 15,2 0 10-15,-2 0-10 0,2 0 0 16,0 0 0-16,-4 0 6 15,-3 0-1-15,0 0-5 16,-4 0 0-16,3 0-8 16,4 0 9-16,4 0-1 15,6 0 13-15,4 0 2 16,3 0 33-16,-2 0-48 16,-3 0 0-16,-5 0 1 15,-4 0 0-15,-8 0-1 16,-3 0 0-16,-5 0 8 0,0 0 86 15,0 0-11 1,0 0-29-16,0 0 23 16,0 0-53-16,0 0-9 15,0-3-15-15,0 3 9 16,-3 0-4-16,-2-2-5 16,-2 0 0-16,0 2-3 0,-1 0 3 15,-1 0-8-15,3 0 8 16,-1 0 0-16,4 0 12 15,-1 0-12-15,1 0 0 16,3 0-4-16,0 0 4 16,-2 2 0-16,2 0-1 15,0 1 3-15,-1 2-4 16,-1 1 2-16,-2 0 0 16,1 4 2-16,-1-2-2 0,-2 2 0 15,2-2 0-15,-2 3 1 16,2 1 5-16,0 0-6 15,1-1 0-15,0 0-8 16,1 2 8 0,0-3 0-16,0 1 0 15,1-2 1-15,-1-1 0 0,0 0-1 16,-1-2 0-16,-1 1 0 16,3-1 0-16,-2 2 0 15,-1-1-1-15,1 1 2 16,1 0 5-16,-1 0-6 15,2-2 0-15,-3 2-2 16,1 0 2-16,1 0 0 0,-2-1-1 16,1-1 2-1,0 2 5-15,1-2-6 0,-1 1 0 16,-1 0-2-16,1 1 2 16,0 1 0-16,-1 0-1 15,1 0 7-15,-1 0 3 16,3 0-9-16,-2 0 0 15,0-1 8-15,-1-2-8 16,1 1 0-16,0-2 10 16,1 1-9-16,0 0 10 15,0-2-11-15,-1 2 0 16,0 0-2-16,1 0 2 16,-1-1 0-16,-2 1 12 15,1 0-4-15,1 0 29 16,-2 0-37-16,1 0 0 0,0 0 44 15,1-2-44-15,-1 1 0 16,1-4 7-16,1 2-6 16,2-1 14-16,0-2-15 15,0 0 0-15,0 0 2 16,0 0-2-16,0 0 0 16,0 0-1-16,0 0-12 15,0 0-23-15,0 0-95 16,0-2-34-16,0-2-4 15,-1 1-220-15,-5-2-441 16</inkml:trace>
  <inkml:trace contextRef="#ctx0" brushRef="#br0" timeOffset="24608.28">10001 8398 91 0,'0'0'1488'0,"0"0"-1110"0,0 0-187 15,0 0-72-15,0 0-14 16,0 0 75-16,0 0-94 15,0 34-23-15,0-17-2 16,2-1-28-16,-1-2 10 16,2-1-43-16,1-2 1 15,1-4 40-15,2-4-41 16,5-3 0-16,2 0 19 16,5-6-10-16,3-12 12 15,1-7-21-15,0-5-36 16,-1-3-19-16,1-11-158 15,-6 10-149-15,-7 7-1199 0</inkml:trace>
  <inkml:trace contextRef="#ctx0" brushRef="#br0" timeOffset="27001.15">7561 8736 1162 0,'0'0'393'0,"0"0"-235"15,0 0-40-15,0 0 61 16,0 0-125-16,0 0-31 16,0 0 33-16,0 0-14 0,0 0-6 15,0 4-36 1,0-1 15-16,0 5 27 0,0 3-5 16,0 4-8-16,0 2 14 15,0 0-10-15,0 3-8 16,0 1-18-16,0 0 4 15,3 0 39-15,3 0-48 16,-3-1-2 0,2-1 15-16,-2-4-15 0,2 0 6 15,0-4-6-15,-2-2 0 16,1-3 1-16,-1-3-1 16,-1 0-1-16,-1-3 0 15,-1 0 2-15,2 0 9 16,0 0-10-16,0 0 13 15,4 0 5-15,1-2-18 0,3-4 0 16,2-3 3-16,-1 3-3 16,1 0 0-16,-2 2 0 15,0 2 1-15,-1 1 2 16,-3 1-3-16,2 0-18 16,-1 0 18-16,2 0 0 15,1 0 1-15,2 0-1 16,4 1 0-16,2-1-7 15,4 0 7-15,5 0-18 16,3 0 18-16,3 0 0 16,0-1 1-16,2-2-1 15,-4 3 1-15,0 0-2 16,1 0 1-16,2 0-2 16,-3-2 1-16,1 1 1 15,0-2-1-15,0 0 1 16,1-2 0-16,3 1 1 0,2-2-1 15,3-2 0-15,3 1 2 16,1-1-2-16,1 2-1 16,-5 2 1-16,-1 2 0 15,-4 1-5-15,-3 1 5 16,-7 0-13-16,0 0 13 16,-4 0-11-16,-1 0 11 15,1 1 0-15,0 1 1 16,2-1 1-16,3 1-2 15,3-2 0-15,2 1-5 16,1-1 6-16,-1 2-2 16,0-1 1-16,-2 1-7 15,0 1-11-15,-3-2 2 0,0 2-17 16,-1 0 33 0,1 0-21-16,0 0 20 0,0 0 0 15,1-1 1-15,0-1 1 16,2-1-1-16,1 0 0 15,0 0-7-15,-1 0 7 16,2 0 0-16,-2 0-1 16,2 0-9-16,-2 0-2 15,0 0 6-15,-2 0-9 0,-1-1 7 16,-2-1 6 0,2 2 2-16,-2 0 0 0,2-1 0 15,-1 1 5-15,2-2-5 16,0 1 0-16,0-2-6 15,4 1 6 1,0-1 0-16,1-1-1 0,0 1 2 16,2 0-7-16,-1-2 6 15,-1 2 0-15,-3 0-4 16,-3 2 4-16,-3-1-1 16,-3 2 0-16,-4-1 1 15,1 1-3-15,2-2 3 16,2-1 0-16,5 2 9 15,1-2-9-15,2 0 0 16,1 0 0-16,-1 1 1 0,-4 2 7 16,-3 0-8-1,-2 0 0-15,-6 0-2 0,-2 0 2 16,-1 0 0-16,-1 0-1 16,1 0 2-16,0 0 24 15,-2 0-25-15,0 0 1 16,-2 0 29-16,-1 0-29 15,1 0-1-15,-2 0 0 16,0 0 1-16,-1 0 11 16,-2 2-12-16,0-2 0 15,0 0 3-15,-2 0-2 16,-1 0 12-16,2 0 18 16,-1 0 7-16,1 0 44 15,2 0-40-15,0 0-21 16,0-6 16-16,1 1-34 0,0-2-3 15,-2 1 0-15,1-2 7 16,-1-1 4-16,1 2-11 16,-3-2 0-16,-1 0 41 15,0 0-13-15,0-4 14 16,0 2-9-16,2-5-27 16,-1 2 42-16,2-5-29 15,-1 1 17-15,0 2 66 16,0 2-24-16,-1 1-17 15,-1 3-13-15,2 1-40 0,-2 5 37 16,1 0-45 0,-1 1 1-16,0 1 3 15,0 1-2-15,0-1-2 16,0 2 0-16,0 0 7 16,0 0 8-16,0 0-15 15,0 0 0-15,0 0-12 0,0 0 12 16,0 0-7-16,0 0-11 15,0 0-38-15,0 0 28 16,0 0-167-16,0 0-162 16,0 0-411-16</inkml:trace>
  <inkml:trace contextRef="#ctx0" brushRef="#br0" timeOffset="27253.99">10616 8716 2119 0,'0'0'552'0,"0"0"-359"16,0 0 5-16,0 0-48 15,38-82-66 1,-30 70-64-16,-1 5 11 0,-3 2-31 16,-3 5 0-16,3 0-15 15,1 0 15-15,2 10 0 16,4 4-3-16,2 1 2 15,4 0-10-15,1-2-61 16,9 0-111-16,-3-5-39 16,-8-3-266-16</inkml:trace>
  <inkml:trace contextRef="#ctx0" brushRef="#br0" timeOffset="29956.88">8489 8794 1227 0,'0'0'302'0,"0"0"-78"16,0 0-48-16,0 0-27 16,0 0-67-16,0 0-48 15,0 0 76-15,-6-16-57 16,6 15-23-16,-1 1-10 16,1-2-19-16,0 2 18 15,-2 0-19-15,2 0 0 0,0 0 31 16,0 0-25-1,0 0 7-15,0 0 11 0,0 0-5 16,0 0 2-16,0 0-21 16,0 0 0-16,0 0 2 15,0 0-2-15,0 0 0 16,0 0 0-16,0 0 0 16,0 0 24-16,0 0-23 15,0 0 0-15,0 0 63 16,0 0-54-16,0 0 7 15,0 0 7-15,0 0-11 16,0 0 6-16,0 0-19 16,0 3 0-16,0 8 17 15,0 1-11-15,0 2-6 16,0 2 25-16,0 1-14 16,0 1 26-16,2 1-37 15,-1 1 12-15,1-2 33 16,0 1-44-16,0-1 7 0,-1 2 8 15,1-4-15-15,0 2 16 16,-1-1-17-16,3-2 0 16,-2-2 3-16,-1 1-3 15,1-4-2-15,-1 1 1 16,-1-2 2-16,2 1 2 16,-1-3-3-16,-1 0 0 15,3 0-1-15,0-1 1 16,-2 1 0-16,1-1-2 15,-1 2 4-15,2-3 1 16,-2 1-3-16,1 0 0 16,-1 1 4-16,-1-1-4 0,2-2-4 15,-1-1 4 1,1 0 0-16,0-2 5 16,0 1-5-16,1 0 0 15,0-1-6-15,2 1 6 0,0-1-3 16,1-1 2-16,-2 2 2 15,2-2 7-15,-2 1-8 16,3 1 0-16,-1-2-5 16,5 0 5-16,0 1-7 15,5-1 7-15,0 0 0 16,1 0 1-16,0 0-1 16,5 0 0-16,3 0-1 0,6-4 1 15,10-2 0 1,2-2-1-16,4 1 8 0,1-1-10 15,-3 3 3-15,-1 4 0 16,-6-1 2-16,-5 2-2 16,-3 0-9-16,1 0 9 15,-3 0 1-15,4 0 5 16,1-1-6-16,2-4 0 16,2 2-2-16,1 1 2 15,0 0-1-15,-2 2-5 16,-4 0 12-16,-2 0-12 15,-2 0-2-15,-1 0-12 16,1 0-6-16,2-1 23 16,2-4 0-16,5-1 2 0,3-1 2 15,2 2 2-15,-2-1-3 16,0 3 0-16,-3-2-1 16,-2 4 1-16,-1-1-12 15,-1 1 12-15,0 1-7 16,1-2 6-16,-1 2-14 15,0-2 14-15,2 2-23 16,1-3 24-16,-3 3-19 16,-1 0 19-16,0-3-5 15,-4 3 4-15,0 0 1 16,1 0 0-16,-3 0-3 16,2 0 3-16,1-4-1 15,1 1-5-15,6-3 12 16,-1 1-7-16,3-1 1 15,-1 3 0-15,-1-1 2 0,2 3-2 16,-5-1-5-16,0 1 5 16,-1-1 0-16,1-1 1 15,2 0-1-15,2-2 0 16,0 2-3-16,0-1 3 16,0 0-7-16,-6 1 6 15,-2 1 2-15,-4 1-1 16,-7-1 0-16,-1 2 1 15,-2-2 3-15,1 2-4 16,3-3 0-16,3 0 3 16,3-1-1-16,3-1 4 15,4 1-6-15,1-1 1 16,4-1 13-16,2 3-14 0,-5-3 0 16,0 2 0-16,-6 2 0 15,-4 1 0-15,-4-1 0 16,-3 2 0-16,-2 0 1 15,-1 0-1-15,0 0 0 16,0-1-1-16,0-1 2 16,-1 1-1-16,1-1 0 15,1-1 1-15,-2 2 4 16,-1-2-5-16,-4 1 0 16,-2 1 6-16,-3-1-6 15,-3-1 44-15,0 0 2 0,0-3-4 16,0 2 61-1,0-4-45-15,0 2-11 0,0-1-7 16,0-2-14-16,0 0-4 16,0 0-22-16,0-3 9 15,0 1 8 1,0-2-17-16,0 1 0 0,0-3 10 16,0 1-8-16,0-2 16 15,0 0-18-15,0 2 9 16,-3-2 34-16,1 3-43 15,2-1 0-15,0 1 25 16,0 0-24-16,0 2 8 16,0-2-9-16,2 5 1 0,1-2 26 15,-3 4-14 1,2 3 11-16,-2 0 29 0,0 1-43 16,0 2 2-16,0-2-12 15,0 2 2-15,0 0 11 16,0 0-13-16,0 0 0 15,0 0 0-15,0 0 1 16,0 0-2-16,0 0 1 16,0 0 0-16,0 0-31 15,0 0 20-15,0 0-65 16,0 0 6-16,0 0-28 16,0 0-64-16,-12 9-122 15,0-2-278-15,-1 3-905 0</inkml:trace>
  <inkml:trace contextRef="#ctx0" brushRef="#br0" timeOffset="30218.68">11592 8742 1962 0,'0'0'384'0,"0"0"-198"16,0 0-27-16,0 0-55 15,0 0-11-15,0 0-78 16,0 0-14-16,84-74 47 15,-78 70-39-15,-3 3 14 16,-3 1 11-16,2 0-23 16,0 0 32-16,1 0-43 15,0 4 0-15,4 3 28 16,-2 3-28-16,2-3 9 16,0 2-9-16,-1-1 7 15,2 2-28-15,1 1 2 0,-1 0-202 16,-3-5-158-16,-2-1-1651 0</inkml:trace>
  <inkml:trace contextRef="#ctx0" brushRef="#br0" timeOffset="30375.26">11917 8791 1114 0,'0'0'1529'0,"0"0"-1259"16,0 0-80-16,0 0-106 0,0 0-84 15,0 0-7 1,0 0-498-16,-20-24-715 0</inkml:trace>
  <inkml:trace contextRef="#ctx0" brushRef="#br0" timeOffset="41254.53">6590 11839 1015 0,'0'0'270'16,"0"0"-122"-16,0 0-26 15,0 0 36-15,0 0-66 16,0 0 60-16,0 0-56 15,0-2-32-15,0 2-4 16,0 0-21-16,0 0 20 16,0 0-30-16,0 0-7 0,0 0 76 15,-1 0-41-15,-1 0-2 16,0 0 21 0,1 0-21-16,-1 0 3 0,0 0-40 15,1 0-17 1,-1 0 44-16,0 0-45 0,-1 0 0 15,1 0 16-15,1 0-10 16,-3 0 15-16,2 0-21 16,-1 0 1-16,0 0 23 15,-1 0-24-15,1 0 0 16,-2 0 6-16,2 5-4 16,-2-2 11-16,1 0-13 15,1 1 0-15,0-1 6 0,-1 3-6 16,1-4 0-16,0 4 10 15,1 0-10-15,-3-2 13 16,2 2-13 0,0 2 0-16,-3 1 21 0,2-5-21 15,0 2 0-15,1 0 10 16,0-1-10-16,1-2 15 16,0 3-15-16,0-3 0 15,1 1-2-15,-1 2 2 16,-1-3 0-16,-1 2 6 15,2 1-4-15,-1 1 26 16,2-1-28-16,-1 1 1 16,0-3 26-16,0 3-27 15,2-1 0-15,0 1 8 0,0 0-8 16,0 0 4-16,0 1-4 16,0-3 0-16,0 1 5 15,0 0-5-15,0 1 0 16,0 1-1-16,0 1 2 15,0-3 9-15,-1 1-10 16,1 0 0-16,0 0-5 16,0-1 5-16,0-2 0 15,0 3 0-15,0-3 0 16,0 2 7-16,0-3-7 16,0 3 0-16,0 2 0 15,0-1 0-15,0 5 0 16,0-1 0-16,0-1 0 15,0 4 16-15,0-3-16 16,0 3 0-16,3-1 12 0,1-2-12 16,-1-1 0-16,0 0 8 15,1 1-8-15,-3-5 15 16,1 1-15-16,0 0 0 16,-1 3 14-16,1-4-13 15,0 4-1-15,1-2 10 16,0 1-1-16,0 1 13 15,1 4-22-15,1-5 0 16,-1 4 7-16,0-2-7 16,2 2 0-16,-3-2 1 15,2-1 5-15,-2 2 9 0,0-4-15 16,1 2 0 0,-3-1 3-16,3-1-3 0,-1 1 0 15,0-2 12 1,3 2-11-16,-2-1 15 0,2-2-16 15,0 4 0 1,-1-2 11-16,2 2-11 0,-2-1 0 16,0 1 6-16,-2-2-6 15,2-2 22-15,-2 4-22 16,0-4 0-16,0-1 16 16,0 0-15-16,-2 0-1 15,3 1 15-15,-2 0-7 16,-1-1 19-16,2-3-27 0,-1 4 0 15,2-3 28 1,-3-1-27-16,1 1-1 0,-1 0 15 16,-1-3-15-16,2 3 14 15,-2-3-14-15,0 0 0 16,0 0 22-16,0 0-16 16,0 0 0-1,0 0 24-15,0 0-21 0,0 0 14 16,0 0-23-16,0 0-32 15,0-6-62-15,-5-24-186 16,0 0-107-16,0-1-875 0</inkml:trace>
  <inkml:trace contextRef="#ctx0" brushRef="#br0" timeOffset="42850.26">6074 12371 1790 0,'0'0'233'0,"0"0"-233"0,0 0-59 16,0 0-243-16,0 0-1106 15</inkml:trace>
  <inkml:trace contextRef="#ctx0" brushRef="#br0" timeOffset="46947.59">6630 11983 1013 0,'0'0'323'16,"0"0"-200"-16,0 0-87 15,0 0 31-15,0 0 35 16,0 0-28-16,0 0 83 16,0 0 7-16,0 0-29 15,0 0 27-15,0 0-75 16,-2 0-38-16,2 0 19 16,0 0-60-16,0 0-7 0,0 0 15 15,0 0-16 1,0 0 28-16,0 0-28 15,0 0 0-15,0 0 22 0,0-4-16 16,0-3-3-16,0 1-1 16,0 3 5-16,0-7 13 15,0 2-20-15,0-2 0 16,0 0 9-16,0 0-9 16,0-3 0-16,0 2-1 15,4-1 2-15,-2 2 5 16,-1 2-6-16,1-2 0 15,0 1-3-15,-2 1 4 16,1 2-1-16,-1-1 0 0,2 4 1 16,-2-3 22-16,0-2-23 15,0 5 0-15,0-3 12 16,0-1-11-16,0 1 0 16,0 0 6-1,0 1 1-15,0 2 26 0,0 0-34 16,0 2 0-16,0-1 26 15,0 1-26-15,0-1 0 16,0 2 6-16,0 0-5 16,0 0 17-16,0 0-18 15,0 0 0-15,0 0 18 16,0 0-17-16,2 0-1 16,-2 0 0-16,0 0 6 0,0 0-8 15,0 0 2-15,0 0 0 16,0 0-13-16,0 0 13 15,2 0 0-15,2-1 0 16,3 1 0-16,-2 0 15 16,3 0-15-16,-1 0 0 15,2 0-6-15,-1 0 6 16,2 0-1-16,0 0 1 16,0 0 0-16,1 0 8 15,0 0-8-15,0 0 0 16,-1 0-6-16,-1 0 6 15,1 0-1-15,0 0 1 16,0 0 0-16,0 0 6 16,0 0-6-16,2 0 0 15,-1 0-6-15,1-3 6 0,0 3 0 16,-1 0 0-16,1 0 0 16,1 0 1-16,-1-3-1 15,0 3 0-15,1-3-1 16,-1 1 1-16,0 1 0 15,-1-1 0-15,-1 2 1 16,2-3 2-16,-2 3-3 16,2-3 0-16,-1 0-3 15,2 0 3-15,0-1 0 16,-2 4 0-16,1-3 1 16,0-2 3-16,-1 2-4 15,2 1 0-15,-1 2-6 16,0 0 6-16,-1 0 0 15,2 0 0-15,0 0 0 16,0 0 5-16,2-1-5 0,0-2 0 16,2 0-5-16,0-1 5 15,0-2 0-15,-3 3 0 16,-2 3 0-16,-2-4-9 16,-3 4 6-16,1 0-2 15,-1 0-4-15,0 0 10 16,3 0-1-16,2 0 0 15,1 0 0-15,1 0-9 16,5 0 9-16,1 0 0 16,-1 0-10-16,0 0 10 0,-2 0-1 15,0 0-21-15,-2 4 3 16,-2-4 18 0,0 0-24-16,0 0 22 15,-2 0-6-15,1 0 9 16,-2 0 0-16,2 0-1 15,-1 0 2-15,4 0-1 0,2 0 0 16,1 0-2-16,4-5-8 16,2 0 10-16,-1 4 0 15,-1-2-1-15,-2 3 2 16,-5 0-10-16,-4 0 9 16,-2 0-30-16,-2 0 29 15,-1 0-14-15,2 0 6 0,4 0 8 16,7-4 2-16,4-2 12 15,6-4-13-15,2 2 0 16,1 0-3-16,-4 3 3 16,-2-1 0-1,-7 6 0-15,-5 0-32 0,-6 0 32 16,-1 0-20-16,0 0 20 16,1 0-8-1,5 0 17-15,8 0 0 0,5-3 22 16,6-5-31-16,3 1 24 15,2 1-24-15,-2-3-5 16,-4 4 4-16,-2 3 1 16,-6-1-6-16,-4 3 5 15,-4 0 1-15,-2 0-4 16,2 0 4-16,2-3 0 0,6-2 3 16,9-1 4-16,6-4-7 15,6-1 0-15,4 2 9 16,-1 0-9-16,0 1 0 15,-7 5 0-15,-5 0-1 16,-6 3 1-16,-8 0 0 16,-1 0 0-16,-2 0 0 15,2 0 0-15,2 0 0 16,5 0 0-16,7-1 6 16,2-5-5-16,6-1 5 15,1 0-6-15,2 0 8 16,-3 1-3-16,-3 3-5 15,-4-2 0-15,-7 4-5 16,-3 1 5-16,-3 0 0 0,-3-2 0 16,1 2 0-16,-2-1 2 15,0-1-2-15,2 2 0 16,-1-3-2-16,-3 3 3 16,0-3-1-16,-5 2 0 15,-4 1 1-15,-2 0 3 16,-3 0-4-16,-2 0 0 15,0 0 12-15,0 0 3 16,0 0 3-16,1 0-18 16,-1 0 6-16,2 0-6 15,-2 0 0-15,2 0 0 0,-2 0-3 16,3 0 3-16,0 0 0 16,1 0 0-16,2 0 1 15,3 0 13 1,2 0-14-16,1 0 0 0,1 0 7 15,3-1-7 1,-5-1 0-16,1 2 0 0,-2 0 1 16,0 0-1-16,2 0 0 15,2 0 0-15,7-1 0 16,4-4 0-16,2 2 0 16,1-3 0-16,-3 2 1 15,-2 3 5-15,-4-1-6 16,-4 2 0-16,-5 0-7 0,-2 0 7 15,-3 0 0 1,-1 0 0-16,-3 0 1 0,2 0 5 16,-1 0-6-16,0 0-1 15,0 0-7-15,-2 2 8 16,1-2 0-16,1 1-1 16,-2 1 2-16,0 0-1 15,0-2 0-15,0 1 0 16,0-1-6-16,0 2 6 15,0 1 0-15,0-3 0 16,0 3 1-16,0-3 21 16,0 0-22-16,0 0 0 15,0 0 11-15,0 0-10 16,0 0-1-16,0 0 0 0,0 0 1 16,0 0 23-16,0 0-24 15,0 3 0 1,0-3 33-16,0 3-15 0,0 0 0 15,0 1-16-15,0-1 5 16,0 0 15-16,0 5-22 16,0-2 0-16,0-2 26 15,0 5-25-15,0-1 7 16,0 1 17-16,0 2-13 16,0-2 45-16,0 1-57 15,0 1 0-15,0-3 7 16,0 1-5-16,0 4-2 15,0-3 0-15,0 2 6 16,0 0 7-16,0 2-13 16,0-1 0-16,0 3 19 0,1-3-18 15,1 1 6-15,0-4-7 16,0 1 1-16,-1-2 39 16,1 1-39-16,-2-4-1 15,0 2 37-15,2-2-37 16,-2-2 9-16,0 2-9 15,0-3 6-15,0 2 6 16,0 1-12-16,0-3 0 16,0 1-3-16,0 2 9 15,0-3-6-15,0 0 0 16,0 2 1-16,0 1 12 16,0-3-13-16,0 0 0 15,0 4 15-15,0-1-15 0,0-1 9 16,0 4 0-1,0-3-1-15,0 1 31 16,0-1-39-16,0 2 0 0,0-5 12 16,0 1-11-16,0 2-1 15,0-3 0-15,0 3 6 16,0 2 12-16,0-4-18 16,0 1 0-16,0 2 25 15,0-4-17-15,0-1 13 16,0 0-21-16,0-2 15 15,0 1-2-15,0-1-13 16,0 0 0-16,0 3-7 16,0-3 8-16,0 0-1 0,0 0 0 15,0 0-32 1,0 0 6-16,0 0-98 0,0 0-94 16,0-4 1-16,0-6-155 15,0 0-1311-15</inkml:trace>
  <inkml:trace contextRef="#ctx0" brushRef="#br0" timeOffset="47397.37">9847 11861 1726 0,'0'0'551'0,"0"0"-304"16,0 0-56-16,0 0-14 16,0 0-66-16,0 0-93 0,0 0-17 15,-3 3-1-15,3 11 7 16,1 2 44-16,4 1-39 15,-1 1 0-15,-1-2 36 16,2 2-21-16,0-5-11 16,1-6 5-16,0 3-21 15,1-7 57-15,-1-1-57 16,2 0 0-16,1-2 25 16,3 0-19-16,2-4 15 15,2-12-13-15,-1 2 4 16,0-4 14-16,-2 2-26 15,-1-1 0-15,-4 7 22 16,1-2-14-16,-4 1 17 16,2 4-17-16,-1-5 8 15,1 1 10-15,-1 4-26 0,-1-2 0 16,-2 4 12-16,1-1 10 16,-4 3 28-16,2 3 2 15,-2 0-31-15,0 0 60 16,0 0-81-16,0 0 0 15,0 0-1-15,0 0-14 16,-10 9-94-16,-6 5-68 16,-25 13-102-16,2-6-102 15,-2 1-1055-15</inkml:trace>
  <inkml:trace contextRef="#ctx0" brushRef="#br0" timeOffset="50313.46">7239 12358 316 0,'0'0'860'0,"0"0"-670"15,0 0-103-15,0 0-16 16,0 0 77-16,0 0-2 16,0 0 24-16,0-3-7 15,0 3 17-15,0 0-46 16,0 0-58-16,0 0-51 15,0 0 48-15,0 0-46 16,0 0-14-16,0 0 12 16,0 0-10-16,0 0-1 15,0 0-14-15,0 3 0 0,0 3 21 16,1 1-21-16,1 2 0 16,0 2 6-1,0-1-5-15,1 4 12 16,-2 2-13-16,2 4 2 0,0 4 42 15,0 3-30 1,-2-1 13-16,2 1 8 0,1 0-20 16,-1-3 3-16,0-5-18 15,0-2 1-15,0-1 17 16,-2-8-17-16,1 1-1 16,-1-8 4-16,1 2 2 15,-2-3-4-15,0 0-1 16,2 0 5-16,-2 0 57 0,0 0-61 15,2 0 17 1,-2 0-1-16,0 0-12 0,1 0 9 16,3 0-15-16,1 0 1 15,1 0 7-15,3 0-8 16,-1 0 0 0,4-3-6-16,1 2 12 0,3-2-8 15,0 3 2 1,2-3 0-16,3 3-4 0,-1 0 4 15,-1 0-5-15,4 0 4 16,-4 0 2-16,3 0-2 16,2 0-4-16,1 0 5 15,1 0-4-15,3 0 4 16,1 0-3-16,3 0 2 16,2 0 2-16,4 0-2 0,3 0 1 15,-1 0 0-15,1 0 0 16,-2 0 0-16,0 0-9 15,-3 0 8-15,-3 0 1 16,-5 0 0-16,0 0-1 16,-3 3 1-16,0 0-1 15,-1-3 1-15,2 0-8 16,1 0 8-16,2 0 1 16,2 0 10-16,1-3-11 15,0 0 0-15,-1 0-3 16,-2 0 3-16,-3 3-8 15,-2 0 8-15,-1 0 0 16,-3 0 9-16,2 0-9 16,1 0 0-16,1 0-1 0,3-1 1 15,1-3-8-15,3-2 8 16,1 3 1-16,-3-1 5 16,1-2-6-16,-4 6 0 15,-1-3 3-15,-3 3-3 16,-3 0-8-16,-2 0 8 15,1 0 0-15,1 0 7 16,3 0-7-16,4 0 0 16,1 0-1-16,6-3 1 15,1-2-2-15,2-1 1 16,0 1 2-16,-1 0 2 16,1-1-3-16,-2 1 0 15,-1 2-3-15,-4 3 3 16,2 0-3-16,-3 0 2 15,3 0 2-15,4 0 5 0,2 0-6 16,0-2 0-16,3-1-3 16,0-2 3-16,-1-1-1 15,-1 3 0-15,-4 0 2 16,-2-1 5-16,-4 4-6 16,-4-3 0-16,-1 0-4 15,2-1 4-15,2 0-2 16,4-2 2-16,5-4 0 15,1 3 4-15,1 1-4 0,-3 1 0 16,1 2-1 0,-5 0 1-16,-2 3-8 0,-3-3 7 15,-4 3 2 1,-3 0-8-16,0 0 4 0,0-3 3 16,2 2-1-1,3-2 1-15,0 3-3 0,2-3 2 16,-2 0 2-16,-1 0 3 15,-5 1-4-15,1 2 0 16,-3 0 0-16,-1 0 0 16,2 0-2-16,-1-3 1 15,0 0 2-15,2 0 1 16,1-1-2-16,2 1 0 16,0 0 2-16,-4 0-2 0,0 0-10 15,-1 3 10-15,-4-2 0 16,0-1 10-16,-1 0-10 15,2 0 0-15,-1-3-2 16,2 2 2-16,4-2-5 16,-1 0 5-16,0 1 0 15,1 2 8-15,-4 0-8 16,-3 0 0-16,-5 2-1 16,-1 1 1-16,-5 0-7 15,1 0 5-15,-2 0 4 16,0 0 5-16,0 0-7 15,0 0 0-15,0 0 7 16,0 0-7-16,0 0 0 16,0 0 12-16,0 0-11 15,0 0 23-15,0 0-24 0,0 0 0 16,0 0 78-16,0 0-42 16,0 0 14-16,0 0 22 15,0 0-16-15,0 0 9 16,0 0-53-16,0 0-6 15,0 0 58-15,0-3-53 16,0-3-2-16,0 1 3 16,-3-1-12-16,0-3 13 15,-3 2-13-15,2-4 0 16,-2 1 2-16,3-2-2 16,0-2-6-16,1-2 6 15,2 2 0-15,-2 1-1 16,1-1 1-16,-1 4 0 15,1 3 4-15,-1 1-2 16,2 5-2-16,-2 1 25 16,2 0-17-16,-2 0-7 15,2 0-1-15,0 0-15 0,-1 0-12 16,-1 0 23-16,0 7-16 16,1 0-11-16,1 0-53 15,-2 2 0-15,2 2-70 16,-2-1-72-16,-1 2 43 15,0 2-146-15,-4-1-56 16,2-2 22-16,-2-1 214 16,3-4 149-16,1-3 99 15,2-3 198-15,1 0 33 0,0 0-138 16,0 0-27 0,0-6-19-16,4-7-72 0,3-4-31 15,3 1-33 1,0-1-8-16,-1 4 68 15,-4 5-41-15,-3 5 32 16,-2 3 17-16,0 0-20 0,0 3-17 16,0 11-41-16,2-1 0 15,2 4 7-15,2-4-7 16,0 1-31-16,1-1-65 16,-4-5-158-16,-2 1-297 0</inkml:trace>
  <inkml:trace contextRef="#ctx0" brushRef="#br0" timeOffset="52604.84">8122 12398 1694 0,'0'0'500'16,"0"0"-298"-16,0 0-46 0,0 0-42 15,0 0-69 1,0 0 3-16,0 0-38 0,0-7-10 16,0 7 0-16,0 3 1 15,0 13 12-15,3 5-13 16,0 6 11-16,1 6 26 16,2 4-37-16,-2 4 0 15,2-1 0-15,0 3 1 16,1-2 9-16,0-5-10 15,-1 2 0-15,1-6 0 16,2-2 0-16,-3 1 0 16,2-4 4-16,1-1-3 15,-2-2 0-15,-1 0-1 16,1-5 0-16,-2-2-8 16,-1-7 8-16,-1-4 0 0,-2-1-2 15,2-2-2-15,-1-3-2 16,2 0-3-16,-1 0 9 15,2 0-9-15,0 0 10 16,3 0-1-16,1 0 0 16,-1 0 1-16,0 0-4 15,2 0 3-15,0 0 0 16,2 0 8-16,1 0-8 16,4 0-6-16,3 3 4 15,4-3 2-15,2 0-1 16,3 0 1-16,4 0 0 15,2 0 24-15,4 0-23 16,3 0 0-16,4-3 18 16,4-2-18-16,4-4 29 0,3-1-30 15,1 1 0-15,-2 1 10 16,-3-1-10-16,-5 5 0 16,-2-2 1-16,-5 3-1 15,-2 3 6-15,-1-2-6 16,0-1 0-16,3 3 0 15,1-3 0-15,3 3 0 16,-1-3-1-16,5 0 2 16,-1 2 7-16,1-2-8 15,-2 3 0-15,-2 0-7 16,-2 0 7-16,-4 0-2 16,-4 0 1-16,0 0 1 15,2 0 5-15,2 0-5 0,2 0 0 16,4-6-7-1,2-2 7-15,-1 2 0 0,0 0 6 16,-1-1-5-16,-3 1-2 16,0 1-4-16,-1 2-9 15,-1 0-4-15,2 0 18 16,0-1-2-16,1 1 2 16,-1-3 0-16,2 3 0 15,-1-2 0-15,0-1 0 16,1-1-12-16,1 1 12 15,-3-1-1-15,-2 0-5 0,-4 3 5 16,0-2-11 0,-6 6 3-16,0-3 9 0,-3 3-14 15,-2-4 14 1,-1 4-9-16,4-3 8 0,-4-1 2 16,5 0-7-1,-3 1 6-15,3 0 0 0,-3 1-2 16,0-3 2-16,-4 2 0 15,-4 0 0-15,-3 0 6 16,-3 0-9-16,-4 1 3 16,1-1 0-16,-3 0-9 15,4 1 10-15,2-1-1 16,3-2 12-16,3-1-10 16,2 0 14-16,2 2-16 15,0-2 0-15,-4 1-9 0,1-1 9 16,-3 0 0-16,-2 2-1 15,-2 1 3-15,-1-4 28 16,-1 0-21-16,0 1-3 16,2 0 19-16,1-2-24 15,4 1-1-15,1-2 8 16,-2 1-6-16,-3 2 0 16,-3 3-2-16,-4 1 0 15,-2 0 6-15,-2 2 0 16,-1 0 31-16,-1 0 4 15,3 0-32-15,1 0 9 16,2-3-18-16,4 0 0 16,2 0 9-16,0 0-2 15,-1-2-1-15,-1 2-1 0,-3 0-4 16,-4-4 30-16,-1 1-19 16,0-2 42-16,-2 0 38 15,0-3-56-15,0-2-5 16,0-4-19-16,0-3-6 15,0-1 3-15,0 1-9 16,0-2 0-16,0 7-7 16,0-2 7-16,0 1 0 15,0 5 0-15,0-1 1 16,-2 2 43-16,-3-1-42 16,2-1 8-16,2 2 1 0,-2-1-11 15,3-2 0 1,0 4-1-16,0 4 2 15,0 2 10-15,0 0-11 16,-1 3 0-16,1 0 30 16,-2 0-20-16,2 0 13 15,0 0-22-15,-1 0 10 0,1 0-22 16,0 0-1-16,-2 0-76 16,1 0 28-16,-5 3-93 15,1 3-41-15,-2 8-23 16,-6 4-156-16,2-2-228 15,-1-2-475-15</inkml:trace>
  <inkml:trace contextRef="#ctx0" brushRef="#br0" timeOffset="52850.25">11583 12424 1175 0,'0'0'760'0,"0"0"-555"16,0 0-1-16,0 0-5 16,0 0-104-16,0 0-47 15,0 0-8-15,42-63-14 16,-30 49 20-16,-2 1-45 15,-3 4-1-15,-4 6 44 16,-1 1-17-16,-1 2 11 16,1 0-6-16,3 0-31 15,1 11 79-15,1-1-64 16,3 1-14-16,-1 1 33 16,-1-5-33-16,-1 2 8 15,0-1-10-15,-3-2 6 16,0 1-18-16,1-1-83 0,-2-1-147 15,1 1-370-15</inkml:trace>
  <inkml:trace contextRef="#ctx0" brushRef="#br0" timeOffset="52975.73">11802 12478 2273 0,'0'0'350'0,"0"0"-288"0,0 0-62 15,0 0-240-15</inkml:trace>
  <inkml:trace contextRef="#ctx0" brushRef="#br0" timeOffset="79644.75">15066 4819 1901 0,'0'0'356'0,"0"0"-181"15,0 0-15-15,0 0-64 16,0 0-26-16,0 0-70 15,-2-19 0-15,2 15 12 16,4 1-4-16,0-1 8 16,2-2 18-16,0 1-2 0,4-3 23 15,0 0-55-15,3 2 0 16,1-2 18-16,1 0-17 16,0 1-1-16,2 1 4 15,1-2-2-15,3 2 7 16,0 1-9-16,1 0 0 15,1 2-5-15,-1 1 5 16,0 2-1-16,-2 0 1 16,-4 0 0-16,0 0-5 15,-3 0 5-15,-2 6 0 16,-1 0-10-16,1 0 10 16,-3 2-1-16,0 0 1 15,2-2 0-15,0 2 4 16,0 0-4-16,0 0 0 15,0 0-7-15,0 1 7 0,0-2 0 16,0 3 0-16,-1-3 6 16,-3 3-6-16,0-1 0 15,-3 0 0-15,0 0-6 16,-1 2 16-16,0 0-10 16,-2 0 12-16,0 1-10 15,1 0 16-15,-1-2-18 16,2 2 0-16,-2 0 4 15,0-1-2-15,0-1-2 16,0-1 18-16,0 0-18 16,0 0 39-16,0-1-39 0,0-4 0 15,0 1 15 1,0-2-14-16,0-2-1 16,1 1 0-16,-1-2 8 15,0 0 7-15,2 0-15 16,-2 0 0-16,0 0 8 15,0 0-7-15,0 0-1 0,1 0 0 16,-1 0-27-16,3-2-2 16,-2-7-107-16,1 0-145 15,-1 0-422-15</inkml:trace>
  <inkml:trace contextRef="#ctx0" brushRef="#br0" timeOffset="79957.99">15505 4993 1927 0,'0'0'525'16,"0"0"-425"-16,0 0 63 15,0 0-104-15,0 0-16 16,0 0 5-16,0 0-35 16,10 22 42-16,-3-19-55 15,2-1 1-15,1-2 32 16,1 0-17-16,4-7 11 15,0-7 1-15,-1-1-27 16,-4 1 50-16,-2 2-45 16,-3 5 17-16,-4 1 67 15,-1 3-51-15,0 1 0 0,0 2-7 16,0-1-31-16,2-2-2 16,3-3-31-16,9-9-196 15,-3 1-48-15,2-2-382 0</inkml:trace>
  <inkml:trace contextRef="#ctx0" brushRef="#br0" timeOffset="81782.73">16463 4291 1612 0,'0'0'390'0,"0"0"-126"15,0 0-72 1,0 0-53-16,0 0-54 0,0 0-68 15,0 0 3 1,-49-6-14-16,41 6-5 0,-2 0 46 16,0 3-47-1,0 4 0-15,-1-1 42 0,-2 0-18 16,2 2 6-16,1-1-24 16,-1 1 12-16,2-1 7 15,2-1-25-15,0 2 0 16,1 1 3-16,1-2-2 15,0 2-1-15,-1 2 0 16,3-2 7-16,0 0-14 16,-1 0 7-16,1 1 0 0,2-1 8 15,-2-1-7-15,0 2 8 16,3-4-9 0,-1 2 0-16,1-1 14 0,-2-1-14 15,2 0 0-15,0 1-6 16,0-2 7-16,0 1-1 15,0 2 0-15,0-2 2 16,-1 2 27-16,1 0-29 16,-2-1 0-16,2-1 6 15,-1 0-6-15,1-1 6 16,0 0-6-16,0 0 1 16,0-1 38-16,0 1-39 0,0 0 0 15,0-2 13 1,0-1-12-16,0 0 10 0,0 1-11 15,0-2 0-15,0 2 1 16,0 1-1-16,0-1 0 16,-3 0 7-16,3 0-6 15,-1 1-1-15,1 0 0 16,0 1 2 0,-2 0 38-16,2-2-40 0,-1 1 0 15,1-1 27-15,-2 1-15 16,0-1 3-16,1 0-15 15,1 2 1-15,0-3 20 16,0 1-21-16,0-2 0 16,0 1 3-16,0 0 3 0,0 0-6 15,0-1 0-15,0 2 1 16,0 0 11-16,0 1-12 16,0-3 0-1,0 1 6-15,0-1-6 0,0-1 0 16,0 0 0-16,0 0 0 15,0 0 12-15,0 0-12 16,0 0-51-16,0-4-42 16,0-11-128-16,0 2-108 15,0 0-458-15</inkml:trace>
  <inkml:trace contextRef="#ctx0" brushRef="#br0" timeOffset="82091.91">16175 4618 205 0,'0'0'1735'16,"0"0"-1401"-16,0 0-140 16,0 0-48-16,0 0-49 0,0 0-48 15,0 0-19-15,0 32 58 16,0-22-57-16,2-1-4 16,1 1 27-16,-1-3-34 15,0 0 14-15,1-2-30 16,2-2 17-16,0-1 27 15,4-2-46-15,1 0 4 16,1 0 36-16,3-8-21 16,-1-3 1-16,-2 3-22 15,-2 0 17-15,-4 3 50 0,0 2-52 16,-3 1-6 0,-1 2 11-16,1-3-19 15,2 1-2-15,4-4-58 0,15-8-111 16,-1 1-60-1,0-2-385-15</inkml:trace>
  <inkml:trace contextRef="#ctx0" brushRef="#br0" timeOffset="82588.53">16757 4298 1714 0,'0'0'480'0,"0"0"-268"16,0 0 9-16,0 0-104 16,0 0-83-16,0 0 47 15,0 0-26-15,-19-31-13 0,11 28-14 16,-2 0 19 0,0 3 8-16,-1 0-30 0,-5 3-16 15,3 8 56-15,-2 5-65 16,4 5 23-16,2 0 10 15,5 0-17-15,4-2 22 16,0-1-38-16,4-4 12 16,11-4 23-16,5-5-35 15,2-5-4-15,3 0 2 16,2-15-66-16,-3-6-112 16,0-8-49-16,-6-22-154 15,-4 6-230-15,-8-4-601 0</inkml:trace>
  <inkml:trace contextRef="#ctx0" brushRef="#br0" timeOffset="82790.5">16817 3760 1822 0,'0'0'506'15,"0"0"-208"-15,0 0-107 16,0 0-85-16,0 0-83 16,0 0 17-16,-28 103 116 15,28-48-99-15,0 2-5 16,0 1 4-16,3 1-35 15,7-3 14-15,1-5-35 16,3-7 0-16,-2-7-34 16,-2-8 21-16,-4-5-118 15,-6-8-113-15,0-7-226 16,-6-7-367-16</inkml:trace>
  <inkml:trace contextRef="#ctx0" brushRef="#br0" timeOffset="83239.38">16719 4217 1758 0,'0'0'572'0,"0"0"-260"15,0 0-3 1,1-77-145-16,21 54-17 0,8 3-117 16,7-1-28-16,3 1 13 15,0 2-15-15,0 5 0 16,-5 3-26-16,-3 7-73 16,-8 3 36-16,-8 5-94 15,-6 16 45-15,-7 10 69 16,-3 10 43-16,0 5 3 15,0-2 83-15,0 0 4 0,0-6 61 16,0-8-98 0,0-9-19-16,6-6 4 0,4-8-31 15,-2-7 5 1,-2 0-12-16,0-7 0 16,-5-13 12-16,-1-4-12 15,0-5 0-15,0 1 1 0,0 1 0 16,0 3 22-16,0 4-23 15,0 8 1-15,15 4-4 16,4 4 3-16,2 4-9 16,1 0 8-16,-2 9 2 15,-4 10 26-15,0 1-24 16,-6 6 6-16,-2-1 74 0,-4 2-56 16,-3-2 0-1,1-3 0-15,-2-4-26 0,1-3-1 16,3-6-97-16,-4-9-137 15,0 0-143-15,0 0-515 0</inkml:trace>
  <inkml:trace contextRef="#ctx0" brushRef="#br0" timeOffset="83357.58">17245 4250 2107 0,'0'0'572'15,"0"0"-398"-15,0 0 1 16,0 0-158-16,18-77-17 15,-13 55-144-15,-5-4-700 0</inkml:trace>
  <inkml:trace contextRef="#ctx0" brushRef="#br0" timeOffset="83537.1">17029 3883 1874 0,'0'0'754'0,"0"0"-475"15,0 0-80-15,0 0-84 16,0 0-58-16,102-48-51 16,-77 48-6-16,-6 9-10 15,-11 15-225-15,-5-2-58 16,-3-4-707-16</inkml:trace>
  <inkml:trace contextRef="#ctx0" brushRef="#br0" timeOffset="83675.73">17327 3781 2116 0,'0'0'561'16,"0"0"-453"-16,0 0-25 15,0 0 9-15,0 0-92 16,0 0-42-16,7 79-113 16,-28-47-418-16</inkml:trace>
  <inkml:trace contextRef="#ctx0" brushRef="#br0" timeOffset="96117.81">17367 5209 971 0,'0'0'316'15,"0"0"-122"-15,0 0-47 16,0 0 9-16,0 0-56 16,0 0 56-16,0-4-63 15,0 3-10-15,0 1 14 16,0 0-2-16,-2-2-10 16,2 2-35-16,0-1-38 15,0 1 67-15,0 0-79 16,0 0 1-16,0 0-7 15,0 0-7-15,0 0-7 16,0 0-16-16,0 0 2 16,0 0 2-16,0 0 32 0,0 0-14 15,0 0 14 1,0 0 0-16,0 0 11 0,0 0-11 16,0 0 0-16,0 0 0 15,0 0 0-15,-1 0-2 16,1 0 2-16,0 1 0 15,0 8 14-15,0 0-14 16,-3 2 0-16,3 0 21 16,0 2-20-16,-1-2-1 15,1 3 31-15,-2 0-18 16,2-2 22-16,0-1-35 16,0-1 10-16,0-4 0 15,0-1-10-15,0-2-16 0,0 1 10 16,0-4-73-1,0 0-47-15,0 0-41 16,0 0-203-16,0 0-498 0</inkml:trace>
  <inkml:trace contextRef="#ctx0" brushRef="#br0" timeOffset="96326.08">17327 5304 1579 0,'0'0'510'0,"0"0"-369"0,0 0 30 16,0 0-57-1,0 0-86-15,0 0-10 0,0 0-18 16,8-3-2-16,2 3-33 16,3 0-16-16,8-1-107 15,-7-1-73-15,2-2-436 16</inkml:trace>
  <inkml:trace contextRef="#ctx0" brushRef="#br0" timeOffset="96495.6">17441 5287 1536 0,'0'0'289'0,"0"0"-289"15,0 0-1-15,0 0-659 16</inkml:trace>
  <inkml:trace contextRef="#ctx0" brushRef="#br0" timeOffset="97190.01">16297 6799 1870 0,'0'0'325'16,"0"0"-239"-16,0 0 82 15,0 0-114-15,0 0-54 16,0 0-16-16,0 0-45 16,-1-12-15-16,1 7-84 15,5-5-429-15</inkml:trace>
  <inkml:trace contextRef="#ctx0" brushRef="#br0" timeOffset="97891.38">18136 5198 1440 0,'0'0'783'0,"0"0"-598"15,0 0 0 1,0 0-63-16,0 0-36 15,0 0-86-15,0 0 0 0,-2-5-28 16,-2 5 3-16,-10 0-170 16,-3 11-120-16,-2 0-662 0</inkml:trace>
  <inkml:trace contextRef="#ctx0" brushRef="#br0" timeOffset="102639">18523 6402 1870 0,'0'0'381'0,"0"0"-172"16,0 0-5-16,0 0-95 15,0 0 32-15,0 0-115 16,0 0-17-16,-3-39 48 15,3 37-10-15,0 2 18 16,0 0-2-16,0 0-36 16,0 0 87-16,0 0-88 0,0 0-9 15,0 0 9-15,0 0-25 16,0 0-1-16,0 12 0 16,0 8 0-16,0 4 56 15,0 6-41-15,0 0 6 16,0 2 28-1,2-3-38-15,3 1 5 0,2-3-16 16,-3-5 8-16,2-2-1 16,-3-4-7-16,1-5 0 15,-1-2-3-15,0-5 9 16,-2-2-6-16,-1-2 0 16,0 0 2-16,0-3-11 15,0-12 9-15,0-9-74 16,0-3 56-16,0-6-19 15,0 0 22-15,-1 0 9 0,-1-1 6 16,2 1 9 0,0 3-9-16,0 3-2 0,0 4-4 15,0 7 12-15,0 5-1 16,2 6-5 0,-1 5 13-16,1 0 2 0,3 8-14 15,0 15-1-15,4 7 55 16,-1 5-37-16,4-2 3 15,-1-4-21-15,4-5 8 16,4-7 1-16,-1-7-9 16,4-10-19-16,0 0 18 15,-1-14-51-15,-1-10-12 16,-2-6-16-16,-4-4-27 16,-2 0 66-16,-6 1-88 15,-2 6 65-15,-2 8 64 0,-2 6 2 16,0 8 93-16,0 2 1 15,0 3-60-15,0 0 56 16,0 14-91-16,0 12 32 16,0 7 62-16,0 7-25 15,0 5 2-15,4 3-25 16,2-4-41-16,-3-1 58 16,1-6-64-16,2-7 0 15,-3-6 5-15,1-7 1 16,-3-7-6-16,1-4 0 15,-1-3-53-15,-1-3 34 16,2 0-133-16,-2 0-16 0,0 0 2 16,0-1-185-1,0-7-850-15</inkml:trace>
  <inkml:trace contextRef="#ctx0" brushRef="#br0" timeOffset="103163.51">19053 6270 1948 0,'0'0'339'0,"0"0"-195"0,0 0 85 15,0 0-154-15,0 0-57 16,0 0 28 0,0 0-15-16,-77 4 30 0,66 6 7 15,0-2-17-15,1 5 67 16,3 1-102-16,4 2-15 16,3 3 35-16,0 0-35 15,2 2 14-15,9 2-15 16,5 1 9-16,-1-2 3 15,2 0-12-15,-1 0 0 16,0-2 6-16,-3 1-4 0,-2-1 20 16,-1-1-7-1,-3-1-7-15,-3 0 46 0,-4 0-54 16,0-1 0-16,-4-2 26 16,-11-2-24-16,-1-2 14 15,-5-4-16-15,0-2 12 16,-1-4 15-16,5-1-27 15,4 0 0-15,4 0 0 16,5-7 0-16,4-4-52 16,0-1-87-16,4-3-116 15,21-12 18-15,-3 6-349 16,0-1-858-16</inkml:trace>
  <inkml:trace contextRef="#ctx0" brushRef="#br0" timeOffset="103446.01">19250 6250 1942 0,'0'0'596'0,"0"0"-422"16,0 0 52-16,0 0-29 15,0 0-129-15,-93 55 19 16,83-18-57-16,3 7 5 15,4 5 34-15,3 1-42 16,0-4 5-16,0-3-32 16,11-9 19-16,6-8 2 15,7-7-21-15,2-8 0 16,4-7-19-16,2-4-1 0,0-3-91 16,6-30-73-1,-8 2-277-15,-7-2-527 0</inkml:trace>
  <inkml:trace contextRef="#ctx0" brushRef="#br0" timeOffset="103769.84">19496 6466 2571 0,'0'0'588'0,"0"0"-459"16,0 0 74-16,0 0 1 15,0 0-115-15,0 0-89 16,0 0-98-16,-7 8-56 16,12 5-122-16,0-2-257 0,0 0-328 15</inkml:trace>
  <inkml:trace contextRef="#ctx0" brushRef="#br0" timeOffset="103926.72">19506 6768 1824 0,'0'0'782'0,"0"0"-608"16,0 0 101-16,0 0-67 16,0 0-102-16,0 0-34 15,0 0-72-15,5 3-68 16,0-14-227-16,-4 2-763 0</inkml:trace>
  <inkml:trace contextRef="#ctx0" brushRef="#br0" timeOffset="110564.43">20009 6363 1315 0,'0'0'884'0,"0"0"-733"15,0 0 8-15,0 0-15 16,0 0-53-16,0 0-49 16,7-6-29-16,-6 6 35 0,-1-1-31 15,0 1-5 1,0 0 67-16,0 0-55 0,0 0-3 16,0 5 7-1,-10 9-3-15,-1 2 13 0,-3 4-38 16,-1 1 1-16,0 2 34 15,-2 1-35-15,1 0 0 16,-1 0 16-16,0 0-16 16,2-1 10-16,2-4-10 15,3-2 0-15,3-4 5 16,2-4-5-16,2-3-3 16,3-1 1-16,0-4 4 15,0 1 4-15,0-1-6 0,0 1 0 16,2-1 27-1,6 1-25-15,4-1 5 0,1-1 10 16,3 0-16-16,3 0 23 16,2 0-24-16,3 0 0 15,1 0 14-15,2 0-14 16,-2 0 0-16,0-1 0 16,-2-2 1-16,1-2 9 15,-4 2-10-15,-5 0 0 16,-2 0 0-16,-3 2 0 15,-5-1-1-15,-2 2-1 16,0 0 4-16,-3 0 5 0,0 0-7 16,0 0 1-1,0 0-21-15,0 0 20 0,0 0-82 16,0 0-60-16,-9-6-72 16,-3 0-244-16,1-1-278 15</inkml:trace>
  <inkml:trace contextRef="#ctx0" brushRef="#br0" timeOffset="110766.91">20074 6511 2121 0,'0'0'512'16,"0"0"-352"-16,0 0 82 15,-5 93-134-15,5-57 15 16,0 3-110-16,0-2-12 0,0-1 24 15,2-3-24-15,1-4-2 16,-2-4-10-16,-1-1-119 16,0-6-107-16,0-8-439 0</inkml:trace>
  <inkml:trace contextRef="#ctx0" brushRef="#br0" timeOffset="112272.15">16728 6991 1739 0,'0'0'393'16,"0"0"-133"-16,0 0-47 16,0 0-66-16,0 0-62 15,0 0-50-15,0 0 24 16,0 0-59-16,0 0 14 15,0 0 1-15,0 0-15 16,0 0-9-16,0 0-14 0,0 5-78 16,0-2-45-16,2 2-332 15,2-5-700-15</inkml:trace>
  <inkml:trace contextRef="#ctx0" brushRef="#br0" timeOffset="113300.11">16862 6854 1350 0,'0'0'365'16,"0"0"-157"-16,0 0-46 16,0 0-72-16,0 0-75 15,0 0 62-15,0 0-76 16,-5 0 32-16,5-2 13 15,-2 0-5-15,2 1 20 16,-1-1-12-16,1 2-48 0,0-1 75 16,0 1-68-16,0-2-7 15,0 1 11-15,0-3-11 16,0 3-2-16,0-1-6 16,0-1 7-16,3 0 2 15,-1 1-2-15,1 2-2 16,0-2 1-16,1 2 1 15,-1 0-1-15,0 0-1 16,3 0-47-16,-3 0 42 16,2 0-29-16,-3 4 0 15,0 4 23-15,-2 1 1 16,0 5 12-16,0 1 0 16,0 3 8-16,-4-1 24 15,-1 1-24-15,0-4 5 16,1-1 32-16,3-5-38 15,1-2 1-15,0-1-8 16,1-3 0-16,8-2-8 0,3 0 8 16,1 0-25-16,1 0 24 15,-3 0-36-15,1-2-32 16,0-4-110-16,-6 0-357 16,1 0-1100-16</inkml:trace>
  <inkml:trace contextRef="#ctx0" brushRef="#br0" timeOffset="113692.97">16796 6746 1747 0,'0'0'251'0,"0"0"-165"15,0 0-4-15,0 0-70 0,0 0-6 16,0 0-6-1,0 0 2-15,-29 76 74 0,26-41-36 16,-1 5 6 0,2 5 46-16,2 1-70 15,0 0-5-15,0-6-17 16,6-5 10-16,7-9-32 0,6-8-30 16,10-14-121-16,-2-4-31 15,-2 0-690-15</inkml:trace>
  <inkml:trace contextRef="#ctx0" brushRef="#br0" timeOffset="113957.68">16991 6782 1425 0,'0'0'524'0,"0"0"-444"16,0 0 76-16,0 0-24 16,0 0-6-16,94 70-57 15,-80-38-49-15,-3 0 42 16,-4 3-62-16,-7 0 0 16,0-1-11-16,-4-1-48 15,-14 1-106-15,2-12-96 16,3-8-600-16</inkml:trace>
  <inkml:trace contextRef="#ctx0" brushRef="#br0" timeOffset="114601.31">16768 6173 1857 0,'0'0'521'0,"0"0"-416"16,0 0 48 0,0 0-47-16,0 0-71 0,0 0-35 15,0 0-8-15,-1-7-131 16,1 7-49-16,1 0-51 15,3 0-404-15</inkml:trace>
  <inkml:trace contextRef="#ctx0" brushRef="#br0" timeOffset="114893.46">16842 6061 1798 0,'3'-5'278'0,"3"2"-211"0,-2 0 45 15,5 0-87-15,-2 3-25 16,-3 0-7-16,0 6 7 16,-4 8-6-16,0 5 6 15,0 1 0-15,-7 1 34 16,0 0-34-16,3-3 12 15,4-2-2-15,0-5-9 16,0-4 0-16,10-4-1 16,13-3-97-16,-4 0 14 15,-2-6-448-15</inkml:trace>
  <inkml:trace contextRef="#ctx0" brushRef="#br0" timeOffset="115170.81">16768 6025 1124 0,'0'0'331'15,"0"0"-141"-15,0 0-15 16,-13 91-19-16,13-58-114 16,0 3 33-16,0 1-74 0,3-4 0 15,9-4-1-15,10-5-14 16,-2-10-167 0,-2-6-379-16</inkml:trace>
  <inkml:trace contextRef="#ctx0" brushRef="#br0" timeOffset="115420.24">16964 6019 1842 0,'0'0'255'0,"0"0"-171"16,0 0 34-16,0 0-8 15,0 0-88-15,80 91-1 16,-69-58 0-16,-8 6-21 16,-3-1-24-16,-2 2-35 15,-15 0-15 1,-9 3 0-16,1-8-80 0,5-14-689 0</inkml:trace>
  <inkml:trace contextRef="#ctx0" brushRef="#br0" timeOffset="130395.1">15407 7754 1455 0,'0'0'404'16,"0"0"-233"0,0 0-52-16,0 0 16 0,0 0-60 15,0 0-20 1,0-10-14-16,0 8-18 0,0 2 67 15,0 0-58-15,0 0-17 16,0 0 24-16,0 0-38 16,0 0 11-16,0 12-12 15,0 3 1-15,0 2 48 16,0 1-49-16,0 0 0 16,5-2 36-16,1 1-35 15,0-4 4-15,-2-1-5 16,0-3 2-16,-1-1 4 0,0-2-6 15,-1-2-24 1,0-1 23-16,0 0-81 0,-2-1-54 16,0-2-100-16,0 0-252 15,0 0-461-15</inkml:trace>
  <inkml:trace contextRef="#ctx0" brushRef="#br0" timeOffset="130570.18">15370 7841 1122 0,'0'0'927'15,"0"0"-726"-15,0 0-170 16,0 0 21-16,0 0 9 16,0 0-61-16,99-33-107 0,-69 26-162 15,-5-2-1341-15</inkml:trace>
  <inkml:trace contextRef="#ctx0" brushRef="#br0" timeOffset="130736.44">15502 7810 2082 0,'0'0'291'0,"0"0"-230"15,0 0-61-15,0 0-46 16,0 0-515-16</inkml:trace>
  <inkml:trace contextRef="#ctx0" brushRef="#br0" timeOffset="131736.39">15659 6407 1340 0,'0'0'302'16,"0"0"-83"-16,0 0-78 16,0 0-75-16,0 0 34 15,0 0-99-15,0 0 0 16,-7-2 2-16,7 2-3 15,-1 0-83-15,-1 0-313 16,1 6-1138-16</inkml:trace>
  <inkml:trace contextRef="#ctx0" brushRef="#br0" timeOffset="132727.51">17289 6401 1393 0,'0'0'335'0,"0"0"-265"0,0 0 32 16,0 0 43 0,0 0-88-16,0 0-24 15,0 0-6-15,0 0-26 0,0 0 62 16,-4 0-63-16,-1 3-36 15,-3 3-336-15</inkml:trace>
  <inkml:trace contextRef="#ctx0" brushRef="#br0" timeOffset="133603.35">16456 8407 895 0,'0'0'853'16,"0"0"-723"-16,0 0-130 15,0 0-75-15,0 0-14 16,0 0-57-16,0 0-202 15,0 13-737-15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3-05T01:06:59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13975 7256 960 0,'0'0'887'16,"0"0"-663"-16,0 0-75 15,0 0-4-15,0 0 0 16,0 0-122-16,0 0-10 0,-6 0 66 16,6 0-19-16,0 0 14 15,0 0 20-15,0 0-30 16,0 0 46-16,0 0-79 16,0 0-6-16,9 0 29 15,1 0-28-15,5 0 4 16,0 0-30-16,1 0 7 15,2 0 4-15,-1 0-11 0,-1 0-2 16,1 0-8 0,1 0 19-16,-1 0-15 0,-2 0 6 15,-4 0 0-15,-1 0-3 16,-1 0 3-16,-4 0-3 16,-2 0-3-16,0 0 12 15,-1 0-6-15,0 0 0 16,0 0 0-16,-2 0-18 15,1 0 18-15,-1 0-40 16,2 0-14-16,1 0-28 16,-1 0-29-16,1 0-74 15,-1 0-113-15,-2 0-222 0</inkml:trace>
  <inkml:trace contextRef="#ctx0" brushRef="#br0" timeOffset="382.36">14011 7474 899 0,'0'0'1314'15,"0"0"-1021"-15,0 0-126 16,0 0 5-16,0 0-60 16,0 0-88-16,0 0-5 15,17 0 69-15,-5 2-73 16,0-2-1-16,2 0 20 16,3 0-11-16,0 0 23 0,1 0-46 15,1 0 6-15,-1 0 9 16,-1 0-15-16,0 0 0 15,-4 0 6-15,-1 0-6 16,-4 0 0-16,-3 0-35 16,-1 0-73-16,-4 0-31 15,0 0-95-15,0-2-129 16,0-2-809-16</inkml:trace>
  <inkml:trace contextRef="#ctx0" brushRef="#br0" timeOffset="4746.2">14981 5245 1491 0,'0'0'353'0,"0"0"-94"16,0 0-105-16,0 0-24 16,0 0-14-16,0 0-45 15,0 0-8-15,-17-17-9 16,14 14-4-16,-4 1 40 16,-2 2-66-16,-1 0-18 15,-3 0 32-15,0 0-38 16,-4 3 1-16,2 3-1 0,0 3 1 15,0 0 8 1,2 0-9-16,-1 1 0 16,1 3 0-16,1-1 0 15,0 0 0-15,1-1 0 0,-1 4 2 16,0-2 5-16,2 1-7 16,0 2 0-16,0 1 0 15,2-1 0-15,0 1 0 16,-1-1 0-16,2 2 2 15,1 0 2-15,-1 2-4 16,-1-1 0-16,1 2 3 16,0 0-3-16,-1 2 0 15,1-1 0-15,2 2 1 0,-2 0 6 16,3 1-7-16,1 1 0 16,-1-4 1-16,1 2-1 15,0-2 0-15,1 1 0 16,2-2 1-1,-2 1 1-15,2-2-2 0,0 1 0 16,0-1-5-16,0-1 5 16,0 3 0-16,0-1 0 15,0 1 1-15,0 1 5 16,0-2-6-16,0 0-1 16,0-2-5-16,0-1 7 15,0-1-1-15,2-2 0 16,1-2 0-16,2-1 6 0,0 2-6 15,0-2 0-15,0 1-1 16,0 0 1-16,0 1 0 16,-2 0 0-16,1 2 1 15,1-2 7-15,-2 3-8 16,0-2 0-16,1 0 13 16,-1 0-13-16,0-1 8 15,1-1-8-15,1-1 1 16,0 1 27-16,1 0-28 15,1-2 0-15,2 3 18 16,-3-2-17-16,3 0 13 16,-2 0-14-16,-1 2 11 15,2-1 6-15,-1 2-17 16,1-2 0-16,1 3 8 16,-1-3-7-16,1 0-1 0,-2-1 0 15,2-2 9-15,-1-1 11 16,1-1-20-16,-1-2 1 15,0-2 20-15,-1 1-12 16,2 1 3-16,-3 0-12 16,2 1 7-16,3 1 2 15,-1-1-9-15,1 1 0 16,1 1 2-16,1 0-1 16,1 0-1-16,1-2 0 15,0 2 1-15,2-1 8 16,-3-1-9-16,3-1 0 15,-2 0 6-15,1 0-6 16,-3 0 1-16,0-1-1 16,1-1 6-16,-1 1 2 15,0-2-8-15,-1 0 0 0,1 0 0 16,1-2 1-16,-1 3-1 16,0-1 0-16,3 1 2 15,0-1 13-15,1-2-15 16,3 2 0-16,-2 0 1 15,4-3 1-15,-2 2 4 16,0-2-6-16,0 0 0 16,-3 1 6-16,-2-1-6 15,-2 0 0-15,-3 0-5 0,0 0 11 16,-1 0-6-16,1 0 0 16,2 0 0-16,-1-3 5 15,4-4-5-15,2-2 0 16,-1 0-1-16,1 0 2 15,0 0-1-15,0 1 0 16,-6 1 0-16,1 1 2 16,-2 0-2-16,-1-2 0 15,-1 1 1-15,0-2 1 16,0-2 3-16,1 1-5 16,-1-4 0-16,3-2-1 15,-1-2 1-15,0-3 0 16,0-1 0-16,-1 1 1 0,0 1 2 15,-2 4-3-15,0 0 0 16,-3 0-1-16,-1 3 1 16,3 1 0-1,-2-1 3-15,2 0-2 0,-2 0-1 16,2 0 0-16,-1-1 0 16,0 2-3-16,-2-2 3 15,2 0 0-15,-3-2 0 16,1 1 2-16,-1-2 7 15,-2-5-9-15,0 1 0 16,0-3-6-16,0 0 6 16,0 0 0-16,0 0 2 15,0 0-1-15,0 0 7 16,0 0-8-16,0 0 0 16,0-2 18-16,0 2-18 15,-2-3 0-15,-3 1 0 0,0-1 6 16,0 1-2-16,0 3 2 15,-2 0 0-15,2 2 39 16,-2 0-45-16,3 0 2 16,-2 1 17-16,2-1-8 15,-3-1 1-15,2 1-12 16,-2-1 1-16,2-2 18 16,1 3-19-16,0-1 0 15,-2 2 3-15,2 2 6 16,-2 2 14-16,2-1-23 15,-1 1 12-15,0 1 17 0,0 0-29 16,0 1 0 0,-2 2 15-16,0-1-8 15,0 1 17-15,-1-1-24 16,2 2 8-16,-3-1 35 16,1 0-42-16,0 1 0 0,-1-1 13 15,1-1-13-15,-2 2 11 16,1-2-12-16,3 3 0 15,-3-1 5-15,1 3-5 16,-1-2 0-16,-1 1-1 16,3 1 2-16,-4-2 11 15,1 3-12-15,0 1 0 16,0 0 8-16,2 0-8 0,1 1 0 16,1 2 10-1,-1 1-8-15,2-1 2 0,0 0-4 16,0 1 0-16,-2-1-4 15,1 1 4 1,-1 2 0-16,-2 0-3 16,1 0 9-16,0 0-8 15,-2 0 2-15,1 0 0 0,1 0-3 16,1 0 3-16,-1 0-1 16,1 0-7-16,-1 0 16 15,0 0-4-15,-1 0-4 16,-1 0 0-16,2 0-1 15,-2 0 1-15,1 0 0 16,-1 0-8-16,2 0 17 16,0 0-5-16,1 0-4 0,-2 0 0 15,3 0-9-15,-1 0 9 16,1 0 0-16,-3 0-9 16,2 2 21-16,1 1-19 15,-2 0 7-15,-1 0 0 16,1 1-5-16,1 1 5 15,-1-1-1-15,1 0 1 16,1-1 0 0,-1 0 13-16,0-2-13 0,2 1 0 15,0-1-8-15,-2 0 8 16,2-1 0-16,0 2 0 16,-2-1 2-16,3 1 11 15,-2-1-13-15,2 1 0 0,-3-1 2 16,2-1-2-1,-2 2 0-15,2-2 11 0,0 2-10 16,2-2 33-16,-3 0-34 16,3 0 0-16,0 0 15 15,-2 0-15-15,0 1 0 16,-2-1 2-16,1 2 5 16,-1-1 2-16,2 1-9 15,0-1 0-15,0 1 3 16,0-1-3-16,2 0 0 15,-3 1 10-15,2-1-10 16,1 1 24-16,-3-1-24 0,5 1 0 16,-3 0 12-1,1-2-12-15,1 1 0 16,-1 0 4-16,-1 1-2 16,1-2 13-16,0 0-15 0,0 2 0 15,-1-2 21-15,-1 1-20 16,1-1 6-16,0 2 15 15,-1-1-22-15,0 1 16 16,0 0-16-16,-2-1 0 16,2 0 12-16,1-1-11 15,3 1-1-15,-1-1 6 16,1 0 3-16,1 2-1 16,0-2-8-16,0 0 0 15,0 0 0-15,0 0 0 16,0 0 0-16,0 0-1 0,0 0 7 15,0 0-21 1,0 0-50-16,0 0-130 0,0 0-39 16,0 0-101-1,0 0-250-15,0-5-699 0</inkml:trace>
  <inkml:trace contextRef="#ctx0" brushRef="#br0" timeOffset="4871.84">14844 5313 1046 0,'0'0'1044'0,"0"0"-788"16,0 0-111-16,0 0 5 0,0 0-150 16,0 0-21-1,0 0-227-15,-4 63-536 0</inkml:trace>
  <inkml:trace contextRef="#ctx0" brushRef="#br0" timeOffset="5699.06">14912 7431 2227 0,'0'0'517'15,"0"0"-336"1,0 0 54-16,0 0-102 0,0 0-60 16,0 0-34-16,0 0-37 15,-9 0 64-15,9 0-45 16,0 0 12-16,0 0 51 15,0 0-23-15,0 0 1 16,9 0-10-16,1 0-34 16,6 0 60-16,-2 0-75 15,5 0 3-15,0 0 9 0,4 0-15 16,-2 0 0-16,3 0-12 16,-1 0-65-1,-1-1 25-15,1-6-133 16,-3 3-11-16,0-3-60 0,-7 4-264 15,-4 1-666-15</inkml:trace>
  <inkml:trace contextRef="#ctx0" brushRef="#br0" timeOffset="6378.97">15398 7178 1979 0,'0'0'474'0,"0"0"-295"16,0 0-37-16,0 0-69 16,0 0-2-16,0 0-71 15,0 0 0-15,-8-30 8 16,8 26-7-16,2-1 31 0,1 1 13 15,2-1 13-15,2-1 33 16,1-1-77-16,4-3-14 16,1 3 16-16,1 0-15 15,-3 4-1-15,-1 0 0 16,-2 3 1-16,-1 0-6 16,-4 9 5-16,1 4-4 15,-4 5 3-15,0 3 2 16,0 0 4-16,-5 0-5 15,-4 0 0-15,3-3 4 16,-1-3-4-16,2 0-3 0,0-3 3 16,2-1 0-1,0-2 1-15,0-2-1 16,2-1 10-16,1 0 11 16,0-1-21-16,0-2 0 0,0 1 17 15,5-2-10-15,4-1 7 16,2-1-14-16,4 0 1 15,2 0-10-15,0 0 9 16,0 0-78-16,-1 0-58 16,-2 0-83-16,-3 0-36 15,-3 0-136-15,-2 0-479 0</inkml:trace>
  <inkml:trace contextRef="#ctx0" brushRef="#br0" timeOffset="6858.19">15380 7488 1996 0,'0'0'528'0,"0"0"-367"16,0 0 35-16,0 0-39 15,0 0-134-15,0 0 7 16,0 0 29-16,30-7-23 16,-22 5 15-16,1 2-18 0,-1 0-15 15,2 0 62-15,2 0-69 16,1 0-10-16,3 0 17 16,1 0-17-16,2 0 18 15,3 0-19-15,-1 0 0 16,1 0-5-16,-2-1 5 15,-1 1-1 1,-1 0-8-16,-3 0 16 0,-2 0-8 16,-1 0 1-16,-2 0 0 15,0 0-9-15,0 0 9 16,-1 0-15-16,1 0 14 16,0 0-15-16,0 0 16 15,-2 0-15-15,0 0-25 16,-2 0 22-16,-5 0-42 0,-1 0-24 15,0 1-22-15,-1 5-44 16,-18 4-65-16,2 0-325 16,1-4-1332-16</inkml:trace>
  <inkml:trace contextRef="#ctx0" brushRef="#br0" timeOffset="7420.23">15513 7765 2116 0,'0'0'491'15,"0"0"-352"-15,0 0 37 16,0 0-97-16,0 0-54 15,0 0-24-15,0 0 13 16,-34 51-14-16,17-32 1 16,-1-1 21-16,-1 2-21 15,2 0 16-15,2-3 17 16,5-3 5-16,2-1-1 16,3-5-38-16,4-2 0 15,-1-1 15-15,2-3-15 0,0 1 0 16,0-3 26-16,0 0-11 15,0 0 21-15,0 0-28 16,0 3-2 0,0-3 46-16,5 0-42 15,2 4 1-15,3-3 20 0,1-1-30 16,6 0 37-16,0 0-38 16,4 0 1-16,1 0 35 15,-2 0-24-15,0-1 4 16,-3-3 1-16,-2 1-16 15,-2 0 13-15,-1 3-14 16,-2 0 0-16,0 0-9 16,0 0 9-16,-2 0-14 15,0 0-17-15,1 0-35 0,-2 0 16 16,-1 0-60-16,1 0-90 16,-5 0-10-16,-1 0-247 15,-1-5-347-15</inkml:trace>
  <inkml:trace contextRef="#ctx0" brushRef="#br0" timeOffset="7670.84">15620 7819 2046 0,'0'0'638'0,"0"0"-492"15,0 0 36-15,0 0-59 16,0 0-75-16,0 0-5 15,-20 104-43-15,20-76 1 16,0 3 19-16,-1-3-20 0,-1 1 0 16,1-3 0-16,-1 1 7 15,1-3-7-15,1-2 0 16,0-6-49-16,0-4-55 16,0-4-129-16,0-8-64 15,4 0-271-15,1 0-792 0</inkml:trace>
  <inkml:trace contextRef="#ctx0" brushRef="#br0" timeOffset="8281.9">15838 7723 1776 0,'0'0'496'16,"0"0"-381"-16,0 0 49 15,0 0-50-15,0 0-69 16,0 0 6-16,0 0-17 16,-56 12 27-16,43 12 26 15,2 4-14-15,-1 5 44 16,4-1-62-16,4-1-31 15,4-7 27-15,0-7-50 0,2-4 1 16,13-10-2-16,2-3-3 16,4-6 3-16,1-15-57 15,-2-6-41 1,-3 2 71-16,-7 4-11 0,-5 4 38 16,-3 8 17-16,-2 5 31 15,0 4 41-15,0 0-64 16,0 4-23-16,1 10 34 15,2 2-26-15,3 2 2 16,2 0-3-16,0 2-1 16,1-2 19-16,1 1-27 15,-3 2 0-15,-3-1 19 16,-2 3 0-16,-2 1 8 0,0 1 12 16,-6 1-24-1,-10-2 36-15,0-3-51 16,-1-3 6-16,0-6 21 0,4-4-21 15,-1-5 9-15,6-3 16 16,2 0-30-16,0 0 43 16,3 0-44-16,0-5-34 15,1-1-43-15,0-2-92 16,2 0-29-16,-1-6-172 16,-1 1-317-16,0 0-1295 0</inkml:trace>
  <inkml:trace contextRef="#ctx0" brushRef="#br0" timeOffset="11790.3">17718 4484 2232 0,'0'0'566'0,"0"0"-373"15,0 0 0-15,0 0-70 16,0 0-92-1,0 0-19-15,0 0-12 0,-2 48 0 16,-3-7 69-16,0 11-36 16,-2 6 45-16,2 4 36 15,2-4-60-15,1-2-21 16,2-5-25-16,0-7 5 16,0-5 7-16,0-8-20 0,0-4-3 15,3-10-6 1,1-4 9-16,-2-6-51 0,-1-6-60 15,1-1-23-15,0 0 80 16,1-15-95-16,2-8-160 16,0-7 42-16,-1-7-85 15,-3-4-348-15,-1-2 38 16,0-1 413-16,0 1 249 16,-5 5 530-16,0 1-246 15,2 6 78-15,3 1-126 16,0 2-42-16,0 1-52 15,2 3-41-15,11 4 44 16,5 1-77-16,2 8-32 0,4 5 8 16,1 6-35-1,-4 0-1-15,-1 16-8 16,-3 10-18-16,-9 5 8 16,-5 6 10-16,-3-2 0 0,-6 2-8 15,-9-2 14-15,-3-5-12 16,-1-3 5-16,6-3 1 15,3-6 3-15,7-3-3 16,3-2 0-16,0 2-1 16,13 0 2-16,6 2 10 15,2 1 13-15,3 0-23 16,-3 0 78-16,-1 1-35 16,-3-1-4-16,-5 1 23 15,-9 0-32-15,-3 0 5 0,-1 5-15 16,-20 1-10-16,-4-1 39 15,-3-3-50-15,-1-3 0 16,6-6 16-16,4-6-2 16,9-3 7-1,6-3-21-15,4 0 6 0,1-12-5 16,21-9-1-16,10-6-54 16,8-5-39-16,5-2-106 15,2-3-50-15,-2 6-96 16,-7 4-169-16,-8 7 256 15,-9 10 219-15,-15 8 39 16,-6 2 316-16,0 11 28 16,-12 10-33-16,-4 6-101 0,0 4-46 15,5-4 28-15,6-3-117 16,5-5-38-16,2-8 5 16,16-3-41-16,7-8 29 15,4-1-30-15,-3-17-7 16,-6-5-14-16,-7-2 21 15,-9-3 0-15,-4 3 5 16,-5 4-5-16,-11 3 24 16,-4 6-24-16,2 3 0 15,5 4 1-15,5 2-1 16,3 2-31-16,5-2-76 16,0-8-159-16,0 1-260 15,0-4-1653-15</inkml:trace>
  <inkml:trace contextRef="#ctx0" brushRef="#br0" timeOffset="11965.03">18217 4684 1741 0,'0'0'599'0,"0"0"-374"16,0 0 36-16,103-48-102 15,-80 48-92-15,-12 2-28 16,-11 22-39-16,-1 9-18 15,-41 26-142-15,0-6-198 16,2-6-564-16</inkml:trace>
  <inkml:trace contextRef="#ctx0" brushRef="#br0" timeOffset="12123.77">18336 4880 2292 0,'0'0'338'0,"0"0"-262"16,0 0-76-16,0 0-202 15,-88 35-1733-15</inkml:trace>
  <inkml:trace contextRef="#ctx0" brushRef="#br0" timeOffset="15907.45">16618 4537 1448 0,'0'0'405'15,"0"0"-158"-15,0 0-53 16,0 0-25-16,0 0-62 15,0 0-32-15,0 0 8 16,0-16-23-16,0 16 10 16,0 0 6-16,-3 0-55 15,-9 0 38-15,-3 0-59 16,-3 5 0-16,-2 6 12 16,-2 0-6-16,0 0 4 15,2 2-10-15,2 0 10 16,-1 3-8-16,3-2-2 0,0 3 0 15,3 0-3-15,-2 0 4 16,2 3-1-16,-2 0 0 16,0 1 2-16,0 1 10 15,0-1-12-15,0 2 0 16,0-3 8-16,1 2-7 16,1-1 10-16,-1-1-11 15,5-2 1-15,-1 1 7 16,1-1-8-16,-1 2-3 15,2-1 3-15,-1 2 1 0,1 1 6 16,1 0-7 0,1-3 1-16,-1 1 8 0,0 0-9 15,3-3 0 1,-2 4 7-16,2-2-7 0,0 0 9 16,-1 2-9-16,2 0 0 15,-1 1 9-15,3-1-9 16,-3 1 0-16,3-1 5 15,-1 0-4-15,0 0 6 16,0 1-7-16,1 0 0 16,-1-3 12-16,2 1-12 15,-1-2 0-15,-1 0 11 16,0-1-10-16,-1-1 15 0,1 2-16 16,-1-1 2-16,1 1 31 15,0 0-33-15,1 0 0 16,1 0 14-16,0-1-14 15,0 0 15-15,0-4-15 16,0 1 8-16,0-4 14 16,0-1-22-16,0 1 0 15,0-1 8 1,0 1-8-16,0-2 20 0,0 1-20 16,0 1 0-16,0-2 15 15,0 2-15-15,0-4 0 16,0-1 4-16,0 1-1 15,0-2 4-15,0-1-7 16,0-3 0-16,0 1-3 16,0-1 3-16,0 0-12 0,0 0-12 15,0 0-40-15,0 0-35 16,-2-19-175-16,-3-1-269 16,0-3-146-16</inkml:trace>
  <inkml:trace contextRef="#ctx0" brushRef="#br0" timeOffset="16238.26">16027 5578 992 0,'0'0'886'0,"0"0"-665"15,0 0-13-15,0 0-6 16,0 0-82-16,0 0-54 16,-5 93 22-16,5-66-33 15,0 0-5-15,0 2 23 16,0 0-22-16,0-2 28 0,0 1-31 15,0-4-24-15,0-2 46 16,0-9-62-16,0-4 16 16,0-4-2-16,3-5-4 15,2 0 48-15,5-11-5 16,5-12-31-16,3-4 35 16,4-5-61-16,0 4-2 15,-5 1 7-15,-3 6-8 16,-5 6 6-16,-2 3-7 15,-4 5-48-15,-3 1 16 16,0 2-74-16,0 0-36 0,0-3-141 16,0 4-59-1,0-3-423-15</inkml:trace>
  <inkml:trace contextRef="#ctx0" brushRef="#br0" timeOffset="19126.98">16592 5981 765 0,'0'0'247'16,"0"0"-168"-16,0 0-55 16,0 0 10-16,0 0-33 15,0 0 16-15,0 0 41 16,0 0 41-16,0 0 37 15,0 0-4-15,-2 0-30 0,2 0 9 16,0 0-57-16,0 0-26 16,0 0-11-16,0 0-16 15,0 0 11-15,0 0-12 16,0 0 0-16,0 0 13 16,0 0 3-16,0 0 25 15,0 0 12-15,0 0-8 16,0 0 25-16,0 0-41 15,0 0-17-15,0 0 15 16,0 0-27-16,0 0 0 0,0 0-1 16,0 0 2-16,0 0 11 15,0 0-11 1,0 0 21-16,0 0 46 16,0 0-29-16,0 0-3 0,0 0-7 15,0 0-29-15,0 0 31 16,0 0-31-16,0 0 0 15,0 0-4-15,0 0 4 16,0 0-1-16,0 0 1 16,0 0 0-16,0 0 24 15,0 0-12-15,0 0 3 16,0 0 25-16,0 0-21 16,-2 0-8-16,2 0-11 0,0 0 1 15,-2 5 17-15,2 4-18 16,-1 2 21-16,1 2 28 15,-2 0-25-15,2 1 1 16,0-2-8-16,0 0-16 16,0 0 48-16,0-2-49 15,0-1 0-15,0 0 5 16,0-1-4-16,0-2-1 16,0-2 0-16,0-1 12 15,0-3-3-15,0 2-9 16,0-2 0-16,0 0 8 15,0 0-8-15,0 0-1 16,0 0-12-16,0 0-42 16,0 0 40-16,0 0-79 15,0 0-82-15,0-2-103 0,0-4-394 0</inkml:trace>
  <inkml:trace contextRef="#ctx0" brushRef="#br0" timeOffset="22919.55">16503 6077 811 0,'0'0'769'0,"0"0"-492"16,0 0-123-16,0 0 2 15,0 0-47-15,0 0-57 16,0 0 50-16,0-3 5 16,0 3-26-16,0 0 41 15,0 0-51-15,0 0-11 16,0 0 16-16,0 0-43 0,0 0-4 15,0 0-19 1,0 0-4-16,5 0 46 0,7 0-28 16,2 0-12-16,5 0 13 15,0 0-24-15,1 0 8 16,1 0-9-16,3 0-122 16,7 0-67-16,-6 0-283 15,-5 0-472-15</inkml:trace>
  <inkml:trace contextRef="#ctx0" brushRef="#br0" timeOffset="24424.04">16344 7500 1174 0,'0'0'746'15,"0"0"-534"-15,0 0-55 16,0 0-19-16,0 0-39 16,0 0-87-16,0 0 10 15,-3 0 78-15,3 0-22 16,0 0 44-16,0 0 7 15,0 0-35-15,0 0-1 16,0 0-56-16,0 0-19 16,0 0 41-16,0 0-49 15,1 0 2-15,12 0 8 0,-2 0-19 16,2 0 22-16,2 0-23 16,2 0 0-16,-1 0 0 15,3 0 0-15,1 0 0 16,0 0-1-16,0 0 7 15,2-2 2-15,-4-2-8 16,-2-1 0 0,-3 4-6-16,-5-2 6 0,1 3 0 15,-5 0-1-15,3 0 3 16,-2 0 1-16,2 0-3 16,-1 0 0-16,0 0 0 15,-2 0 0-15,0 0-5 16,-1 0 4-16,-1 0 2 15,-2 0 11-15,0 0-12 16,0 0 0-16,0 0 14 0,0 0-8 16,0 0-6-16,0 0 0 15,0 0 6-15,0 0-32 16,0 0 8-16,0 0-85 16,0 0-38-16,0 0-191 15,0-3-262-15,0-3-1453 0</inkml:trace>
  <inkml:trace contextRef="#ctx0" brushRef="#br0" timeOffset="25744.09">17213 7041 1761 0,'0'0'518'16,"0"0"-385"-16,0 0 35 16,0 0-85-16,0 0-13 15,0 0-61-15,0 0 3 16,8-10 18-16,-8 10 0 15,0 0 40-15,0 0-6 16,0 0-38-16,0 0 43 16,0 0-59-16,0 0-10 15,0 0 21-15,0 0-21 16,0 0 4-16,0 0-4 16,0 0 0-16,0 0 2 15,0 0-2-15,-6 8 0 16,-4 3 6-16,-3 5-5 0,-4 3 20 15,-3 2-21 1,1 0 0-16,1-1 3 0,-1-2-3 16,5-2-1-16,-2-1 0 15,5-3 2-15,1-1 4 16,3-2-5-16,2-2 0 16,2-1 3-16,-1-3-3 15,4 0-5-15,0 0 4 16,-2 0 2-16,2 2 9 15,0-2-10-15,0 1 0 16,0-1 18-16,0 0-18 0,0 0 0 16,0 0 11-1,0-1-11-15,0-1 24 0,2 1-24 16,8-1 0-16,2-1 23 16,3 0-22-16,5 0-1 15,0 0 21-15,4 0-21 16,-3 0 12-16,1 0-12 15,0 0 0-15,1 0-4 16,0-3 4-16,1 0 0 16,-3 0-5-16,-2 0 11 15,-4 2-3-15,-1-1-3 16,-6 2 0-16,-2 0-15 0,0 0 15 16,-2 0 0-16,-1 0-7 15,1 0-3 1,-1 0 9-16,-1 0-40 0,0 0-57 15,-2 0 16-15,0 0-57 16,0 2-23-16,0 2-76 16,-7 1-153-16,-3-1-1072 0</inkml:trace>
  <inkml:trace contextRef="#ctx0" brushRef="#br0" timeOffset="26051.12">17286 7055 2027 0,'0'0'492'0,"0"0"-298"16,0 0-6-16,0 0-133 16,0 0-55-16,0 0 1 15,0 0 20-15,-6 96-21 16,3-58 31-16,1-1 78 15,-1 2-46-15,1 0-27 16,0-3-4-16,2-4-31 16,0-2 21-16,0-6-22 15,0-3-5-15,0-3-11 16,2-5-25-16,1-4-53 16,-1-4-98-16,2-3-61 15,-1-2-36-15,-2 0-42 16,1-6-325-16</inkml:trace>
  <inkml:trace contextRef="#ctx0" brushRef="#br0" timeOffset="26670.27">17522 6984 765 0,'0'0'1373'0,"0"0"-1059"15,0 0-83-15,0 0-18 16,0 0-128-16,0 0-83 16,0 0 25-16,-8-9-27 0,16 9 0 15,0 0 5 1,4 0-4-16,2 0 8 0,1 3-3 15,3 3 6-15,4-3 10 16,0 0-22-16,-2-3-12 16,-2 0 4-16,-4 0-36 15,-7 0-1-15,-3 0 17 16,-4 3 7-16,0 6 21 16,-2 7 9-16,-11 8 78 15,0 10 16-15,-2 4-19 16,3 5-9-16,4 1-4 15,2-4-63-15,6-1 46 16,0-6-54-16,0-4 0 16,0-5-1-16,2-5 1 15,2-2 0-15,-1-5 0 0,-2-4-79 16,-1-2 7-16,0-6-152 16,0 0-29-16,0-13-210 15,-1-1-1142-15</inkml:trace>
  <inkml:trace contextRef="#ctx0" brushRef="#br0" timeOffset="26812.94">17572 7262 1770 0,'0'0'518'15,"0"0"-320"-15,0 0-59 16,0 0-31-16,0 0-96 16,0 0-11-16,90-70-2 15,-64 61-65-15,0 3-71 16,-7 3-183-16,-8 3-368 0</inkml:trace>
  <inkml:trace contextRef="#ctx0" brushRef="#br0" timeOffset="27526.36">17073 7634 1487 0,'0'0'618'0,"0"0"-498"16,0 0 71-16,0 0-90 15,0 0-70-15,0 0-15 0,0 0-5 16,22-5 51-16,-13 2 8 16,4-2 32-16,0 2 46 15,1 2-82 1,5-1-7-16,4 2-8 0,4-2-22 16,5 1 4-16,5-1-29 15,-1-1 4-15,6 1 28 16,0-1-36-16,1 2 0 15,1-1 6-15,-1 1-5 16,0-1 13-16,3 0-12 16,2-1 7-16,1 0 12 15,1-1-21-15,-1 1 0 16,-6 0 0-16,-5 0 1 0,-9 3 3 16,-9 0-4-16,-7 0 0 15,-6 0-5-15,-4 0 5 16,-1 0 0-16,-1 0 8 15,-1 0-8-15,0 0 17 16,2 0-17-16,-2 0-7 16,0 0-13-16,0 0-26 15,0 0-74-15,-7 0-76 16,-17 6-73-16,0 1-84 16,0-1-380-16</inkml:trace>
  <inkml:trace contextRef="#ctx0" brushRef="#br0" timeOffset="28080.56">17420 7894 2072 0,'0'0'525'0,"0"0"-426"15,0 0 155-15,0 0-118 16,0 0-79-16,0 0-57 16,0 0 0-16,-14 26 23 15,-2-7-22-15,-2 3 16 16,-4 3 8-16,2-1-17 15,-2-1 31-15,6-2-38 16,1-5 0-16,3-1 41 0,5-6-41 16,6-2 14-16,1-2-9 15,0-2 3-15,0 0 18 16,1-1-27-16,11-2 1 16,3 0 59-16,3 0-33 15,4 0 14-15,3 0 1 16,0 0-29-16,2-3 47 15,0-2-60-15,-1 0 2 16,1 1 20-16,-3 1-22 0,-4 1 0 16,-2 2 0-1,-4 0 1-15,-3 0-2 0,-1 0 1 16,-2 0-35-16,-1 0 19 16,-2 0-62-16,0 0-14 15,1 0-26 1,-5 0-89-16,1 0-59 0,-2-4-197 15,0-2-402-15</inkml:trace>
  <inkml:trace contextRef="#ctx0" brushRef="#br0" timeOffset="28327.15">17558 7953 1876 0,'0'0'648'0,"0"0"-496"16,0 0 48-16,0 0-100 0,0 0-46 15,0 0 9-15,-12 99-8 16,12-67 1-16,0-1-17 16,0-1-32-16,0-1 42 15,0-2-49-15,0 0 0 16,0-3 1-16,0-1-1 16,0-5-30-16,3-3-48 15,2-5-77-15,2-2 4 16,0-7-55-16,6-1-61 15,-2-4 9-15,1-7-388 0</inkml:trace>
  <inkml:trace contextRef="#ctx0" brushRef="#br0" timeOffset="28935.64">17950 7826 1846 0,'0'0'375'0,"0"0"-190"16,0 0 6-16,0 0-45 16,0 0-49-16,0 0-47 15,0 0 46-15,-42-24-61 16,30 30-16-16,-1 11 47 15,2 5-18-15,-1 5 10 16,3 3-16-16,5 0-24 16,4-6 43-16,0-2-61 0,0-7 0 15,10-8 12-15,6-3-12 16,4-4 0-16,2-7-20 16,1-9-46-16,-3-3 54 15,-5-1-59-15,-5 3 25 16,-4 3 46-16,-5 8 0 15,-1 0 44-15,0 6 16 16,0 0-47-16,0 3 55 16,0 11-34-16,0 5-12 0,0 2 11 15,0-1-31-15,7 4 13 16,3 0-15-16,0 0 7 16,-2 2 34-1,-1-1-35-15,-2-1-6 0,-5 2 33 16,0-2 3-16,0 0-5 15,-14-2-31-15,0-4 8 16,-3-4 30-16,0-4-38 16,3-6 0-16,1-4 13 15,3 0-11-15,2 0-2 16,3-6-30-16,0-2-86 16,2 0 19-16,-1-2-87 15,3-7-129-15,1 4-163 16,0-1-402-16</inkml:trace>
  <inkml:trace contextRef="#ctx0" brushRef="#br0" timeOffset="44455.11">18395 7525 1532 0,'0'0'383'0,"0"0"-185"16,0 0 30-16,0 0-93 15,0 0-28-15,0 0-39 16,0 0 13-16,0 0 16 16,0 0 6-16,0 0 25 15,0 0-41-15,0 0-34 16,0 0 37-16,0 0-51 15,0 0 1-15,0 0 2 16,0 0-26-16,0 0 23 16,0 0-39-16,0 0 2 15,0 0-2-15,4 0 0 16,7 0 0-16,0 2 0 16,2-2 6-16,4 2 3 15,0-1-9-15,1 1 0 0,1-2 0 16,-1 0 0-16,0 0 0 15,2 0-6-15,-1 0 15 16,0 0-18-16,-2-5 3 16,-1 2-10-16,-4 0-2 15,-4 0 18-15,-3 3-5 16,-2 0 4-16,1 0 2 16,-3 0-1-16,2 0 0 15,3 0 0-15,-3 0-9 16,2 0 9-16,2 0-1 15,-2 0 1-15,1 0-3 16,0-2-9-16,-3 2 12 16,0 0 0-16,1 0-8 15,-4 0 8-15,1 0-6 16,-1 0 6-16,0 0-22 0,0 0 16 16,0 0-46-16,0 0-34 15,0 0 14-15,2 0-103 16,-2 0-21-16,0 0-45 15,0 0-112-15,0-1-359 0</inkml:trace>
  <inkml:trace contextRef="#ctx0" brushRef="#br0" timeOffset="44806.22">18579 7409 1807 0,'0'0'522'0,"0"0"-360"16,0 0 5-16,0 0-81 15,0 0-56-15,0 0-15 16,0 0 45-16,-6 80-21 16,8-45 22-16,2 1 54 15,-1 0-54-15,0 0-4 16,1-2-9-16,0-1-37 15,-2-6 32-15,2-3-43 16,-1-5 1-16,-2-4 5 0,1-4-6 16,-2-5 0-16,0-3 0 15,1-3 6-15,-1 0-18 16,0 0-24-16,0 0-60 16,0-8-72-16,4-16-144 15,-1 2-300-15,3-2-1172 0</inkml:trace>
  <inkml:trace contextRef="#ctx0" brushRef="#br0" timeOffset="49283.91">19013 4770 1232 0,'0'0'243'0,"0"0"-59"16,0 0 32-16,0 0-75 15,0 0-27-15,0 0-59 16,0 0-4-16,1-27 65 15,-1 25-57-15,0 1 3 0,0 1 7 16,0-2-22-16,0 2-1 16,-1 0-43-16,-3 0 8 15,0 0 11-15,-3 0-22 16,0 0 0-16,1 0 0 16,-3 0 6-16,1 0 8 15,-1 5-14-15,1 0 2 16,0-1 22-16,1 3-24 15,-2-2 0-15,2 1 6 16,-3 2-6-16,1 0 7 16,-1-2-7-16,0 1 0 15,1 1 5-15,-1-2-5 16,2 3-5-16,0-2 5 16,-1-1 1-16,2 2 7 15,1-2-8-15,-2-1 0 0,1 0 0 16,-1 1 0-16,-1 0 0 15,1 2 3-15,-2-2-2 16,0 1 1-16,1 1-2 16,1-1 0-16,0 1 3 15,1-1-3-15,1 1-1 16,-1-1-1-16,0 1 4 16,1-2 1-16,-3 1-3 15,2 1 0-15,-1-2 3 16,0 1-3-16,-1 2-3 15,-1-1 3-15,2 1 1 16,2 0 2-16,-3 1-3 16,2 2 0-16,2 0 0 15,-2 0 0-15,3 1-5 16,-3-2 4-16,0 0 2 0,-1-1 5 16,0 3-6-16,-1-2 0 15,0-1-1-15,2 2 1 16,-2-2 0-16,-1 4 0 15,0-2 0-15,0 2 7 16,0-1-7-16,0 1 0 16,1-1-1-16,-1-1 1 15,0 0 0-15,2 0 6 16,0-2-5-16,-1 1 5 16,1 1-6-16,-2-1 0 0,0 3 5 15,2-1-5 1,-2 1 0-16,1-1 7 0,1 1-7 15,-1 0 20-15,3-1-20 16,-1 0 0-16,1-1 18 16,-1-3-18-16,0 0 0 15,1 0 11-15,-1 0-10 16,0 2 13-16,1-2-14 16,-3 1 0-16,0 2 7 15,1 0-7-15,0 0 0 16,0 0 10-16,1 0-9 15,0 0 24-15,1 2-25 16,-1-1 0-16,0-2 29 0,0 2-29 16,3 1 0-16,-2-1 8 15,3 3-7-15,-2-2 12 16,0 2-13-16,2-1 0 16,-2 2 16-16,1-1-16 15,1 0 0-15,-1 1 12 16,1 3-12-16,0-3 29 15,1 3-29-15,0-1 1 16,1 3 17-16,-1-3-18 16,1 1 0-16,1 0 0 15,-2 1 1-15,2 0 14 16,0-2-15-16,0 1 0 16,0-2 1-16,0 0-1 15,0-2 0-15,0 2-1 16,0-1 2-16,0 1 0 0,0 0-1 15,0 0 0-15,3 1 2 16,0 2-2-16,1-2 0 16,-1 2 9-16,0-2-8 15,1 3 10-15,1-3-11 16,-2 0 0-16,1-1 2 16,1 1-1-16,-2-1-1 15,1-1 7-15,0 0-5 16,0 1 19-16,-1 0-21 15,0-2 0-15,0 1 3 16,1 0-3-16,-2 0 0 16,-1-1 2-16,3 1 7 15,-2-2 6-15,1 0-15 16,-1 0 0-16,1-2 29 16,-2-1-29-16,1 0 0 0,0-1 15 15,1-1-14-15,-1 1 23 16,-1-1-24-16,3-1 0 15,-1 2 18-15,0-1-18 16,1 2 0-16,-1-1-1 16,2-2 7-16,-1 0 11 15,-1 0-17-15,0-2 0 16,1 1 4-16,1 0-4 16,-2 0 0-16,2 0 1 15,0 0 9-15,0 0-2 0,0 0-8 16,0 1 0-1,0-1 6-15,-1 0-6 0,0 0 0 16,2 0-8 0,-2-1 16-16,3 1-7 0,0-2-1 15,0 2 0-15,-1-3-1 16,2 1 1-16,1 1 0 16,3-3-1-16,-2-1 7 15,3 0-3-15,1-3-3 16,-1 1 0-16,0-1 5 15,-1 0-4-15,-2 2-1 16,1-2 0-16,-1 0 7 16,1 1-2-16,-1-1-5 0,0 0 0 15,1 0-5 1,1 0 6-16,0 0-1 0,-2 0 0 16,0-3 8-1,0 1-7-15,-2-3-1 0,1 1 0 16,-3-1 6-16,1 2-6 15,-4 0-1-15,3 1 1 16,-2 0 0-16,1-1 6 16,2-2-6-16,1 0 0 15,1-2-3-15,-1 0 3 16,2 1-1-16,-2-2 0 16,-1 0 1-16,-1 3 6 15,1 0-6-15,-2 0 0 16,1 1-3-16,-2-3 3 15,0 4 0-15,1-4 0 0,2 1 0 16,-3 0 7-16,3 1-7 16,0-1 0-16,-2 1-1 15,0 0 1-15,0-1 0 16,0 1-8-16,2-2 16 16,0 1-4-16,-1-2-4 15,-1 2 0-15,1 0-6 16,1 0 6-16,-2 2 0 15,0-2-1-15,0 1 3 16,1 1 2-16,-3 1-4 16,2 0 0-16,0 0-4 15,0 0 4-15,0 0 0 16,-1 0-1-16,0 0 2 16,1-2 4-16,0 2-5 0,0 0 0 15,2-1-5-15,-1-2 5 16,1 1 0-16,2-1 0 15,-3 0 1-15,1 0 3 16,0 2-4-16,-1-4 0 16,1 2-3-16,0-1 3 15,-1-2 0-15,3 0 0 16,-2-1 0-16,1 0 3 16,-2-2-3-16,3-1 0 15,-3-1-3-15,1-2 3 16,0 0 0-16,-2-3 0 15,0-3 1-15,-2-6-4 16,0 0 3-16,-3-6 0 0,0-3-8 16,0-2 8-1,0-1 0-15,0 0-7 0,0 2 14 16,0 5-4-16,0 3-3 16,0 5 0-16,0 1-6 15,-1 3 7-15,-1 0-1 16,1 0 0-16,-1 1 0 15,0-2 3-15,0-2-3 16,1 0-3-16,1-2-6 16,0 0 9-16,0 1 0 15,0-2 0-15,0 0 1 16,0 0 2-16,0-4-3 16,0 1 0-16,0 0-4 15,0 1 4-15,0 2-1 16,0-1 1-16,0 4 0 0,1 1 9 15,1 2-9-15,0-1 0 16,0 1-9-16,-1-3 10 16,1-3-1-16,-2 0 0 15,0-3 9-15,0 1-9 16,0-1 0-16,0-1 0 16,0 1-1-16,0 2 1 15,0 0-6-15,0 2 6 16,0 3 0-16,0 4 9 15,0-1-9-15,0 3-1 0,0 3 1 16,-2-2 0-16,-1 1 0 16,-1 0 0-16,3 0 1 15,-1 2 9-15,2-2-10 16,0 1 0-16,-1-1-6 16,1 0 7-16,0-1-1 15,-2 1 0-15,1 1 1 16,-2 4 7-16,3-1-8 15,-1 4 0-15,-1-1 5 16,1 2-4-16,-1-1-1 16,1 2 0-16,-3 0 9 15,-1-2 29-15,-2 0-37 16,-1-1-1-16,0 0 28 16,-1 0-16-16,2 2 6 15,1 2-18-15,1 1 12 0,0 0 0 16,0 0-12-16,0 0 0 15,-1 1 3-15,2-1-3 16,-2 0 0-16,0 0-9 16,1-1-63-16,0 1 59 15,0 3-68-15,-1 0-70 16,-10 10-97-16,1 10-112 16,-3 3-450-16</inkml:trace>
  <inkml:trace contextRef="#ctx0" brushRef="#br0" timeOffset="51132.42">19075 7390 1756 0,'0'0'600'0,"0"0"-445"16,0 0 67-16,0 0 8 15,0 0-143-15,0 0-36 16,0 0 13-16,-3-5-16 16,3 5 27-16,0 0 12 15,0 0 1-15,0 0 77 0,0 0-84 16,0 0-21-16,0 0-4 15,6-3-40-15,8 3 25 16,0-4-41-16,5 1 15 16,-1 2 9-16,2-2-24 15,2 1 0-15,-2 2-1 16,-2 0 10-16,1 0-11 16,-6 0 2-16,0 0 0 15,-3 0-9-15,-1 0 9 16,-3 0-12-16,0 0 12 15,-3 0-22-15,1 0 2 0,-3-1-58 16,2-3-70 0,0 1 37-16,1-3-78 15,4-9-37-15,-1 3-146 0,0 1-373 16</inkml:trace>
  <inkml:trace contextRef="#ctx0" brushRef="#br0" timeOffset="51622.28">19496 7100 2016 0,'0'0'579'0,"0"0"-421"15,0 0 113-15,0 0-126 16,0 0-97-1,0 0-18-15,0 0-30 0,-24 1 0 16,21 15 7-16,0 5-6 16,1-2-1-16,2 1 30 15,0-1-13-15,2-1 20 16,10 0-37-16,1-1 7 16,5-2 10-16,0 0-17 15,1 0 0-15,-2-2 5 16,-1-2-4-16,-4-2 13 15,-2 0-14-15,-5-1 0 16,-3-1 44-16,-2 0 4 0,0-1 24 16,-4 4 58-16,-9-4-44 15,1-1-20-15,1 0-48 16,1-3-12-16,1-2 31 16,3 0-37-16,-3 0 0 15,2 0 4-15,-3 0-3 16,0 0-2-16,0 0-38 15,1 0-80-15,-1 0-34 16,3 0-46-16,0 0 10 16,7-10-61-16,0-3-103 15,0-1-404-15</inkml:trace>
  <inkml:trace contextRef="#ctx0" brushRef="#br0" timeOffset="51841.09">19521 7066 1773 0,'0'0'632'0,"0"0"-456"16,0 0 31-16,0 0-97 16,0 0-83-16,0 0-16 15,0 0-11-15,70-3 18 16,-47 3-18-16,1 0-30 15,-2 0 6-15,4 0-134 16,-4 0-170-16,-7 3-316 0</inkml:trace>
  <inkml:trace contextRef="#ctx0" brushRef="#br0" timeOffset="52322.9">19436 7590 1899 0,'0'0'552'16,"0"0"-422"-1,0 0 78-15,0 0-30 16,0 0-125-16,0 0-6 0,0 0 19 16,1 0-25-16,6 0 32 15,-2 0-5-15,0 0-18 16,3 0 36-16,1 0-56 15,4-2 19-15,2 2 5 16,3 0-40-16,2 0 23 0,2 0-37 16,1 0 0-16,-1 0 1 15,2 0-1-15,-5 0-1 16,2 0 1-16,-3 0-39 16,-1 0 2-16,-4 0-64 15,1 0-54-15,-3 0-19 16,-4 2-203-1,-2 2-289-15,-5 1-596 0</inkml:trace>
  <inkml:trace contextRef="#ctx0" brushRef="#br0" timeOffset="52805.44">19579 7805 2244 0,'0'0'497'0,"0"0"-332"16,0 0 79-16,0 0-175 15,0 0-46-15,0 0-14 16,0 0-2-16,20-21-5 16,-6 21-2-16,-1 0 0 15,-1 0-3-15,1 6 3 16,-3 8 0-16,-1 1-8 15,-3 3 19-15,-3 1-14 16,-3 2 3-16,0 0 0 16,-6 2-3-16,-7 0 3 15,-1-3-2-15,1-2 1 16,3-4 1-16,3 2-3 16,5-2 3-16,2 1 0 0,0 1-4 15,7-2 4-15,6 0 0 16,6-4 10-16,-2 1-9 15,1-3 37-15,-3-4-23 16,-5 0 2-16,-5-1 45 16,-5 2-56-16,0 1 15 15,-13 3 17-15,-13 3-28 16,-6 1 25-16,-2 0-35 16,-3-5-96-16,2-3-18 15,-9-5-170-15,11 0-63 0,6 0-433 16</inkml:trace>
  <inkml:trace contextRef="#ctx0" brushRef="#br0" timeOffset="55025.87">13998 8936 1957 0,'0'0'505'15,"0"0"-366"-15,0 0 25 16,0 0 33-16,0 0-128 15,0 0-25-15,0 0 48 16,-2 0-26-16,2 0 4 16,0 0-3-16,0 0-19 0,0 0 63 15,0 0-60 1,0 0-16-16,0 2 14 0,9 1-17 16,3 0 17-16,2 1-37 15,5-1 3-15,1 0 15 16,3 0-30-16,2-3 0 15,4 2 0 1,-3-2 8-16,1 0-7 0,0 0-1 16,-2 0 1-16,-3 0-1 15,-2 0 0-15,-4 0 0 16,0 0 2-16,-3 0-1 16,-1 0-1-16,-2 0 0 15,1 0 0-15,-2 0 8 16,-1 0-8-16,-1-2 0 0,-4 1 10 15,1-1-10-15,-4 2 6 16,0 0-6-16,0 0-6 16,0 0-20-16,0 0-53 15,0 0-152-15,0 0-19 16,-19 12-81-16,4 0-199 16,-2 0-421-16</inkml:trace>
  <inkml:trace contextRef="#ctx0" brushRef="#br0" timeOffset="55258.3">14185 9162 2201 0,'0'0'535'0,"0"0"-380"16,0 0 69-16,0 0-87 15,0 0 8-15,0 0-85 16,89 23-9-16,-57-23 0 0,-3 0-18 15,-2 0 1-15,-2 0-34 16,-5 0 21-16,-4 0-42 16,-1 0 21-16,-4 3-127 15,2-3-78-15,-1 0-369 16,-5 0-529-16</inkml:trace>
  <inkml:trace contextRef="#ctx0" brushRef="#br0" timeOffset="63347.08">15253 8626 28 0,'0'0'1230'0,"0"0"-1001"16,0 0-153-16,0 0 17 16,0 0-36-16,0 0-31 15,0 0 69-15,0 0 16 16,0 0 0-16,0 0 6 16,0 0-27-16,0 0 16 15,0 0-48-15,0 0-22 16,0 0 31-16,0 0-48 15,0 0 9-15,0 0 11 16,0 0-8-16,0 0 17 16,0 0-27-16,0 0-14 0,0 0 47 15,0 0-30-15,0 0 7 16,0 0 16-16,0 0-19 16,-2 0 14-16,-3 4-29 15,2 0-4-15,-2 1 36 16,1-1-43-16,1 2 17 15,0 0 8-15,-1-1-20 16,1 0 38-16,2 0-45 16,-2 1 0-16,0 0 36 15,-1 2-35-15,1-1 13 16,-1 1 4-16,1 1-18 16,1-1 36-16,-2 2-36 0,1-2 0 15,1 2 32 1,1 0-31-16,-1 0 0 0,1 0 14 15,1 1-14-15,-3 0 17 16,3 2-18-16,0-1 0 16,-1 0 9-16,1 0-8 15,0 0-1-15,-2 0 3 16,2 0 6-16,0 0 5 16,0 0-14-16,0 1 0 15,0 1 7-15,0 1-7 16,0-2 0-16,0 2 0 15,0-1 12-15,0-1-5 16,0 1-7-16,0-1 0 0,0 0 6 16,2 1-6-16,2-3 0 15,-1 2 2-15,2 3 5 16,0-2 8 0,1 4-15-16,0-2 0 0,1 0 21 15,-1 3-19-15,-1-3-2 16,1 0 27-16,0 1-21 15,-2-1 36-15,0 0-32 16,1 0-8-16,0-1 41 16,0 2-42-16,0-2 7 15,-1-1 6-15,0 2-13 16,3-2 32-16,-2 0-33 16,2 0 6-16,-2-2 54 0,0-1-37 15,0-1-4-15,0-1 8 16,-2 2-25-1,2-4 45-15,0 2-47 0,0 0 0 16,0-1 31-16,0 1-30 16,0-2 7-16,2 2 14 15,-2-1-22-15,2 1 39 16,-2-2-39-16,-1 1 6 16,2-2 24-16,-3-2-30 15,1 1 0-15,-3-1-1 16,1-1 10-16,1 0 15 15,-2 0-24-15,1-1 0 16,0-1 3-16,0 2-3 16,-1 0 0-16,1 0-1 0,0 0 7 15,1 0 1-15,-1 2-7 16,-1-2 0-16,1-2-1 16,0 2 1-16,-1-3 0 15,1 2-8-15,-2-2-7 16,0 0 3-16,0 0-75 15,0-5-96-15,0-19-117 16,0 2-337-16,-2-1-665 0</inkml:trace>
  <inkml:trace contextRef="#ctx0" brushRef="#br0" timeOffset="64155.9">15544 9040 2254 0,'0'0'509'0,"0"0"-319"16,0 0 52-16,0 0-95 15,0 0-74-15,0 0-26 16,0 0 16-16,-13 0 72 0,13 0-38 16,0 0 2-16,0 0 36 15,0 0-72-15,0 0-21 16,0 0-42-16,0 0 0 16,8 0 0-16,5 0 0 15,4 0 0 1,3 1 0-16,3 1 0 0,1-2 0 15,-2 2 0-15,1-2 0 16,-3 0 0-16,0 0 0 16,-3 0 0-16,1 0 0 15,-3 0-134-15,2-7-116 16,3-6-55-16,-4 1-173 16,-2-2-208-16</inkml:trace>
  <inkml:trace contextRef="#ctx0" brushRef="#br0" timeOffset="64918.7">16142 8667 1768 0,'0'0'556'0,"0"0"-383"16,0 0 27-1,0 0-20-15,0 0-94 0,0 0-57 16,0 0 62 0,-25 0-33-16,21-2 5 0,3 1 2 15,-1 0-1 1,2-1 27-16,0 1-58 0,0-2-18 16,0-2 35-16,3-1-50 15,8-1 0-15,2 1 0 16,1 3 9-16,-3 1-14 15,2 2 5-15,-1 0 0 16,-2 9-18-16,-5 6 18 16,-3 6 0-16,-2 4-1 15,0 6 7-15,-14 0 12 0,-2 0-18 16,0-4 0 0,3-5 8-16,5-4-8 0,5-6 0 15,1-3-6-15,2-3 13 16,0-1-13-16,3-2 6 15,10-2 0-15,4-1 8 16,2 0-2-16,1 0-6 16,0 0 0-16,0-1-8 15,-5-1-22-15,-2 1-87 16,-1 1-31-16,-3 0-78 16,-3 0-96-16,-2 0-230 15,-3 0-387-15</inkml:trace>
  <inkml:trace contextRef="#ctx0" brushRef="#br0" timeOffset="65363.23">16145 9014 1735 0,'0'0'670'0,"0"0"-458"16,0 0-13-16,0 0-16 15,0 0-47-15,0 0-100 16,0 0 3-16,-11 2 13 16,11-2-16-16,0 0 51 15,7 0-11-15,-1 0-34 0,4 0 48 16,2 0-36 0,1 0-15-16,2 0-6 15,0 0-33-15,2 0 33 16,2 0-33-16,-2 0 0 0,2 0-3 15,1 0 3-15,-1 0 0 16,-1 0-6-16,2 0 12 16,-2 0 2-16,3 0-8 15,-1 0 0-15,-3-3-21 16,1-2 21-16,-7 1-35 16,-1 2 8-16,-5 1-3 15,-3 1 29-15,0 0-62 16,-2 0-20-16,0 0 19 15,0 0-78-15,-6 1-13 16,-4 10-87-16,-11 4-83 0,3-3-288 16,1 0-828-16</inkml:trace>
  <inkml:trace contextRef="#ctx0" brushRef="#br0" timeOffset="65911.92">16301 9253 1892 0,'0'0'537'0,"0"0"-425"0,0 0 116 16,0 0-100-16,0 0-83 15,0 0-14-15,0 0 5 16,2 5 37-16,-2 1-29 16,-6 3-7-16,-5 6 56 15,-6 3-63-15,-3 5-16 16,0 1 8-16,0 0-12 16,1-4 14-16,6 1-24 15,5-6 0-15,1-5 12 16,3-2-12-16,3-5 0 15,1-2 16-15,0 1-8 16,0-2 31-16,0 0-29 16,1 0 2-16,10 0 92 0,4 0-29 15,3 0-23-15,0-3-1 16,4-2-30-16,-2 1 17 16,0-2-38-16,1 3 0 15,-4 0 6-15,0 0-6 16,-2 3 0-16,-1 0-6 15,-1 0 15 1,-1 0-1-16,-2 0-8 0,0 0-6 16,0 0-24-16,-1 0-4 15,-3-2-92-15,1 1 15 16,-1-2-38-16,0 0-15 16,-6-3-164-16,0-1-326 15,0 2-1427-15</inkml:trace>
  <inkml:trace contextRef="#ctx0" brushRef="#br0" timeOffset="66159.3">16413 9288 2440 0,'0'0'537'16,"0"0"-456"-16,0 0 91 15,0 0-118-15,-10 82-28 16,10-48 2-16,0 1-28 15,0-1 15-15,-2-1-15 16,1-1 0-16,-1-2 8 16,-2-5-8-16,3-2-6 0,1-4-3 15,0-6-70-15,0-4-115 16,0-9-85-16,3 0-258 16,4 0-184-16</inkml:trace>
  <inkml:trace contextRef="#ctx0" brushRef="#br0" timeOffset="66685.39">16640 9266 45 0,'0'0'2206'15,"0"0"-1828"-15,0 0-142 0,0 0-46 16,0 0-90-1,0 0-100-15,0 0 18 0,-77 2 6 16,67 18-16-16,3 1 7 16,2 2 22-16,4-4-5 15,1-3 5 1,0-5-37-16,3-5 1 0,10-6 24 16,6 0-25-16,2-8-37 15,0-11 1-15,-4 0-24 16,-6 0 27-16,-5 8 0 15,-2 3 33-15,-4 5 44 16,0 3-1-16,0 1-14 16,0 15 19-16,0 3-7 15,0 5-3-15,0 2-38 0,7 1 6 16,3-1 36-16,0 1-41 16,1-3 8-16,-2 0 11 15,-2-3-19-15,-6-2 59 16,-1-1-11-16,0-1-31 15,-10-2 63-15,-5-5-60 16,-2 0-10-16,2-4 11 16,3-5-20-16,5-1 29 15,0 0-31-15,4 0 0 16,-1 0-19-16,2-1-23 16,1-5-90-16,-1-1-21 15,0-2-7-15,2-9-111 16,0 2-113-16,0-2-531 0</inkml:trace>
  <inkml:trace contextRef="#ctx0" brushRef="#br0" timeOffset="67058.44">16845 9005 2381 0,'0'0'598'15,"0"0"-454"-15,0 0 86 16,0 0 42-16,0 0-136 16,0 0-136-16,0 0 11 15,44-10 13-15,-20 10-24 16,0-2 0-16,1 2-5 16,-1-1 5-16,-3 1-43 15,-2 0-151-15,4-3-60 0,-6 1-116 16,-2-2-571-16</inkml:trace>
  <inkml:trace contextRef="#ctx0" brushRef="#br0" timeOffset="67644.5">17512 8572 1805 0,'0'0'494'0,"0"0"-359"16,0 0 91-16,0 0-76 15,0 0-65-15,0 0-20 16,0 0 32-16,8-14 9 16,-8 14-53-16,0 0-28 15,0 0 62-15,-8 13-65 16,-8 6 14-16,-5 4 3 15,-2 1-28-15,3-1-5 0,3-4-6 16,5-3 0 0,6-3 3-16,2-6-3 0,4 0-14 15,0-2 14-15,0 0 0 16,9-2 10-16,2 2-10 16,6-3 0-16,0 1 26 15,1 0-26-15,3 2 0 16,-3-2 9-16,0 1-3 15,-1 1 0-15,0-3-6 16,-4 1 0-16,0-1-24 16,1-2-18-16,-3 0-63 15,1 0-19-15,-4-7-138 16,-6-10-53-16,-2 2-197 16,0 1-275-16</inkml:trace>
  <inkml:trace contextRef="#ctx0" brushRef="#br0" timeOffset="67838.73">17565 8634 1669 0,'0'0'538'16,"0"0"-380"-16,0 0 93 15,0 0-75-15,0 0-43 16,-3 106-22-16,3-71-29 16,0 5 17-16,2 0-74 15,3-2-23-15,0-4 17 16,-1-5-19-16,-1-8 0 15,2-6-32-15,1-12-142 16,1-3-111-16,0 0-324 0</inkml:trace>
  <inkml:trace contextRef="#ctx0" brushRef="#br0" timeOffset="68314.46">17708 8554 2045 0,'0'0'384'0,"0"0"-158"15,0 0 41-15,0 0-106 16,0 0-114-16,0 0-47 15,0 0 61-15,0-9-60 16,6 9 12-16,4 3 38 16,4 3-19-16,1 1-8 15,1-1-24-15,1-1 1 16,0 1 10-16,0-1-11 16,-4 1-6-16,-2 0-2 15,-2 3 13-15,-4 3-14 16,-3 5 1-16,-2 5 8 15,0 7 46-15,-2 5-4 16,-6 4 27-16,-1 3 3 16,5-1-45-16,2-4 5 15,2-4-32-15,0-7 0 0,0-7-20 16,0-4 20-16,0-7-106 16,0-2-4-16,0-4-104 15,0-1-100-15,-4-12-252 16,-6-4-1561-16</inkml:trace>
  <inkml:trace contextRef="#ctx0" brushRef="#br0" timeOffset="68441.11">17783 8789 2063 0,'0'0'486'0,"0"0"-357"16,0 0 46-16,0 0-107 15,85-47-62-15,-63 41-6 16,-4 5-155-16,-6 1-150 15,-7 0-557-15</inkml:trace>
  <inkml:trace contextRef="#ctx0" brushRef="#br0" timeOffset="69118.72">17422 9150 1714 0,'0'0'543'15,"0"0"-371"-15,0 0 44 16,0 0-55-16,0 0-72 16,0 0-9-16,0 0 5 15,-3 0-30-15,3 0 37 0,0 0-44 16,0 0-2-16,0 0 33 15,0 0-23-15,0 0-2 16,6 0-15-16,6 0-17 16,3 0 46-16,4 0-68 15,0 0 1 1,7-2 18-16,-1-1-19 0,-1 0 2 16,3 1-2-16,0 0 0 15,0 1 10-15,2 1-10 16,0-2-1-16,3 2-10 15,0-1 22-15,3 1-7 16,-1 0-4-16,-5 0 0 16,1 0 0-16,-4 0 0 15,-4-2-13-15,-5 2 13 0,-1-2 0 16,-3 1-6-16,-3-1 6 16,-1 1 0-16,-5-1 1 15,0 2-1-15,-2 0 0 16,-2 0-1-16,0 0-8 15,0 0 3-15,0 0-60 16,0 0-84-16,-4 0 38 16,-14 2-103-16,0 4-140 15,-3 2-496-15</inkml:trace>
  <inkml:trace contextRef="#ctx0" brushRef="#br0" timeOffset="69553.23">17686 9373 2154 0,'0'0'495'16,"0"0"-331"-16,0 0 60 15,0 0-79-15,0 0-85 16,0 0-54-16,0 0 17 15,-49 48-10-15,25-20-5 16,-3-1 57-16,3-1-33 16,4-4-25-16,4-2 46 15,6-5-29-15,3-2 15 16,5-1-39-16,2-6 0 0,0-1 38 16,3-3-38-16,13-2 1 15,4 0 56 1,3 0-16-16,5 0 1 0,1-7-29 15,0 1-2-15,-3 2 17 16,-1 1-28-16,-1 1-1 16,-6 2-5-16,-1 0 4 15,-3 0 1-15,-2 0 1 16,-2 0-72-16,0 0 45 16,-1 0-117-16,-1-3-34 15,-5-6-86-15,-1 0-189 16,-2 2-344-16</inkml:trace>
  <inkml:trace contextRef="#ctx0" brushRef="#br0" timeOffset="69768.85">17756 9523 1618 0,'0'0'630'0,"0"0"-407"16,0 0 75-16,0 0-107 16,0 0-74-16,0 0-29 15,0 0-32-15,-15 88-25 16,15-61 10-16,0 2-26 15,0 0 36-15,0-1-51 16,0 1-5-16,0-2-5 16,0-3-51-16,0-2-67 15,0-5-116-15,0-5-55 16,0-6-178-16,2-4-425 0</inkml:trace>
  <inkml:trace contextRef="#ctx0" brushRef="#br0" timeOffset="70285.64">18054 9407 2184 0,'0'0'472'16,"0"0"-402"-16,0 0 203 15,0 0-137-15,0 0-95 16,0 0-5-16,0 0-18 16,-61 54 18-16,57-24 10 0,0-3-16 15,2-4 58-15,2-5-68 16,0-6-13-16,7-9 20 16,8-3-27-16,2 0 0 15,2-15-27-15,-2-6-68 16,-3-2 45-16,-4 4-12 15,-5 4 43-15,-5 6 19 16,0 7 18-16,0 2 28 16,-2 6 20-16,-3 15-33 15,2 5 51-15,1 2-56 16,2 5-10-16,0-3 24 16,4-3-42-16,4-1 6 0,-1-1-6 15,-2-6 1 1,-4-3 5-16,-1 1-6 15,0-3 0-15,-4-3 21 0,-8 2-21 16,-2-3 8-16,1-3-8 16,3 0 6-16,4-6-24 15,2-1 10-15,1 0-95 16,-2 0-16-16,1 0-56 16,-4-8-139-16,1-2-238 15,0-2-710-15</inkml:trace>
  <inkml:trace contextRef="#ctx0" brushRef="#br0" timeOffset="71294.33">18268 8477 1721 0,'0'0'347'0,"0"0"-145"16,0 0 19-1,0 0-88-15,0 0-58 16,0 0-41-16,0 0 1 15,0 0-4-15,0 6-16 0,4 5 79 16,3 5-31-16,2 3-9 16,1 5 20-16,2 6-32 15,1 4-3-15,0 7-6 16,2 9-32-16,-1 7 56 16,-1 5-53-16,-2 2-2 15,3 1 17-15,-2-8-19 16,0-5 0-16,1-4 0 15,-2-2 9-15,-1-3 30 0,1 1-11 16,-5 0-13 0,2-2 44-16,-2-1-37 0,-2 2-10 15,2-2-6-15,-5-1 6 16,-1-2 6 0,0-1-18-16,0-2 0 15,0-1 23-15,-7-7 28 0,3-3-8 16,-2-3-31-16,2-8 0 15,0-2 8-15,2-6-20 16,1 0 0-16,1-4 1 16,0-1 0-16,-2 0-1 15,2 0 0-15,0 0-67 16,-1 0-51-16,-1 0-69 16,0-3-125-16,0-7-235 15,2-4-826-15</inkml:trace>
  <inkml:trace contextRef="#ctx0" brushRef="#br0" timeOffset="72268">18782 8939 1892 0,'0'0'755'0,"0"0"-631"15,0 0 121 1,0 0-16-16,0 0-137 0,0 0-27 16,0 0-43-16,17 0-22 15,3-1 55-15,2-2-40 16,-1 0 29-16,1 0-2 16,2 0-18-16,-1 1 36 15,0-1-60-15,1 2 12 16,-1-2 3-16,-1 1-15 15,-2 2-2-15,-3 0-11 16,-5 0-29-16,-4 0 10 16,-3 0-53-16,-5 0-37 15,0 0 21-15,0 3-136 16,-3 0-40-16,-9 0-246 0,-2-3-408 0</inkml:trace>
  <inkml:trace contextRef="#ctx0" brushRef="#br0" timeOffset="72484.89">18927 8780 1945 0,'0'0'586'0,"0"0"-398"15,0 0-12-15,0 0 24 16,0 0-62-16,-3 92-61 16,5-50-6-16,5 0-71 15,-1 0 11-15,1-3 10 16,1-4-21-16,1-5-12 15,-1-5-4-15,2-7-83 16,1-4-61-16,5-11-172 16,-1-3-282-16,-4 0-982 0</inkml:trace>
  <inkml:trace contextRef="#ctx0" brushRef="#br0" timeOffset="73087.77">19578 8604 1898 0,'0'0'540'16,"0"0"-284"-1,0 0 43-15,0 0-112 0,0 0-67 16,0 0-46-16,0 0 42 15,-6 0-43-15,6 0-37 16,0 0 72-16,10 0-43 16,7 0 8-16,4 0 4 15,2 0-49-15,2 0 17 16,0 0-45-16,0 0 0 16,-3 0-6-16,-4-2 6 0,-1 1-40 15,-6 1-29-15,-2 0-51 16,-2 0-77-16,-1 0-35 15,2 0-78-15,-1 0-26 16,0 0-455-16</inkml:trace>
  <inkml:trace contextRef="#ctx0" brushRef="#br0" timeOffset="73577.19">19922 8408 1938 0,'0'0'506'0,"0"0"-347"16,0 0 131-16,0 0-159 16,0 0-96-16,0 0 24 15,0 0 2-15,-20 68 20 16,17-40-24-16,1 0-8 15,2-2 64-15,0-1-64 16,0-4-19-16,3-2 8 16,10-2-29-16,4-2 15 15,4 0-24-15,2 0 0 16,-1-2 9-16,-2 0-9 16,-3-2 0-16,-4-1 5 15,-4-2 31-15,-3-3 28 16,-3 0-22-16,-3-2-19 15,0 0 55-15,0 0-59 16,-2 2 2-16,-11 1 21 0,-4 1-21 16,-3 0 10-16,2 0-31 15,1-1 0-15,4-2 3 16,3-1-3-16,3 0-9 16,0-3 2-16,4 0-52 15,0 0-71-15,1 0-170 16,2-16-40-16,0-3-255 15,0-2-698-15</inkml:trace>
  <inkml:trace contextRef="#ctx0" brushRef="#br0" timeOffset="73768.69">19964 8489 1879 0,'0'0'661'0,"0"0"-467"16,0 0 146-16,0 0-164 15,0 0-107-15,0 0-37 16,0 0-32-16,80-42-1 16,-56 42-79-16,-5 0-66 15,0 6-24-15,-2 11-57 16,-4-1-111-16,-5-2-317 0</inkml:trace>
  <inkml:trace contextRef="#ctx0" brushRef="#br0" timeOffset="74167.39">19828 9005 2038 0,'0'0'614'16,"0"0"-441"-16,0 0 153 0,0 0-133 15,0 0-77 1,0 0-59-16,0 0-33 0,-15 0-2 16,29 0-7-16,4 0 8 15,4 0 53-15,4 0-59 16,3 0-17-16,3-1 30 15,-1-1-29-15,3 2 8 16,-2 0-9-16,-1 0 0 16,0 0-21-1,-5 0 21-15,-4 0-97 0,-4 0 13 16,-6 0-53-16,-4 0-9 16,-8 3-148-16,0 3-163 0,0 0-209 15</inkml:trace>
  <inkml:trace contextRef="#ctx0" brushRef="#br0" timeOffset="74584.07">19972 9207 2248 0,'0'0'552'16,"0"0"-422"-16,0 0 70 15,0 0-84-15,0 0-110 16,0 0 12-16,0 0-18 16,89-22 0-16,-79 35 0 15,-9 4-8-15,-1 5 16 0,0 1 4 16,-17 2-6 0,1-1 4-16,1-3 10 0,1-3-20 15,8-4-12 1,2-3 10-16,4-1-28 0,0 1 29 15,0-1-5-15,12 5 6 16,2 2 12-16,-1 1-11 16,2 3 38-16,-4-2 53 15,2 1 27-15,-7-2 19 16,-3-2-44-16,-3-2-50 16,0-2 53-16,-16-2-95 15,-8-5-2-15,-4-1-1 16,-4-4-95-16,-3 0-135 0,-15 0-42 15,6-3-262 1,4 0-163-16</inkml:trace>
  <inkml:trace contextRef="#ctx0" brushRef="#br0" timeOffset="76210.03">14128 10378 1189 0,'0'0'333'15,"0"0"-133"-15,0 0 16 16,0 0-19-16,0 0-57 16,0 0-14-16,0 0 23 15,-23 2-44-15,20-2-17 16,1 0 51-16,-2 0-39 0,1 0-3 15,0 0-25 1,1 0-28-16,-1 0 50 0,1 0-22 16,1 0-5-16,-1 0 34 15,2 0-35-15,0 0-5 16,0 0-29-16,0 0-31 16,0 0 49-16,0 0-50 15,0 0 0-15,0 0 47 16,0 0-33-16,0 0 2 15,2 0-11-15,6 3 7 16,5 0 34-16,4 0-46 16,3 0 2-16,3-2 27 0,3-1-28 15,0 0-1-15,3 0 0 16,-3 0 10-16,1 0-29 16,-2 0 14-16,-2 0-79 15,-3 0-49-15,-1 0-53 16,-6 0-16-16,-3 0-86 15,-4 0-179-15,-6 5-375 16</inkml:trace>
  <inkml:trace contextRef="#ctx0" brushRef="#br0" timeOffset="76442.89">14167 10642 2388 0,'0'0'502'16,"0"0"-390"-16,0 0 90 16,0 0-100-16,0 0-36 15,0 0-2-15,102 4-35 16,-68-1 25-16,2-1-54 16,-1-1-3-16,0 4-17 15,-3-2-31-15,-1 0-88 16,4-3-159-16,-8 0-335 15,-6 0-1482-15</inkml:trace>
  <inkml:trace contextRef="#ctx0" brushRef="#br0" timeOffset="79034.23">15425 10576 1670 0,'0'0'385'0,"0"0"-267"15,0 0 77-15,0 0-72 16,0 0-93-16,0 0-6 15,0 0-14-15,-3 0 8 16,3 0 47-16,0 0 2 16,0 0 5-16,0 0 13 15,0 0-37-15,0 0 13 16,0 0-59-16,0 0 4 16,0 0 40-16,6 0-44 15,1 0-1-15,0 0 14 16,1 0-14-16,2 0 19 15,0 0-20-15,2-3 0 16,-1 1 0-16,3-1 1 16,-2 2-1-16,1-1 1 15,0 0 7-15,0 1-5 0,3-1-3 16,0 2 0-16,0-1 9 16,-2 0-9-16,4-1 0 15,-2-1-9-15,1-1 18 16,-1 1-7-16,3 3-2 15,-1-5 0-15,-1 2-2 16,1 1 2-16,1 2 0 16,1-1-4-16,5-1 10 15,2 1 15-15,2-2-21 16,3 2 1-16,-2-2-1 16,1 3 1-16,-5-3-1 0,-2 3 0 15,-5-3 6 1,-5 3 4-16,-6 0-10 0,-2 0 0 15,-2 0-5 1,0 0 5-16,1 0-4 0,5 0-2 16,3 0 12-16,7 0 7 15,9-3-13-15,3-4 1 16,1 3 10-16,-1 0-11 16,-2 4 0-16,-7 0 1 15,-3 0 5-15,-7 0-7 16,-4 0 1-16,-4 0 0 15,0 0-12-15,0 0 12 16,3 0 0-16,4 0 0 16,5 0 7-16,8 0 5 15,1 0-12-15,6-3 0 0,-2 3 5 16,-1-3-5 0,-4 3 0-16,-4 0-2 0,-4 0 10 15,-3 0-14-15,-4 0 6 16,1 0 0-16,2 0-3 15,3 0 3-15,4 0 0 16,3 0 0-16,1 0 1 16,0 0 2-16,0-3-3 15,-4 1 0-15,-2 0-3 16,-3 1 3-16,-5 1 0 16,-1 0 0-16,-2 0 1 15,-3 0 11-15,2 0-12 0,0 0 0 16,3 0 10-16,1 0-10 15,1 0 0-15,1 0 24 16,-2 0-23-16,-2 0 12 16,-1 0-13-16,-2 0 0 15,-2 0 59-15,-1 0-46 16,0 0 7-16,0 0 17 16,-1 0-28-16,1 0 16 15,1 0-25-15,1 0 1 16,-1 0 11-16,1 0-12 15,0 0 0-15,-1 0 3 16,-1 0-2-16,0 0-2 16,-2 0-17-16,0 0-37 15,0 0 37-15,0 0-63 16,-2 0-83-16,-16-2-125 0,3-2-311 16,-4-6-1450-16</inkml:trace>
  <inkml:trace contextRef="#ctx0" brushRef="#br0" timeOffset="79675.11">15677 10205 2160 0,'0'0'662'15,"0"0"-491"-15,0 0 83 16,0 0 56-16,0 0-98 0,0 0-112 15,0 0-51 1,-9 0-48-16,22 0 52 0,7-1-53 16,2-2 0-16,4 2 12 15,1 1-12-15,1 0 0 16,1 0-63-16,0 0-162 16,-3 0 15-16,7 0-157 15,-7 0-298 1,-8 0-855-16</inkml:trace>
  <inkml:trace contextRef="#ctx0" brushRef="#br0" timeOffset="80049.32">16030 10081 2067 0,'0'0'542'15,"0"0"-393"-15,0 0 159 16,0 0-194-16,0 0-87 16,0 0-8-16,0 0-19 15,52-47 8-15,-37 47-8 16,-3 5 0-16,-6 8 24 16,-1 5-18-16,-5 5 9 15,0 2 18-15,0 1-33 16,-3 1 19-16,-5 0-19 15,1-3 0-15,4-2-4 16,-1-3 4-16,4-4 0 16,0-3-3-16,0-2 11 0,4-2-5 15,6-2-3-15,3-2-27 16,3-2 9-16,3-2-101 16,8 0-144-16,-4-3-105 15,-1-4-480-15</inkml:trace>
  <inkml:trace contextRef="#ctx0" brushRef="#br0" timeOffset="80273.09">16333 10187 2314 0,'0'0'623'0,"0"0"-495"0,0 0 93 15,0 0-144-15,0 0-66 16,0 0-11-16,0 0 0 16,97-7-67-16,-72 7-58 15,-4 0-111-15,6 0 7 16,-9 0-252-16,-1-2-366 0</inkml:trace>
  <inkml:trace contextRef="#ctx0" brushRef="#br0" timeOffset="80589.02">16670 10054 1854 0,'0'0'712'0,"0"0"-492"16,0 0 15-16,0 0-72 15,0 0-139-15,0 0-4 16,0 0-11-16,-45 39-9 15,30-18 0-15,0-2 2 16,3 1-1-16,5-4-1 16,4-1 0-16,3 1 1 15,0-2 43-15,7-1-43 16,8-2-1-16,3-5 20 16,4 1-14-16,1-4-6 15,1-3 0-15,0 0-66 0,0 0 28 16,-4 0-126-16,-3 0-65 15,-4-6-103-15,-6-1-344 16,-4 1-1059-16</inkml:trace>
  <inkml:trace contextRef="#ctx0" brushRef="#br0" timeOffset="80769.63">16772 10173 2154 0,'0'0'476'0,"0"0"-342"15,0 0 123-15,-4 79-133 16,4-47-67-16,2 0-54 16,5-1 11-16,2-3-28 15,-1-4 4-15,0-5-156 0,0-9-80 16,-1-9-322-16,-4-1-952 16</inkml:trace>
  <inkml:trace contextRef="#ctx0" brushRef="#br0" timeOffset="81215.74">16949 9968 108 0,'0'0'2065'16,"0"0"-1740"-16,0 0-110 15,0 0 84-15,0 0-139 16,0 0-100-16,0 0-60 16,-12-16 14-16,21 16 2 15,4 0-16-15,2 0 0 16,2 5-4-16,-1 1 4 15,1 1-1-15,-4 0 1 16,-1 3-28-16,-3 6 10 16,-4 3 9-16,-2 7 4 15,-3 5 5-15,0 4 8 0,0 4 13 16,0-2-3 0,0 1-12-16,0-1 35 0,0-8-41 15,0-2-4-15,0-5-8 16,0-6 3-16,2-6-93 15,-2-7-190-15,0-3-354 16,0 0-859-16</inkml:trace>
  <inkml:trace contextRef="#ctx0" brushRef="#br0" timeOffset="81357.14">17003 10235 1908 0,'0'0'536'15,"0"0"-337"-15,0 0 84 0,0 0-139 16,0 0-99-16,0 0-45 15,110-79-59-15,-80 68-87 16,-7 4-146-16,-7 2-519 0</inkml:trace>
  <inkml:trace contextRef="#ctx0" brushRef="#br0" timeOffset="82603.46">16742 10519 1458 0,'0'0'367'16,"0"0"-165"-16,0 0 7 15,0 0-92-15,0 0-61 16,0 0-29-16,0 0-21 15,2-18 36-15,1 18-10 16,-2-3 40-16,-1 3 35 16,0 0-34-16,2 0 55 15,0 0-53-15,1 0-30 16,4 0 36-16,3 0-42 16,2 0-8-16,4 0-25 0,3 0 3 15,3 0 16-15,-1 0-25 16,3 0-1-16,-3 0-5 15,-1 0 6-15,-1 0 0 16,-1 0-1-16,0 3 3 16,3 5 11-16,-1 0-13 15,3-3 0-15,0 1 5 16,1-2-5-16,1-3 0 16,-2-1 0-16,-1 0 6 15,-3 0-1-15,-2 0-5 16,-3 0 0-16,-2 0 3 15,-2 0-3-15,-4 0 0 16,1 0 0-16,-4 0 0 16,3 0 36-16,-3 0-36 15,2 2 0-15,0 1 17 16,0-2-17-16,2-1 6 0,0 0-6 16,-1 0 9-16,1 0-18 15,-3 0 9-15,0 0-39 16,-4 0 12-16,0 0-61 15,0 0-56-15,-18 0-90 16,-2 0-248-16,-4 0-303 0</inkml:trace>
  <inkml:trace contextRef="#ctx0" brushRef="#br0" timeOffset="83347.5">16232 10841 1617 0,'0'0'552'16,"0"0"-373"-16,0 0 54 15,0 0 13-15,0 0-97 0,0 0-64 16,0 0-7-16,23-21-51 15,-23 25 21-15,0 10-18 16,-4 5 5-16,-10 2 17 16,-3 4-34-16,-3 2-11 15,0 1 4-15,2-3-2 16,0-3 11-16,5-1-20 16,1 0 0-16,3-4 30 15,4-4-29-15,3-3 9 16,2-2-5-16,0 2 2 15,7-6 34-15,10 1-35 16,7-4 6-16,4-1 49 16,3 0-38-16,4 0-7 15,-1-3 9-15,0-1-24 16,-5 1 26-16,0-1-27 16,-6 4 0-16,-6 0 0 0,-2 0 0 15,-7 0-19-15,-1 0-34 16,-4 0-68-16,1 0-1 15,-3 0-122-15,-1-3-119 16,0-3-149-16,0-5-587 0</inkml:trace>
  <inkml:trace contextRef="#ctx0" brushRef="#br0" timeOffset="83532.39">16355 10980 1753 0,'0'0'652'0,"0"0"-415"16,0 0 19-16,0 0-9 15,-38 101-133-15,35-60-66 16,2 3 4-16,1 2-46 0,0-6-5 16,0-7-1-16,0-3-24 15,3-9-4-15,4-7-80 16,-1-8-142-16,11-6-46 16,-2 0-187-16,0-7-273 0</inkml:trace>
  <inkml:trace contextRef="#ctx0" brushRef="#br0" timeOffset="84013.43">16757 10871 2336 0,'0'0'631'16,"0"0"-497"-16,0 0 52 15,0 0-3-15,0 0-123 16,0 0-18-16,0 0 15 16,-45 93-30-16,45-69 13 15,0-7-40-15,12-3-1 16,2-8-22-16,5-6 22 16,1 0-22-16,-1-13-17 15,-3-7-32-15,-4 2 37 0,-4-3-13 16,-5 8 36-16,-3 3 12 15,0 7 41 1,0 3 31-16,0 7 10 0,-1 13-25 16,-1 9 32-1,2 6-47-15,0-1-23 0,10 6 43 16,5-7-56-16,-1 3-5 16,-3-5 1-16,0-7 11 15,-8-1-2-15,-3-7-11 16,0-1 0-16,-10 0 12 15,-9-1-12-15,1-4-1 16,1-1-23-16,2-1-34 16,4-5-20-16,1-3-104 15,3 0-71-15,2-14-91 16,1-1-275-16,3-3-1357 0</inkml:trace>
  <inkml:trace contextRef="#ctx0" brushRef="#br0" timeOffset="85153.61">17918 10516 2109 0,'0'0'647'16,"0"0"-427"-16,0 0 72 16,0 0-36-16,0 0-93 15,0 0-74-15,0 0-59 16,37-4 37-16,-12 0-41 15,5-3-26-15,4 1 40 16,-1 1-40-16,-1 0-7 16,-5 2 5-16,-2 2-65 15,-5 1-46-15,-4 0-94 16,0 0-68-16,-5-2-62 16,-2-1-322-16,-6-2-1019 0</inkml:trace>
  <inkml:trace contextRef="#ctx0" brushRef="#br0" timeOffset="85351.37">18090 10362 1903 0,'0'0'605'15,"0"0"-423"-15,0 0 37 16,0 0-32-16,0 0-119 16,0 0-49-16,-25 98 2 15,25-63-21-15,7 5 13 16,0 1-13-16,-1-7-42 15,3 1-9-15,-1-7-112 0,6-2-37 16,-3-7-121 0,-1-8-303-16</inkml:trace>
  <inkml:trace contextRef="#ctx0" brushRef="#br0" timeOffset="86768.13">18759 10244 1038 0,'0'0'641'0,"0"0"-439"15,0 0 65-15,0 0 26 16,0 0-72-16,0 0-21 15,0 0-37-15,-7 0 15 16,7 0-68-16,0 0 14 16,0 0 17-16,0 0-44 15,0 0-17-15,0 0-40 16,0 0-39-16,0 0 38 16,0 0-39-16,9 0 0 15,5 0 15-15,5 0-14 16,3 0 16-16,1 0-17 15,0 0 0-15,-1 0 7 16,-3 0-7-16,-1 0-21 16,-3 0-18-16,0 0-66 0,0-1-66 15,-2 1-59 1,6-5-233-16,-6 2-119 0,-1-1-1549 0</inkml:trace>
  <inkml:trace contextRef="#ctx0" brushRef="#br0" timeOffset="87676.11">19178 10064 1149 0,'0'0'317'0,"0"0"-145"0,0 0 51 16,0 0-92-1,0 0-80-15,0 0 46 0,0 0-25 16,-6-12-5-16,4 11 41 16,0-1-12-16,1-1 8 15,-1 2-4-15,0-2-37 16,0 1 43-16,1 2-30 15,-1-1-15-15,1 1 5 16,-1 0-36-16,0-2 7 16,2 2-13-16,0 0-24 15,0 0 57-15,0 0-46 16,0 0-10-16,0 0 11 16,0 12-10-16,0 5 19 0,0 2-6 15,0 5-9-15,0 0 38 16,0-1-44-16,4-1 0 15,-3-2 7-15,2-4-5 16,-1-5 2-16,0-1-4 16,0-7 0-16,-1 0 6 15,1-3-6-15,3 0 0 16,2 0 16-16,3 0-15 16,3-3 4-16,2 0-5 15,2 3 0-15,0 0-4 16,1 0 4-16,-1 6-2 15,-3 5 2-15,2 2 8 16,-5 4 26-16,-2 0 4 16,-3 1-8-16,-2-1 64 15,-4 0-61-15,0 0 3 16,-4-3 36-16,-11-3-25 16,-3 0 5-16,-2-3-5 0,0-2-26 15,2-4 57-15,2-2-56 16,3 0-7-16,4 0 26 15,3 0-29-15,2 0 3 16,1 0-15-16,0-4 7 16,2 0-34-16,1-1 9 15,0-1-54-15,0 0-27 16,0 0-93-16,0-1-22 16,0-1-5-16,3-8-126 15,4 2-151-15,-3-1-445 0</inkml:trace>
  <inkml:trace contextRef="#ctx0" brushRef="#br0" timeOffset="87883.93">19193 10088 1914 0,'0'0'583'0,"0"0"-333"15,0 0 65-15,0 0-158 16,0 0-74-16,0 0-76 15,0 0 2-15,65-48-9 16,-38 47-30-16,-2 1 24 16,-1 0-63-16,-4 3-81 0,-2 7-18 15,-1 11-73-15,-6-3-105 16,-4-1-475-16</inkml:trace>
  <inkml:trace contextRef="#ctx0" brushRef="#br0" timeOffset="88564.52">19013 10571 1694 0,'0'0'489'0,"0"0"-345"16,0 0 45-16,0 0-39 16,0 0-105-16,0 0-44 15,0 0 35-15,-28 2-16 16,28-2 45-16,0 3 62 15,-2-3-36-15,2 0 41 16,0 0-90-16,0 0-13 16,0 0 7-16,0 0-20 15,0 0-8-15,0 0 4 16,0 0-11-16,0 0 62 16,0 0-54-16,0 0 8 15,8 0 25-15,-1 0-11 0,3 0 11 16,2 0-19-16,1 0-22 15,4 0 67-15,1 0-50 16,6 0-12-16,0 0 27 16,5 0-27-16,1 0 1 15,1 0-7-15,1 0 14 16,0 0-13-16,-2 0-1 16,-3 0 0-16,0 0-6 0,-4 0 7 15,-3 3-1 1,-3-2 0-16,-2 1 1 15,-2-1 7-15,-3 1-8 0,0-1 0 16,-3-1-6-16,-1 0 6 16,0 3 0-1,-2-3 0-15,0 0 1 0,1 0-19 16,0 0 18-16,-1 0-84 16,-1 0 11-16,-3 1-67 15,0 6-21-15,0 5-119 16,-10-2-72-16,-4 1-541 0</inkml:trace>
  <inkml:trace contextRef="#ctx0" brushRef="#br0" timeOffset="89068.85">19143 10881 2218 0,'0'0'374'0,"0"0"-200"15,0 0 74-15,0 0-103 16,0 0-106-16,0 0-13 16,0 0-10-16,-30-30-8 15,44 25 11-15,0 0-19 16,3 5 0-16,-2 0 17 16,2 0-4-16,-2 0 1 15,-2 10-1-15,-1 5-3 16,-4 3 22-16,-2 1-32 15,-5 2 0-15,-1-1 3 16,0 0-3-16,-3-4 0 0,-4-2-1 16,2-4-3-16,3-4-11 15,2 2 9-15,0-3 4 16,0 6 1-16,7 2 1 16,6-2 0-16,3 5 0 15,2-2 2-15,0 3 28 16,-1 0-15-16,-4-1 13 15,-3-2 61-15,-5 0-25 16,-5-1 2-16,0-4-9 16,-3-2-24-16,-14-1 32 15,-2-3-65-15,-5-3-7 16,-3 0-2-16,-1-4-68 16,0-10-112-16,-1-1 1 15,2 2-60-15,-8 4-33 0,9 4-175 16,2 4-333-16</inkml:trace>
  <inkml:trace contextRef="#ctx0" brushRef="#br0" timeOffset="90215.8">14105 11806 1741 0,'0'0'395'15,"0"0"-140"-15,0 0-9 16,0 0 30-16,0 0-120 16,0 0-56-16,0 0 49 0,-5 0-15 15,5 0 10-15,0 0-21 16,0 0-54-16,0 0 11 15,0 0-59-15,7 0-21 16,8 0 70-16,4 0-47 16,7 0-2-16,4-3 0 15,1 1-20-15,3 2 17 16,-2 0-18-16,0 0 0 16,-4 0-6-16,-3 0 6 15,-1 0-12-15,-4 2-7 16,-4 1-53-16,1 3-3 15,-4-3-177-15,1 7-39 0,-6-4-83 16,-3 2-367-16</inkml:trace>
  <inkml:trace contextRef="#ctx0" brushRef="#br0" timeOffset="90452.89">14258 12046 2107 0,'0'0'707'0,"0"0"-535"16,0 0-36 0,0 0 12-16,0 0-52 0,0 0-26 15,90 6-61-15,-52-6 0 16,0 0 26-16,-3 0-35 16,-3 0-6-16,-3 3 4 15,-4-3-43-15,-4 3-30 16,1-1-86-16,4-2-148 15,-4 0-215-15,-3 0-793 0</inkml:trace>
  <inkml:trace contextRef="#ctx0" brushRef="#br0" timeOffset="94698.25">4832 754 1187 0,'0'0'932'15,"0"0"-744"-15,0 0 7 0,0 0-71 16,0 0-42-16,0 0-42 15,0 0-4-15,0-5 21 16,0 5 29-16,0 0 61 16,0 0-48-16,0 0-26 15,0 0 26-15,0 0-11 16,0 0-5-16,0 0 1 16,0 0-47-16,0 0 29 15,0 0-66-15,0 0 8 16,7 0 16-16,3 0-8 15,2 2-1-15,1 1 13 16,2 0-27-16,2 1 49 16,1-3-50-16,6 2 0 0,1-1 10 15,1-1-9 1,3 1-1-16,-1-2 0 0,-1 0 8 16,-2 0-28-16,-1 0-38 15,-7 0-119-15,-1 0-33 16,-1 6-129-16,-4-1-151 15,-2-2-296-15</inkml:trace>
  <inkml:trace contextRef="#ctx0" brushRef="#br0" timeOffset="95163.71">5499 692 1420 0,'0'0'954'16,"0"0"-755"-16,0 0 61 16,0 0-100-16,0 0-78 15,0 0 21-15,0 0-67 16,-42-18-3-16,41 10-3 15,1 2-19-15,0 0 26 16,4-1-37-16,10 1 0 0,3 1-9 16,1 3 9-1,1 2-13-15,-3 0 12 16,0 3 1-16,-5 8-12 16,-8 6 12-16,-3 3-9 0,-3 7 3 15,-17 2 6-15,-3 3 0 16,-3-3-1-16,3-2 2 15,4-3 20-15,6-5-21 16,7-2 0-16,6-4 12 16,0 1-12-16,12-4 0 15,9-1-1-15,4-1-2 16,5-5 3-16,4-3-67 16,7 0-129-16,-7 0-117 15,-8-8-441-15</inkml:trace>
  <inkml:trace contextRef="#ctx0" brushRef="#br0" timeOffset="95421.16">5868 759 2304 0,'0'0'550'15,"0"0"-408"-15,0 0 37 16,0 0-4-16,0 0-112 16,0 0-40-16,0 0-11 15,37 9-11-15,-10-6 16 0,3 1-17 16,5-1-71-16,0 0-62 16,12-3-222-16,-11 0-306 15,-5 0-1456-15</inkml:trace>
  <inkml:trace contextRef="#ctx0" brushRef="#br0" timeOffset="95791.02">6522 633 1972 0,'0'0'500'15,"0"0"-305"-15,0 0 7 16,0 0-53-16,0 0-70 16,0 0-64-16,0 0 15 15,-35 15-15-15,11 3 6 16,-3 3 24-16,-1 1-39 16,1 1 0-16,5-1 2 15,6-3-1-15,8-1 10 16,2-1-17-16,6-4 0 15,0-2 20-15,16 0-19 16,5-3 0-16,4-2 13 16,4-4-13-16,1-2 22 15,2 0-23-15,0 0 0 16,-3-2-15-16,-2-5-45 16,4-7-105-16,-12 2-175 15,-4 1-352-15</inkml:trace>
  <inkml:trace contextRef="#ctx0" brushRef="#br0" timeOffset="95962.2">6570 706 1756 0,'0'0'558'0,"0"0"-337"16,0 0-14-16,-13 86-31 16,13-52-65-16,0 2-75 15,0 3-14-15,6 0-22 16,1 1-68-16,0-1-73 15,0 7-157-15,-4-11-289 0,-1-11-845 16</inkml:trace>
  <inkml:trace contextRef="#ctx0" brushRef="#br0" timeOffset="96333.07">6799 675 801 0,'0'0'1599'16,"0"0"-1342"0,0 0 4-16,0 0-24 0,0 0-128 15,0 0-74-15,0 0 9 16,12-17-44-16,6 14 0 15,6 0 0-15,-1 3 2 16,2 0-7-16,-1 0 5 16,-3 13-3-16,-1 9-5 15,-5 8 8-15,-6 4 0 16,-6 7 0-16,-3-1 2 16,0 1 10-16,0-1-12 15,-5-4 0-15,1-3-17 16,1-6 17-16,0-4-92 15,-7-3-91-15,1-6-127 0,-2-7-422 16</inkml:trace>
  <inkml:trace contextRef="#ctx0" brushRef="#br0" timeOffset="96466.52">6856 961 1868 0,'0'0'522'0,"0"0"-338"15,0 0 76-15,0 0-73 16,0 0-104-16,90-89-47 15,-55 70-36 1,12-5-78-16,-12 7-243 0,-4 2-431 0</inkml:trace>
  <inkml:trace contextRef="#ctx0" brushRef="#br0" timeOffset="101589.8">16132 11959 1687 0,'0'0'400'0,"0"0"-241"15,0 0 17-15,0 0-73 16,0 0-69-16,0 0 34 16,0 0-2-16,-1 0 10 15,-1 0 69-15,2 0-30 16,0 0 2-16,0 0-42 16,0 0-14-16,0 0 23 15,0 0-18-15,0 0-20 16,0 0 29-16,0 0-28 15,0 0 1-15,0 0 0 16,0 0-27-16,0 0 48 0,2 0-60 16,9 0 0-16,2 0 46 15,2 0-38-15,2 0 1 16,2 0-6-16,2 0 0 16,4 0 4-16,0 0-16 15,1 0 0-15,-2 0-9 16,0 0 9-16,-4 0 0 15,-5 0 0-15,-5 0 10 16,-3 0-4-16,-2 0-6 16,-2 0 0-16,-3 0-9 15,2 0 10-15,-2 0-1 16,1 0 0-16,1 0 1 16,-1 0 9-16,2 0-10 15,-2 0-22-15,1 0 5 16,-2 0-52-16,1 0-76 15,2 0-104-15,4-3-42 0,2-1-80 16,-3 0-333-16</inkml:trace>
  <inkml:trace contextRef="#ctx0" brushRef="#br0" timeOffset="102196.54">16839 11759 1536 0,'0'0'893'15,"0"0"-637"-15,0 0-65 0,0 0 18 16,0 0-101-16,0 0-91 15,0 0 14-15,0-7-31 16,0 7 1-16,-4 0 45 16,-4 7-10-16,-3 5 3 15,-6 5 3-15,0 1-23 16,-1 1 55-16,-2 4-54 16,1 1-19-16,-1-2 35 0,4-1-36 15,0-1 0-15,5-7-2 16,0 2 11-16,7-9-7 15,1 1-2-15,3-4 0 16,0-2 4-16,0-1-2 16,0 2 2-1,4-2 13-15,10 0-7 0,4 0 46 16,2 0-40-16,4 0-10 16,2-2 38-16,-1-2-44 15,0 0 2-15,0 1-1 16,-2 0 11-16,-4 3-3 15,-2-3-9-15,-2 3 0 16,-1 0-4-16,-4 0 4 16,-1 0-1-16,-2 0 0 0,0-4 2 15,-2 4-14-15,0 0 7 16,-3 0-60-16,-1 0-18 16,1 0-65-16,-2 0-47 15,0 0-124-15,0 0-174 16,-7-6-131-16,-5 1-1096 15</inkml:trace>
  <inkml:trace contextRef="#ctx0" brushRef="#br0" timeOffset="102445.17">16864 11819 1672 0,'0'0'616'0,"0"0"-319"16,0 0-7-16,0 0-105 15,0 0-106-15,0 0-43 16,0 0 45-16,-3 66-45 15,6-36-10-15,0 3 50 0,1 1-42 16,-1-2 10-16,-3 0-1 16,1-5-37-16,-1-1 18 15,0-5-24-15,0-1 0 16,0-4-16-16,0-5-38 16,0-3-41-16,0 0-18 15,0-3-87-15,4-2-24 16,6-3-86-16,-2-2-170 15,1-7-301-15</inkml:trace>
  <inkml:trace contextRef="#ctx0" brushRef="#br0" timeOffset="103022.52">17185 11725 1982 0,'0'0'463'16,"0"0"-316"-16,0 0 41 15,0 0-60-15,0 0-47 16,0 0-60-16,0 0 12 16,-58 0 19-16,44 19 11 15,2 8 29-15,2 3-28 16,4 3-15-16,2 2 29 0,4-8-58 15,0-5-13 1,5-5-7-16,8-10 8 0,6-4-17 16,1-3-11-16,0-13-32 15,0-7 44-15,-5-4-31 16,-3-3 7 0,-7 3 23-16,-4 5 9 0,-1 4 9 15,0 7 22-15,0 8 24 16,0 0 47-16,-1 3-60 15,-3 11 6-15,4 7-19 16,0 4-17-16,0 2 16 16,0 3-28-16,11-3 0 15,-1 3 14-15,-2-4-14 0,-3 1 0 16,-5-3 12-16,0 0-3 16,0-1 40-16,-15-5-49 15,-5-3 1-15,-2-1 41 16,-1-7-41-16,1-4-1 15,2 0 3-15,0-3 4 16,3 1-14-16,2 1-64 16,2 3-101-16,1-2-1 15,0 2-107-15,-4 3-86 16,2-2-248-16,1 2-807 0</inkml:trace>
  <inkml:trace contextRef="#ctx0" brushRef="#br0" timeOffset="103672.4">16414 12461 1868 0,'0'0'537'16,"0"0"-433"-16,0 0 103 16,0 0-32-16,0 0-81 15,0 0 15-15,0 0-17 16,49-7 7-16,-26 4-28 16,8 0-5-16,2 0 47 15,7-3-46-15,7 1 7 16,3-1-11-16,1-1-39 15,5-2 15-15,-5 4-39 0,-2 2 0 16,-2 0-6 0,-6 3 6-16,1 0 0 0,-1 0 0 15,-3 0 8-15,0 0-1 16,-1 0-7-16,-5 0 0 16,-4 0-3-16,-6 0 3 15,-7 0 0-15,-5 0-1 16,-3 0 2-16,-4 0 7 15,2 0-8-15,-2 0 0 16,0 0-2-16,1 0 2 16,-2 0 0-16,-1 0-1 15,-1 0-11-15,0 0 3 16,0 0-78-16,-8 6-108 0,-11 5 34 16,-16 8-122-1,4-1-97-15,-1 2-418 0</inkml:trace>
  <inkml:trace contextRef="#ctx0" brushRef="#br0" timeOffset="104145.36">16789 12713 2266 0,'0'0'636'0,"0"0"-467"16,0 0 56-16,0 0-51 0,0 0-68 15,0 0-80-15,0 0 1 16,-32 43 67-16,10-13-65 16,-3 0-11-16,0 1 10 15,0-4-17-15,5-5 19 16,4-1-29-16,2-7-1 15,7-1 38-15,2-4-37 16,5-4-1-16,0-2 0 16,8-3 6-16,13 0 13 15,7-5 13-15,7-7-13 16,3-4 47-16,2 2-45 16,1 4-3-16,-5-1-15 15,0 5 11-15,-7 2-13 16,0 4-1-16,-4-3 0 0,-3 3 4 15,-4 0-4-15,-1 0-1 16,-4 0-5-16,-1 0-21 16,-2-3-14-16,-3 0-77 15,-2-5-122-15,-2 2 9 16,-3-11-123-16,-5 3-182 16,-6 1-372-16</inkml:trace>
  <inkml:trace contextRef="#ctx0" brushRef="#br0" timeOffset="104350.34">16972 12786 1644 0,'0'0'554'0,"0"0"-325"16,0 0 45-16,0 0-58 0,0 0-66 16,0 0-41-1,0 0-44-15,-10 85 10 0,10-46-37 16,0 4-6 0,0 4 16-16,0-2 15 15,0 1-24-15,0-6-39 0,0-2-11 16,0-11 11-16,0-5-116 15,0-6-56-15,0-8-99 16,2-8-30-16,5 0-168 16,0-3-198-16</inkml:trace>
  <inkml:trace contextRef="#ctx0" brushRef="#br0" timeOffset="104898.06">17251 12732 1553 0,'0'0'1085'0,"0"0"-865"16,0 0-42-16,0 0 6 16,0 0-87-16,0 0-75 15,0 0-20-15,-41 30 64 16,36 0-51-16,2 1 7 15,3-1 38-15,0-6-24 16,0-5-1-16,4-5-35 16,10-10 1-16,3-4-14 0,-1-7 7 15,1-13-41-15,-5-7-4 16,-4 0 12-16,-5 3 39 16,-3 7-15-16,0 3 15 15,0 8 121-15,-4 6-23 16,-2 0-26-16,3 17-11 15,2 3-38-15,1 4-3 16,0 3-20-16,6 0 0 16,8 3 7-16,0 0-7 15,0 3 0-15,-3 0 11 16,-4 2-5-16,-5 1 33 16,-2 1-3-16,0-6-35 15,-12-1 35-15,-3-8-34 16,-2-8 5-16,-1-4 11 15,1-10-17-15,2 0 14 0,2 0-15 16,3-10-6-16,1-4-8 16,3 1-31-16,1 1-93 15,0 2-108-15,-1-7-37 16,3 0-199-16,0 3-374 0</inkml:trace>
  <inkml:trace contextRef="#ctx0" brushRef="#br0" timeOffset="106027.21">17853 12385 1877 0,'0'0'545'16,"0"0"-404"-16,0 0 114 15,0 0-14-15,0 0-55 16,0 0-79-16,0 0 30 16,-15-21 44-16,15 21-49 15,0 0-31-15,0 0-31 0,0 0-37 16,0 0 57-16,0 0-90 15,0 0 0-15,5 0 0 16,9 0 0-16,4-3 0 16,5 3 0-16,2-3 0 15,2 0 0-15,2 0 0 16,1-2 0-16,-2 2 0 16,0 0 0-16,-3 0 0 15,-3 0 0-15,-5 2 0 16,-2-2 0-16,-4 0 0 15,-4 0 0-15,-1 1 0 0,-5 2 0 16,1 0-33-16,-2 0-77 16,0 0-109-16,0 0-42 15,-2 0-14 1,-9 0-72-16,-11 0-133 0,0-3-124 16,0-6-345-16</inkml:trace>
  <inkml:trace contextRef="#ctx0" brushRef="#br0" timeOffset="106230.16">17973 12240 1515 0,'0'0'594'0,"0"0"-385"16,0 0 65-16,0 0-76 16,0 0-96-16,0 0 27 15,0 0 2-15,-6 37-11 16,12-7-9-16,0 7-35 16,-3-1-5-16,0 5-29 0,-1-1-32 15,1-4 37-15,0-5-47 16,1-4-12-16,-1-6 1 15,0-4-103-15,1-9-24 16,2-3-107-16,1-2-139 16,0-3-352-16</inkml:trace>
  <inkml:trace contextRef="#ctx0" brushRef="#br0" timeOffset="106845.5">18667 11956 1923 0,'0'0'587'0,"0"0"-408"16,0 0 141-16,0 0-57 15,0 0-50-15,0 0-59 16,0 0 44-16,-9-4-94 16,9 4-43-16,0 0 7 15,0-4-42-15,10 4-26 0,7-3 0 16,7 3 0-16,1-3 0 16,2 0 0-16,-1 0 0 15,0 3 0-15,-3 0 0 16,-5 0-65-16,-1 0-131 15,0 0-173-15,-1 0 12 16,0 0-323-16,-5 0-714 0</inkml:trace>
  <inkml:trace contextRef="#ctx0" brushRef="#br0" timeOffset="107262.05">19030 11711 2273 0,'0'0'600'16,"0"0"-449"-16,0 0 74 15,0 0-76-15,0 0-125 16,0 0 65-16,0 0-58 16,-17 74 4-16,17-44 37 15,0 0-5-15,0-3-1 16,3 3-12-16,9-6-45 15,3 2 51-15,2-2-49 16,3-4-4-16,2 4 13 16,-1-8-13-16,-3 0 8 0,-1 1-12 15,-3-7 6-15,-6 1 41 16,-5-5-44-16,-3-2 3 16,0-1 45-16,0 0-54 15,-15-3 0-15,-2 4 0 16,-3-4 0-16,2 3 0 15,1-3 0-15,3 0 0 16,2 0 0-16,0 0-21 16,2 0-80-16,0-3-172 15,0-7-84-15,0-11-17 16,1-1-355-16,3 1-1373 16</inkml:trace>
  <inkml:trace contextRef="#ctx0" brushRef="#br0" timeOffset="107428.51">19053 11792 1719 0,'0'0'565'0,"0"0"-377"0,0 0 20 15,0 0-30-15,0 0-135 16,104-51-43-16,-81 51-9 16,0 0-117-16,-1 5-147 15,-7 7-279-15,-5-2-636 0</inkml:trace>
  <inkml:trace contextRef="#ctx0" brushRef="#br0" timeOffset="107805.9">18947 12314 45 0,'0'0'2198'0,"0"0"-1826"15,0 0-180-15,0 0 83 16,0 0-107-16,0 0-102 16,0 0-20-16,-14 6 4 15,14-3-19-15,6 2 56 16,8-2-27-16,4-3-4 15,6 0 14-15,4 0-35 0,2 0-16 16,5 0-19-16,4-9 11 16,1 1-29-16,3 1 13 15,1-2-56-15,-2 2-29 16,-8 6-47-16,-7 1-6 16,-9 0-170-1,-18 18-14-15,0 2-275 0,-10-1-1366 0</inkml:trace>
  <inkml:trace contextRef="#ctx0" brushRef="#br0" timeOffset="108221.35">19061 12612 1152 0,'0'0'1532'15,"0"0"-1258"-15,0 0-100 16,0 0 18-16,0 0-125 15,0 0-45-15,0 0-22 16,44-43 12-16,-28 43-9 16,0 0-3-16,-6 0 0 15,-6 10 11-15,-2 7-1 16,-2 4 28-16,0 1-4 16,-2 1-33-16,-6-3 32 15,2-6-33-15,3-1-13 16,3-3-10-16,0-3-35 15,0-1 28-15,11-1 24 16,5 1 6-16,1 1 10 0,1 2 46 16,-2 2 31-16,-3-1 57 15,-4 2-62-15,-6 1-8 16,-3-2 2-16,0 2-43 16,-19 1 27-16,-7 0-60 15,-3-4-28-15,-4 0-21 16,-1-7-163-16,3-3-106 15,0 0-64-15,-5 0-178 16,9 3 49-16,3-2-983 0</inkml:trace>
  <inkml:trace contextRef="#ctx0" brushRef="#br0" timeOffset="110884.55">14449 13516 1820 0,'0'0'468'0,"0"0"-276"16,0 0-11-16,0 0 9 15,0 0-53-15,0 0-50 16,0 0 3-16,-20-12-36 15,20 12-20-15,-2 0 41 16,2 0-30-16,0 0 7 0,0 0 13 16,0 0-23-16,0 0 3 15,0 0-23-15,0 0-2 16,0 0 47-16,0 0-28 16,0 0-4-16,0 0 10 15,-1 0-18-15,1 0 4 16,0 0-31-16,0 0 1 15,0 0 0-15,0 0-1 16,0 0 0-16,0 0-7 16,0 0 14-16,0 0-14 15,0 0 7-15,0 0-41 0,0 0 41 16,0 0-48 0,0 0 19-16,0 0 22 15,0 0-19-15,0 0 25 16,0 0-21-16,0 0-23 0,0 0 30 15,0 0-36 1,0 0-6-16,0 0 13 0,0 0-31 16,0 0-4-16,0 0-59 15,0 0-143-15,0 3-41 16,0 3-353-16</inkml:trace>
  <inkml:trace contextRef="#ctx0" brushRef="#br0" timeOffset="115776.58">18677 665 1962 0,'0'0'512'0,"0"0"-399"15,0 0 39-15,0 0 23 16,0 0-66-16,0 0-12 0,-10 0-29 15,10 0 8 1,0 0 87-16,0 0 4 0,-2 0-7 16,2 0-22-1,0 0-52-15,0 0-19 0,0 0-35 16,0 0-25-16,0 0 5 16,0 0-12-16,9 0 0 15,2 0 0-15,4 0 0 16,4 0 0-16,-1 1 0 15,2 1 0-15,0-2 0 16,0 0 0-16,2 0 0 16,0 0 0-16,-2 0-51 15,-2 0-30-15,-3 1-75 16,-1 4-150-16,-2 3 0 16,-5 2-214-16,0-1-203 0</inkml:trace>
  <inkml:trace contextRef="#ctx0" brushRef="#br0" timeOffset="116159.97">19313 487 2263 0,'0'0'492'16,"0"0"-288"-16,0 0-2 15,0 0-37-15,0 0-111 16,0 0-36-16,0 0-6 0,-51 27-12 16,21-6 7-16,0 2-7 15,1-1 0-15,6-1 17 16,7-4-17-16,7-2 0 16,5-4 3-16,4-1 5 15,0-3-5-15,14 3-3 16,6-3 0-16,3-3 15 15,4 1-15-15,0-4 0 16,-1-1 6-16,1 0 2 16,-2 0-8-16,0 0-1 15,-1 0-50-15,-2-1 6 16,-3-4-104-16,0 1-122 0,-4-3-11 16,-3-1-187-1,-7 2-189-15</inkml:trace>
  <inkml:trace contextRef="#ctx0" brushRef="#br0" timeOffset="116350.52">19394 597 1431 0,'0'0'540'0,"0"0"-333"16,0 0 63-16,0 0-60 15,0 0-74-15,0 0-100 16,0 0-8-16,-13 47 86 16,13-12-34-16,0 6-5 15,0 1-30-15,0 1-45 16,0-6 27-16,0-2-27 15,1-7-88-15,13-4-96 16,-4-6-138-16,0-10-425 0</inkml:trace>
  <inkml:trace contextRef="#ctx0" brushRef="#br0" timeOffset="116836.9">19683 507 2472 0,'0'0'482'15,"0"0"-344"-15,0 0 16 16,0 0-52-16,0 0-84 16,0 0-8-16,0 0-10 15,-42 48 0-15,41-26-6 0,1-3 6 16,0-3-1-1,0-5 0-15,7-4 1 16,4-3 0-16,-1-4 0 16,1 0 1-16,2-3-25 0,-6-7 22 15,2-4-2-15,-6 3-2 16,-1 1 7-16,-2 2-1 16,0 6 0-16,0 1 0 15,0 1 24-15,0 0-24 16,0 11-2-16,7 6 2 15,3 6 0-15,3 2 0 16,2 0 0-16,-2 1 0 16,1-1 20-16,-6 2-20 15,-8-3 0-15,0 3 1 16,-10 0-1-16,-15 0 1 16,-5 3-1-16,-2-5 0 15,2-4-13-15,5-6-48 0,5-6-74 16,5-4-64-16,-3-5-73 15,5 0-357-15,3 0-1310 16</inkml:trace>
  <inkml:trace contextRef="#ctx0" brushRef="#br0" timeOffset="117242.11">19222 1013 1908 0,'0'0'579'0,"0"0"-408"15,0 0 78-15,0 0-43 16,0 0-92-16,0 0-75 16,0 0 28-16,23-1-49 15,0-1 8-15,5-1 14 16,3 2-1-16,4-1-3 15,2-1-24-15,4 2-6 16,3-2 26-16,-1 1-32 16,2-1 0-16,-1 2 0 15,-2-1 6-15,-2 2-12 16,-3-1 3-16,-2-1-2 0,-2 1-11 16,-1-1 16-16,0 1-14 15,-6 1 13-15,-4-2-34 16,-5 2-5-16,-9 0 14 15,-4 0-32-15,-4 0 25 16,0 0-75-16,-9 0-115 16,-23 8-22-16,3 2-335 15,-1 1-866-15</inkml:trace>
  <inkml:trace contextRef="#ctx0" brushRef="#br0" timeOffset="117602.41">19459 1274 2129 0,'0'0'589'16,"0"0"-417"-16,0 0-57 16,0 0-4-16,0 0-53 15,0 0-57-15,0 0 7 16,-52 78-8-16,27-46 7 15,0 2-2-15,2-5-5 16,5-5 0-16,8-6 4 16,6-6-4-16,4-2-1 15,7-2 1-15,14-2 0 16,11-3 36-16,6-2-19 16,6-1-5-16,3 0 18 0,-1 0-29 15,-4-3 1-15,-5-3-2 16,-7 2-11-16,-8 1-19 15,-8 0-150-15,-10-2-77 16,-2 1-111-16,-2-2-342 0</inkml:trace>
  <inkml:trace contextRef="#ctx0" brushRef="#br0" timeOffset="117758.24">19624 1445 1892 0,'0'0'496'15,"0"0"-341"-15,0 0 62 16,0 0-12-16,0 0-54 15,-21 108-96-15,21-69-49 0,0 4 11 16,0-2-17-16,0 2-39 16,0-6-118-16,0-4-78 15,0-10-147-15,0-12-445 0</inkml:trace>
  <inkml:trace contextRef="#ctx0" brushRef="#br0" timeOffset="118158.16">19861 1309 1861 0,'0'0'847'16,"0"0"-716"-16,0 0-52 15,0 0 75-15,-88 69-71 0,83-42-23 16,5 0-60-16,0-6-29 15,14-6-17-15,4-8-40 16,4-7 19-16,0 0 25 16,-2-7-4-16,-2-10 40 15,-3-1 0-15,-7 2 6 16,-3 4 19-16,-5 5 40 16,0 7 26-16,0 0-37 15,0 19-38-15,-3 8 58 16,1 4-31-16,2 5-28 0,0 0 20 15,4-1-29 1,6-4-1-16,-4-2 1 16,-1-3 0-16,-5-4-2 15,0-1 2-15,-5-2-51 0,-13 2-37 16,-9-3-98-16,-16-7-23 16,6-2-150-16,5-7-762 0</inkml:trace>
  <inkml:trace contextRef="#ctx0" brushRef="#br0" timeOffset="120443.71">14324 13643 1976 0,'0'0'616'0,"0"0"-451"15,0 0 1-15,0 0-8 16,0 0-66-16,0 0-49 0,0 0-11 16,0-21 69-16,2 18-8 15,-1 3 42 1,-1 0 17-16,0 0-50 0,0 0-38 16,4 0-37-16,0 0-18 15,6 0 38-15,4 0-46 16,4 0 0-16,2-3 23 15,0 0-12-15,1 3 0 16,-3 0-12-16,0 0 6 16,1 0 6-16,-2 0-12 15,-1 0 0-15,3 0 0 16,-3 0 0-16,2 0-13 16,-1 0-40-16,-2 0-77 15,1 0-59-15,-3 0-45 0,0 3-52 16,-3 11-83-16,-3-4-308 0</inkml:trace>
  <inkml:trace contextRef="#ctx0" brushRef="#br0" timeOffset="120741.29">14514 13886 2155 0,'0'0'676'0,"0"0"-433"15,0 0-25-15,0 0-6 16,0 0-65-16,0 0-81 0,0 0-55 16,-20 3 16-16,26 3-21 15,7-3-5-15,8 4 53 16,10-1-33-16,7-3-7 15,7-1-14-15,7-2-23 16,6 0-107-16,24-16-143 16,-13-3-280-16,-11-1-773 0</inkml:trace>
  <inkml:trace contextRef="#ctx0" brushRef="#br0" timeOffset="121544.66">16351 13627 2393 0,'0'0'551'0,"0"0"-351"15,0 0 11-15,0 0-58 16,0 0-31-16,0 0-59 16,0 0 1-16,-7-3 17 15,7 3-28-15,0 0 28 16,0 0-27-16,0 0-21 0,0 0 4 16,0 0-37-16,0 0 0 15,0 0 0-15,0 0 0 16,0 0 0-16,0 0 0 15,5 0 0-15,7 0 0 16,3 0 0-16,3 0 0 16,4 0 0-16,5 3 0 15,3-3 0-15,2 0 0 16,1 0 0-16,-1 0 0 16,6 0-194-16,-8-3-336 15,-6-2-253-15</inkml:trace>
  <inkml:trace contextRef="#ctx0" brushRef="#br0" timeOffset="121925.84">16891 13624 2666 0,'0'0'549'0,"0"0"-459"16,0 0 53-16,0 0-68 16,0 0-63-16,0 0-12 0,51-84-3 15,-37 51-7 1,-6 3 9-16,-3 3 2 16,-3 10 58-16,-2 10 124 0,0 4-32 15,0 3-50-15,0 0-73 16,0 0-20-16,0 13 4 15,0 7-12-15,3 7 0 16,1 6 3-16,0 1-2 16,2 5 4-16,0 2-5 15,-1-4 0-15,0 6 0 16,-2-5 0-16,3-3-48 16,-2-4-73-16,3-4-178 15,6-10-20-15,-1-4-315 16,0-11-738-16</inkml:trace>
  <inkml:trace contextRef="#ctx0" brushRef="#br0" timeOffset="122418.24">17556 13564 2381 0,'0'0'586'15,"0"0"-407"-15,0 0 107 16,0 0-31-16,0 0-115 16,0 0-46-16,0 0-26 15,-22-8-47-15,22 5 65 16,5 0-86-16,8 0 0 0,7-1 0 15,4-2 0 1,3 3 0-16,3-2 0 0,-1 2 0 16,3 3 0-1,-2-3 0-15,-2 3 0 0,-7-3-39 16,-3 3-170-16,-4-3-158 16,-8-1-208-16,-4 4-287 0</inkml:trace>
  <inkml:trace contextRef="#ctx0" brushRef="#br0" timeOffset="122633.05">17710 13444 1947 0,'0'0'605'0,"0"0"-355"16,0 0 18-16,0 0-154 0,0 0-26 15,0 0-16-15,0 0 1 16,-11 109 8-1,11-70-43-15,0-4-13 16,0 5-25-16,9-10-16 0,-1 4 1 16,-1-10-116-16,1-2-47 15,2-5-121-15,-1-4-270 16,-3-10-623-16</inkml:trace>
  <inkml:trace contextRef="#ctx0" brushRef="#br0" timeOffset="123211.49">18187 13381 2230 0,'0'0'495'15,"0"0"-248"-15,0 0 21 16,0 0-83-16,0 0-33 15,0 0-25-15,0 0 20 16,-25-22-69-16,25 22-25 16,0 0 17-16,0 0-26 15,0 0-44-15,2 0 0 16,9-3 0-16,6 3 0 0,4-2 0 16,2 2 0-16,2 0 0 15,0 0 0-15,2 0 0 16,3 0-35-16,-1 0-172 15,10 0-144-15,-6-3-242 16,-5-2-334-16</inkml:trace>
  <inkml:trace contextRef="#ctx0" brushRef="#br0" timeOffset="123633.55">18555 13185 2263 0,'0'0'568'0,"0"0"-361"16,0 0 37-16,0 0-108 15,0 0-120-15,0 0 10 16,0 0-26-16,-59 87 0 16,53-54 19-16,4-3-10 15,2-3 0-15,0-3 2 16,5-5-10-16,10-1 22 15,4-5-23-15,2 4 1 16,4-7 20-16,-1 2-21 16,-5-1 0-16,-1-1 0 0,-7-2 1 15,-4-2 12-15,-5-3-4 16,-2 1 5-16,0-1 89 16,-12 3 1-16,-8 2-34 15,-5 1-29-15,-2 1-41 16,1 4 35-16,2-4-35 15,4 2-1-15,5-4-16 16,5 1-10-16,3-8-108 16,4 2-97-16,3-3-2 15,0-13-70-15,0-7-345 16,5-1-1330-16</inkml:trace>
  <inkml:trace contextRef="#ctx0" brushRef="#br0" timeOffset="123849.3">18528 13248 2242 0,'0'0'603'0,"0"0"-376"16,0 0 42-16,0 0-150 16,0 0-103-16,0 0-16 15,0 0-13-15,85-30-29 16,-60 30-48-16,-3 0-34 15,-2 7-65-15,-1 13-80 16,-8-3-116-16,-4-1-391 0</inkml:trace>
  <inkml:trace contextRef="#ctx0" brushRef="#br0" timeOffset="124279.03">18420 13681 1633 0,'0'0'595'0,"0"0"-407"0,0 0 22 16,0 0-12-1,0 0-78-15,0 0-21 16,0 0 8-16,-4 0-27 0,4 0 17 16,0 0-25-16,12 0-2 15,3 0 74-15,7-1-61 16,1-6-28-16,2 1-11 16,3-1-37-16,3 0 14 15,-1-3-21-15,0 4 0 16,-4 2 2-16,0-2-2 15,-4 3-23-15,-6 3 8 16,-1 0-19-16,-3 0 5 16,-2 0-55-16,-4 0-40 15,0 0 23-15,-2 3-72 16,-4 3-128-16,0 1-153 0,0 2-419 16</inkml:trace>
  <inkml:trace contextRef="#ctx0" brushRef="#br0" timeOffset="124849.91">18605 13834 1525 0,'0'0'555'15,"0"0"-322"-15,0 0-1 0,0 0-76 16,0 0-87-16,0 0-35 16,0 0 60-16,-8 0-43 15,8 0-18-15,0 0 12 16,0 0-19-16,0 0 18 16,0 0-32-16,0 0-5 15,8 0 29-15,2 0-28 16,2 4 4-16,-1 0 21 15,3-1 0-15,1 3 9 16,-3 1-26-16,-1 8-10 16,-4-1 40-16,-4 4-32 15,-3 7-8-15,0-4 10 16,-4 6-7-16,-10-6-1 16,-3-2-8-16,3-5-32 0,1-7 17 15,4-1-37-15,3-6 22 16,5 3 30-16,1-3 0 15,0 0 4-15,0 0-4 16,7 0 0-16,5 0 10 16,2 0-9-16,1 5 18 15,0 1 35-15,-3 4-17 16,0 2 19-16,-5 3-1 16,-6-1-23-16,-1 2 43 15,0 4-53-15,-10-4-8 16,-8 1-14-16,-7-4-18 15,-2-5-107-15,-4-2-43 16,-12-6-140-16,8-11-270 16,5-3-1704-16</inkml:trace>
  <inkml:trace contextRef="#ctx0" brushRef="#br0" timeOffset="127641.48">19683 13373 2354 0,'0'0'713'0,"0"0"-540"16,0 0 278-16,0 0-249 16,0 0-118-16,0 0-30 15,0 0-31-15,-29-14 5 16,29 14-14-16,0 0-14 15,0 0 0-15,0 0 0 16,0 0 0-16,0 0 0 16,0 0 0-16,0 0 0 15,0 0 0-15,0 0 0 16,0 0 0-16,12 0 0 16,7 0 0-16,4 0 0 0,6 0 0 15,2 0 0-15,3 0 0 16,-2 0 0-16,-2 0 0 15,-1 0 0-15,-2 0 0 16,-3 0 0-16,-4 0 0 16,-4 0 0-1,-6 6-110-15,-8 18-380 0,-2-1-42 16,0-2-382-16</inkml:trace>
  <inkml:trace contextRef="#ctx0" brushRef="#br0" timeOffset="127826.04">19805 13654 2552 0,'0'0'661'0,"0"0"-450"15,0 0 152-15,0 0-219 16,0 0-116-16,0 0 7 16,0 0-28-16,94 0 4 15,-59-1-11-15,-1 1-75 16,-2 0-63-1,1 4-134-15,-7 9-102 0,-10-2-366 0</inkml:trace>
  <inkml:trace contextRef="#ctx0" brushRef="#br0" timeOffset="132248.84">20527 13158 1840 0,'0'0'327'0,"0"0"-74"0,0 0-39 15,0 0-135 1,0 0-12-16,0 0-46 0,0 0 9 16,-14-6 23-16,11 6 11 15,-2 0 18-15,2 0-3 16,0 0-28-16,-1 0 38 15,2 0-38-15,1 0-8 16,-1 0 15-16,2 0-25 16,0 0 6-16,0 0-13 15,0 0-25-15,0 0 69 16,0 0-43-16,0 0 21 16,0 0 24-16,0 0-22 15,0 0 4-15,0 0-17 16,0 0-29-16,0 0 52 15,0 0-59-15,0 0 8 0,0 0 17 16,2 0-26-16,8 0 20 16,3 0-9-16,2 0-10 15,2 3 51-15,1 0-52 16,2 0 0-16,-1 2 7 16,0-2-7-16,3 0 6 15,-2-1-6 1,-1-2 0-16,-1 5-6 0,-1-5 6 15,-2 3 0-15,-2-3-7 16,-1 0 13-16,-2 0-6 16,-1 0 0-16,-1 0 0 15,-3 0 13-15,-1 0-13 16,0 0 0-16,-4 0-10 16,2 0 22-16,-2 0-9 15,0 0-3-15,0 0 9 0,0 0-1 16,0 0-8-16,0 0-13 15,0 0 12-15,0 0-54 16,0 0-63-16,0 0-193 16,0 0-51-16,3 0-126 15,1 0-303-15</inkml:trace>
  <inkml:trace contextRef="#ctx0" brushRef="#br0" timeOffset="132905.82">21013 12884 789 0,'0'0'1315'0,"0"0"-1014"16,0 0-55-16,0 0-27 16,0 0-69-16,0 0-55 15,0 0-20-15,-70-13 3 16,67 13-9-16,0 0 13 16,3-4 1-16,0 4-23 0,0 0 21 15,0-1-44 1,0 1-19-16,0-3 16 0,9 3-33 15,5-3-1-15,1 0 0 16,0 3-4-16,0 0-12 16,-2 0 16-16,-1 10-15 15,-4 6 3-15,-2 5 13 16,-6-2-1-16,0 5 0 16,0-1 1-16,-11-2 7 15,0-2-8-15,2-5 0 16,4-4 3-16,2-1-3 15,3-4-12-15,0-2-3 16,0 3-3-16,4 4 9 0,9-2 9 16,2 4 0-1,-2 1-3-15,2 2 3 0,-3-2 0 16,-2 1-1-16,-4-4 2 16,0 2 10-16,-6-4-11 15,0 2 0-15,0 2 15 16,-10-2-6-16,-8 1 3 15,2-3 5-15,-2-3-16 16,1 1 32-16,2-2-33 16,3-3 0-16,1 2-15 15,0 0 9-15,1 4-96 16,0-1-90-16,-3 11-67 16,3 0-122-16,2-4-407 0</inkml:trace>
  <inkml:trace contextRef="#ctx0" brushRef="#br0" timeOffset="133498.45">20861 13550 1209 0,'0'0'902'15,"0"0"-670"-15,0 0-11 16,0 0-39-16,0 0-36 16,0 0-71-16,0 0 34 15,-10 0-7-15,10 0 0 16,0 0 83-16,0 0 7 16,0 0-63-16,0-1 9 15,0-1-75-15,0 1-9 0,0 1 1 16,0-3-55-16,0 3 0 15,0-3 0-15,0 0 0 16,8 0 0 0,6-2 0-16,2-1 0 0,6 3 0 15,5 2 0-15,1-5 0 16,2 3 0-16,2 0 0 16,1 0 0-16,-1-2 0 15,-2 2-9-15,-3 0-6 16,-2 0-23-16,-3 3 20 15,-3-1-40-15,-6 1-28 16,-2 0 23-16,-2 0-192 16,-4 0 14-16,-2 7-72 0,-1 4-177 15,-2-2-318-15</inkml:trace>
  <inkml:trace contextRef="#ctx0" brushRef="#br0" timeOffset="134448.57">21012 13731 1428 0,'0'0'278'15,"0"0"-110"-15,0 0-13 16,0 0-61-16,0 0-63 16,0 0-22-16,0 0 16 0,-13-10 15 15,12 10 28-15,-1-3 10 16,1 3-21-16,1-4 47 15,-2 4-24-15,1-3-20 16,-1 3 8-16,0-1-14 16,0-2 9-16,1 0-7 15,-1 3-21-15,2-4 29 16,0 1-41-16,0 3-1 16,0-2 9-16,0-2-1 15,0 0 2-15,0 1-32 16,0-1 7-16,5-3 2 0,3 1-8 15,4 4-1-15,2-3 7 16,1 2-5-16,1 3 17 16,2 0-14-1,1 0 2-15,-3 6 8 0,0 4-15 16,-3 4-1 0,-4-1-5-16,-6 1 7 0,-2 3-1 15,-1 2 0-15,-1 1 6 16,-14 1 17-16,-2-5-23 15,2 1 0-15,0-7 2 16,5 0-2-16,5-6-1 16,2-1-5-16,1-3 6 0,2 3-8 15,0-2 8 1,2 1-13-16,9 2 13 0,4 0 0 16,4 5 11-16,-1-2-11 15,0 4 1-15,1 0 37 16,-4-3-8-16,-5 3 8 15,-3-1 6-15,-4 2-14 16,-3-2 18-16,0 4-14 16,-10-1-10-16,-10 1 26 15,-4-1-44-15,-1-3-6 16,1-5 21-16,0 1-21 16,4-6-36-16,3 0-51 15,4 0-48-15,4 0-1 16,2-8-143-16,3-4-273 15,2 2-1047-15</inkml:trace>
  <inkml:trace contextRef="#ctx0" brushRef="#br0" timeOffset="136538.6">21619 13477 2136 0,'0'0'518'0,"0"0"-373"16,0 0 152-16,0 0-99 16,0 0-99-16,0 0-59 15,0 0 65-15,-17-14-40 0,17 14-11 16,0 0 39-16,7-3-23 16,5 2-8-16,4-2-14 15,4 0-30-15,3 0 39 16,3-2-57-16,3 2 0 15,0-3 12-15,-1 3-11 16,-1-1 7-16,-6 4-8 16,-4-3-12-16,-3 3-6 15,-4 0-24-15,-4 0-40 16,1 0-64-16,-4 3-73 16,-3 12-23-16,0-6-214 15,0-2-223-15</inkml:trace>
  <inkml:trace contextRef="#ctx0" brushRef="#br0" timeOffset="136818.88">21740 13335 2155 0,'0'0'509'0,"0"0"-387"16,0 0 161-16,0 0-115 15,0 0-117-15,0 0-29 16,0 0 8-16,0 3-29 16,7 15 53-16,-2 11-19 15,-3 1 2-15,-2 5 16 16,0 4-32-16,0-2-11 16,0 1-10-16,0-2-18 0,0-3-10 15,6-9-92-15,9 0-70 16,0-8-144-16,-2-9-367 0</inkml:trace>
  <inkml:trace contextRef="#ctx0" brushRef="#br0" timeOffset="137473.14">22192 12997 1991 0,'0'0'647'15,"0"0"-471"-15,0 0 123 16,0 0-49-16,0 0-80 15,0 0-79-15,0 0 16 16,-21-14-47-16,21 14-36 16,0 0 40-16,0 0-31 15,7 0 12-15,4 0 8 0,5 0-31 16,0 0 42-16,6-3-64 16,2 3 0-16,1 0 0 15,1 0 0-15,0-3-3 16,0 3-29-16,-3 0-92 15,-1 0-124-15,3 0-103 16,-4 0-257-16,-5 0-450 0</inkml:trace>
  <inkml:trace contextRef="#ctx0" brushRef="#br0" timeOffset="137920.99">22609 12816 1940 0,'0'0'467'0,"0"0"-344"16,0 0 120-16,0 0-79 16,0 0-68-16,0 0-50 15,0 0 14-15,-8-11-9 16,6 11-16-16,2 11 49 15,-4 2 5-15,3 8 0 16,-1 0 52-16,2 1-66 0,0 2-36 16,0 2-11-16,0-2-22 15,9 3 13-15,1-3-19 16,2 1 0-16,1-1-2 16,0 0 2-16,-1-4 0 15,-2 0 2-15,-2-6 4 16,-3-1 3-16,-3-2-3 15,-2-3-4-15,0-3 68 16,-2 1-44-16,-11 0 2 16,-4-4 4-16,-4-2-26 15,-3 0-6-15,0 0 0 16,4-17-98-16,4 2-137 16,4-4-83-16,7-2-62 15,5 5-102-15,0 2-238 0</inkml:trace>
  <inkml:trace contextRef="#ctx0" brushRef="#br0" timeOffset="138107.57">22640 12829 2215 0,'0'0'565'0,"0"0"-303"15,0 0 30-15,0 0-87 16,0 0-154-16,0 0-39 15,0 0-24-15,79-16-66 0,-62 26-84 16,-3 14-68 0,-8-5-129-16,-5 2-339 0</inkml:trace>
  <inkml:trace contextRef="#ctx0" brushRef="#br0" timeOffset="138454.18">22530 13392 1487 0,'0'0'1169'15,"0"0"-953"-15,0 0 59 0,0 0-11 16,0 0-68-16,0 0-112 15,0 0-18-15,-3 0-9 16,6 0-28-16,9 0 4 16,5-3-10-16,5 0-22 15,-1-2 29-15,4 2-30 16,2-2-8-16,1 0 7 16,4-1-34-16,0 0-19 15,1-2-66-15,0 3-52 16,-2 5 13-16,-3 0-150 15,-7 0-77-15,-10 3-465 0</inkml:trace>
  <inkml:trace contextRef="#ctx0" brushRef="#br0" timeOffset="138938.87">22636 13610 2184 0,'0'0'391'16,"0"0"-221"-16,0 0 145 15,0 0-210-15,0 0-76 16,0 0-7-16,0 0-22 16,63-16 5-16,-48 16-5 15,-3 6 0-15,-5 7 4 16,-4 4-2-16,-3 4 2 15,0 1 31-15,0 2-14 0,-9 0-2 16,0 0-19-16,0-8 6 16,4 0-21-16,2-5 2 15,3 0-52-15,0-6 29 16,3 5 8-16,12-3 28 16,0 3 22-16,4 1 1 15,-3-2 47-15,0 1-16 16,-6 0-17-16,-2-3 11 15,-5 4-24-15,-3-5 6 16,0 4-7-16,-5-1-22 16,-11-1 34-16,-6 0-35 15,0 0-32-15,0-5-13 0,4 2-7 16,3-3-10 0,5-2-2-16,2 0-20 0,4 0 11 15,4-18-143-15,0-1-135 16,2 0-653-16</inkml:trace>
  <inkml:trace contextRef="#ctx0" brushRef="#br0" timeOffset="139510.26">23282 13148 2333 0,'0'0'528'16,"0"0"-298"-16,0 0 270 16,0 0-254-16,0 0-129 15,0 0 25-15,0 0-142 16,9-6 0-16,9 6 0 15,4 0 0-15,3 0 0 0,0 3 0 16,0 0 0-16,0 1 0 16,-2 2-35-16,1 8-257 15,-7-4-234-15,-9-1-305 0</inkml:trace>
  <inkml:trace contextRef="#ctx0" brushRef="#br0" timeOffset="139698.15">23279 13436 1802 0,'0'0'1246'15,"0"0"-1088"-15,0 0 134 16,0 0 48-16,0 0-248 16,0 0-86-16,99-7-6 15,-61 7-78-15,2 0-198 0,16 0-28 16,-11 0-209-1,-6 0-393-15</inkml:trace>
  <inkml:trace contextRef="#ctx0" brushRef="#br0" timeOffset="141616.98">23757 12974 1898 0,'0'0'954'15,"0"0"-839"-15,0 0 81 16,0 0 135-16,0 0-145 16,0 0-147-16,0 0-39 15,47-31 23-15,-11 28-23 16,3 3 0-16,-1 0-1 0,-1 0 2 15,-3 0-17-15,-1 0-67 16,-3 0-76 0,0 0-32-16,-6 0-179 0,-8 0-350 0</inkml:trace>
  <inkml:trace contextRef="#ctx0" brushRef="#br0" timeOffset="142196.99">24283 12682 2263 0,'0'0'346'16,"0"0"-215"-16,0 0 194 0,0 0-163 15,0 0-96-15,0 0-18 16,-97-27-21-16,84 47 22 15,1 1-26-15,5 6 25 16,6 3 27-16,1 0-11 16,0 0-1-16,7-3-10 15,6 0-35-15,4-1 34 16,-1-2-43-16,1-1-9 16,0-2 36-16,-3 1-35 15,-3-5 0-15,-1 1 9 16,-4-2-2-16,-2-2-1 15,-4-2-7-15,0-5 0 0,0 1-3 16,-4-2 3-16,-7-6 0 16,-2 0 0-16,-2 0 7 15,-1-11 17-15,5-5-24 16,-1-4 1-16,4 4 12 16,3-2-13-16,3 4 6 15,2-2 30-15,0-1-9 16,4-2 27-16,9 2-38 15,2-4-15-15,1 2 28 16,2-1-29-16,-1-1 0 16,2 5 0-16,-2-5 0 15,-7 5 0-15,2 5 0 16,-8 1 0-16,-1 1 0 16,0 4 0-16,-3 3 0 15,0-1-69-15,0 3-144 16,-7 3-143-16,-6 10-187 15,1 3-151-15</inkml:trace>
  <inkml:trace contextRef="#ctx0" brushRef="#br0" timeOffset="142531.35">24170 13329 2009 0,'0'0'765'0,"0"0"-655"15,0 0 192 1,0 0 77-16,0 0-182 16,0 0-88-16,0 0-13 15,10 0-57-15,12 0 3 0,5-3-42 16,4 3 6-16,2-4 13 15,3 1-18-15,-7 0-1 16,3-2 7-16,-2-1-5 16,-3 0-4-16,-2 2-43 15,-2-2-129-15,-2 6-99 16,-3 0-21-16,-6 0-201 16,-5 10-301-16</inkml:trace>
  <inkml:trace contextRef="#ctx0" brushRef="#br0" timeOffset="142941.15">24340 13547 854 0,'0'0'1665'0,"0"0"-1490"16,0 0 55-16,0 0 59 16,0 0-156-16,0 0-73 15,0 0-39-15,18-24-21 16,-1 18 21-16,2 5-21 15,-3 1 0-15,0 0 9 16,-3 4-9-16,-2 13 24 0,-4 2-6 16,-5 5-9-16,-2 3 57 15,0 2-45-15,-16 0-8 16,-1-7 7-16,0 2-19 16,2-9-1-16,5-4-12 15,4-3-112-15,5-5 68 16,1-1 11-16,0 3 21 15,5-2 24-15,3 6 0 16,6-2 40-16,1 2 16 16,-1 2-4-16,0-1 68 15,-2 0-36-15,-7 0-43 16,-5 0-13-16,0 1-16 16,-15 2-12-16,-14 3-21 15,-4-1-207-15,-21 1 15 16,9-4-259-16,5-7-303 0</inkml:trace>
  <inkml:trace contextRef="#ctx0" brushRef="#br0" timeOffset="148826.62">18619 6544 191 0,'0'0'796'0,"0"0"-554"16,0 0-64-16,0 0 17 0,0 0-83 16,0 0 15-16,-13 0-74 15,12-3 0-15,-1-2 7 16,1-1-31-16,1 1-13 16,0 1-16-16,0 0 0 15,0 1-7-15,0 0-85 16,0 3-109-16,0 0-141 15,0 0-1035-15</inkml:trace>
  <inkml:trace contextRef="#ctx0" brushRef="#br0" timeOffset="151058.1">18554 6679 1196 0,'0'0'178'0,"0"0"-136"15,0 0 4 1,0 0-25-16,0 0-11 0,0 0-10 16,0 0 0-16,0-17-10 15,0 11 10 1,0 2-145-16,0-2-551 0</inkml:trace>
  <inkml:trace contextRef="#ctx0" brushRef="#br0" timeOffset="155159.35">18751 6622 1069 0,'0'0'196'0,"0"0"-156"15,0 0-33 1,0 0-7-16,0 0-14 0,-7-81-112 16,7 61-480-16</inkml:trace>
  <inkml:trace contextRef="#ctx0" brushRef="#br0" timeOffset="155855.85">18674 6592 325 0,'0'0'0'16,"0"0"-241"-16</inkml:trace>
  <inkml:trace contextRef="#ctx0" brushRef="#br0" timeOffset="158354.75">18777 8929 871 0,'0'0'649'0,"0"0"-477"15,0 0-118-15,0 0 80 16,0 0 11-16,0 0-66 16,0 0-30-16,-2 0 0 15,2 0-9-15,0 0 53 16,0 0-69-16,0 0 5 16,0 0-1-16,0 0-9 15,0 0-18-15,0 0-2 16,0 0-14-16,0 0 14 0,0-3-90 15,0-3-28 1,14-6-111-16,-2 3-158 0,0-2-1151 0</inkml:trace>
  <inkml:trace contextRef="#ctx0" brushRef="#br0" timeOffset="158986.31">19634 8554 1393 0,'0'0'380'0,"0"0"-257"16,0 0-69-16,0 0 68 15,0 0-50-15,0 0-47 0,0 0-25 16,0 0-75-16,-3 0-45 16,0 0-123-16,-4 0-280 0</inkml:trace>
  <inkml:trace contextRef="#ctx0" brushRef="#br0" timeOffset="159304.16">18894 9025 1751 0,'0'0'325'0,"0"0"-213"15,0 0-97-15,0 0 14 16,0 0-11-16,0 0-18 16,0 0-66-16,37-26-52 15,-10 13-64-15,-4 1-81 0,-3 0-481 16</inkml:trace>
  <inkml:trace contextRef="#ctx0" brushRef="#br0" timeOffset="159625.54">19647 8706 1491 0,'0'0'280'16,"0"0"-176"-16,0 0-82 16,0 0 22-16,0 0 64 15,0 0-83-15,0 0-10 16,23-25 4-16,-23 25 4 15,0 0 8-15,0 0-31 16,0 0-30-16,-2 0-17 16,-5 3-153-16,0 1-169 15,3-1-737-15</inkml:trace>
  <inkml:trace contextRef="#ctx0" brushRef="#br0" timeOffset="181095.12">17720 6448 1272 0,'0'0'562'0,"0"0"-416"0,0 0-42 16,0 0 19-16,0 0-88 15,0 0-22-15,-2 0-13 16,2 0 9-16,0 0 6 16,0 0-5-16,0 0 20 15,0 0 44-15,-2 0-52 16,2 0-11-16,0 0-8 16,0 0 3-16,0 0-3 15,0 0-3-15,0 0 0 16,0 0 0-16,0 0 0 15,0 0 0-15,0 0-5 16,0 0 11-16,0 0 3 16,0 4-9-16,0-3 0 0,0 1 0 15,0-1 0 1,0 3 0-16,0-3-2 0,0 1 9 16,0 0-4-16,0 1-3 15,0 0 0-15,0 0 3 16,0 0-3-16,0 0 0 15,0 2 9-15,0 0-7 16,0 0 20-16,0 1-22 16,0 0 2-16,2 1 8 15,1 1-10-15,-1 0 0 16,-1 0 0-16,1-2 0 0,0 2 10 16,0 0-10-16,-1-2 0 15,1 2 3 1,1-2-2-16,-1 1-1 0,1 2 13 15,-1 0-12-15,1-1 20 16,1-1-21-16,-1 1 14 16,0-2 3-16,1 0-17 15,-1 0 0-15,0-2 11 16,0 2-11-16,1 0 17 16,1 0-17-16,-1 0 0 15,-1 2 33-15,0-2-32 16,0 1-1-16,1 1 18 15,-1-2-17-15,-2 1 11 16,3-1-12-16,-2 0 0 0,1 2 19 16,-1-2-19-16,1 0-10 15,-1 1 4-15,1-2 12 16,0 1 3-16,3 0-9 16,-3 1 0-16,2-1 15 15,-2 1-15-15,2-1 0 16,0 2 5-16,0-2-4 15,0 1 11-15,0-1-12 16,-2 0 0-16,3-1-1 16,-3 3 1-16,1-2 0 15,0 1 1-15,-1-2-1 16,1 1 18-16,-1 2-18 16,-1 0 0-16,1-3 15 15,1 3-15-15,-3-3 0 16,2 1 2-16,-1-2-2 0,2 0 9 15,-3 2-9-15,4-1 0 16,-1 1 13-16,1 0-13 16,-2-2 0-16,2 2-1 15,-2-1 10-15,1 1-3 16,-1 0-6-16,0-2 1 16,0 3 19-16,1-1-20 15,-1-2 0-15,0 2 7 16,1-2-6-16,-2 1 18 15,1 0-19-15,0-1 0 16,-1 0 5-16,2 3-5 0,-1-3 0 16,0 2 10-1,-1-1-10-15,1-1 10 16,0 0-10-16,-1 1 0 16,2-2 6-16,-3 2-6 0,2-2 0 15,-1-1 5-15,2 1-4 16,-1 0 19-16,-2 2-20 15,3-2 0-15,-2 0 23 16,1 2-23-16,-2 0 0 16,1-2 10-16,2 1-9 15,-3-1 17-15,1-2-18 16,0 1 1-16,-1-1 9 0,1 1-10 16,-2-1 0-1,2 1 2-15,-2 0-1 0,0-2-1 16,2 1 0-16,-1 1 1 15,-1-2 20-15,2 3-21 16,-1-3 0-16,1 3 19 16,-1-3-19-16,2 3 12 15,-3-3-12-15,1 1 1 16,-1-1 0-16,0 0-1 16,0 2 0-16,0-2 6 15,0 0-6-15,0 0 0 16,0 0 0-16,0 0 0 15,0 0 3-15,0 0-3 16,0 0-1-16,0 0-5 16,0 0 12-16,0 0-7 0,0 0 1 15,0 0 0-15,0 0-1 16,0 0 1-16,0 0-8 16,0 0 7-16,0 0 2 15,0 0-2-15,0 0 1 16,0 0 0-16,0 0 3 15,0 0-3-15,0 0-3 16,0 0 3-16,0 0 0 16,0 0 1-16,0 0-1 15,0 0 1-15,0 0 0 16,0 1-1-16,0 1 0 16,2-1-3-16,-2 2 3 15,0-3 0-15,1 2 0 16,-1-2-34-16,0 0 33 15,0 0-61-15,0 0-48 0,0 0-32 16,0 0-340-16,-1 0-1441 0</inkml:trace>
  <inkml:trace contextRef="#ctx0" brushRef="#br0" timeOffset="183295.1">18206 7101 958 0,'0'0'317'16,"0"0"-199"-16,0 0-40 15,0 0 59-15,0 0-95 16,0 0-36-16,0 0 17 16,-2-4-22-16,2 3-1 15,-1 1 63-15,1 0 14 0,0 0 11 16,-2 0-22-16,2 0-35 15,0 0 40-15,0 0-60 16,0 0-10-16,0 0 18 16,0 0-19-16,0 0 9 15,0 0-9-15,0 0 9 16,0 0 10-16,0 0-19 16,0 0 0-16,0 0 6 15,0 0-6-15,0 0 7 16,0 0-7-16,0 0 6 15,0 0 12-15,0 0-18 16,0 0 0-16,0 0 5 16,0 0-3-16,0 0-2 15,0 0 0-15,0 0 0 0,0 0 4 16,0 0-4-16,0 0 0 16,0 0 2-16,0 0-1 15,0 0 11-15,0 0-12 16,0 0 8-16,0 0-1 15,0 0-7-15,0 0 0 16,0 0 2-16,0 0-1 16,0 0-1-16,0 0 0 15,0 0 6-15,0 0 18 16,0 0-24-16,0 0 0 16,0 0-3-16,0 0 3 0,0 0 0 15,0 0 0 1,0 0 1-16,0 0 7 0,0 0-8 15,0 0 0-15,0 0-5 16,0 0 5-16,0 0-23 16,0 0-5-16,-2 0-25 15,2 0 45 1,-2 0-67-16,2 0-45 16,-1 0-3-16,1 0-68 0,-2 0-40 15,0 0-125-15,1 0-671 0</inkml:trace>
  <inkml:trace contextRef="#ctx0" brushRef="#br0" timeOffset="184378.45">18709 7532 1136 0,'0'0'261'0,"0"0"-164"16,0 0 37 0,0 0-53-16,0 0-53 0,0 0 36 15,0 0 33-15,-27-80 95 16,22 78-30-16,-4 2-35 16,-4 2-9-16,-5 17-5 15,-4 8-36-15,-1 8 30 16,-2 4-32-16,5 1 1 15,3-5-8-15,9-6-46 16,2-9 17-16,6-7-39 16,0-8 0-16,6-5-12 15,10-8 12-15,6-16-41 0,3-6-18 16,-5-5-7-16,-3 2 11 16,-9 8 15-16,-6 6 40 15,-2 11 46-15,0 6 51 16,-12 2-22-16,-3 0 28 15,2 8-25-15,3 2-3 16,1 1-34-16,4-4-40 16,4-1 30-16,1-1-31 15,0-4-9-15,0-1-8 16,0 0-31-16,0 0 33 16,0 0-9-16,0 0 24 15,0 0-21-15,0 5 21 16,-4 3-20-16,-1 6 20 15,-2 2 1-15,4 0 12 16,2-4-13-16,1-2-7 0,0-3-10 16,11-7-144-16,14 0-105 15,-2-11-112-15,-2-5-520 0</inkml:trace>
  <inkml:trace contextRef="#ctx0" brushRef="#br0" timeOffset="185593.36">18813 7738 1659 0,'0'0'355'0,"0"0"-214"15,0 0 26-15,0 0-13 16,0 0-106 0,0 0-33-16,0 0 34 0,-4 0-6 15,4 0 15-15,0 0 24 16,0 0 15-16,0 0 27 15,0 0-61-15,0 0-17 16,0 0 26-16,0 0-37 16,0 0 5-16,0 0-2 15,0 0-37-15,0 0 65 16,0 0-60-16,0 0-6 16,0 0 33-16,0 0-15 15,0 0-6-15,0 0 12 16,0 0-23-16,0 0 60 0,0 0-47 15,0 0-14-15,0 0 43 16,5 0-1-16,0 0-10 16,3 0-2-16,1 0-30 15,1 0 66-15,0 0-66 16,0 0 1-16,0 0 25 16,-1 0-25-16,0 0 5 15,1 0 0-15,-1 0 5 16,-2 0 28-16,3 0-39 15,-3 0 0-15,3 0 13 16,1 0-13-16,0 0 0 16,-1 0 0-16,-1 0 12 15,-5 0-9-15,-1 0-3 0,-2 0 0 16,-1 0 1 0,0 0-1-16,0 0 0 15,0 0 0-15,0 0 1 16,0 0-29-16,0 0 10 0,0 0-134 15,0 0-35-15,2-2-62 16,-1 1-290-16,-1-1-451 0</inkml:trace>
  <inkml:trace contextRef="#ctx0" brushRef="#br0" timeOffset="187179.92">19072 8882 1322 0,'0'0'401'16,"0"0"-201"-16,0 0-45 16,0 0 51-16,0 0-46 15,0 0-83-15,0 0-7 16,-24-40-3-16,22 40-8 15,-1 0-18-15,-3 1-25 16,-4 15 39-16,-4 7-32 0,-1 7 36 16,0 2 1-16,3-5-33 15,4-5 6-15,4-7-33 16,4-6 14-16,0-4-1 16,0-5-13-16,9 0-30 15,8-17 23-15,1-7-17 16,-1-4 9-16,-3-1-5 15,-5 4 7-15,-6 7 2 16,-3 7 22-16,0 7 4 16,0 4 39-16,0 0-32 15,-3 6-3-15,-3 9 4 16,-1 1-22-16,1-1 48 16,3-1-49-16,3-7 0 15,0-2-14-15,0-5 13 16,7 0-23-16,3-3-9 0,-2-8 11 15,-3 2 14-15,-5 2 8 16,0 5 0-16,-1 2 36 16,-16 3-24-16,-2 12 21 15,0 3 3-15,2 0-36 16,7-1 56-16,7-4-56 16,3-1-14-16,11-6-17 15,27-6-170-15,-1-1-262 0,-3-13-723 16</inkml:trace>
  <inkml:trace contextRef="#ctx0" brushRef="#br0" timeOffset="187955.06">19085 9274 1448 0,'0'0'388'0,"0"0"-256"16,0 0 44-16,0 0-82 16,0 0-51-16,0 0 24 15,0 0 22-15,-7 0-3 16,7 0 52-16,-2 0-35 16,1 0 25-16,-1 0-23 0,1 0-11 15,1-1 14 1,0 1-57-16,0 0-15 0,0-2 45 15,0 2-59-15,0 0 5 16,0 0 6-16,0 0-33 16,10-1 35-16,4 1-22 15,5 0-1-15,1-2 51 16,2 2-49-16,-1 0-13 16,3 0 0-16,-3 0 10 15,3 0-22-15,-3 0-10 16,1 0-109-16,5 2-27 15,-5 1-224-15,-6 0-415 0</inkml:trace>
  <inkml:trace contextRef="#ctx0" brushRef="#br0" timeOffset="189079.32">18129 10368 1714 0,'0'0'375'0,"0"0"-182"15,0 0 1-15,0 0-63 16,0 0-58-16,0 0-58 15,0 0 18-15,-40 42-5 16,36-18-17-16,1-1 72 16,0-4-47-16,3-3-2 15,-2-7-1-15,2-5-22 16,0-3 10-16,0-1-4 16,0 0-16-16,0-8 14 15,5-9-15-15,-2-3-17 16,-1 1 16-16,-2 2 2 0,0 7 13 15,0 5 72-15,-10 5-9 16,-2 0 14-16,-1 8-65 16,-2 5-20-16,1 3 16 15,4 0-21-15,4-5 6 16,2-4-7-16,4-6-43 16,0-1 27-16,0-4-46 15,10-13 23-15,0-2 30 16,-1 0-3-16,-4 6 12 15,-3 7 1-15,-2 4 14 0,0 2 60 16,0 0-64-16,-9 13-1 16,-1 3 25-16,0 0-29 15,3 0 3 1,3-6-9-16,2-2 1 0,2-4-24 16,0-1-43-1,0-3-94-15,0 0 1 0,0 0-24 16,2-1 0-16,2-10-68 15,2 3-315-15,-2 1-899 0</inkml:trace>
  <inkml:trace contextRef="#ctx0" brushRef="#br0" timeOffset="189916.51">18373 10539 1818 0,'0'0'475'0,"0"0"-337"16,0 0 60-16,0 0-112 15,0 0-59-15,0 0-21 16,0 0 0-16,-5-3 18 0,5 3 10 15,0 0 57-15,0-1 74 16,0 1-69-16,0 0-5 16,0 0 5-16,0 0-26 15,0 0 29-15,0 0-57 16,0 0-24-16,0 0 25 16,5 0-42-16,5 0 4 15,5 0 6-15,3 0-10 16,3 0 25-16,-2 0-26 15,1 0 0-15,0 0 3 0,-3 0-3 16,-2 0 0 0,-3 0-2-16,-4 0 8 0,-1 0-4 15,-2 0-2-15,-2 0 0 16,1 0-3 0,-3 0 3-16,-1 0 0 0,0 0-1 15,0 0 9-15,0 0-2 16,0 0-6-16,0 0 0 15,0 0-6-15,2 0 6 16,-2 0-1-16,2 0 0 16,-1 0 2-16,1 1-14 15,0-1 11-15,0 2-104 16,-1-1-4-16,2 3-72 0,1-1-145 16,-1 0-259-1,-3 0-378-15</inkml:trace>
  <inkml:trace contextRef="#ctx0" brushRef="#br0" timeOffset="191792.98">18075 12257 1588 0,'0'0'317'0,"0"0"-169"16,0 0 17-16,0 0-69 16,0 0-43-16,0 0 5 15,0 0-33-15,-13-13 23 0,12 13 3 16,-3 6-31-1,2 15 53-15,-1 3-13 0,2 4-35 16,-2 1 14 0,3-4-33-16,0-5 3 0,0-7-5 15,0-5 4-15,0-5-10 16,6-3 2-16,2-3-34 16,0-17 33-16,1-4-44 15,-4-3 9-15,-2 3 15 16,-3 8 21-16,0 4 45 15,0 7 43-15,0 5 24 16,-3 1-9-16,-7 16-54 16,-6 9-1-16,0 1-3 15,-3 3-36-15,6-6 36 0,2-5-45 16,4-5 1-16,4-11 10 16,3-3-11-16,0 0-1 15,0-9 0-15,-2-9-35 16,-3-8 9-16,0 5-15 15,-2 2 42-15,2 8 18 16,0 8 33-16,2 3-18 16,1 0-21-16,-2 0-4 15,3 11-1-15,-1 1-7 16,2 3-28-16,0-2-44 16,13-4-162-16,5-6-224 15,-2-3-480-15</inkml:trace>
  <inkml:trace contextRef="#ctx0" brushRef="#br0" timeOffset="192477.43">18314 12424 1685 0,'0'0'693'15,"0"0"-555"-15,0 0-30 16,0 0-29-16,0 0-52 16,0 0-14-16,0 0-12 15,-18-9 10-15,18 9 0 16,0 0 80-16,0-3 85 15,0 1-59-15,0 2-38 16,0 0-1-16,0 0-29 0,0 0 5 16,0 0-39-1,0 0-7-15,0 0 8 0,0 0-16 16,5 0 0-16,7 0 3 16,5 0-2-1,1 0 19-15,3 0-20 16,1-3 0-16,-2 3-2 0,0-3 2 15,-3 3 0-15,0-3 5 16,-4 3-4-16,-3-3 21 16,-3 3-22-16,-2 0 0 15,-2 0 42-15,-1-1-36 16,-1 1 8-16,1 0 5 0,-2 0-18 16,2 0 19-1,0 0-20-15,1 0 0 0,-2 0-25 16,1 0 23-16,0 0-83 15,0 0-90-15,-2 4-162 16,0 2-240-16,0 5-1178 0</inkml:trace>
  <inkml:trace contextRef="#ctx0" brushRef="#br0" timeOffset="195795.91">18268 13359 745 0,'0'0'208'15,"0"0"-91"-15,0 0 6 16,0 0-88-16,0 0 3 16,0 0-25-16,0 0-12 15,4-21 66-15,-4 21 11 16,0-3-5-16,0 3 21 15,0-3-8-15,0 0 3 16,2-2-73-16,-2 0-4 16,2-1 35-16,-2 1-21 0,0 2 2 15,2 3-9-15,-2 0-19 16,0 0 28 0,0 0-28-16,0 0 0 15,0 0 6-15,0 0-5 16,0 0 6-16,0 0-7 0,0-3 7 15,0 3-4-15,1-3-3 16,-1 3 0-16,0 0 4 16,2 0-3-16,-2 0 11 15,0-1 24-15,0-2 0 16,0 3 8-16,0-6-44 16,0 2 0-16,0 1 7 15,0-1-7-15,0 1 1 0,0 0 32 16,0 0 21-16,0 3 82 15,0 0 2-15,0 0-25 16,0 3-7-16,0 10-45 16,0 7 33-16,0 7-1 15,0 6-66-15,0 1 24 16,3 11-51-16,2 1-8 16,-5 31-111-16,0-14-251 15,0-12-1936-15</inkml:trace>
  <inkml:trace contextRef="#ctx0" brushRef="#br0" timeOffset="199110.23">22273 12826 1677 0,'0'0'399'0,"0"0"-151"16,0 0-46-16,0 0-72 0,0 0-114 15,0 0-8-15,0 0 6 16,-2-3-8-16,2 3 20 16,2 0 14-16,3 13 39 15,-2 4 90-15,1 10-79 16,-4 3-18-16,0 4-21 15,0 5-41-15,0-1 10 16,0 2-20-16,5 23-99 16,-2-13-162-16,0-6-462 0</inkml:trace>
  <inkml:trace contextRef="#ctx0" brushRef="#br0" timeOffset="204427.9">24180 12542 1681 0,'0'0'283'0,"0"0"-191"0,0 0 59 15,0 0-36 1,0 0-63-16,0 0-30 0,0 0 63 16,-12 0-39-16,11 0-11 15,-5-3 41-15,2-4-32 16,-3-1-3-16,-3 2-8 15,1 0-2-15,-1-1 40 16,-2 1-61-16,2-2-8 16,-1 1 7-16,1-5-9 15,-1 1 0-15,4 1-1 16,0-4 3-16,2 1 23 0,3 1-25 16,0 1 0-16,1 1 14 15,1-1-7-15,0-1 13 16,0 2 3-16,0-4-22 15,0 4 28-15,0-4-29 16,0 1 0 0,3 1 4-16,2 1-3 0,1-2 0 15,3 2-1-15,-2 1 6 16,1 4 6-16,-1-1-12 16,1-1 0-16,1 2 2 15,1 1-2-15,0 0 0 16,0-1 0-16,0 3 0 15,-1 1-6-15,1 2 6 16,0 0-5-16,1 0-2 16,0 0 7-16,1 5-6 15,0 1 6-15,0 4 0 0,-2 0-8 16,2 4 8-16,-6-1-1 16,2 1-1-16,1 2 2 15,-1 2 0-15,-1 2-1 16,-1 2 1-16,-1-1 2 15,1 5-2-15,-3 1 0 16,0 0 11-16,-1 0-10 16,0-3 4-16,-2 2 11 15,0-2-15-15,0 0 44 16,0-2-38-16,0 5 1 16,0-3 29-16,-10 2-31 15,-2 1 14-15,-4 0 8 16,-1 0-20-16,-2 0 26 0,-1 0-34 15,-2 3 0 1,0-4 2-16,1 1-1 0,-3 0 0 16,-1-3-1-16,-1-1 7 15,-3-2 2-15,1-2-9 16,1-5 0-16,2-1-1 16,3-7 1-16,2-1 0 15,2-5 0-15,3 0 9 16,2 0-13-16,0-11 4 15,4 1 0-15,0-1-5 0,2-2 5 16,1 1 0-16,1 1 0 16,0 1 1-1,0 1 1-15,0-2-2 16,0 4 0-16,0-2-3 0,0 1 3 16,1 2-1-16,3-1 1 15,-1 1 0-15,2 0-9 16,0 1 9-16,0-1 0 15,0 2-7-15,2 1 7 16,4 0 0-16,3 0-1 16,-1 3 7-16,4-3-9 15,-1 3 3-15,5 0 0 16,-3 0-6-16,2 0 6 0,-2 0 0 16,1 0 0-1,-1 6 7-15,3 0 2 0,1 1-9 16,4-1 0-16,0 2 9 15,0-2-9-15,-1 1 0 16,-4-1 3 0,-3 2 3-16,0 1 24 0,-2 1-18 15,-3 4-12-15,-1-1 49 16,1 1-38-16,-3-1 14 16,2 4 1-16,0-1-25 15,1-2 43-15,0-1-37 16,4 1-5-16,1-1 29 15,3 0-22-15,5-6 5 16,4 0 13-16,7-7-18 16,5 0 24-16,6-7-33 15,4-7 9-15,0-5-18 0,0 1 9 16,-4-5-56-16,1-1-43 16,-3 2-23-16,15-16-42 15,-12 8-203-15,-9 3-423 0</inkml:trace>
  <inkml:trace contextRef="#ctx0" brushRef="#br0" timeOffset="-206371.99">17656 6776 1741 0,'0'0'597'0,"0"0"-454"16,0 0 10-16,0 0-46 15,0 0-81-15,0 0-6 16,0-49-20-16,0 38 0 15,0-1 12-15,0 0-6 16,0-1 20-16,0-1 57 0,0-1-2 16,0-1 12-16,0-2-33 15,0-2-33-15,0 1 46 16,0-1-67-16,0 1-5 16,3 2 24-16,3 0-25 15,-2 3 20-15,2 1-20 16,-5 4 0-16,1 4 32 15,-1 3-3-15,-1 2 10 16,0 0 25-16,0 0-17 16,0 0 16-16,0 0-50 15,0 0-7-15,0 0 45 16,0 0-51-16,0 0 0 0,3 4 5 16,3 11 1-1,2 5 75-15,4 4-29 0,0 0-38 16,2 2 65-16,2-4-79 15,0-2 0-15,3-5 18 16,-3-2-18-16,1-2 0 16,-2-4-162-16,-5 1-192 15,-2-5-188 1,-6 0-1147-16</inkml:trace>
  <inkml:trace contextRef="#ctx0" brushRef="#br0" timeOffset="-205641.51">18710 7927 2034 0,'0'0'497'16,"0"0"-418"-16,0 0 7 16,0 0-24-16,0 0-62 15,0 0-8-15,0 0-90 16,0 0 7-16,0 0 18 16,0 0 52-16,0 0 21 0,0 0 0 15,0 0 18-15,-1 0 22 16,-4 0-40-16,1 0 0 15,1 0-75-15,-2 0-119 16,0 0-39 0,0 0-434-16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3-05T01:13:13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6552 11291 137 0,'0'0'1065'15,"0"0"-924"-15,0 0-134 16,0 0-7-16,-97 65-216 16,77-55-323-16</inkml:trace>
  <inkml:trace contextRef="#ctx0" brushRef="#br0" timeOffset="57.85">6353 11372 484 0,'0'0'609'0,"0"0"-609"15,-104 10-36-15</inkml:trace>
  <inkml:trace contextRef="#ctx0" brushRef="#br0" timeOffset="1477.68">6115 11457 1264 0,'0'0'323'0,"0"0"-184"16,0 0-57-16,0 0-37 16,0 0 9-16,0 0-42 15,0 0 36-15,0-10 38 0,0 9-19 16,0 1-4-1,0-2-4-15,0 2-22 0,0 0 62 16,-1 0-56-16,1 0-10 16,0 0 12-16,-2 0-25 15,1 0 26-15,1 0-13 16,-2 0-9-16,1 0 64 16,-3 0-61-16,2 0 52 15,2 0 19-15,0 0-38 16,0 0 9-16,0-3-24 15,0 3-17-15,0-2 46 16,0 2-73-16,0 0-1 16,0 0 6-16,0 0 5 15,0 0-8-15,4 0-3 0,4 0 0 16,0 0-2-16,4 0 2 16,0 0-6-16,-2 0 6 15,1 0 0-15,-2 0 4 16,-1 0-4-16,1 0 0 15,-1 0 2-15,0 0-2 16,-1 0 0-16,2 0-2 16,-2 0 4-16,-1 0-8 15,-3 0 6-15,0 0 0 16,-1 0-8-16,0 0 8 16,1 0-6-16,0 0 5 15,1 2 2-15,1 1 3 16,-2-3-4-16,1 2-3 15,-3-2-15-15,-1 0 18 16,0 1-7-16,0-1 1 0,0 2 12 16,0-2 9-16,0 3-15 15,-1 2 0-15,-8-2 20 16,-1 0-20-16,-3 2 0 16,-3 0-1-16,2 0 2 15,-5-1 26-15,3 1-27 16,-3-2 0-16,4 0 14 15,0-3-14-15,3 2 12 16,4-2-6-16,1 0 2 16,4 0 53-16,0 0-49 15,3 0-11-15,0 0 21 0,0 0-22 16,0 0 0-16,0 0 0 16,0 0 1-1,0 0-21-15,0 0 20 0,0 0-10 16,0 0 1-16,8 1 18 15,2 0-15-15,2 2 6 16,-1 0 0-16,-1-3-4 16,1 3 4-16,-3-3-21 15,-3 0 19-15,0 0-7 16,-2 2 9-16,-1-2-19 16,-2 2 13-16,0-2-12 15,0 1 18-15,0-1-20 0,0 2 13 16,0-2 14-16,0 0-7 15,0 0 0-15,0 0 0 16,0 0-27-16,0 0 2 16,0 1-98-16,0 2-73 15,-2 4-75-15,-3-1-239 16,0 1-292-16</inkml:trace>
  <inkml:trace contextRef="#ctx0" brushRef="#br0" timeOffset="7844.63">6129 11506 940 0,'0'0'863'15,"0"0"-661"-15,0 0-70 16,0 0-55-16,0 0-30 16,0 0 8-16,-14-6-45 15,14 6 1-15,0 0 26 16,0 0 4-16,0 0 43 16,0 0-40-16,0 0-13 15,0 0 33-15,0 0-52 0,0 0-11 16,0 0 5-16,4 0-6 15,6 0 13-15,3 0-13 16,-1 0 0-16,1 3 0 16,-1-3 0-16,-2 3-1 15,0-1 1-15,-3 1-10 16,-1-1-1-16,0-1 11 16,-3 2-16-16,1-3 8 15,-3 0-8-15,-1 0 4 16,0 0 12-16,0 0 0 15,0 0 19-15,0 3-19 16,0-3 19-16,0 0 29 16,-7 1-32-16,-3 2-6 15,-3 0 10-15,0 0-20 16,-3 1 57-16,2-4-56 16,0 3-1-16,0-3 31 0,4 1-14 15,3-1 5-15,1 0-19 16,5 2 9-16,-1-2 21 15,2 0-32-15,0 0-1 16,0 0 9-16,0 0-9 16,0 0-9-16,0 1-9 15,3 2 18-15,6 0-7 16,1 3 7-16,0-2-24 16,0 3 6-16,-2-4-36 0,-1 0 0 15,-2-2-34 1,-3 0-2-16,-1-1 90 15,-1 0-29-15,0 0 16 0,0 0 11 16,0 0-82 0,-7 0-44-16,1 0-112 15,-1 0-260-15,0 0-410 0</inkml:trace>
  <inkml:trace contextRef="#ctx0" brushRef="#br0" timeOffset="54586.2">13784 8064 1892 0,'0'0'498'0,"0"0"-383"15,0 0 52-15,0 0-76 16,0 0-61-16,0 0 13 16,0-1-41-16,0 1-2 0,0 0 27 15,0 0 15 1,0 0 28-16,0 0-1 0,0 0-21 16,0 0 34-16,0 0-53 15,0 0-14-15,0 0 25 16,0 0-20-16,0 0 8 15,0 0-17-15,0 0-11 16,-1-2 47-16,1 1-30 16,-2-1 2-16,0 2 31 15,2 0-25-15,0 3 5 16,0 14-24-16,0 10 38 16,0 8 64-16,0 6-45 15,0 4-3-15,0 1-15 16,0-4-32-16,0-2 23 15,0-5-36-15,0-5 1 0,4-8 13 16,-1-4-14-16,-2-7 0 16,-1-6-2-16,0-5 10 15,0 0 22-15,0-16-30 16,0-11-8-16,0-7 2 16,0-8-51-16,0-3 14 15,0 0 29-15,0 0 14 16,0 5-4-16,0 4 4 15,0 6 0-15,0 7-2 16,0 10 2-16,0 5 0 16,0 8 0-16,3 0 11 15,4 13 8-15,3 9 2 16,0 7-12-16,2 0 35 16,0-2-37-16,-1 0 2 15,3-10-9-15,-1-4 14 0,4-8-14 16,0-5 0-16,0-2-5 15,1-21-4-15,-1-9-13 16,-1-8-10-16,-2-7-32 16,-2 1-52-16,-4 2 101 15,-3 7-10-15,-2 9 25 16,-3 11 16-16,0 6 59 16,0 8 21-16,0 3-40 15,0 8-56-15,0 15 52 16,1 11-34-16,3 8 3 0,1 4 21 15,3 3-18 1,1 1 9-16,1-2-27 16,-1-2 6-16,0-4-12 15,-1-8 0-15,-1-7 0 0,-2-6 0 16,-1-7 0 0,-3-7 0-16,1-4 0 0,-2-1 0 15,0-2 0-15,0 0 0 16,0 0 0-16,0-2 0 15,0-4-29-15,0-1-47 16,0-1-127-16,0-2-148 16,3-7 56-16,4 2-225 15,-2 0-266-15</inkml:trace>
  <inkml:trace contextRef="#ctx0" brushRef="#br0" timeOffset="55043.05">14314 7988 1980 0,'0'0'584'16,"0"0"-389"-16,0 0 34 16,0 0-87-16,0 0-54 15,0 0-55-15,0 0 9 16,-66-24 7-16,55 24-22 15,-1 14 56-15,1 4-16 16,2 5-10-16,4 5 38 0,5 3-28 16,0 3-4-1,5 0-22-15,12 1-29 0,5-1 33 16,3-4-45-16,2 0 1 16,1-5 8-16,-3-4-9 15,-5-1 1-15,-5-4-1 16,-6-2 8-16,-8-2 49 15,-1-2-39-15,0-1-5 16,-15 0 35-16,-5-3-36 16,0-1 5-16,1-1-17 15,2-2 1-15,4-2 3 16,3 0-4-16,6 0-21 16,0 0-27-16,2 0-57 15,2-5-142-15,0-4-104 0,6-10-153 16,5 2 20-16,1 1-376 0</inkml:trace>
  <inkml:trace contextRef="#ctx0" brushRef="#br0" timeOffset="55343.43">14559 8106 1020 0,'0'0'1099'16,"0"0"-778"-16,0 0-132 15,0 0 45-15,-8-89-17 0,0 82-81 16,-2 7 17 0,-2 0-62-16,-3 18-46 0,-3 14 65 15,2 9-8 1,5 9-14-16,5 4-13 0,6 0-40 16,0-2 14-16,14-9-49 15,10-5 8-15,4-10-8 16,4-8 0-16,0-8-11 15,-3-5 11-15,-2-7-37 16,-3 0-14-16,-4-12-120 16,2-16-113-16,-5 4-15 15,-6-2-424-15</inkml:trace>
  <inkml:trace contextRef="#ctx0" brushRef="#br0" timeOffset="55537.7">14909 8194 2687 0,'0'0'599'0,"0"0"-452"16,0 0 52-16,0 0-94 15,0 0-105-15,0 0-120 16,0 0-170-16,0 45-369 15,3-39-971-15</inkml:trace>
  <inkml:trace contextRef="#ctx0" brushRef="#br0" timeOffset="55714.49">14890 8440 848 0,'0'0'1725'0,"0"0"-1342"0,0 0-143 16,0 0 22-16,0 0-73 15,0 0-97-15,0 0-92 16,13-2-145-16,-3-7-134 16,-1 2-300-16,-2-1-686 0</inkml:trace>
  <inkml:trace contextRef="#ctx0" brushRef="#br0" timeOffset="56218.64">15131 8151 2138 0,'0'0'371'16,"0"0"-223"-16,0 0-16 15,0 0 85-15,0 0-112 16,0 0-80-16,0 0 13 15,-8-48-38-15,19 45 0 16,3 1 0-16,-3 2 6 16,2 0 7-16,-3 5-13 15,-1 8 0-15,-6 6 24 16,-1 3-23-16,-2 1 5 16,0 1-6-16,-5-2 1 0,-4-3 0 15,2-1-1-15,3-5-27 16,2-2 21-16,2 1 0 15,0 0 5-15,6 0 1 16,8 3 0-16,4 0 23 16,-1 0-23-16,2 0 0 15,0 0 16-15,-6-2-4 16,-3 1 26-16,-7-2-17 16,-3 0 0-16,0 0 71 15,-9-1-47-15,-5-4-22 16,-5 0 4-16,3-4-27 0,3-3 0 15,0 0-90 1,5 0-38-16,6 0 20 16,2-13-133-16,0-16-70 15,10 1-172-15,3-1-564 0</inkml:trace>
  <inkml:trace contextRef="#ctx0" brushRef="#br0" timeOffset="56495.02">15363 8215 1935 0,'0'0'662'0,"0"0"-458"16,-40 94 61-16,34-52-33 15,6-4-58-15,3-5-66 16,20-8-95-16,7-7-1 0,5-11-24 16,4-7-36-16,-3-5-36 15,-6-19 29-15,-9-6-2 16,-11-6 57-16,-10-5-15 15,0-1 10-15,-19 0-6 16,-4 5 12-16,0 10-1 16,-1 5 0-16,4 12 12 15,0 3-27-15,1 7-9 16,-8 4-190-16,3 10-136 16,0 2-652-16</inkml:trace>
  <inkml:trace contextRef="#ctx0" brushRef="#br0" timeOffset="61314.86">9518 9909 1971 0,'0'0'545'16,"0"0"-402"-16,0 0 9 16,0 0-6-16,0 0-95 15,0 0 19-15,-7 0-49 16,7 0 38-16,0 0 38 16,0 0-4-16,0 0 27 15,0 0 3-15,0 0-45 16,0 0 61-16,0 0-101 15,0 2-23-15,9-1 21 16,2 1-15-16,7 1 12 16,2 2-33-16,2 0 13 15,2 0-4-15,-1-2-9 16,4-2 0-16,0-1-7 16,1 0 7-16,-1 0-1 0,-2 0-68 15,-5-3-70-15,-5 0 4 16,-5 3-32-16,-5 0-24 15,-5 2-121-15,0 9-209 16,-3-2-377-16</inkml:trace>
  <inkml:trace contextRef="#ctx0" brushRef="#br0" timeOffset="61508.95">9555 10198 1788 0,'0'0'1097'0,"0"0"-816"0,0 0-44 16,0 0-5-16,0 0-130 16,0 0-36-16,0 0-60 15,58 9 6 1,-25-8-12-16,4 2-54 0,2 0-130 16,8 2-113-16,-11 1-296 15,-7 0-594-15</inkml:trace>
  <inkml:trace contextRef="#ctx0" brushRef="#br0" timeOffset="62598.73">10618 9789 2297 0,'0'0'701'16,"0"0"-523"-16,0 0 99 16,0 0 2-16,0 0-144 15,0 0-51-15,0 0-34 16,-9 0-50-16,9 0 83 16,0 0-83-16,5 0 0 15,9 0 4-15,2 0 4 16,4 0-8-16,6 0 0 15,-2 3-24-15,3 1 1 0,0 2-169 16,-2 2-96 0,-4-2 2-16,3 3-185 0,-6-1-116 15,-6-2-391-15</inkml:trace>
  <inkml:trace contextRef="#ctx0" brushRef="#br0" timeOffset="62865.65">10921 9823 1461 0,'0'0'619'0,"0"0"-454"16,0 0 16-16,28-92-15 16,-20 53-82-16,0 2-4 15,-1 1-26-15,-4 6 38 16,-3 9 118-16,1 9-81 16,-1 7 13-16,0 5-39 0,3 2-85 15,-2 16 11 1,1 8 11-16,1 4-4 0,2 5 17 15,-2 0-52-15,2-1-1 16,1-1 0-16,-2-5-41 16,0 0-38-16,-2 1-116 15,-2-2-76-15,0 9-47 16,0-5-282-16,0-7-622 0</inkml:trace>
  <inkml:trace contextRef="#ctx0" brushRef="#br0" timeOffset="63347.96">10788 10130 1908 0,'0'0'544'15,"0"0"-373"-15,0 0-1 16,0 0-36-16,0 0-4 16,0 0-71-16,0 0 5 15,12-1 53-15,-1-4 7 16,4 2 5-16,4-1-27 16,2-1-46-16,5 1 37 0,0-1-80 15,6 1-11-15,0-1 21 16,1 1-22-16,1 1 2 15,-1 0-3-15,0 0 0 16,-3 1-1-16,-1 2 1 16,-3-1-5-16,0 1 4 15,-3-2 2-15,-3 1-10 16,-2-1-21-16,-4 1 25 16,-6 1-8-16,-3 0 13 15,-2 0 0-15,-3 0-12 16,0 0 27-16,0 0-12 15,0 0-3-15,0 0-66 16,0 0-35-16,0 0-107 16,-8 0 7-16,-4 4-58 0,-9 16-32 15,0-4-242-15,2 2-497 0</inkml:trace>
  <inkml:trace contextRef="#ctx0" brushRef="#br0" timeOffset="63768.35">11050 10310 1943 0,'0'0'535'0,"0"0"-340"15,0 0 24-15,0 0-69 16,0 0 8-16,0 0-114 15,0 0-28-15,-57-15 35 0,44 40 1 16,0 9 55-16,1 5 2 16,4 10-26-16,3 2 53 15,3 2-97-15,2-5-21 16,2-6 12-16,15-9-24 16,3-9-6-16,5-17-1 15,3-7-49-15,-1-6 41 16,-4-18-97-16,-6-6 4 15,-11 0 67-15,-6 2 35 0,0 5 3 16,-13 7 35 0,-9 6 37-16,-3 9 25 15,-2 1-99-15,1 1 0 16,4 12-2-16,4 6-34 16,3 2-184-16,1 5-100 15,6-5-344-15,4-9-1392 0</inkml:trace>
  <inkml:trace contextRef="#ctx0" brushRef="#br0" timeOffset="64286.75">11731 10166 1783 0,'0'0'626'0,"0"0"-405"15,0 0 66-15,0 0-57 16,0 0-99-16,0 0 33 15,0 0-68-15,24-10 33 16,0 7 3-16,4 0-60 16,3 1-7-16,4 1-41 15,1-1-9-15,1 2 15 16,0 0-30-16,-7 0-17 16,-5 0-17-16,-7 0-88 15,-5 0-103-15,-6 0-27 16,-7 0-117-16,0 0-95 15,0 0-301-15</inkml:trace>
  <inkml:trace contextRef="#ctx0" brushRef="#br0" timeOffset="64458.95">11933 10003 1996 0,'0'0'615'16,"0"0"-444"-16,0 0 15 15,0 0-7-15,0 0-66 16,-7 94-21-16,10-53-91 15,6 2 0-15,1 0-2 16,0-2-51-16,0-6-92 16,0 2-164-16,-2-12-187 15,-3-10-257-15</inkml:trace>
  <inkml:trace contextRef="#ctx0" brushRef="#br0" timeOffset="65774.97">12532 9912 1876 0,'0'0'547'0,"0"0"-317"15,0 0 57-15,0 0-70 16,0 0-46-1,0 0-10-15,0 0-29 0,-8 4 27 16,8-4-96-16,0 0-25 16,0 0-32-16,4 3 15 15,10 0-32-15,8 4 11 16,4-1-25-16,4 2 14 16,1-2-188-16,1-2-32 15,6-4-67-15,-9 0-271 16,-7 0-661-16</inkml:trace>
  <inkml:trace contextRef="#ctx0" brushRef="#br0" timeOffset="66082">12843 9976 332 0,'0'0'2017'15,"0"0"-1673"-15,0 0-139 16,29-81-63-16,-15 51-66 15,0-2-22-15,0 3-40 16,-6 7 5-16,-3 5 31 16,-4 10 10-16,-1 5 83 15,0 2-60-15,0 8-53 16,0 13 45-16,0 7 3 16,0 5-32-16,0 3-46 15,2 1 18-15,2-2-48 16,-1-2 6-16,2-2-148 15,-2-4 4-15,2-3-84 0,-1-2-75 16,-1-7-219-16,-1-6-410 0</inkml:trace>
  <inkml:trace contextRef="#ctx0" brushRef="#br0" timeOffset="66653.27">13114 9756 1847 0,'0'0'538'15,"0"0"-332"-15,0 0-55 16,0 0-53-16,0 0-10 16,0 0-62-16,0 0-26 15,-14-24 0-15,20 18 1 16,2 1 19-16,2 1-20 16,0 3 1-16,0 1 45 15,0 0-12-15,0 1-10 0,-2 9-3 16,-2 5-12-1,-5 5 8-15,-1 1-17 0,0 3-30 16,-10-2 28-16,-3-1-63 16,1-4-9-1,2-5 35-15,5-3 27 16,4-2 3-16,1-2 9 0,0 1 0 16,8-1 3-16,7 1 8 15,3 1 8-15,3 1 32 16,-2 1-25-16,0 2 57 15,-6-1-53-15,-3 1 3 16,-5 2 12-16,-5 1-21 0,0 2-1 16,-13 2-17-1,-11 0 6-15,-1-1-24 0,-1-4 1 16,0-4-76-16,3-3-58 16,4-3-61-16,3-3-34 15,3 0-227-15,4 0-468 0</inkml:trace>
  <inkml:trace contextRef="#ctx0" brushRef="#br0" timeOffset="67069.17">12902 10241 2293 0,'0'0'611'15,"0"0"-415"1,0 0-6-16,0 0 38 0,0 0-155 16,0 0-64-16,0 0 29 15,20 0-26-15,-4 0 7 16,3 0 23-16,1 0-1 16,3-3 19-16,1 0-60 15,3 3 10-15,1-2 11 16,2 0-21-16,0 2 0 15,0 0 3-15,1 0 8 16,-5 0-11-16,-1 0 0 16,-4 0-23-16,-3 0 16 15,-5-1-13-15,-3-1 17 16,-3 1-9-16,-4 1 24 16,0 0-7-16,-3 0-5 15,0 0 0-15,0 0-9 16,0 0 9-16,0 0-104 0,0 0-59 15,0 0-42-15,-2 0-71 16,-8 0-268-16,-1 6-546 0</inkml:trace>
  <inkml:trace contextRef="#ctx0" brushRef="#br0" timeOffset="67700.5">12979 10525 1713 0,'0'0'625'0,"0"0"-454"16,0 0 19-16,0 0 9 16,0 0-100-16,0 0-54 0,0 0-32 15,13-41-12 1,0 28 52-16,4 0-21 0,0 1 4 16,-1 3 19-16,-2 5-20 15,-2 4 5-15,-3 0-40 16,-3 9 8-16,-3 7 11 15,-3 7-19-15,0 2 0 16,-5 2-1-16,-6-1-6 16,-3-3 1-16,0-4-20 15,3-5 17-15,2-4-7 16,3-1 16-16,2-3 0 16,4 3 4-16,0-1-3 15,0 1 14-15,10 1-15 16,6 1 2-16,-2-1 31 15,2 2-23-15,-3-3 32 16,-1 0-8-16,-6 2-5 0,-4 1 56 16,-2 4-38-16,0-2-31 15,-14 4 32 1,-3-2-48-16,-7 1 0 0,2-4-2 16,0-3 8-16,6-7-21 15,4-3 15-15,5 0-34 16,4 0 23-16,3-3-94 15,0-7 0-15,0-1-16 16,9-8-150-16,1 1-60 16,-3 5-619-16</inkml:trace>
  <inkml:trace contextRef="#ctx0" brushRef="#br0" timeOffset="68017.48">13341 10563 1468 0,'0'0'303'0,"0"0"-204"16,0 0-99-16,0 0-175 15,0 0-423-15</inkml:trace>
  <inkml:trace contextRef="#ctx0" brushRef="#br0" timeOffset="68910.08">12817 10690 1620 0,'0'0'518'16,"0"0"-293"-16,0 0-20 16,0 0-37-16,0 0 11 15,0 0-96-15,0 0-13 16,-10-14-3-16,10 1-46 15,0-7 6-15,1-4-27 16,9-3 1-16,2-2-1 16,1 1 0-16,1 1 0 15,-2 3-6-15,-2 4 12 0,-4 5 1 16,-1 5-7 0,-3 5 0-16,-2 4 17 0,0 1-17 15,0 1 23-15,0 15 32 16,0 10 8-16,0 7 37 15,0 7-16-15,0 3-19 16,0 2 32-16,0 0-82 16,0-1 0-16,1-4-15 15,1-8 12-15,2-3-37 16,-3-12 10-16,-1-4-108 16,2-5 1-16,-2-5-45 15,3-3-45-15,4-2-57 0,2-7-104 16,-2-7-282-16</inkml:trace>
  <inkml:trace contextRef="#ctx0" brushRef="#br0" timeOffset="69482.03">13119 10437 1674 0,'0'0'344'16,"0"0"-212"-16,0 0 21 16,0 0-40-16,0 0-76 15,0 0 48-15,0 0 1 16,-10-15 0-16,5 22-5 0,1 10 34 16,-2 5 36-16,1 5-52 15,2 3-66-15,1 0 57 16,2-3-74-16,0-3-15 15,0-8 15-15,2-1-16 16,8-6 9-16,3-1-9 16,4-5 0-16,6 0 6 15,4-3-6-15,1 3 0 16,2-3 9-16,-2 3-8 16,-2 3 38-16,-6 3-31 15,-4 3-7-15,-2-2 69 16,-4 5-48-16,-5 3 16 15,-5 0-2-15,0 4-27 16,-3-2 39-16,-14 1-36 0,-3-2-12 16,-5 2 68-16,-2-5-28 15,0 0 26-15,0-3 11 16,6-1-37-16,4-7 41 16,6-1-66-16,2-3-13 15,2 2 20-15,4-3-21 16,-2 0-2-16,2 0-16 15,0-10-55-15,-1 1 18 16,2-2-120-16,-1 1-75 16,1-1 78-16,1 1-127 15,1-8-18-15,0 4-345 16,0-1-1197-16</inkml:trace>
  <inkml:trace contextRef="#ctx0" brushRef="#br0" timeOffset="69736.86">13128 10509 2131 0,'0'0'533'0,"0"0"-354"15,0 0 23-15,0 0-52 16,0 0-69-16,0 0-66 0,0 0 61 15,79-48-61 1,-55 48-14-16,0 0 28 0,-1 0-29 16,0 0 0-16,2 3-39 15,1 1-112-15,5-1-79 16,-6-3-287 0,-3 0-637-16</inkml:trace>
  <inkml:trace contextRef="#ctx0" brushRef="#br0" timeOffset="69900.39">13505 10546 2273 0,'0'0'562'16,"0"0"-492"-16,0 0 39 0,0 0-109 16,0 0-58-16,0 0-150 15,0 0-280-15,-5 10-576 0</inkml:trace>
  <inkml:trace contextRef="#ctx0" brushRef="#br0" timeOffset="72567.91">12643 10798 1669 0,'0'0'592'16,"0"0"-402"-16,0 0-4 16,0 0 21-16,0 0-56 15,0 0-39-15,0 0-53 16,-14-2-41-16,13-1 61 0,1-3-61 15,0-1-1 1,0-2 8-16,0-2-19 16,0-2 12-16,8-2-18 0,4-3 0 15,1 0-6-15,1-2 6 16,1 2-21 0,-2-1 21-16,1-1-4 0,-5 2-7 15,1-1 8-15,-1 0 3 16,-2 2-3-16,-3 3 3 15,0 4 0-15,-4 0 3 16,2 4-3-16,-2 1 37 16,0 5-22-16,0 0-13 15,0 0 32-15,0 0-34 16,0 0-1-16,0 0 0 16,1 0 1-16,2 0-1 0,1 15 1 15,1 1 0-15,-1 7 40 16,0 5-13-16,-2 8 45 15,-2 0 24-15,0 5-52 16,0-1 35-16,0-2-58 16,0-1-21-1,0-7 34-15,0-1-34 0,0-7 0 16,1-6 0-16,1-4 6 16,0-5-18-16,0-4 12 15,-1-1-75-15,-1-2-3 16,0 0-48-16,0 0 4 15,2 0-14-15,0-8-157 16,1-5 39-16,0-1-311 16,-3 4-469-16</inkml:trace>
  <inkml:trace contextRef="#ctx0" brushRef="#br0" timeOffset="73897.25">9144 11551 717 0,'0'0'517'0,"0"0"-313"16,0 0 84-1,0 0-29-15,0 0-46 16,0 0-7-16,0 0-74 0,-12-4 5 16,10 4 0-16,0 0-10 15,1 0-1-15,1 0-38 16,0 0-37-16,0 0 51 16,0 0-20-16,0 0 26 15,0 0 26-15,0 0-26 16,0 0 19-16,0 0-68 15,0 0-22-15,0 0 41 16,0 0-58-16,0 0-7 16,11 0 13-16,5 0-26 0,2 0 0 15,4 3 0 1,1 0 0-16,4 5 0 16,-2-5 0-16,2 1 0 15,-1 0 0-15,0 1 0 0,-5-2 0 16,-3-2 0-16,-2 1 0 15,-6-2 0-15,0 2 0 16,-5-2 0-16,2 0 0 16,-4 0 0-16,0 0 0 15,1 0 0-15,-3 0 0 16,-1 0 0-16,2 0-20 16,-2 0-139-16,0 1-220 15,0 11-122-15,-10 0 153 0,-3 1-734 16</inkml:trace>
  <inkml:trace contextRef="#ctx0" brushRef="#br0" timeOffset="74134.17">9205 11861 1602 0,'0'0'1080'16,"0"0"-739"-16,0 0-138 15,0 0 104-15,0 0-67 16,0 0-105-16,0 0-24 15,39 0-34-15,-9-3-77 16,3 0 0-16,2-1 0 16,0 1 0-16,-1 3 0 15,-4 0 0-15,-3 0 0 16,-2 0 0-16,-4 7-102 0,1 10-415 16,-6-1-140-16,-6-2-1253 15</inkml:trace>
  <inkml:trace contextRef="#ctx0" brushRef="#br0" timeOffset="77145.5">10409 11658 983 0,'0'0'1297'16,"0"0"-979"-16,0 0-122 15,0 0 56-15,0 0-127 16,0 0-65-16,0 0-13 0,-5 0-11 15,3 0 28-15,2 0-9 16,0 0 14-16,0 0 93 16,0 0-64-16,-2 0-22 15,2 0-2-15,0 0-23 16,-1 0 12-16,1 0-60 16,0 0 7-16,0 0 27 15,0 0-37-15,0 0 0 16,0 0 0-16,0 0 0 15,0 0 20-15,0 0-20 16,0 0 0-16,0 0 0 16,0 0 0-16,0 0 0 15,0 0 0-15,0 0 0 16,0 0 0-16,0 0 0 0,0 0 0 16,0 0 0-16,0 0 0 15,0 0 0-15,0 0 0 16,0 0 0-16,0 0 0 15,0 0 0-15,0 0 0 16,0 0 0-16,0 0 0 16,0 0 0-16,0 0 0 15,0 0 0-15,0 0 0 16,0 0 0-16,0 0 0 16,0 0 0-16,0 0 0 15,0 0 0-15,0 0 0 16,0 0 0-16,0 0 0 15,0 0 0-15,0 0 0 16,0 0 0-16,0 0 0 16,0 0 0-16,0 0 0 0,0 0 0 15,0 0 0-15,0 0 0 16,0 0 0-16,0 0 0 16,0 0 0-16,3 0 0 15,7 0 0-15,2 0 0 16,2 0 0-16,5 0 0 15,1 0 0-15,0-3 0 16,2 1 0-16,0 2 0 16,-1-3 0-16,1 0 0 15,0 3 0-15,-2 0 0 0,0 0 0 16,-2 0 0 0,-1 0 0-16,-4 0 0 0,-1 0 0 15,-4 0 0-15,-3 0 0 16,-1 0 0-16,-4 0 0 15,0 0 0-15,0 0 0 16,0 0 0-16,0 0 0 16,0 0 0-16,0 0 0 15,0 0 0-15,0 0-60 16,0 0-59-16,0 0-211 16,0 0 98-16,0 3-136 15,0 0-178-15,0-3-250 0</inkml:trace>
  <inkml:trace contextRef="#ctx0" brushRef="#br0" timeOffset="77898.13">10963 11393 1272 0,'0'0'793'0,"0"0"-515"15,0 0-32-15,0 0-58 16,0 0-1-16,0 0-56 16,0 0-65-16,-11-34-1 0,9 34-40 15,-1 0-23-15,-2 13 47 16,0 5-37-16,1 9 25 16,2 0 25-16,2-2-22 15,0 1 8-15,9-4-42 16,8-2 8-16,5-6-1 15,4 2-13-15,1-6 0 16,0-2 6-16,-3 1-4 16,-3 1 25-16,-6-2-18 15,-3 0-3-15,-6 0 85 16,-4 1-46-16,-2-2 6 0,0 2 14 16,0-1-19-16,-14 2 31 15,1 0-56-15,-3-4-8 16,0 2 44-1,3-5-42-15,1-3 3 0,2 0-16 16,2 3 9-16,1-3-11 16,-1 0 0-16,1 0-42 15,0 0 3-15,1 0-113 16,1 0-119-16,1 0 29 16,1 0-57-16,2-10-25 15,-2-4-309-15,3-3-447 0</inkml:trace>
  <inkml:trace contextRef="#ctx0" brushRef="#br0" timeOffset="78116.88">10979 11393 396 0,'0'0'1932'0,"0"0"-1445"15,0 0-277 1,0 0-29-16,0 0-99 0,0 0-49 15,0 0-33-15,80-43 10 16,-50 43-36-16,-2 0 9 16,-1 2-73-16,-4 9-62 15,-6 2-58-15,-7 14-27 16,-5-5-240-16,-5 0-275 0</inkml:trace>
  <inkml:trace contextRef="#ctx0" brushRef="#br0" timeOffset="78559.02">10898 11896 2129 0,'0'0'522'0,"0"0"-428"16,0 0 119-16,0 0-44 15,0 0-110-15,0 0 4 16,0 0-8-16,16-11 32 16,-10 7 9-16,-1 2-6 15,0 2 54-15,2 0-57 0,1 0-44 16,2 0 40-16,4 0-58 16,2 0-4-16,6 0-6 15,3 0-6-15,2 0 14 16,3-1-23-16,0-2 0 15,-1 3-5-15,0-3 5 16,-4 3 0-16,-1 0 0 16,-2 0 6-16,-2 0-1 15,-1 0-5-15,-3 0-11 16,-3 0-5-16,-5 0 2 16,-3 0-26-16,-1 0-34 15,-4 0-71-15,0 0 23 16,0 0-44-16,-4 4-24 15,-18 13-101-15,2-1-184 16,1 0-336-16</inkml:trace>
  <inkml:trace contextRef="#ctx0" brushRef="#br0" timeOffset="79070.25">11020 12164 2036 0,'0'0'651'0,"0"0"-411"16,0 0-21-16,0 0-75 16,0 0 1-16,0 0-116 15,0 0-28-15,15-65 25 0,5 53-13 16,-2 4 16 0,1 8-29-16,-2 0 1 15,-4 0 11-15,-1 7-12 16,-2 6 0-16,-6 5-1 0,-1 2 7 15,-3 0 3-15,0 3-9 16,-12-1-12-16,-3-1-3 16,2-4 7-16,-1-4 4 15,6 1-5-15,1-4 18 16,5 0-5-16,2 1-4 16,0-2 0-16,9 1 27 15,6-4-26-15,2 2 11 0,1-2 45 16,0 1-3-1,-2-1 38-15,-5-1-49 0,-5-2-28 16,-3 3 42-16,-3 1-40 16,0 2 4-16,-13 5 7 15,-6-1-28 1,-3-2 31-16,-2-1-31 0,1-4 0 16,4-3 2-1,6-3-2-15,5 0 0 0,3 0 0 16,3 0-42-16,2 0-10 15,0-6-194-15,4-4-70 16,14-17-18-16,-2 4-123 16,1-1-316-16</inkml:trace>
  <inkml:trace contextRef="#ctx0" brushRef="#br0" timeOffset="79403.82">11339 12113 1418 0,'0'0'768'0,"0"0"-405"16,0 0-102-16,0 0 3 16,0 0-67-16,-55 97-45 15,47-57 55-15,6 5-97 16,2-3-50-16,6-5-14 16,10-4-38-16,7-12-4 15,4-10-4-15,3-11 0 16,-2 0 8-16,-2-14-8 15,-4-7-8-15,-9-3 1 16,-6 2 14-16,-7 1-2 16,0 1-5-16,-13 1 0 0,-6-2 12 15,-8 1-12-15,-2-4-21 16,1 1-60-16,3 2-144 16,5 4 45-16,6 6 11 15,7 3-111-15,1 5-14 16,6-1-519-16</inkml:trace>
  <inkml:trace contextRef="#ctx0" brushRef="#br0" timeOffset="80589.09">11729 11939 1618 0,'0'0'376'16,"0"0"-195"-16,0 0 5 15,0 0-69-15,0 0-72 16,0 0-4-16,0 0-15 15,0-4 54-15,0 1 2 16,0 3 18-16,0 0 32 16,0 0-74-16,0 0-30 15,0 0 37-15,0 0-43 16,0 0-7-16,0 0-6 0,0 0-3 16,0 0 47-16,0 0-26 15,0 0 16 1,0 0 36-16,0 0-17 15,0 0 11-15,0 0-1 0,0 0-40 16,0 0 62-16,0 0-64 16,0 0-10-16,0 0 20 15,0-3-22-15,0 3 8 16,3-3-20-16,7 0 3 16,0 1 57-16,5 2-56 15,2-3-8-15,-1 3 37 16,5 0-38-16,2 0 32 15,2 0-33-15,2 0 11 16,1 0 8-16,-1-3-19 16,-2 0 0-16,-3 2 14 0,-4-1-13 15,-1 2 2-15,-5 0-3 16,-2 0 0-16,-2 0-9 16,-2 0 9-1,-2 0 0-15,-1 0-1 0,0 0 1 16,-1 0-1-16,-2 0-41 15,0 0-55-15,0 0 11 16,0 0-199-16,0 6 40 16,-3 2-101-16,-9 1-285 15,-1-2-985-15</inkml:trace>
  <inkml:trace contextRef="#ctx0" brushRef="#br0" timeOffset="80797.84">11874 11807 2208 0,'0'0'634'16,"0"0"-500"-16,0 0 20 15,0 0-32-15,0 0-31 16,0 0-12-16,20 104-73 16,-11-67-6-16,-2 5 0 15,0-7-39-15,-1 3-38 16,-3-5-126-16,-3 4-73 15,0-6-186-15,0-12-433 0</inkml:trace>
  <inkml:trace contextRef="#ctx0" brushRef="#br0" timeOffset="82762.45">12778 11640 1699 0,'0'0'338'15,"0"0"-130"-15,0 0 11 16,0 0-42-16,0 0 12 16,0 0-39-16,0 0-1 15,-35-20 24-15,33 20 18 0,1 0-3 16,1 0-52-16,0 0-67 16,0 0 39-16,0 0-82 15,0 0-25-15,0 0 26 16,0 0-26-16,6 0 11 15,8-2-12-15,2 2 1 16,6 0 22-16,1-2-23 16,3 2-10-16,0 0-2 15,0 0 4-15,0 0-56 16,-3 0-73-16,1 0-161 16,-3 4 55-16,1-4-238 0,-3 0-139 15,-6 0-1030-15</inkml:trace>
  <inkml:trace contextRef="#ctx0" brushRef="#br0" timeOffset="83191.25">13122 11487 191 0,'0'0'2049'0,"0"0"-1572"15,0 0-299-15,0 0 46 16,0 0-113-16,0 0-67 16,0 0-22-16,4-53-21 0,12 44 33 15,1 4-34-15,0 2 2 16,-2 0 38-16,-2 3-34 16,-3 3-5-16,-3 13 18 15,-5 8-19 1,-2 6 24-16,0 3-24 15,-9 1 0-15,-5 3-5 0,0-5 5 16,0-5 0-16,3-3-1 16,4 0 7-16,5-8 0 15,2-2-6-15,0-1 0 16,6-2 19-16,7-5-18 16,2-3-1-16,3-2 0 15,1-1 9-15,1 0-27 0,-1 0-21 16,2-3-97-16,-3-4-52 15,7-11-127-15,-5 1-273 16,-3 1-736-16</inkml:trace>
  <inkml:trace contextRef="#ctx0" brushRef="#br0" timeOffset="83515">13567 11390 2176 0,'0'0'533'0,"0"0"-379"16,0 0 106-16,0 0-95 15,0 0-74-15,0 0-20 16,0 0 13-16,-77 91 24 0,76-46-27 16,1 1-51-16,0-3 46 15,7-5-76-15,12-7 0 16,6-14 1-16,4-4-1 15,-3-13 0-15,-2 0-45 16,-6-3-38-16,-10-13 74 16,-8-2-49-16,0 5 19 15,-10-1 27-15,-10 4-21 16,-2 4 6-16,2 6-42 16,4 0-47-16,3 6-42 15,4 7-209-15,2 2-474 0</inkml:trace>
  <inkml:trace contextRef="#ctx0" brushRef="#br0" timeOffset="84051.97">13035 12036 1906 0,'0'0'597'0,"0"0"-451"15,0 0-3-15,0 0-38 16,0 0-20-16,0 0 9 16,0 0-26-16,107-16 19 15,-70 13-6-15,1-4-31 16,3 3 54-16,-1-2-55 0,2 2 13 15,-3 1 1-15,0-4-38 16,-4 3 8-16,-2 1-33 16,-2-4 1-1,-3 1 11-15,-3 3-12 0,-5-1-15 16,-5 4-4-16,-3-3-29 16,-4 3 0-16,-4 0-32 15,-2 0-43-15,-2 0 29 16,0 3-128-16,-6 7-72 15,-7 1-224-15,-2-1-625 0</inkml:trace>
  <inkml:trace contextRef="#ctx0" brushRef="#br0" timeOffset="84557.15">13275 12199 2407 0,'0'0'523'0,"0"0"-379"16,0 0 18-16,0 0-74 16,0 0-30-16,0 0-58 15,0 0 6-15,68-56 3 16,-48 53-1-16,-4 3 8 16,0 0-16-16,-4 10 0 15,-4 4 11-15,-5 5-11 16,-3 5-1-16,0-2 0 15,-1 2-5-15,-11 0-5 16,0-6-23-16,2-5-24 16,2-1 50-16,2-4-1 0,6-2 2 15,0 1 7-15,0-1 0 16,13 2 38-16,3 1-18 16,4-2 1-16,0 2 36 15,1-1-9-15,-4 1 28 16,-4-2-16-16,-7 1-39 15,-5 1 66-15,-1 1-64 16,-3 4 2-16,-15-1 7 16,-4-4-20-16,-3 2 6 15,0-5-18-15,4-2 1 16,4-4-1-16,4 0 0 16,4 0-21-16,7 0 3 0,2 0-62 15,0 0-80-15,2-10-56 16,10-4-76-1,9-11-11-15,-1 4-307 0,-1-2-573 16</inkml:trace>
  <inkml:trace contextRef="#ctx0" brushRef="#br0" timeOffset="84893.23">13702 12117 1773 0,'0'0'746'0,"0"0"-515"15,0 0 4 1,0 0-11-16,0 0-28 0,0 0-17 16,-87 106-58-16,86-62-55 15,1 3 23-15,7-3-73 16,11-8-5-16,5-9-11 16,5-9 12-1,4-12-9-15,-2-6-3 0,1-8-8 16,-8-17-2-1,-8-2-16-15,-7-3-7 0,-8-3 20 16,0 1-2-16,-20 2-3 16,-6-1 1-16,-5 4-37 15,-2 5 30-15,3 12-48 16,2 4 5-16,4 6-49 16,2 3-56-16,-3 21-96 0,5 1-98 15,4-1-440-15</inkml:trace>
  <inkml:trace contextRef="#ctx0" brushRef="#br0" timeOffset="86479.4">9487 13269 1925 0,'0'0'487'0,"0"0"-365"15,0 0 89-15,0 0-2 0,0 0-71 16,0 0-44 0,0 0-34-16,-4 0 20 0,4 0 3 15,0 0 7 1,0 0 68-16,0 0-58 0,0 0-31 15,0 0 2-15,0 0-35 16,0 0 15-16,0 0-51 16,0 0 1-16,8 0 22 15,7 0-22-15,2 3-1 16,5 0 5-16,1-3 5 16,0 3 7-16,3-3-17 15,-3 0 0-15,-3 0 1 16,-4 0-1-16,-2 0 0 0,-4 4 0 15,-2-1 1 1,-1 4-18-16,0 0-26 0,-1-1-88 16,1 2-98-16,-4-2-46 15,-3 1-78-15,0-1-32 16,0 0-517-16</inkml:trace>
  <inkml:trace contextRef="#ctx0" brushRef="#br0" timeOffset="86735.17">9587 13556 2379 0,'0'0'631'0,"0"0"-531"16,0 0 13-16,0 0 5 15,0 0-57-15,0 0-8 16,0 0-47-16,73 17 7 15,-51-13 10-15,-2 2-23 16,2 0-21-16,-2-1 20 16,2 1-67-16,1 1-39 15,0-4-93-15,10-3-94 16,-8 0-225-16,-1 0-815 0</inkml:trace>
  <inkml:trace contextRef="#ctx0" brushRef="#br0" timeOffset="88695.43">11261 13348 1279 0,'0'0'631'0,"0"0"-390"16,0 0-20-16,0 0-59 16,0 0-41-16,0 0 8 0,0 0-31 15,-7 0 15-15,7 0-13 16,0 0-32-16,0 0-13 16,0 0-37-16,0 0-16 15,0 0 22-15,0 0-24 16,0 0-5-16,0 0 4 15,0 0 2-15,0 0 9 0,0 0-10 16,0 0 0 0,0 0 13-16,4 0-12 0,4 0 0 15,0 3 6 1,4 0-1-16,-2-1 8 0,1 1-14 16,1 0 0-16,0-3 11 15,3 3-11-15,-2-3 0 16,3 0 0-1,0 3 6-15,1-3-1 0,5 0-5 16,0 0 0-16,4 0-2 16,4 0 4-16,2 0 9 15,1 0-11-15,2-3 6 16,1 3 0-16,-3 0-6 16,-1-3-3-16,-3 3-5 15,-1 0 9-15,-4 0-1 0,0 0 0 16,0 0 2-16,-1 0 1 15,0-3-3-15,0 3 0 16,1 0 1-16,-4 0-1 16,2 0 1-16,-2 0-1 15,0 0 0-15,-2 0 0 16,3 0 0-16,-4 3-3 16,4-3-5-16,-3 3 14 15,4-3-7-15,1 0 1 16,2 0 0-16,4 0-4 15,1-6 4-15,-1-2-2 16,0 5 2-16,-2-2 0 16,-4 3 10-16,-1-1-10 15,-5 3 0-15,-2 0-9 16,-2 0 9-16,-1 0 0 0,-1 0-6 16,1 0 12-16,3 0-1 15,2 0-5-15,3 0 0 16,2 0-5-16,2-3 5 15,-3-3 0-15,-3 3-1 16,-2 1 7-16,-6 0-3 16,-4 2-3-16,-1 0 0 15,-2 0-7-15,1 0 7 16,-1 0 0-16,2 0-2 16,2 0 4-16,-2-3 5 15,2 3-7-15,-1 0 0 16,2-3-7-16,4 0 13 15,0 1-6-15,-1-4 0 16,2 6 9-16,-7-3-5 0,-1 3-4 16,-3 0 0-1,-1 0-1-15,-1 0 1 0,0 0-1 16,0 0 1-16,0 0 0 16,0 0 2-16,0 0-2 15,0 0-21-15,0 0 21 16,0 0-44-16,0 0-21 15,0 0-103-15,-17 6-133 16,0 2-284-16,-2 2-1470 0</inkml:trace>
  <inkml:trace contextRef="#ctx0" brushRef="#br0" timeOffset="89760.82">11744 13564 1582 0,'0'0'495'0,"0"0"-362"15,0 0 46-15,0 0-10 16,0 0-54-16,0 0-21 16,0 0 25-16,-7-14-1 15,7 14 30-15,0 0-85 16,0 0-22-16,0 0 5 15,0 0-16-15,0 0-2 16,0 0-28-16,8 0 2 0,6 0 32 16,3 3-34-16,1 0 1 15,4 0 7 1,-3 0-6-16,4 2-1 0,-7-2-1 16,-1 3 0-16,-1-2-4 15,-7-1 4-15,0 6-6 16,-3-4 4-16,-4 5 4 15,0 7-10-15,0-1 7 16,-14 7 1-16,-4 1-17 16,0-1 17-16,-1-2-1 15,5-2 1-15,0-2 0 16,7-2 9-16,2 0-9 0,5-5 0 16,0 4 17-1,2-4-17-15,12 3 6 0,3-6 12 16,4 0-17-16,2 0 62 15,1-4-24-15,-4 4 3 16,-2-4 27 0,-5 5-59-16,-3-2 4 0,-3 0 5 15,-7 4-18-15,0 1 45 16,0 0-26-16,-13 5-19 16,-7-2 35-16,-2-2-18 15,-1-6-8-15,-1 1 8 16,0-7-18-16,7 3 51 15,1-3-50-15,4 0 11 16,8 0 12-16,0 0-23 16,4 0-2-16,0-3-40 0,0-4-150 15,2-3-17-15,8-1-6 16,5-2-62-16,5-1 12 16,10-11-62-16,-3 9-148 15,0-5-82-15</inkml:trace>
  <inkml:trace contextRef="#ctx0" brushRef="#br0" timeOffset="90077.52">12130 13687 970 0,'0'0'1016'16,"0"0"-679"-16,0 0-97 16,0 0-1-16,0 0 39 0,-52 96-106 15,49-55-67-15,3 3 34 16,1-7-41-16,20-4-23 15,3-6-18-15,8-14-35 16,7-3 4-16,3-10-23 16,-3-3 7-16,-5-17 4 15,-10-1-14-15,-13-4-24 16,-11 1 23-16,0-3-4 16,-21 0-11-16,-10 1 7 15,-4-1-41-15,0 8 16 16,5 3-37-16,3 5-4 15,7 6-33-15,7 2-43 16,3 3-120-16,4 0-19 16,3 0-247-16,3 0-452 0</inkml:trace>
  <inkml:trace contextRef="#ctx0" brushRef="#br0" timeOffset="91077.05">11426 13131 1377 0,'0'0'626'16,"0"0"-355"-16,0 0-36 15,0 0 47-15,0 0-28 16,0 0-110-16,0 0-6 15,-20-7 28-15,20 7-33 16,0 0 28-16,0 0-92 16,0 0 10-16,0 0-4 15,0 0-36-15,0 0 8 16,2 0-47-16,8 0 0 16,5 0 0-16,5 0 0 15,3 4 0-15,2-1 0 16,1 1 0-16,0 3-14 15,1-1-116-15,0-2-98 16,-4 2-26-16,6-3-50 16,-9-3-163-16,-4 0-124 0</inkml:trace>
  <inkml:trace contextRef="#ctx0" brushRef="#br0" timeOffset="91690.11">11859 12913 1699 0,'0'0'780'16,"0"0"-570"-16,0 0-37 15,0 0 29-15,0 0-78 16,0 0-53-16,0 0-40 16,-43-23-11-16,43 23 56 15,0-3-63-15,0 3-7 16,3-4 6-16,9 4-11 16,2-3 9-16,5 3-10 15,0 0 0-15,-1 3-3 16,-2 7 3-16,-2 4-6 0,-4 2 5 15,-5 1 2 1,-5 1-2-16,0-2-2 0,-1 1 3 16,-8-4-4-16,2 1 4 15,2-5-1-15,4-2 0 16,1-1 2-16,0 2-7 16,13 1 6-16,6 1 0 15,2 1 4 1,1-2-4-16,-3 1 0 0,-1-2 9 15,-8 2-8-15,-3-1 28 16,-7 5-29-16,0 3 9 16,-11 2 46-16,-9 3-47 15,-3-3 11-15,-2-3 13 16,1-2-31-16,6-8 50 16,3-5-51-16,5-1 1 0,7 0-2 15,3 0-14-15,0 0-89 16,0-10-59-16,7-1-99 15,14-5-16-15,-1-1-307 16,-3 4-426-16</inkml:trace>
  <inkml:trace contextRef="#ctx0" brushRef="#br0" timeOffset="91988.53">12170 13135 1798 0,'0'0'639'0,"0"0"-416"15,0 0 53-15,0 0-98 0,0 0-96 16,28-104-26 0,-18 70-38-16,0-5 7 15,-3-2-5-15,-2 1-20 16,-4 6 77-16,2 7-41 0,-3 10 65 16,0 10 76-16,0 7-74 15,0 0-71-15,3 13-32 16,3 11 0-16,3 10 6 15,2 7-6-15,1 5 0 16,0 1-1-16,0-1-28 16,-6 2-88-16,-1-4-109 15,-3-2-9-15,-2 2-57 16,0-10-173-16,-7-8-320 0</inkml:trace>
  <inkml:trace contextRef="#ctx0" brushRef="#br0" timeOffset="103626.56">12524 10817 2056 0,'0'0'545'0,"0"0"-423"16,0 0-39-16,0 0-18 16,0 0-12-16,0 0-32 15,40-40 30-15,-26 29 27 16,-2-2-29-16,-1-1 41 16,1 2-42-16,-1-3-21 15,3-1 16-15,-1-1-34 0,2-5 5 16,0-1-14-16,1-1 0 15,0-1 3 1,-1 2-3-16,0 2-9 0,-3 2 8 16,-1 2 1-16,-2 0 0 15,-2 5 0-15,-1 2 1 16,-1 1-4-16,-1 1 3 16,-1 2 0-16,0-1 6 15,2 0-5-15,1-2 3 16,-2 1-4-16,3-3 0 15,-1 1-5-15,0 1 5 16,-2 1 0-16,2 3-1 0,-5 4 2 16,-1-2 10-16,0 3-10 15,0 0 0-15,0 0 53 16,0 0-45-16,0 0 2 16,0 0 2-16,0 0-13 15,0 0 15-15,0 0-15 16,0 0 0-1,0 0 5-15,0 0-5 0,0 0 0 16,0 0 7-16,0 4-6 16,0 12 14-16,0 4-14 15,0 8 12-15,2 5 43 16,3 6-38-16,2 5 12 16,0 2 6-16,-1 4-24 15,-1-1 22-15,-2-1-34 16,0-3 1-16,1-5 28 0,-2-5-11 15,-2-5 12-15,0-3 4 16,0-5-23-16,0-2 34 16,0-7-35-16,0-7-8 15,0-1 25-15,0-2-20 16,0-3 1-16,0 0 13 16,0 0-20-16,0 0 41 15,0 0-42-15,0 0 0 16,0 0 11-16,0 3-11 15,0 0-1-15,0 1 0 16,-6 2-2-16,2-1-14 16,1 1-16-16,1-3-39 15,2-2-4-15,0 0-35 16,0-1-24-16,0 0 6 16,-2 0-108-16,-1 0-32 0,-2-2-588 15</inkml:trace>
  <inkml:trace contextRef="#ctx0" brushRef="#br0" timeOffset="103942.28">12762 11042 2183 0,'0'0'591'16,"0"0"-407"-16,0 0 16 15,0 0-63-15,0 0-72 16,0 0-32-16,0 0 87 15,38 5-1-15,-11-5-50 16,1 0 42-16,2 0-69 0,3-7-18 16,-1 1-8-16,-2 0-16 15,0 1 11-15,-5 2-11 16,-3 1 0-16,-3 2-14 16,-6 0 14-16,-3 0-7 15,-3 0-4-15,-4 0-35 16,-2 0-25-16,1 0-125 15,0 0-20-15,-2 0-88 16,0-5-298-16,0-3-676 0</inkml:trace>
  <inkml:trace contextRef="#ctx0" brushRef="#br0" timeOffset="104837.17">14180 10007 1768 0,'0'0'491'0,"0"0"-277"15,0 0-18 1,0 0-33-16,0 0-26 16,0 0-53-16,0 0 15 0,2-9-18 15,-2 3-30-15,0 0 37 16,0 0-15-16,0-1 22 16,0 2 23-16,-5 0-46 15,-5 2-22-15,-2 3-43 16,-2 0 7-16,-2 0 7 15,1 7-21-15,-2 8 0 16,4 3 14-16,-1 6-6 16,4 4 20-16,2 4-5 15,7 1-16-15,1 0 58 0,0-2-41 16,3-1-5 0,9-3 11-16,1-2-29 0,2-2 24 15,0-4-25-15,-2 0 0 16,0-6 1-16,1-2-1 15,-4-1-24-15,0-6-63 16,1-2-138-16,6-2-66 16,-1-8-82-16,-3-5-369 0</inkml:trace>
  <inkml:trace contextRef="#ctx0" brushRef="#br0" timeOffset="105223.14">14551 10109 2295 0,'0'0'515'0,"0"0"-404"15,0 0 44-15,0 0-42 16,0 0-80-16,0 0-14 15,0 0 26-15,-38-57-9 16,23 57 34-16,-2 0-41 16,0 12 17-16,-1 8 56 0,1 4-19 15,5 6 8 1,4 3 4-16,5 0-38 16,3-2 24-16,0-1-62 15,11-1-8-15,8-9 7 0,3-4-17 16,3-6 7-16,2-9-8 15,-1-1-63-15,-1-9 10 16,-1-13-140-16,-6-9-50 16,-4-23-36-16,-7 6-193 15,-3-2-202-15</inkml:trace>
  <inkml:trace contextRef="#ctx0" brushRef="#br0" timeOffset="105467.5">14591 9490 1866 0,'0'0'520'0,"0"0"-309"0,0 0 1 16,0 0-67-1,0 0-78-15,0 0 71 16,-10 126-39-16,14-40 22 0,7 22-9 16,1 6 31-16,-2-20-41 15,-1-24-42-15,-3-28-11 16,-1-7-49-16,3 1 2 15,-1 1 11-15,-2-2-13 16,0-9-81-16,-3-9-139 16,-2-17-57-16,-7 0-65 15,-6-16-609-15</inkml:trace>
  <inkml:trace contextRef="#ctx0" brushRef="#br0" timeOffset="105644.03">14462 9979 2083 0,'0'0'826'15,"0"0"-573"-15,0 0-72 16,0 0 18-16,0 0-125 16,0 0-22-16,103-19-52 15,-60 18-18-15,0 1-82 16,-6 0-65-16,-5 0-55 16,-5 0-79-16,-1 6-219 15,-7 2-68-15,-4-4-481 0</inkml:trace>
  <inkml:trace contextRef="#ctx0" brushRef="#br0" timeOffset="106040.97">14827 10000 1711 0,'0'0'598'0,"0"0"-357"15,0 0 13-15,0 0-6 16,-34 93-54-16,33-53-60 16,1 1 4-16,0-4 20 15,17-5-113-15,6-7-36 16,7-11-2-16,1-9-7 15,0-5-49-15,-4-12-41 16,-9-15-8-16,-10-4 83 16,-8-8-12-16,0 0 27 15,-16 2 14-15,-3 4-8 16,2 9 57-16,2 6-21 16,7 9-30-16,3 4 24 15,5 2-36-15,0 3-39 16,2 0-117-16,12 0 27 0,7 0 71 15,0 2 8-15,3 10 38 16,0 4 12-16,-3 5 1 16,-3 6 47-16,-2 5 39 15,-3 1-20-15,-5 1 17 16,-1-2-41-16,-2 0-25 16,-3-7 17-16,-2-4-35 15,0-5-14-15,0-8-88 16,0-8-89-16,0-1-133 15,0-9-615-15</inkml:trace>
  <inkml:trace contextRef="#ctx0" brushRef="#br0" timeOffset="106171.63">15106 10241 1857 0,'0'0'735'16,"0"0"-543"-16,0 0 8 15,0 0-62-15,0 0-138 16,0 0-96-16,0 0-378 15,-38-48-1171-15</inkml:trace>
  <inkml:trace contextRef="#ctx0" brushRef="#br0" timeOffset="106361.12">14789 9823 2326 0,'0'0'482'15,"0"0"-373"-15,0 0 60 0,0 0-110 16,0 0-36-16,110-52-23 16,-80 52-25-1,-5 17-25-15,-7 8-126 0,-6-2-157 16,-7-6-461-16</inkml:trace>
  <inkml:trace contextRef="#ctx0" brushRef="#br0" timeOffset="106521.71">15056 9611 1980 0,'0'0'642'0,"0"0"-479"0,0 0-48 15,0 0 40-15,0 0-98 16,0 0-56-16,80 78-1 16,-80-27-55-16,-22 29-180 15,-3-8-288-15,0-12-561 0</inkml:trace>
  <inkml:trace contextRef="#ctx0" brushRef="#br0" timeOffset="107130.58">15549 10051 1903 0,'0'0'537'15,"0"0"-390"-15,0 0 55 16,0 0-21-16,0 0-63 16,0 0-49-16,0 0-3 15,-46-33-3-15,33 33 7 16,-3 1-35-16,-3 16 11 16,2 8 19-16,3 7 19 0,2 2 15 15,5 2-20 1,7 1-28-16,0-6 6 0,2-5-46 15,13-5-5-15,5-9 1 16,5-8-7-16,1-4-10 16,3-4-76-1,-2-16-107-15,-5-4 8 16,-6-5-132-16,-9-26-51 0,-5 10-224 16,-2-2-408-16</inkml:trace>
  <inkml:trace contextRef="#ctx0" brushRef="#br0" timeOffset="107372.95">15547 9436 1892 0,'0'0'507'0,"0"0"-308"0,0 0-35 16,0 0-88-16,0 0 61 16,7 97 44-16,-3-28-92 15,2 21-1-15,-1 17 18 16,1-8-47-16,-1-24-29 15,1-21-30-15,1-21-17 16,-1 1 8-16,1 1-115 16,-1 1-24-16,-1-8-119 15,-2-4-7-15,1 5-62 16,-2-7-202-16,1-8-570 0</inkml:trace>
  <inkml:trace contextRef="#ctx0" brushRef="#br0" timeOffset="108519.56">15828 10031 2322 0,'0'0'365'0,"0"0"-206"16,0 0 47-16,0 0-60 15,0 0-98-15,0 0-30 16,0 0 25-16,-20-47-19 15,18 47-23-15,-3 0 33 16,2 0-23-16,-2 0 14 16,1 0 25-16,-1 0-16 15,3 0 34-15,-1 0-46 16,0 0-2-16,-2 8 20 16,0 3-25-16,0 0 11 15,0 5 4-15,2 2-8 16,-1 1 55-16,3 2-34 0,-1-1-16 15,2 1 26-15,0-3-31 16,0 0 4-16,0-3-7 16,0-2-19-16,3-2 37 15,3-4-37-15,-5-1 0 16,2-1 9-16,-1-3-9 16,2 1 6-16,-1 0-6 15,0-2 6-15,2 3 14 16,0-1-20-16,2 0 0 15,-1-1 2-15,1 3-1 16,0-2-1-16,-1 1 0 0,3-1 0 16,-1 1 4-16,1-1-4 15,-1 0 0 1,0-3-8-16,2 0 14 0,0 0-7 16,2 0 1-16,1-10 0 15,-1-4-21-15,0-2 21 16,-4-4-27-16,-1-1 18 15,-6-3-10-15,-1 2 18 16,0-1-9-16,0 4 10 16,-1 2 6-16,-6 7-5 15,2 2-1-15,2 7 28 16,-1 1-16-16,1 0 11 16,0 9-23-16,-2 10 0 15,1 7 13-15,1 2-13 0,3 1 9 16,0 0 4-16,0-2-13 15,0-5 0-15,3-2 0 16,8-5 0-16,-3-5 0 16,1-4 0-1,1-4 0-15,4-2 0 0,0 0 0 16,-1-11 0-16,0-5 0 16,-3 3 0-16,-5 0 0 15,-1 2 0-15,-3 0 0 16,-1 1 0-16,0 1 0 15,0 1 0-15,0 0 0 16,0 3 0-16,0 2 0 16,0-1 0-16,0 4 0 0,0 0 0 15,0 0 0-15,0 0 0 16,0 0 0-16,0 10 0 16,0 5 0-16,0 4 0 15,0 0 0-15,2 0 0 16,3 0 0-16,2-4 0 15,-1-1 0-15,3-7 0 16,-1-3 0-16,6-4 0 16,0-3 0-16,3-13 0 15,0-3-75-15,-3-2 43 16,-4 0-17-16,-4 4 32 16,-5 4 16-16,-1 2 2 15,0 5 25-15,0 1 14 16,0 5-10-16,0 0 36 0,-1 0-66 15,-1 9 0-15,-1 9 11 16,3 1-11-16,0 5 0 16,0-2 0-16,3-1 0 15,9-2 0-15,0-3 0 16,1-6 0-16,-3-2-18 16,-2-7-129-16,-4-1-182 15,-2-8-27-15,-2-6-356 0</inkml:trace>
  <inkml:trace contextRef="#ctx0" brushRef="#br0" timeOffset="108727.89">15938 9959 126 0,'0'0'2419'0,"0"0"-1927"15,0 0-323-15,0 0 72 16,0 0-151-16,0 0-66 15,0 0-23-15,64-19 8 16,-41 36-18-16,-4 3-64 16,-6 1-98-16,2 0-54 15,-5-7-159-15,-3-8-262 0</inkml:trace>
  <inkml:trace contextRef="#ctx0" brushRef="#br0" timeOffset="108871.6">16179 9756 2097 0,'0'0'683'16,"0"0"-529"-16,0 0-3 0,0 0-20 15,0 0-82 1,0 0-49-16,-48 97-109 0,37-53-175 16,1-5-622-16</inkml:trace>
  <inkml:trace contextRef="#ctx0" brushRef="#br0" timeOffset="109177.87">16394 9895 2381 0,'0'0'551'15,"0"0"-479"-15,0 0-8 16,0 0 36-16,0 0-52 16,49 100-46-16,-33-56 13 15,-2 2-15-15,-6 4 0 16,-4-1-4-16,-4 2 4 16,0-2 0-16,-10-3 7 15,-7-2-7-15,-1-3 6 16,-2-4-6-16,1-7-42 15,-4-4-141-15,4-9-303 0,2-9-695 0</inkml:trace>
  <inkml:trace contextRef="#ctx0" brushRef="#br0" timeOffset="109307.06">16319 10471 2309 0,'0'0'533'15,"0"0"-408"-15,0 0-54 16,0 0-71-16,0 0-53 15,0 0-424-15,0 0-909 0</inkml:trace>
  <inkml:trace contextRef="#ctx0" brushRef="#br0" timeOffset="110669.9">14423 11681 1433 0,'0'0'556'0,"0"0"-393"15,0 0 16-15,0 0-11 16,0 0 4-16,0 0-63 0,0 0-25 16,0-31 52-1,0 28-12-15,0 1-22 0,0 2-14 16,0 0-31-1,-6 0 9-15,-1 0-53 0,-2 15-13 16,-3 6 6-16,4 9 0 16,1 8 7-1,7 8-4-15,0 4 6 0,5 4 24 16,10-1-39-16,5-9-13 16,2-1 12-16,3-10-44 15,2-6-25-15,-2-6-75 16,8-11-120-16,-8-3-76 15,-5-7-624-15</inkml:trace>
  <inkml:trace contextRef="#ctx0" brushRef="#br0" timeOffset="111181.13">14844 11744 1356 0,'0'0'1134'0,"0"0"-925"15,0 0-89-15,0 0 38 16,0 0-34-16,0 0-56 16,-93-29-41-16,76 45 45 15,0 8-1-15,2 9-14 16,2 4 60-16,7 7-3 15,6-2-16-15,0 0-46 0,2-2-38 16,13-13 8-16,5-8-22 16,5-12-30-16,2-7-37 15,3-10-107-15,-1-20-14 16,-6-10-127-16,-5-11-1 16,-8 5-33-16,-6-2-15 15,-4 9 364-15,0 9 63 16,-2 6 198-16,-5 10 9 15,2 8-18-15,2 6-47 16,1 0-79-16,2 6-93 0,0 15 40 16,0 8 17-1,0 10-29-15,5 7 35 16,0 10-3-16,-2 18-27 0,-1-7 18 16,-2 7-46-16,0-5-25 15,0-11 1-15,0-4-14 16,2-11-45-16,-2-16-180 15,0-24-97-15,0-3-185 16,0-10-593-16</inkml:trace>
  <inkml:trace contextRef="#ctx0" brushRef="#br0" timeOffset="112042.82">14971 11655 2009 0,'0'0'560'0,"0"0"-434"15,0 0 4-15,0 0-48 16,0 0-44-16,0 0-38 16,0 0 46-16,26 29 60 15,-16-5-5-15,-1 3 32 16,-1 6-43-16,0 0 16 15,-2 0 22-15,0-1-71 16,1-4-5-16,0-4-28 16,1-7-18-16,0-13 0 15,4-4-6-15,3-7-27 0,1-19 0 16,3-5-90-16,-2-2 5 16,-5 0 62-16,-6 12 46 15,-2 9 4-15,-4 10 57 16,0 2-9-16,0 8 15 15,0 14 9-15,-4 8 40 16,1 2-43-16,3 1-34 16,0-7 14-16,4-6-49 15,13-6-8-15,4-10 8 16,2-4-94-16,4-15-49 16,-2-10-20-16,-2 1 59 15,-6 0 88-15,-7 4-5 16,-4 7 21-16,-4 4 4 15,-2 7 49-15,0-1 37 0,0 3-8 16,0 0-56-16,0 3 20 16,0 8-40-16,0 5 9 15,0-2 18-15,0 2-22 16,8-2 5-16,13-5-16 16,2-5-15-16,2-4-6 15,2 0-120-15,-5-10-9 16,-4-10 21-16,-8-2-6 15,-5 1 72-15,-5 4 47 16,0 1 16-16,0 8 99 16,-6 2 5-16,-1 2-17 15,0 4-18-15,4 0-31 16,1 4-8-16,0 10-15 16,2 5-14-16,0 1 32 15,0 4-33-15,7 6 0 0,1 3 1 16,-2 1-1-16,-6 7 9 15,0 1-8-15,0 2 7 16,-9-3 63-16,-4-8-23 16,-4-4 1-16,2-8-13 15,-2-8-28-15,0-9 17 16,1-4-25-16,-1 0 0 16,4-8-11-16,-1-5-82 15,4-4-73-15,3 4-4 16,4-9-113-16,2 2-218 15,1 2-631-15</inkml:trace>
  <inkml:trace contextRef="#ctx0" brushRef="#br0" timeOffset="112360.45">15853 11738 2289 0,'0'0'352'15,"0"0"-188"-15,0 0 41 0,0 0-40 16,0 0-66-16,0 0-17 16,-91 51 30-16,82-19 37 15,4 2-52-15,5-4 11 16,0 0-72-16,1-6-27 15,12-7 5-15,4-7-14 16,4-10 0-16,2 0-33 16,0-14-89-16,-1-17-61 15,-2-5-79-15,-7-34-100 16,-6 7-270 0,-7 2-613-16</inkml:trace>
  <inkml:trace contextRef="#ctx0" brushRef="#br0" timeOffset="112561.56">15776 11111 1892 0,'0'0'527'0,"0"0"-346"0,0 0-39 16,0 0-39-16,0 0 52 15,12 152-26-15,4-46-35 16,3 12-17-16,-4-9 44 16,-3-21-28-16,-6-26-51 15,1-17 4-15,-4-8-46 16,0-1 0-16,0 2-70 15,-3-8-129-15,-4-14-160 16,-9-11-385-16</inkml:trace>
  <inkml:trace contextRef="#ctx0" brushRef="#br0" timeOffset="113374.2">15727 11668 1910 0,'0'0'682'15,"0"0"-523"-15,0 0-65 16,0 0 44-16,0 0-81 0,119-74-52 15,-82 63-5-15,-3 8-99 16,-7 0-118-16,-5 3-247 16,-5 0-192-16,-5 8 81 15,-5 8 538-15,-3 8 37 16,0 4 380-16,-1 7 150 16,-1 5-241-16,1 0 46 15,1-1-113-15,-1-1-66 16,2-11-45-16,2-8-59 15,3-8-4-15,0-11-37 16,0-8 11-16,2-20-5 0,-2-10-11 16,-2-5-2-16,-2-1 19 15,1 4 22 1,-4 13 97-16,3 8 35 16,0 11-44-16,3 8-82 15,4 0-51-15,2 8 0 0,2 14 0 16,-2 2 0-16,-2 7-3 15,-4 1 3-15,-3-1-9 16,-1-4-12-16,-1-4-25 16,-3-7-29-16,3-8-14 15,2-2 17-15,3-5 59 16,2-1-44-16,4 0 20 16,2 0 20-16,0-4 17 15,-2-5-6-15,-2-2 2 0,-3-4 4 16,-3-1 4-1,-4-2-4-15,-3 0 0 0,0 1 11 16,0 4-10-16,-1 2 32 16,-8 5 1-16,1 6 4 15,0 0 31-15,1 6-11 16,4 9 4-16,0 3-31 16,3 3-22-16,0 3 12 15,4 2-21-15,6 5 0 16,0 5 2-16,-2 2-2 15,-2 7-6-15,-6 6 6 16,0 3 0-16,-2 2-7 16,-10-2 2-16,-3-6-23 0,2-8 7 15,0-13-69-15,-1-14 31 16,4-13 41-16,2-4 14 16,1-19-4-16,2-4 16 15,4-7 4-15,1 4 126 16,0 1 13-16,1 2-8 15,11 0-34-15,3 0-47 16,2 1-18-16,4 2-44 16,1-3 0-16,0 0 0 15,1-2 0-15,-3-6-20 16,-5-8-98-16,-14-38-236 16,-1 12-171-16,-6 2-660 0</inkml:trace>
  <inkml:trace contextRef="#ctx0" brushRef="#br0" timeOffset="113558.71">15973 11482 654 0,'0'0'2087'16,"0"0"-1736"-16,0 0-215 16,0 0-80-16,0 0-9 15,0 0-18-15,94 2-29 16,-62 4 0-16,-4-3-67 15,0-3-189-15,-6 0-234 16,-9-11-986-16</inkml:trace>
  <inkml:trace contextRef="#ctx0" brushRef="#br0" timeOffset="113708.38">16137 11231 1850 0,'0'0'873'0,"0"0"-780"15,0 0-50-15,0 0-26 16,0 0-17-16,121 57-89 16,-90-28-384-16,3-2-638 0</inkml:trace>
  <inkml:trace contextRef="#ctx0" brushRef="#br0" timeOffset="113958.71">16715 11302 2225 0,'0'0'375'16,"0"0"-259"-16,0 0-65 0,40 91 45 15,-30-43-1-15,-3 7-50 16,-7 10-4-16,0 0 26 15,-8 7-28-15,-12-2-9 16,-5-4-6-16,-5-1-23 16,-21 16-1-16,9-17-116 15,1-12-453-15</inkml:trace>
  <inkml:trace contextRef="#ctx0" brushRef="#br0" timeOffset="114858.49">14767 12964 1796 0,'0'0'671'0,"0"0"-479"16,0 0-32-16,0 0 36 16,0 0-56-16,0 0-29 15,0 0-66-15,-12-3-6 16,4 3 6-16,-2 19 3 0,0 8 43 16,0 14 8-1,1 26-3-15,4 25 12 0,5 23-48 16,0 7-19-16,8-23-4 15,8-29-25-15,-2-23 9 16,5-10-21-16,7 0-40 16,5 3-45-16,4-7-188 15,13-13-15-15,-7-16-214 16,-8-4-357-16</inkml:trace>
  <inkml:trace contextRef="#ctx0" brushRef="#br0" timeOffset="115940.9">15176 13238 1765 0,'0'0'999'15,"0"0"-750"-15,0 0-131 16,0 0-2-16,0 0-71 15,0 0 28-15,-28 118-15 16,28-59 4-16,0-2 5 16,5-6-32-16,8-10-19 15,6-13-16-15,4-17-4 16,3-11-23-16,3-17-41 16,-3-19-28-16,-4-10 7 0,-6-2 24 15,-10 4 44 1,-6 7 21-16,0 16 8 0,0 10 119 15,-5 11-16-15,-3 0-47 16,1 22-20-16,2 2 1 16,5 6-5-16,0-2-34 15,0-6 3-15,13-5-18 16,7-14-30-16,1-3-84 16,0-20 15-16,-4-10 20 15,-7-4 58-15,-7 4 20 16,-3 3 10-16,0 8 87 15,-1 9 48-15,-6 4 29 16,2 1-56-16,3 5-66 0,2 0-19 16,0 0-23-1,0 8 0-15,5 2-21 16,12-1-29-16,3 4-37 16,2 1 24-16,3 5 26 0,-3 9 31 15,-2 2-3-15,-5 5 9 16,-4-2 7-16,-1 0-6 15,-3-9 10-15,0-8-11 16,0-10-7-16,1-6-71 16,7-10-109-16,2-20-81 15,3-6-13-15,-2 0 62 16,-3 4 219-16,-5 9 60 0,-6 13 139 16,-4 3 81-1,0 4-93-15,0 3-49 0,0 0-15 16,-4 0-74-16,-4 10-4 15,-1-3-22-15,5 0-22 16,-2-4 21-16,5 0-22 16,1-3 0-16,0 0-2 15,0 0-41-15,0 0-13 16,0 0 14-16,0 0 35 16,1 0 7-16,2 0 1 15,3 7 5-15,-3 4 43 16,0 2 4-16,1 7-2 15,-3 2 0-15,1 5-29 16,-2 8 34-16,2 1-46 16,1 7-1-16,1 5 3 0,-3 1-11 15,1-1-1-15,-2-2 0 16,0-2 0-16,0-6-10 16,-5-8 10-16,-7-14-24 15,-2-6 4-15,0-10 16 16,-3 0 4-16,0-12 0 15,4-10 0-15,2 3 67 16,5-5 28-16,5-3 4 16,1-7-49-16,7 0-50 15,10-5 0-15,9-1 0 16,2-1 0-16,2-3 0 16,3 0 0-16,6-5 0 15,-1 2 0-15,4-4 0 16,-3 2 0-16,-11-1 0 15,-11 9-72-15,-16 5-438 0,-12 9-73 16,-18 8-86-16,-4 8-408 16</inkml:trace>
  <inkml:trace contextRef="#ctx0" brushRef="#br0" timeOffset="116172.37">15347 13078 2412 0,'0'0'597'0,"0"0"-418"0,0 0 11 16,0 0 1-16,0 0-95 15,110-74-47 1,-70 67 10-16,-3 7-49 16,-4 0-10-16,-6 0 0 0,-7 7-6 15,-5 10-48-15,-3-1-129 16,-9 20-21-1,-3-4-126-15,0-2-406 0</inkml:trace>
  <inkml:trace contextRef="#ctx0" brushRef="#br0" timeOffset="116525.61">15542 13687 2831 0,'0'0'675'0,"0"0"-525"15,0 0 27-15,0 0-83 0,0 0-94 16,0 0-10-16,0 0-151 16,22 0-94-16,-4-17-116 15,-4 4-241-15,-3-4-786 16</inkml:trace>
  <inkml:trace contextRef="#ctx0" brushRef="#br0" timeOffset="116839.87">16124 12813 2490 0,'0'0'320'0,"0"0"-254"15,0 0 44-15,88 71 10 16,-58-29-68-16,-3 3 1 16,-7 11-20-16,-6 4 4 15,-10 1-4-15,-4 6-15 16,-3 0 28-16,-15 2-26 15,-6-4-7-15,-2-4 6 16,-1-6-19-16,4-7-65 16,-5-12-221-16,8-15-369 15,6-12-1617-15</inkml:trace>
  <inkml:trace contextRef="#ctx0" brushRef="#br0" timeOffset="116975.78">16167 13573 2009 0,'0'0'891'15,"0"0"-657"-15,0 0-89 16,0 0 17-16,0 0-131 16,0 0-31-16,0 0-141 15,0-57-207-15,0 45-627 0</inkml:trace>
  <inkml:trace contextRef="#ctx0" brushRef="#br0" timeOffset="128869.77">5203 805 2328 0,'0'0'300'0,"0"0"-163"16,0 0 69-16,0 0-115 15,0 0-64-15,0-8 18 16,0 8-12-16,0 0 20 15,-2 0 19-15,2 0-11 16,0 0 47-16,-1 0-18 16,1 0-6-16,0 0-11 15,0 0-14-15,0 0-5 16,0 0-25-16,0 0-28 16,0 0 26-16,0 0-27 0,0 0 0 15,0 0 6-15,0 0-5 16,7 0 16-16,4 0-17 15,6 0 0-15,1 0 9 16,4 0-8-16,3 0-1 16,4 0 3-16,-1 0 3 15,0 0 3-15,-2-3-9 16,-5 0-1-16,-3 1-1 16,-4 1 2-16,-6 1 0 15,-3 0-6-15,-2 0 12 16,-3 0-1-16,0 0-5 15,0 0 0-15,0 0 0 0,0 0 0 16,0 0 0 0,0 0-6-16,2 0-15 0,0 0-17 15,0 0-146-15,1 0-46 16,0 0-87-16,1 0-250 16,-4 0-597-16</inkml:trace>
  <inkml:trace contextRef="#ctx0" brushRef="#br0" timeOffset="129420.99">5761 647 2140 0,'0'0'391'0,"0"0"-165"16,0 0 36-16,0 0-122 15,0 0-53-15,0 0-42 16,0 0-43-16,-16 1 14 16,6 14-2-16,1 1-3 15,3 1 34-15,4-2-36 16,2-1 0-16,0-2 8 0,0 0-11 15,10-2 19 1,7 1-18-16,4 0-6 16,6 2 27-16,3-2-28 15,2 3 0-15,-2-1 0 0,-4-2 9 16,-2 0-4-16,-7 0-5 16,-6-1 0-16,-4-1 15 15,-5 2 19-15,-2 1 14 16,0 1 29-16,-15 4-13 15,-3-1 41-15,-4-1-51 16,2-1-24-16,0-5 29 16,5-3-35-16,3-5 0 15,4-1 12-15,2 0-30 16,3 0 19-16,0 0-25 16,2-1 0-16,-1-7 0 0,0-1-48 15,0 0-102 1,2-1-141-16,0-5-48 15,0 1-185-15,0 1-387 0</inkml:trace>
  <inkml:trace contextRef="#ctx0" brushRef="#br0" timeOffset="129658.85">5842 672 2347 0,'0'0'585'15,"0"0"-334"-15,0 0-10 16,0 0 11-16,0 0-102 0,0 0-63 16,0 0-66-1,-6-20-10-15,15 19 4 0,8 1-15 16,8-1-8 0,3-1 7-16,7 2-40 0,2 0-99 15,0 0-113-15,8 0-92 16,-10 0-258-16,-8 0-1173 0</inkml:trace>
  <inkml:trace contextRef="#ctx0" brushRef="#br0" timeOffset="129996.03">6443 802 2250 0,'0'0'704'0,"0"0"-488"16,0 0-16-16,0 0 16 16,0 0-13-16,0 0-151 15,0 0-44-15,34 0 8 16,-10 0-10-16,5 0-4 15,0 0-2-15,-1 0 1 16,-3 3-22-16,-2-3 1 16,-4 0-76-16,-4 0-21 15,-4 0-57-15,-4 3 22 16,-5-3-70-16,-2 0-98 0,-3 0-160 16,-7 0-573-16</inkml:trace>
  <inkml:trace contextRef="#ctx0" brushRef="#br0" timeOffset="130176.52">6587 744 1864 0,'0'0'662'0,"0"0"-411"16,0 0 10-16,0 0-114 15,0 0-53-15,0 0 33 16,0 0-23-16,-2 71 14 16,2-43-77-16,0 2-28 15,0 2-2-15,4 0-11 0,-1-2-23 16,2-2-148-16,0 2-49 15,-2-6-112 1,3-8-365-16</inkml:trace>
  <inkml:trace contextRef="#ctx0" brushRef="#br0" timeOffset="130869.28">7048 696 1237 0,'0'0'939'16,"0"0"-667"-16,0 0-44 15,0 0-25-15,0 0-27 16,0 0-71-16,0 0 7 16,0-9-33-16,0 9 5 15,-2 0 8-15,1 0-16 16,-2 0-4-16,-4 0-55 16,-2 9-7-16,-1 7 53 0,0 7-27 15,2 6 8-15,3 2-2 16,5 1-29-16,0 0 28 15,0-2-41-15,13-2 0 16,2-1 12-16,4-1-12 16,-3-1-12-16,1-1-6 15,-2-1-102-15,-2-2-90 16,6-5-63-16,-6-5-235 16,-1-4-497-16</inkml:trace>
  <inkml:trace contextRef="#ctx0" brushRef="#br0" timeOffset="131175.26">7252 863 2626 0,'0'0'566'0,"0"0"-378"16,0 0 106-16,0 0-115 0,0 0-47 15,0 0-110-15,0 0-7 16,27-1-4-16,-2 1-10 16,5 0-1-16,6 0-3 15,2 0-87 1,0 1-101-16,-4 2-164 0,2 0-125 15,-10-1-172-15,-7-2-1381 0</inkml:trace>
  <inkml:trace contextRef="#ctx0" brushRef="#br0" timeOffset="131566.59">7618 746 2029 0,'0'0'800'16,"0"0"-546"-16,0 0-38 16,0 0 15-16,0 0-137 15,0 0-55-15,0 0-37 16,72-32 13-16,-54 32-30 16,-3 0 15-16,1 2-29 15,-6 8 28-15,-6 7-23 16,-4 4 16-16,0 3 1 15,-4 3 14-15,-12 0 4 16,0 2-11-16,-1-4 0 16,5-2 1-16,2-4 0 15,5-4-1-15,5-3 0 16,0-3 7-16,0 2 13 16,2-4-20-16,8 1 0 15,5-2 11-15,2-3-11 0,1-2-17 16,3-1-80-16,3 0-46 15,13-10-123-15,-5-4-303 16,-6 1-676-16</inkml:trace>
  <inkml:trace contextRef="#ctx0" brushRef="#br0" timeOffset="132036.85">8097 669 2085 0,'0'0'581'15,"0"0"-353"-15,0 0-5 16,0 0-76-16,0 0-93 16,0 0 33-16,-89 60 13 15,70-28 16-15,6 2 56 16,6 0-67-16,4-1-46 16,3-5-20-16,1-2-39 0,14-7 42 15,7-2-42-15,5-7 0 16,-1-5-6-16,3-5-18 15,-6 0-12 1,-6-3 7-16,-7-9-1 16,-10-2 14-16,0-4 8 0,-15 0-17 15,-9 0 25-15,-2 2-6 16,-1 4 6-16,4 2 0 16,-1 5 1-16,6 2-23 15,3 1-91-15,5-2-176 16,6 4-237-16,4-5-458 0</inkml:trace>
  <inkml:trace contextRef="#ctx0" brushRef="#br0" timeOffset="132323.57">8288 562 327 0,'0'0'2203'16,"0"0"-1962"-16,0 0-117 0,0 0 61 16,0 0-75-16,67 92-56 15,-46-58-44-15,1 3 12 16,-3 0-22-16,-6 3 0 16,-6 1-2-16,-7 3 10 15,0 1-8-15,-13 2 22 0,-11-2-22 16,-1-4 22-16,2-6-22 15,3-8-24-15,2-5-18 16,5-9-151-16,3-5-128 16,6-6-389-16</inkml:trace>
  <inkml:trace contextRef="#ctx0" brushRef="#br0" timeOffset="132660.01">8887 841 2488 0,'0'0'611'0,"0"0"-444"16,0 0 72-16,0 0 46 16,0 0-163-16,0 0-19 15,0 0-91-15,65 0 3 16,-26 0 5-16,5 2-20 16,0 1-7-16,-5 2-73 15,-1 1-124-15,-7 0-70 0,-9 0-29 16,-9 0-221-1,-10-1-251-15</inkml:trace>
  <inkml:trace contextRef="#ctx0" brushRef="#br0" timeOffset="132854.22">8959 1022 1844 0,'0'0'782'15,"0"0"-555"-15,0 0 13 16,0 0-28-16,0 0-30 15,0 0-71-15,0 0-28 16,93 27-83-16,-62-22-66 16,3 0-57-16,-1-1-82 0,14-1-147 15,-9-3-292 1,-6 0-492-16</inkml:trace>
  <inkml:trace contextRef="#ctx0" brushRef="#br0" timeOffset="135998.79">10741 730 2271 0,'0'0'556'0,"0"0"-444"15,0 0 57-15,0 0-32 16,0 0-67-1,0 0-4-15,0 0-60 0,-30-19-5 16,30 13 39-16,0 2-19 16,0-1 26-16,0 1 1 15,0-1-23-15,2-1 34 16,8 1-59-16,3 0 1 16,2 0-13-16,2 4 10 15,0 1 2-15,-1 0-18 16,-3 7-6-16,-3 8 7 0,-3 4 17 15,-7 5-7 1,0 3 6-16,0 2 1 16,-13 3 0-16,-4 1 0 15,-1 0-45-15,1 0 1 0,0-1-98 16,3 2-130-16,2-8-106 16,5-8-505-16</inkml:trace>
  <inkml:trace contextRef="#ctx0" brushRef="#br0" timeOffset="136159.71">10711 1143 2123 0,'0'0'662'0,"0"0"-518"0,0 0 67 16,0 0-20-16,0 0-77 16,0 0-52-16,0 0-62 15,0 3-150-15,0 4-136 16,-7-1-336-16,-3-1-1659 0</inkml:trace>
  <inkml:trace contextRef="#ctx0" brushRef="#br0" timeOffset="140934.7">13696 743 1899 0,'0'0'941'0,"0"0"-731"16,0 0-36-16,0 0-32 16,0 0-67-16,0 0 24 0,0 0-84 15,-12-21-14 1,12 21 13-16,0 0-14 0,0 0 0 16,0 8-24-16,0 13 24 15,0 12 36-15,0 5 40 16,0 9 5-16,-4-2 21 15,3-1-49 1,1-7 4-16,0-7-51 16,0-6 4-16,0-8-1 0,5-8-8 15,0-3-2-15,3-5-14 16,1-2-62-16,1-18 43 16,0-12-53-16,-2-7-39 15,-1-2 102-15,-4 2-17 16,-3 6 26-16,0 11 15 15,0 8 42-15,0 7 68 0,0 7-55 16,0 0-55-16,5 3 21 16,1 15-21-16,7 3 22 15,0 3-1-15,5-2-15 16,4-1 34-16,3-4-40 16,5-5 0-16,4-6 13 15,1-6-13-15,1 0-20 16,0-17-16-16,-5-7-36 15,-6-4 57-15,-6-1-24 16,-6 4 39-16,-6 4 0 16,-4 4 12-16,-1 7 54 15,-2 2-9-15,0 3-25 16,0 2 29-16,0 1-55 16,0 2-4-16,0 0 8 0,0 0-10 15,0 0-6-15,0 8-24 16,0 13 22-16,0 11 8 15,0 9 8-15,-3 5 20 16,-3 4 29-16,3-4-30 16,1-4 42-16,2-10-69 15,0-7 0-15,0-9 0 16,0-5 0-16,0-6 0 16,2-2 0-16,-2-3 0 15,0 0 0-15,0 0-18 16,0 0-77-16,0 0-25 15,0-10-199-15,0-4-229 0,0-2-411 16</inkml:trace>
  <inkml:trace contextRef="#ctx0" brushRef="#br0" timeOffset="141433.81">14462 792 1974 0,'0'0'783'0,"0"0"-655"16,0 0-1-16,0 0 38 16,0 0-86-16,0 0-3 0,0 0-64 15,-7-11-4-15,3 5 34 16,-1-2-2-16,-2 2 17 15,-1 1-9-15,0 3-12 16,-1 2 45-16,-1 0-58 16,-1 3-4-1,1 15 16-15,3 2-10 0,5 6 19 16,2 1-23-16,2-2-14 16,18 1 19-16,4-3-26 15,5-2 0-15,1-2 11 16,-2-2-10-16,-4-2-1 15,-6-2 0-15,-6-1 0 0,-5-1-1 16,-6-4 1-16,-1 2 0 16,0-4 7-16,-10 3-6 15,-6-1 50-15,-3 0-43 16,-1-4-2-16,2-3 26 16,3 0-32-16,2 0 0 15,4 0-18-15,5 0-60 16,0 0-67-16,4-9-122 15,5-12-203-15,10 2-49 16,3-1-427-16</inkml:trace>
  <inkml:trace contextRef="#ctx0" brushRef="#br0" timeOffset="141710.98">14828 719 834 0,'0'0'1718'0,"0"0"-1403"16,0 0-66-16,0 0-33 16,0 0-90-16,-91-11-3 15,72 32-74-15,3 9-10 16,2 8 41-16,8 4-23 16,4 2 1-16,2-2-31 15,2-5-19-15,12-4 37 16,8-4-45-16,0-7 0 15,3-8-6-15,0-4-9 16,-1-4-38-16,-1-6-109 16,5-6-135-16,-6-12-75 15,-3-2-826-15</inkml:trace>
  <inkml:trace contextRef="#ctx0" brushRef="#br0" timeOffset="144750.76">15341 756 2063 0,'0'0'541'16,"0"0"-386"-16,0 0 11 16,0 0 63-16,0 0-97 15,0 0-56-15,0 0-10 0,-8-19 0 16,8 19 27-16,-2 0-45 16,-1 0-48-16,-4 7 3 15,-4 17 12-15,-6 16-15 16,0 11 48-16,-1 9-16 15,6 4 25 1,7 2-39-16,5-5-17 0,0-5-2 16,19-9-21-16,4-5-80 15,5-7-69-15,2-8-11 16,12-17-60-16,-8-7-210 16,-6-3-477-16</inkml:trace>
  <inkml:trace contextRef="#ctx0" brushRef="#br0" timeOffset="145112.85">15624 816 2471 0,'0'0'619'15,"0"0"-535"-15,0 0-49 16,0 0 26-16,0 0 102 15,-73 100-20-15,63-54-53 16,4 2-36-16,6-2-24 16,0-5 9-16,19-7-23 15,4-9-16-15,4-5 44 16,1-8-44-16,1-11-19 16,-6-1 2-16,-3-7-28 15,-5-14 21-15,-7-5-6 0,-8-2-21 16,0 2 41-16,-3 5-5 15,-14 10 15-15,-1 4-2 16,0 7 8-16,-2 0-19 16,0 4 11-16,3 9-83 15,5 4-101-15,9 4-270 16,3-4-190-16,0-4-865 0</inkml:trace>
  <inkml:trace contextRef="#ctx0" brushRef="#br0" timeOffset="145285.92">15868 1166 2118 0,'0'0'579'0,"0"0"-417"0,0 0 75 16,-32 97-93 0,19-62-97-16,3 2 2 0,3-1-49 15,1-2-100-15,2-6-188 16,4-12-357-16,-2-11-1397 0</inkml:trace>
  <inkml:trace contextRef="#ctx0" brushRef="#br0" timeOffset="145661.63">16037 1108 2442 0,'0'0'615'16,"0"0"-496"-16,0 0 25 15,0 0 34-15,0 0-178 16,50-81-17-16,-22 42-13 16,-1-5-21-16,-2-1 33 15,-5 2 12-15,-7 6 12 16,-4 12 12-16,-6 9 50 15,-3 8 55-15,0 8 7 0,0 0-94 16,0 18-15-16,0 9 53 16,0 9-32-16,0 6 22 15,0 2-64-15,0-1 9 16,7-1-1-16,1-4-8 16,1-4-42-16,-1-9-134 15,0-6-122-15,5-14-32 16,-3-5-198-16,1 0-397 0</inkml:trace>
  <inkml:trace contextRef="#ctx0" brushRef="#br0" timeOffset="145961.79">16433 759 2354 0,'0'0'690'15,"0"0"-586"-15,0 0 49 0,0 0 39 16,0 0-23-16,0 0-40 15,-20 100-67-15,21-66-26 16,18-1-33-16,3-3 9 16,1 0 1-16,0-3-13 15,-3-3-6-15,-4-2-3 16,-9-5 18-16,-3-6-15 16,-4-1 6-16,0-5 0 15,-5 0 18-15,-8-4-7 16,-4-1-2-16,0 0 10 0,0-8-19 15,1-11-48 1,2-10-262-16,8-23-72 0,4 7-253 16,2 3-650-16</inkml:trace>
  <inkml:trace contextRef="#ctx0" brushRef="#br0" timeOffset="146092.82">16433 759 1487 0,'8'0'927'0,"-5"-5"-680"16,4 0-9-16,5-1-33 15,8-2-73-15,5 0-100 16,7 3-26-16,1-1-12 16,0 1-78-16,2 2-184 15,-6 0-315-15,-9 3-1486 0</inkml:trace>
  <inkml:trace contextRef="#ctx0" brushRef="#br0" timeOffset="146337.96">16807 652 1691 0,'0'0'682'0,"0"0"-543"0,0 0 112 16,0 0-63-16,60 88-31 16,-40-52-57-16,2 6-74 15,-1 6-11-15,-3 6-12 16,-7 6 12-16,-11 3-12 15,0 4-3-15,-17-2-65 16,-9-7-52-16,-4-7-1 0,-4-8-48 16,7-16-88-16,9-11-340 15</inkml:trace>
  <inkml:trace contextRef="#ctx0" brushRef="#br0" timeOffset="146635.01">17275 859 2774 0,'0'0'630'16,"0"0"-570"-16,0 0 93 15,0 0 80-15,0 0-148 16,0 0-23-16,90 4-62 16,-38 1-15-16,3-1 13 15,-1 1-53-15,-8 1-85 16,-7 0-142-16,-13 0-5 16,-7 0-65-16,-14-2-362 0</inkml:trace>
  <inkml:trace contextRef="#ctx0" brushRef="#br0" timeOffset="146790">17425 1073 2390 0,'0'0'550'16,"0"0"-441"0,0 0 104-16,0 0-53 15,0 0-64-15,0 0-96 0,126 0-51 16,-50 0-134-16,-9-3-350 15,-5-4-325-15</inkml:trace>
  <inkml:trace contextRef="#ctx0" brushRef="#br0" timeOffset="147334.54">18067 705 2645 0,'0'0'378'0,"0"0"-294"16,0 0 126-16,0 0-31 16,0 0-57-16,0 0-122 15,0 0-3-15,29-23 3 16,-9 23-28-16,1 0-4 15,0 5 25-15,-5 7-7 16,-3 5 13-16,-6-1-10 0,-4 3 8 16,-3-2-12-1,0-1 15-15,-5 2 0 0,-5-4 8 16,2-1-8-16,3 0 0 16,4-1 0-16,1 2 0 15,1 4 5-15,14 1-5 16,5 2 0-16,3 2 1 15,-1-2 8-15,-2-2-9 16,-1-1 0-16,-8-3 1 16,-4-2-3-16,-7-2 4 15,0-3-2-15,-5 0 34 16,-14 0 22-16,-5-2 7 16,-1 1-63-16,-2-3 10 15,5-1 2-15,7 1-12 16,5-4-13-16,5 0-35 0,5 0-65 15,0 0-10-15,8 0-85 16,29-28-260-16,-2 1-150 16,2-2-1343-16</inkml:trace>
  <inkml:trace contextRef="#ctx0" brushRef="#br0" timeOffset="147649.76">18505 764 1654 0,'0'0'950'16,"0"0"-711"-16,0 0 58 16,-75 77-68-16,63-49 8 15,9 2-33-15,3-1-132 16,3-1-9-16,19-2-63 16,6-4 0-16,7-5 0 15,3-5 0-15,3-9-29 0,-7-3-26 16,-5 0-4-16,-7-14 50 15,-10-7 9-15,-7-7 0 16,-5-7 5-16,0-1 4 16,-10 0 6-16,-7 5 7 15,-2 7-21-15,0 5 51 16,-7 8-52-16,-2 6-17 16,-3 2 11-16,-3 3-225 15,-10 0-96-15,11 8-338 16,6 0-1292-16</inkml:trace>
  <inkml:trace contextRef="#ctx0" brushRef="#br0" timeOffset="-201329.72">17091 6682 1905 0,'0'0'528'0,"0"0"-378"16,0 0 25-16,0 0-62 16,0 0-53-16,0 0-17 15,0 0 14-15,0 0-9 16,0 0 18-16,0 0 4 16,0 0 16-16,0 0 41 15,0 0 14-15,0 0-23 16,0 0-32-16,0 0-37 0,0 0-4 15,2 1-27-15,4 1-17 16,5 1 18 0,2 0-10-16,2 0-3 15,3-2-6-15,4 2 9 0,2-1-6 16,2-2-3-16,1 0 0 16,0 0-1-16,-3 0 2 15,-2 0-1-15,-3 0 4 16,-5 0-2-16,-1 0-2 15,-4 1 0-15,0 1-1 16,-2 1 0-16,0-2 2 16,-3 1 4-16,1-2-5 0,0 1 0 15,-3-1 4 1,1 0-4-16,-3 0-14 0,2 0-13 16,-2 0-42-16,0 0-61 15,0 3-127-15,-2 6 1 16,-8 2-128-16,-3-2-336 0</inkml:trace>
  <inkml:trace contextRef="#ctx0" brushRef="#br0" timeOffset="-201064.13">17146 6865 2198 0,'0'0'797'0,"0"0"-603"0,0 0 68 16,0 0 11-16,0 0-166 16,0 0-76-16,0 0 13 15,7 12-17-15,12-7-11 16,1 1 4-16,1-2-11 16,3-1 4-16,2 0-13 15,1-1 1-15,0-2-2 16,3 0-20-16,0 0-122 15,13-8-214-15,-9-3-201 16,-6-2-521-16</inkml:trace>
  <inkml:trace contextRef="#ctx0" brushRef="#br0" timeOffset="-199956.85">17983 6571 2078 0,'0'0'659'16,"0"0"-418"-16,0 0 13 15,0 0-85-15,0 0-89 16,0 0-37-16,0 0-19 16,-8-9-9-16,8 9 9 15,0 0 12-15,0 0 39 16,0 0 24-16,0 0-21 16,5 0-6-16,0 0-25 15,3 3-20-15,4 0 12 16,2-3-21-16,4 3-12 15,2-2-2-15,3-1 4 0,1 0-8 16,-1 0 0 0,-1 0 0-16,-2 0 0 0,-4 0 0 15,0 0-12 1,-6 0-12-16,-2 0-24 0,-1 0-12 16,-4 0-60-16,1 0-108 15,-3 0 7-15,1 0-121 16,-1 0-280-16,-1 0-752 0</inkml:trace>
  <inkml:trace contextRef="#ctx0" brushRef="#br0" timeOffset="-199439.76">18386 6274 1928 0,'0'0'729'16,"0"0"-514"-16,0 0 54 15,0 0-113-15,0 0-107 16,0 0-25-16,0 0 5 16,-17 55 11-16,14-27 28 15,3 2 4-15,0-2 3 16,0-4-18-16,0-2-27 15,9-6 7-15,4-3-26 16,2-2-10-16,3-1 16 16,2-4-16-16,4 2 14 0,-1 0-15 15,-1 0 1-15,-2 3 3 16,-5 0-4 0,-3 1 0-16,-6 2 9 0,-4-1 7 15,-2 1 32-15,0-2 3 16,-8 1-9-16,-5-2 8 15,-4 1-19-15,-2-3-10 16,3-2-21-16,0-1 0 16,3-1 0-16,0-1 0 15,3-1 0-15,1 0 0 16,1 0 0-16,3-1 0 16,2-2 0-16,1 0 0 15,0 0 0-15,1-2-38 16,1-7-118-16,0-4-157 0,0-4 3 15,0-10-175-15,1 3-83 16,3 2-841-16</inkml:trace>
  <inkml:trace contextRef="#ctx0" brushRef="#br0" timeOffset="-199194.72">18378 6268 2471 0,'0'0'635'0,"0"0"-434"16,0 0 75-1,0 0-134-15,0 0-95 16,0 0-31-16,0 0-7 16,73-1-8-16,-44 1-1 0,-3 1-5 15,-1 5-94-15,-5 2-63 16,-1 2-34-16,-7 7-135 15,-4-2-262-15,-5 0-990 0</inkml:trace>
  <inkml:trace contextRef="#ctx0" brushRef="#br0" timeOffset="-198510.32">18203 6843 1605 0,'0'0'835'0,"0"0"-648"16,0 0-11-16,0 0-4 15,0 0-101-15,0 0-31 16,0 0-7-16,10 3 13 15,-2-2 16-15,-2 1 1 16,3-1 1-16,1 1 12 16,3 0 13-16,6-1-10 15,2-1-28-15,6 2-27 16,1-2 5-16,3 0-14 16,2 1 3-16,-1-1 0 15,1 0-9-15,-1 0 9 16,0 0-10-16,0 2-7 15,-2-1 16-15,-2 1-17 0,-1 2 1 16,-6 0 0-16,-2 1-1 16,-3 0 10-16,-4-2-10 15,-3 0-2-15,-3-1 2 16,-1 0 0-16,0-2 1 16,-1 0 7-16,-1 0-6 15,-2 0 14-15,-1 0-15 16,2 0 1-16,-2 0 7 15,0 0-8-15,0 0-1 16,0 0-15-16,0-3-78 16,0 0-93-16,-8 2-17 15,-10 1-112-15,3 0-217 16,-2 0-463-16</inkml:trace>
  <inkml:trace contextRef="#ctx0" brushRef="#br0" timeOffset="-197944.36">18573 7101 1795 0,'0'0'492'16,"0"0"-264"-16,0 0-1 0,0 0-100 15,0 0-32 1,0 0 7-16,0 0-30 0,-23-14-6 16,17 10 3-16,-1 1-20 15,0 0-1-15,-1 0 1 16,-1 0 5-16,2 1 0 15,-1 2-21-15,2 0-16 16,-3 0 5-16,-1 2-22 16,0 10 0-16,0 6 1 15,-2 8 0-15,2 7 5 0,0 9 9 16,4 6 25 0,4 5 37-16,2 2-17 0,0-1-6 15,5-3-15 1,10-8-20-16,5-6-1 0,2-8-12 15,3-11-6-15,3-9 10 16,-1-9-10-16,0-6-9 16,-4-20-12-16,-8-5-29 15,-8-5 25-15,-7 1 11 16,0 6 11-16,-17 5 3 16,-6 11 0-16,-3 10 21 15,0 3-1-15,-1 5-20 16,1 11 0-16,4 4-46 15,-1 7-251-15,4-4-323 16,7-7-862-16</inkml:trace>
  <inkml:trace contextRef="#ctx0" brushRef="#br0" timeOffset="-196692.77">19086 6908 2148 0,'0'0'561'0,"0"0"-411"16,0 0 93-16,0 0-88 0,0 0-100 15,0 0-24-15,0 0 5 16,2 0-6-16,5 0 26 16,1-3 50-16,-2 0 34 15,3 1-26-15,-2 0-38 16,2 1-5-16,0 1-31 16,3 0-11-16,3 0-13 15,4 0-15-15,-2 0 19 16,5 0-20-16,0 0-1 15,2 0 1-15,-1 0 1 16,-1 0 1-16,-4-2-2 0,-1-1 0 16,-6 0 0-1,-1 1 0-15,-4 0 1 16,-3 2-2-16,-3 0-6 16,0 0 5-16,0 0-4 0,0 0-34 15,0 0-28-15,0 0-107 16,0 0-71-16,-12 0-40 15,1 0-265-15,-1-1-638 0</inkml:trace>
  <inkml:trace contextRef="#ctx0" brushRef="#br0" timeOffset="-196480.51">19232 6730 2458 0,'0'0'531'15,"0"0"-425"-15,0 0 119 0,0 0-86 16,-5 106-71-16,5-61 7 16,8 1-29-16,1 0-25 15,-1-4-14-15,0-4-7 16,-1-9-7-16,0-8-124 16,1-10-65-16,-1-8-171 15,-3-3-455-15</inkml:trace>
  <inkml:trace contextRef="#ctx0" brushRef="#br0" timeOffset="-195847.96">19661 6390 38 0,'0'0'2267'16,"0"0"-1878"-16,0 0-108 15,0 0-28-15,0 0-121 16,0 0-60-16,0 0 7 0,-7 0-19 16,7 0-4-1,0 0-1-15,4 0 8 0,4 0 15 16,5 0-27-16,3 0-13 15,0 0-13-15,4 0-14 16,2-2-2-16,0-3-9 16,-2 0 0-16,0 0-7 15,-3 1-8-15,-4 1-24 16,-1 0-12 0,-4 1-39-16,-2 1-84 0,0 0-39 15,-1-1-58-15,0 1-219 16,-3-2-417-16</inkml:trace>
  <inkml:trace contextRef="#ctx0" brushRef="#br0" timeOffset="-195387.87">19994 6145 1822 0,'0'0'545'16,"0"0"-302"-16,0 0-26 15,0 0-76-15,0 0-61 0,0 0 1 16,0 0 8-16,-12 80-20 16,12-53-7-16,0-1 6 15,0-3-5-15,12-2-8 16,4 0-17-16,4-4-22 15,2 0 7-15,1-4-14 16,1-1-8-16,-4-2 14 16,-3 1 0-16,-6-2-2 15,-2-3-5-15,-6 0-7 16,-3 0 29-16,0-1-5 16,-3 1 17-16,-13-1 14 15,2 2-23-15,-3-3-11 16,2-1-12-16,2-1-9 15,3 1 12-15,0-1-13 16,3-2-6-16,0 3 5 0,2-3-83 16,2 0-135-16,-3 0-9 15,2-14-125-15,-1-7-317 16,1-3-1152-16</inkml:trace>
  <inkml:trace contextRef="#ctx0" brushRef="#br0" timeOffset="-195211.98">20039 6155 1692 0,'0'0'679'0,"0"0"-410"15,0 0-32-15,0 0-43 16,0 0-122-16,0 0-49 16,0 0-23-16,100-25-2 15,-80 25-77-15,2 10-108 16,-7 4-119-16,-3-1-318 0</inkml:trace>
  <inkml:trace contextRef="#ctx0" brushRef="#br0" timeOffset="-194679.01">19867 6798 2131 0,'0'0'519'16,"0"0"-356"-16,0 0 121 15,0 0-149-15,0 0-90 16,0 0-5-16,0 0 0 0,-2 1-1 16,2 1 0-1,6 0 32-15,5 1 20 0,3 0-5 16,3 0-23-16,7-3-21 15,3 0-15-15,5 0 7 16,1 0-21 0,3 0-12-16,1 0 6 15,0 0-1-15,-1 0-6 0,0 0 0 16,-3 0 0-16,1 0 3 16,-3 0-2-16,-2 0 0 15,-6 0-1-15,-4 0-23 16,-7 0-11-16,-6 0-113 15,-6 0-36-15,0 0 48 16,-16 4-52-16,-6 6-153 16,0 0-355-16</inkml:trace>
  <inkml:trace contextRef="#ctx0" brushRef="#br0" timeOffset="-194298.73">19925 7324 2435 0,'0'0'460'0,"0"0"-279"16,0 0-1-16,0 0-115 15,0 0-48-15,72-98-7 16,-50 67-10-16,-4 2 0 15,-4 7 5-15,-7 7 10 0,-4 6 57 16,-2 9 64-16,-1 0-49 16,0 16-45-16,0 11 17 15,0 8 13-15,0 5-11 16,0 2-29-16,2-1-14 16,3-1-5-16,0-5-12 15,-1-5 6-15,-1-4-7 16,-2-7-24-16,1-5-67 15,-1-8-167-15,3-6-22 16,4-2-68-16,1-13-399 0,-1-1-1347 16</inkml:trace>
  <inkml:trace contextRef="#ctx0" brushRef="#br0" timeOffset="-194001.39">20295 7175 2254 0,'0'0'758'0,"0"0"-589"16,0 0 41-16,0 0 9 16,0 0-159-16,0 0-45 15,85-15-15-15,-63 21-5 16,-6 9-3-16,-7 5 1 16,-9 4 7-16,0 4 1 15,-22 5-1-15,-5 2-1 16,-1-1 0-16,3-7 1 15,6-3-1-15,8-7 1 0,7-4-29 16,4-5-29-16,5-3-41 16,15-5-3-16,8 0 26 15,11-3-16-15,10-10-16 16,32-16 57-16,-10 3-171 16,-8 3-427-16</inkml:trace>
  <inkml:trace contextRef="#ctx0" brushRef="#br0" timeOffset="-193125.96">20736 6946 1955 0,'0'0'594'0,"0"0"-444"15,0 0 57-15,0 0-56 16,0 0-95-16,0 0 5 15,0 0 14-15,6-19 15 0,-6 19 18 16,0-1 49 0,0 1-11-16,2-2-50 0,0 0-36 15,1 1-8-15,2-1-26 16,2-1-10-16,3 0-10 16,3 1-4-16,2-3 8 15,4 2-10-15,-1 0-3 16,4 0 2-16,3 1 1 15,0 1 0-15,0-1 0 16,-2 2-5-16,-3 0 3 16,-1 0-16-16,-8 0-48 15,-1 0-72-15,-4 0-109 0,-6 0-27 16,0 0-189-16,0 0-169 16</inkml:trace>
  <inkml:trace contextRef="#ctx0" brushRef="#br0" timeOffset="-192932.3">20898 6793 2314 0,'0'0'520'15,"0"0"-354"-15,0 0 24 16,0 0-52-16,0 0-50 16,-2 86-11-16,8-56-47 15,3 3-15-15,0-3-15 16,1 0-15-16,-2-4-104 15,0-7-42-15,0-6-191 16,-1-7-239-16,-2-6-1432 0</inkml:trace>
  <inkml:trace contextRef="#ctx0" brushRef="#br0" timeOffset="-192412.59">21344 6315 2431 0,'0'0'468'0,"0"0"-263"15,0 0 2-15,0 0-122 16,0 0-51-16,0 0-22 16,0 0-3-16,65-3-1 15,-37 0-8-15,-2 0-1 16,-4 0-11-16,-5 1 3 15,-5 1 9-15,-2 1-1 16,-4 0 0-16,-5 0 0 0,-1 11 1 16,0 11 7-1,0 8 34-15,0 9 40 16,0 7 30-16,0 3-36 16,0-2-23-16,0-1-20 0,0-7-20 15,7-7 4-15,1-7-15 16,0-4 5-16,-2-6-6 15,-2-4-26-15,-4-5-125 16,0-6-73-16,-7-2-47 16,-9-11-303-16,-4-4-736 0</inkml:trace>
  <inkml:trace contextRef="#ctx0" brushRef="#br0" timeOffset="-192262.11">21434 6638 1704 0,'0'0'695'0,"0"0"-410"15,0 0 38-15,0 0-90 16,0 0-124-16,0 0-65 15,0 0-17 1,82-60-26-16,-52 50-1 0,-3 4 0 16,-2-1-12-16,-7 3-93 15,-4 3-114-15,-6 1-103 16,-6 0-497-16</inkml:trace>
  <inkml:trace contextRef="#ctx0" brushRef="#br0" timeOffset="-191882.67">21319 6897 1888 0,'0'0'796'15,"0"0"-652"-15,0 0 109 16,0 0-40-16,0 0-127 16,0 0-33-16,0 0-5 15,60 0-9-15,-26-3-15 16,0-2-8-16,7 1-16 16,4 1 19-16,2 0 7 15,4 0 10-15,0 1-11 16,0 2-10-16,-4 0-7 15,-5 0-8-15,-5-1-6 0,-8-1 0 16,-7 1-57-16,-6-1-48 16,-10-1-16-16,-4 1 13 15,-2 1-31-15,-12 1-94 16,-6 0-239-16,-2 0-469 0</inkml:trace>
  <inkml:trace contextRef="#ctx0" brushRef="#br0" timeOffset="-191521.05">21447 7337 2280 0,'0'0'492'0,"0"0"-380"0,0 0 87 15,0 0-109-15,48-96-71 16,-27 59-7-16,-1 1-12 16,-5 6 0-16,-3 9 0 15,-7 7 39-15,-3 11 61 16,-2 3-5-16,0 9-32 16,0 17 42-16,0 7 1 0,1 4-44 15,3 7 5 1,-1-1-34-16,2-1-18 0,0-1-9 15,0-4-6-15,0-8 0 16,-1-5-19-16,-1-7-82 16,0-10-139-16,7-7-32 15,-3 0-203-15,3-2-191 16</inkml:trace>
  <inkml:trace contextRef="#ctx0" brushRef="#br0" timeOffset="-191003.82">21839 7097 1689 0,'0'0'1107'0,"0"0"-886"0,0 0-43 16,0 0 15-16,0 0-82 16,0 0-39-16,-69 110 18 15,69-68-31-15,0 1-26 16,7-1-12-16,9-2-9 15,6-4 1-15,2-5-4 16,-1-2-7-16,0-5 14 16,-4-2-15-1,-4-2 0-15,-5-5 4 0,-5-4-4 16,-5-3-2-16,0-5 1 16,-7-1-11-16,-13-2-4 15,-2-3-1-15,-1-9 15 16,3-3-5-16,3 0 6 15,5 3 9-15,5 3 15 16,1 3 26-16,3 0 22 0,3 1-11 16,0-2-10-16,0-5-6 15,13-4-45-15,6-5 0 16,2-6 0-16,3-2 0 16,-3-1 0-16,-2 0 0 15,-4 2 0-15,-7 4 0 16,-3 3 0-16,-3 3 0 15,-2 2 0-15,0 4 0 16,0 1-12-16,-4 4-41 16,1 1-29-16,-2 4-62 15,2 2-104-15,-2 0 41 16,-2 0-114-16,0 0-266 16,1 0-777-16</inkml:trace>
  <inkml:trace contextRef="#ctx0" brushRef="#br0" timeOffset="-188679.26">22702 6937 2043 0,'0'0'666'0,"0"0"-600"15,0 0-39-15,0 0 34 16,0 0-28-16,0 0-18 0,-20 91-15 15,13-72-21 1,-14 0-106-16,4-3-389 0,1-8-596 16</inkml:trace>
  <inkml:trace contextRef="#ctx0" brushRef="#br0" timeOffset="-188515.85">22652 6796 1859 0,'0'0'795'16,"0"0"-663"-16,0 0-93 0,0 0-39 15,0 0-37 1,0 0-298-16,0 0-834 0</inkml:trace>
  <inkml:trace contextRef="#ctx0" brushRef="#br0" timeOffset="-187766.99">23082 6598 1713 0,'0'0'603'0,"0"0"-435"16,0 0 65-16,0 0-45 15,0 0-59-15,0 0-66 16,0 0-38-16,-2-18 5 16,0 36 33-16,1 6 17 15,-1 6 2-15,1 4 18 16,-1 2 23-16,2 0-27 15,0-2-37-15,0-4-16 16,0-5-22-16,0-5-20 16,0-8 12-16,6-9-13 15,4-3-18-15,4-12-15 16,1-19-94-16,1-7-11 0,-4-8 43 16,-2 3 55-1,-3 5 40-15,-5 10 31 0,-2 7 104 16,0 10 36-16,0 5-33 15,0 6-39-15,0 0-61 16,1 5-19-16,5 10 19 16,-2 3-16-16,6 3 1 15,2 0-23-15,5-3 0 16,5-5 0-16,6-7 0 16,6-6-20-16,1-1-38 15,0-19-53-15,-5-4-30 16,-5-4 10-16,-7-2 80 15,-6 1 51-15,-5 4 20 16,-4 4 62-16,-3 2 38 0,0 8-13 16,0 1-32-16,0 6-20 15,0 4-2-15,-3 0-53 16,-1 14 0-16,-1 13 0 16,2 9 0-16,1 7 0 15,0 2 0-15,2 2 0 16,0-4 0-16,0-3 0 15,0-7 0-15,0-7 0 16,2-10 0-16,2-5-33 16,-1-8-122-16,2-3-149 15,5 0-14-15,-2-11-297 0,1 0-493 16</inkml:trace>
  <inkml:trace contextRef="#ctx0" brushRef="#br0" timeOffset="-187370.29">23703 6504 1774 0,'0'0'949'16,"0"0"-807"-16,0 0 72 15,0 0-4-15,0 0-136 16,0 0-42-16,0 0-13 15,-65 51 11-15,65-17 3 16,0 2 8-16,0 0 23 0,7 1-14 16,6-2-13-16,3-2-1 15,2-3-22-15,2-3-5 16,0-3 0-16,-3-3-9 16,-2-4 5-1,-7-5-5-15,-3-3 0 16,-5-2 0-16,0-4 2 0,-3-1 29 15,-14-2 16-15,-3 0-17 16,-1 0-11-16,0-9-19 16,3-3-6-16,5 0-63 15,3 3-81-15,3 0-6 16,5 3-39-16,2-1-89 16,0-1-240-16,0 0-369 0</inkml:trace>
  <inkml:trace contextRef="#ctx0" brushRef="#br0" timeOffset="-187097.61">23912 6538 2215 0,'0'0'531'15,"0"0"-396"-15,0 0 114 16,0 0-76-16,-86 25-79 15,70 7-10-15,6 8 42 16,7 7-21-16,3 1-36 16,3-2-30-16,16-3-21 15,6-7-5-15,3-7-13 0,-1-8 0 16,0-7-39-16,-6-7-123 16,-4-7-65-16,-3-5-83 15,-7-10-284-15,-4-3-1447 0</inkml:trace>
  <inkml:trace contextRef="#ctx0" brushRef="#br0" timeOffset="-184775.05">24125 6682 2232 0,'0'0'555'0,"0"0"-475"0,0 0 45 15,0 0 73 1,0 0-86-16,0 0-76 0,0 0-30 15,0-11-1 1,0 11-5-16,0 0-10 16,0 0-41-16,0 0-105 0,-9 14-73 15,1-2-331-15,-1-2-1234 0</inkml:trace>
  <inkml:trace contextRef="#ctx0" brushRef="#br0" timeOffset="-184603.49">24126 6895 2474 0,'0'0'353'0,"0"0"-236"15,0 0 134-15,0 0-113 16,0 0-138-16,0 0-19 16,0 0-197-16,0 10-359 15,-5-6-1092-15</inkml:trace>
  <inkml:trace contextRef="#ctx0" brushRef="#br0" timeOffset="-180938.6">24374 6522 1859 0,'0'0'359'0,"0"0"-154"15,0 0 57-15,0 0-57 0,0 0-59 16,0 0-43 0,0 0 0-16,-10 0-26 15,8 0-25-15,0 0-12 0,0 0 1 16,1 0 17-16,1 0-16 16,-2 0-7-16,2 0 2 15,0 0-13-15,0 0-4 16,0 0-8-16,0 0-11 15,0 0 23-15,7 0-18 16,8 3-4-16,2 2 10 16,1 1-12-16,0-1 0 15,1 2 0-15,-1-1-9 0,0 0 9 16,2-3-54 0,1 0-41-16,-3-1 20 0,0-2 20 15,-6 0 14-15,-4 0 16 16,-2 0 6-16,-6 3 18 15,0 0-7-15,0 4 8 16,-14 2 11-16,-1 3-4 16,-1 2 10-16,-1-1-10 15,3 1-5-15,4-1 14 16,3-1-16-16,4-1 1 16,3-1 5-16,0-1-6 15,0-1 8-15,7-1-8 16,8 1 0-16,0-1 6 15,3 1-6-15,-1 2 0 16,-2 2 0-16,-3 1 0 16,-2 1 0-16,-2 3 1 15,-5 0 5-15,-1 0 8 0,-2 1-7 16,0-2 14-16,-2 1 11 16,-9-1 16-16,-4-1 13 15,-5-1-8-15,1-3-10 16,1-3 10-16,1-2-4 15,6-4-8-15,1-2-14 16,3 0-14-16,2 0 5 16,1 0-18-16,0 0 1 15,0-2 3-15,-1-1-4 16,0 0-1-16,-2 0 0 16,3 1-8-16,0 2-18 15,2-1-48-15,1-1-42 16,1-1-36-16,0-1-24 0,11-8-142 15,6 1-195 1,0 0-322-16</inkml:trace>
  <inkml:trace contextRef="#ctx0" brushRef="#br0" timeOffset="-180521.46">24823 6522 2192 0,'0'0'313'0,"0"0"-154"16,0 0 81-16,0 0-57 16,0 0-117-16,0 0-26 15,0 0 35-15,-63 88 12 16,53-46 12-16,0 1 12 15,1 4-6-15,4-2-14 16,5-1-43-16,0-7-24 16,10-3-10-16,8-10-14 15,8-8 8-15,6-9-8 16,-4-7-38-16,-1 0 11 0,-4-9-30 16,-8-9 0-1,-7-1 30-15,-8-2 8 0,0 1 10 16,-10 7-2-16,-6 2 11 15,-3 9 1-15,-1 2-1 16,-2 0-6-16,-1 2 4 16,-14 22-152-16,7 1-192 15,0-4-485-15</inkml:trace>
  <inkml:trace contextRef="#ctx0" brushRef="#br0" timeOffset="-177267.62">18785 7706 1776 0,'0'0'499'0,"0"0"-354"16,0 0 56-16,0 0-19 16,0 0-67-16,0 0-21 15,0 0-7-15,0 1 12 16,0 1-26-16,0-2-7 0,0 0-20 15,0 0 7-15,0 0-5 16,0 0-23-16,0 0-8 16,0 0-17-16,-1 3-54 15,-9 2-166 1,-3-2-559-16</inkml:trace>
  <inkml:trace contextRef="#ctx0" brushRef="#br0" timeOffset="-174294.07">18876 7690 823 0,'0'0'177'15,"0"0"-122"-15,0 0-30 16,0 0 62-16,0 0-11 16,0 0-45-16,0 0 66 15,-2 10 18-15,2-10-50 16,0 2 2-16,0-2 1 15,0 0-30-15,0 0-4 16,0 0-3-16,0 0-11 16,0 0 6-16,0 0-14 15,0 0-11-15,0 0 1 16,0 0 0-16,0 0 27 16,0 0 6-16,0 0-10 0,0 0 8 15,0 0-16-15,0 0-9 16,0 0 18-16,0 0-2 15,0 0 7-15,0 1-14 16,0 2 18-16,0 2 2 16,0 1-17-16,0 1-9 15,0 1 36-15,-2 2-10 16,2 4 31-16,0-1 23 16,0 2-23-16,0 0 0 15,0 0-26-15,0-1-20 16,0-2 2-16,2-2-7 0,6-1 3 15,2-1-5 1,1-2-13-16,2-2 19 16,1-1-20-16,-1-3 0 15,-2 0 9-15,-2 0-9 0,-3 0 8 16,-2-3-9-16,-4-1 0 16,0-1 17-16,0 1-10 15,-12 2-7-15,-3 2 0 16,-1 0 1-16,-1 0-1 15,2 0 2-15,2 5-2 16,6 1-14-16,3 0-109 16,2-2-233-16,2-2-636 0</inkml:trace>
  <inkml:trace contextRef="#ctx0" brushRef="#br0" timeOffset="-173550.24">18834 7663 1086 0,'0'0'226'0,"0"0"-120"16,0 0 14-16,0 0-48 15,0 0-23-15,0 0 31 16,0 0 45-16,-24 0 5 15,20 0-20-15,-1 0-35 16,0 3 6-16,0 6-30 0,-2 1-8 16,2 4-8-1,1 5 1-15,3 4 11 0,-1 4-10 16,2 3 5-16,0 1-24 16,0-1-11-16,0-1 5 15,3-2-12-15,4-2-1 16,2-1 1-16,-1-5-25 15,2-3-51-15,1-5-28 16,8-9-75-16,-4-2-183 16,0 0-608-16</inkml:trace>
  <inkml:trace contextRef="#ctx0" brushRef="#br0" timeOffset="-173266.15">18989 7675 1669 0,'0'0'289'16,"0"0"-210"-16,0 0-63 16,0 0 64-16,0 0-43 15,0 0-25-15,93 49 14 16,-77-25 39-16,-2 3 5 15,-6 3-15-15,-8 2-14 16,0 4-1-16,-8 4-23 0,-15 1-17 16,-1-2-46-16,-10 2-105 15,6-11-71-15,6-12-459 16</inkml:trace>
  <inkml:trace contextRef="#ctx0" brushRef="#br0" timeOffset="-171577.23">20558 7718 1793 0,'0'0'928'0,"0"0"-795"15,0 0-101-15,0 0 26 16,0 0-58-16,0 0-170 15,0 0-182-15,-7-3-547 0</inkml:trace>
  <inkml:trace contextRef="#ctx0" brushRef="#br0" timeOffset="-169668.69">20651 7732 806 0,'0'0'185'0,"0"0"-45"16,0 0-27-1,0 0-33-15,0 0-34 16,0 0 36-16,0 0 8 16,1 0-7-16,-1 0 9 0,0 0 29 15,0 0-16-15,0 0-34 16,0 0-1-16,2 0-11 16,-2-2-3-16,0 1-12 15,1 1-26-15,2-2 16 16,-2 1-12-16,1-1-4 15,1 1-9-15,-2 1 1 16,3-3 8-16,-2 3-17 16,1 0 10-16,-2 0-1 0,1 0 2 15,2 0-6 1,-3 0 2-16,2 0-7 0,1 0 13 16,-1 0-13-1,2 4 11-15,-1 4 7 0,-3-2-19 16,3 0 17-16,-3 1-17 15,-1 1 0-15,0-1 15 16,0 2 7 0,-3 0 10-16,-6-1 2 0,1-1-33 15,2-2 1-15,0-2-2 16,5-2-7-16,-1 1-11 16,2-2 8-16,0 0-6 15,0 1 1-15,0 1 15 16,0-1 5-16,5 2-4 0,2 2 8 15,1-1 8-15,1 2-8 16,1 0-1-16,-2 0 2 16,-1-1 7-1,-3 1 8-15,0-2-18 0,-2-1 1 16,-2 2-7-16,0-2 6 16,0 1 5-16,-9 1-11 15,-4-1-1-15,1 1-8 16,-1-2-39-16,1 2-23 15,2-4-25-15,2 2-46 16,4-2-7-16,3-1-125 16,1 0-128-16,0 0-1012 0</inkml:trace>
  <inkml:trace contextRef="#ctx0" brushRef="#br0" timeOffset="-168867.45">20609 7653 485 0,'0'0'545'16,"0"0"-337"-16,0 0-28 16,0 0-19-16,0 0-46 15,0 0-46-15,0 0-1 16,-12 6-5-16,12-6 5 15,-2 2-24-15,1 0-14 0,-3 1 20 16,1 0 21-16,-4 4-9 16,1-1-6-16,-1 2-17 15,1 2-2-15,-1 1-27 16,0 2 12-16,0 2 3 16,0 3-4-16,1 2 9 15,1 1 10-15,-1 3 18 16,3-2-1-16,0 1-25 15,2-2-14-15,1-2 0 16,0-2-10-16,0-2-8 16,3-1 10-16,7-1-10 15,1 1 0-15,1-3-15 16,1 0-34-16,3-3-81 16,5-5-82-16,-2-2-295 15,-4-1-1072-15</inkml:trace>
  <inkml:trace contextRef="#ctx0" brushRef="#br0" timeOffset="-168400.7">20792 7642 803 0,'0'0'591'16,"0"0"-446"-16,0 0 35 15,0 0 50-15,0 0-107 16,0 0-63-16,0 0-15 16,21 19 23-16,-16-3-3 15,1 3-11-15,1 5-2 16,-1 0-19-16,1 1 10 16,0 1-21-16,0-2-7 0,-4 1 15 15,-1-2-14 1,-2 1-15-16,0-2 8 0,-2-1-7 15,-10-1-2 1,0-2-15-16,-2-2-62 0,-7 2-33 16,5-7-105-1,1-3-370-15</inkml:trace>
  <inkml:trace contextRef="#ctx0" brushRef="#br0" timeOffset="-166651.6">22063 7705 1662 0,'0'0'371'16,"0"0"-250"-16,0 0 74 15,0 0 4-15,0 0-111 16,0 0-48-16,0 0 23 0,0 0 5 15,0 0-18 1,0 0 30-16,0 0 4 16,0 0-48-16,0 0-27 15,0 0-9-15,1 0 0 0,4 0 0 16,1 0-8-16,-2 0-6 16,-1 0 13-16,1 0-11 15,-1 1 2-15,-3 5 2 16,0 2 7-16,0 7 1 15,0 0 5-15,-10 1-5 16,-3 2 9-16,0 0 0 16,-1-1-8-16,2-4 4 15,4-2-3-15,3-2 5 16,2-3-7-16,3-2 1 16,0-1-2-16,0 0 1 0,0-1 0 15,2 1 8 1,6-2-7-16,2 1-1 0,2-1 0 15,2-1-26 1,1 0-12-16,4 0-34 0,1 0-17 16,-3 0-47-16,2 0-117 15,-3-4-235-15,-4 1-405 0</inkml:trace>
  <inkml:trace contextRef="#ctx0" brushRef="#br0" timeOffset="-165738.83">21907 7739 803 0,'0'0'198'15,"0"0"-132"-15,0 0 62 16,0 0-14-16,0 0 5 16,0 0-42-16,0 0 31 15,0 0 34-15,0 0-4 16,0 0-28-16,0 0-27 16,0 0-15-16,0 0-3 0,0 0-22 15,0 0-5-15,0 0 2 16,0 0-9-16,0 0 5 15,0 0-5 1,0 0-1-16,-3 0-3 16,-2 0-11-16,3 0 3 15,-1 0 2-15,-1 0-6 0,1 0-6 16,0 5-2-16,0 1 1 16,-3 1 30-16,3 4-14 15,-1 2 9-15,1 1 6 16,0 1-21-16,0 1 16 15,1 2-13-15,0 0 1 16,2 3 1-16,0-4-13 0,0 1-9 16,0-2 7-1,7 0-8-15,5-2-6 0,2-4-48 16,2-1-37-16,10-4-127 16,-4-3-270-16,-2-2-804 0</inkml:trace>
  <inkml:trace contextRef="#ctx0" brushRef="#br0" timeOffset="-164925.12">22208 7682 909 0,'0'0'693'0,"0"0"-543"16,0 0 14-16,0 0 9 15,0 0-70-15,0 0-32 16,0 0-21-16,13 14-14 16,-9-1-11-16,-1 2 31 0,0 5-2 15,3 1-5 1,-3 3 0-16,0 0-16 0,-2 1-22 16,3-1 6-1,-1 0-16-15,-3 0 0 0,0 0 0 16,0-2 0-16,0-1-1 15,-8 0-5-15,-20 4-111 16,2-4-108-16,1-4-347 16</inkml:trace>
  <inkml:trace contextRef="#ctx0" brushRef="#br0" timeOffset="-160994.39">17633 8805 1960 0,'0'0'516'15,"0"0"-444"-15,0 0 56 16,0 0-17-16,0 0-60 16,0 0-25-16,0 0 5 15,0-5 53-15,0 5-11 16,0 0 0-16,0 0 35 16,0 0-30-16,0 0 3 0,0 0 3 15,0 0-18-15,0 0-6 16,0 0-24-16,0 0-21 15,0 0 30-15,0 0-14 16,0 0 4-16,0 0 13 16,0 0-27-16,0 0 33 15,0 0-39-15,0 0-2 16,0 0 16-16,4 0-17 16,5 0 6-16,4 0 6 15,3 0-11-15,1 0 26 16,4 0-30-16,-1 0-8 15,-2 0 19-15,3 0-19 16,-2 0-1-16,1 0 0 16,0 0 1-16,0 0 10 15,1-3-11-15,-3-3 0 16,2 3 0-16,-3-2 3 0,-2 2-3 16,-3 0 0-16,-5-1 0 15,-1 3-3-15,-3 1 3 16,-3 0 0-16,2 0 0 15,-2 0 3-15,0 0-6 16,0 0 3-16,0 0-16 16,0 0 14-16,0-2-56 15,0 2-40-15,0 0-92 16,0 0-79-16,-4-5-80 16,-4 2-259-16,-2-2-608 0</inkml:trace>
  <inkml:trace contextRef="#ctx0" brushRef="#br0" timeOffset="-160586.22">17734 8912 2031 0,'0'0'582'0,"0"0"-478"16,0 0 81-16,0 0 32 15,0 0-81-15,0 0-68 16,0 0 21-16,-11 20 84 0,16-17-26 16,1 1-36-16,1-1-14 15,3 2-22-15,0 1 6 16,2 0-81-16,1-2 0 16,2 2 0-1,2-3 0-15,2 2 0 0,-2-4 0 16,2 2 0-16,-2-3 0 15,-2 2 0-15,0-2 0 16,-1 0 0 0,-1 0 0-16,-2 0 0 0,1 0 0 15,-2 0 0-15,-1 0 0 16,-3 0 0-16,-1 0 0 16,-2 0 0-16,1 0-101 15,-2-2-92-15,-1-1-128 16,-1-6-133-16,0 2-67 0,0-2-737 15</inkml:trace>
  <inkml:trace contextRef="#ctx0" brushRef="#br0" timeOffset="-159316.5">18512 8864 2085 0,'0'0'510'0,"0"0"-410"16,0 0 100-16,0 0-43 16,0 0-103-16,0 0-39 15,0 0-2-15,-6 0-12 16,6 0-1-16,0 0 12 16,0 0 1-16,0 0 17 15,0 0-9-15,0 0-10 16,0 0 20-16,0 0-30 0,0 0 1 15,0 0-1 1,0 0 8-16,0 0-7 16,0 0-2-16,0 0 0 15,0 0 2-15,0 0-2 0,0 0 2 16,0 0-2-16,0 0 0 16,0 0 6-16,0 0-6 15,0 0-29-15,0 0 1 16,0 0-61-16,0 0-92 15,-3 0-76-15,0 0-276 16,-2 0-1072-16</inkml:trace>
  <inkml:trace contextRef="#ctx0" brushRef="#br0" timeOffset="-157453.58">18523 8911 1400 0,'0'0'613'16,"0"0"-425"0,0 0 15-16,0 0 1 0,0 0-70 15,0 0-61-15,0 0-3 16,0 0 12-16,0 0-8 16,0 0 5-16,0 0-30 15,0 0-7-15,0 0-15 16,0 0-7-16,0 0 7 15,0 0-6-15,0 0-6 16,0 0 14-16,0 0-18 16,0 0-4-16,0 0 2 15,0 0 3-15,2 0 0 0,3 1 2 16,2 1-14-16,0-1 12 16,3 2-11-16,-1 0 11 15,3 0 2-15,2 0-2 16,0 0 15-1,5-1-3-15,0-2 6 0,2 0 4 16,2 0-14-16,2 0-8 16,0 0-12-16,2 0 8 15,-4 0-7-15,1 0-1 16,-3 1 0-16,-2 1 6 16,0 2-5-16,-5 1-1 15,2-1 0-15,-1 2 0 16,-1-1-1-16,2-1 1 0,0-1 0 15,3 0 6-15,-1-3-6 16,2 0 1-16,1 0 1 16,0 0-1-16,1 0 13 15,-4-4-14-15,-1 1 6 16,-2 1-9-16,-4 1 3 16,-1 1 0-16,0 0 1 15,-1 0-1-15,-1 0 15 16,-1 0-14-16,1 0-1 15,1 1 17-15,-1 2-17 16,0-1 6-16,1-2-4 16,-1 1-1-16,1-1 23 15,2 2-23-15,-1-2 5 16,2 1 19-16,-2-1 13 16,0 0-23-16,-1 2-15 15,-3-2 0-15,-1 0 11 0,0 0-11 16,0 0 0-16,-2 0 7 15,1 0-1-15,1 0 4 16,-2 1-3-16,0-1-6 16,1 0 14-16,-1 0-15 15,2 0 0-15,0 0 9 16,0 0-7-16,0 0 14 16,0 0-2-16,-1 0-8 15,0 0 18-15,0 0-23 16,-1 0 0-16,1 0 8 15,-1 0-1-15,2 0-2 0,-2 2 3 16,0-2-8-16,3 1 21 16,-3-1-16-16,2 2 8 15,0-1-1 1,-2-1 1-16,2 2-1 0,-3-2-6 16,1 1-6-16,-1 1 18 15,1-1-18-15,-1-1 8 16,1 0-2-16,-1 2-7 15,0-2 0-15,0 0 0 16,-2 0 0-16,1 0 0 16,-1 0 0-16,0 0 0 0,0 0 0 15,0 0 0-15,0 0 0 16,0 0 0-16,0 0 0 16,0 0-27-16,0 0-75 15,-7-6-156-15,-11-14-45 16,1 2-212-16,0-3-411 0</inkml:trace>
  <inkml:trace contextRef="#ctx0" brushRef="#br0" timeOffset="-152206.73">18551 8610 2316 0,'0'0'512'0,"0"0"-408"16,0 0 155-16,0 0-69 15,0 0-62-15,0 0-68 0,-13 0 4 16,13 0 2-16,6 0-10 16,5 2 5-16,4 1-2 15,2-2-28-15,2 2-10 16,2 0-15-16,0 1-4 16,3 0-2-16,1-1-32 15,-2 1-118-15,-1-1-118 16,7-3-191-16,-6 0-109 15,-4 0-1240-15</inkml:trace>
  <inkml:trace contextRef="#ctx0" brushRef="#br0" timeOffset="-151687.93">18941 8486 2172 0,'0'0'512'16,"0"0"-404"-16,0 0 61 16,0 0 23-16,0 0-102 15,0 0-62-15,0 0-22 16,-2-19-5-16,21 19-1 16,-1 0 1-16,1 0 0 15,-1 0-1-15,-1 6 0 16,-6 1 1-16,-2 4-1 15,-6 1 1-15,-3 1-1 16,0 1 1-16,0 0 11 16,-5 0-11-16,-3-3 0 0,1 0 7 15,2 1-8 1,4 0 1-16,1 3-1 16,0 0 0-16,11 0 12 15,5 0-6-15,5 0 6 0,-1-3 6 16,-2-2-2-16,-4 0 11 15,-6-3-6-15,-6 1-9 16,-2 1 17-16,0 1 20 16,-16 1 1-16,-3 0-11 15,-3-1-23-15,2-3 2 16,3 0-16-16,5-4-2 16,5-3 11-16,4 0-11 0,3 0-14 15,0 0-64-15,0 0-24 16,9-3-44-16,5-10-102 15,18-9-41-15,-5 1-248 16,-2 1-409-16</inkml:trace>
  <inkml:trace contextRef="#ctx0" brushRef="#br0" timeOffset="-151361.71">19300 8462 2051 0,'0'0'548'0,"0"0"-413"16,0 0 119-16,0 0-38 0,-78 96-85 16,71-55-18-16,7 3 22 15,0-6-63-15,19-5-33 16,11-11-11-16,6-8-16 16,4-10 0-16,2-4-5 15,-4-9-7-15,-7-14-8 16,-10-4-20-16,-11-4-10 15,-10 0 16-15,0-4 8 16,-14 1 8-16,-10 2 5 16,0 4-16-16,1 7 4 15,3 8-38-15,4 7-27 16,2 6-32-16,2 0-122 16,-1 19-115-16,3 5-280 15,1-2-894-15</inkml:trace>
  <inkml:trace contextRef="#ctx0" brushRef="#br0" timeOffset="-150436.24">18923 9291 1921 0,'0'0'358'16,"0"0"-179"0,0 0 49-16,0 0-87 0,0 0-65 15,0 0-25-15,0 0 45 16,-19 0-30-16,19-1 0 16,0 1 9-16,0 0-20 15,0 0-6-15,0 0-22 16,0 0-6-16,0 0 9 15,0 0-22-15,7 0-7 16,3 0 8-16,3 0-3 16,0 1-6-16,1 3 0 15,1 3 0-15,-2-1 0 16,1 0 0-16,-4 1 0 0,-3 2 0 16,-4 1 1-16,-3-1-1 15,0 4 1-15,0-2 0 16,-10 2 9-16,-2-2-10 15,0-1-1-15,2-1 1 16,2-1 0-16,5 2 0 16,3-2 0-16,0 1 0 15,0 0 0-15,10 1 1 16,7 1 1-16,1-1 10 16,0 1 16-16,1-1 26 15,-6 1 0-15,-1-1-15 16,-7 1-4-16,-3-1-7 15,-2-1 2-15,0 2-1 0,-12-1 1 16,-5-4-9-16,-2-1-8 16,1-2-7-16,0-3 5 15,1 0-11-15,2 0 0 16,5 0-23-16,5-3-25 16,1 0-42-16,4 1-67 15,0-1 8-15,0 0-77 16,2 3-36-16,8-4-30 15,9-2-45-15,-5 0-212 16,3-2-294-16</inkml:trace>
  <inkml:trace contextRef="#ctx0" brushRef="#br0" timeOffset="-150081.2">19302 9295 766 0,'0'0'1410'0,"0"0"-1076"16,0 0-136-16,0 0-18 16,0 0-1-16,0 0-104 15,0 0-27-15,-72 11 4 16,64 15 11-16,-1 7 25 16,2 6 46-16,6 5-25 15,1 1-28-15,0-3-36 16,7-5-13-16,9-7-19 0,8-7-13 15,1-7 2 1,-2-11-2-16,-3-5-11 0,-6 0 1 16,-9-5-2-16,-5-12 4 15,0-2 2-15,-17 0-2 16,-3-1 7 0,-4 2-24-16,4 3-59 0,4 5-36 15,6 4 0-15,5 6-52 16,5 0-166-16,0 0-277 15,0 0-820-15</inkml:trace>
  <inkml:trace contextRef="#ctx0" brushRef="#br0" timeOffset="-149357.08">19917 9016 973 0,'0'0'1489'15,"0"0"-1206"-15,0 0-148 16,0 0 123-16,0 0-103 16,0 0-85-16,0 0-18 15,-4 1 56-15,13 1 2 16,3 1-17-16,-1 0-17 15,5-2-23-15,1 2-32 16,4-1-6-16,-1-2 0 16,1 1-6-16,0-1-8 0,-3 0-1 15,-1 0-5 1,-2 0-46-16,-3 0-95 0,-2-6-65 16,-6-6-35-16,-2 2-240 15,-2-1-302-15</inkml:trace>
  <inkml:trace contextRef="#ctx0" brushRef="#br0" timeOffset="-149172.99">20039 8878 2038 0,'0'0'648'16,"0"0"-525"-16,0 0 105 16,0 0-28-16,-10 84-73 15,10-56-73-15,0 3-33 0,1-3-20 16,2 2-1-1,1-3-58-15,-4-1-78 0,0 1-197 16,0-8-311 0,0-6-1340-16</inkml:trace>
  <inkml:trace contextRef="#ctx0" brushRef="#br0" timeOffset="-142424.58">20470 8742 2039 0,'0'0'371'0,"0"0"-233"16,0 0 74-1,0 0-63-15,0 0-79 16,0 0-25-16,0 0 31 0,0 0-8 16,0 0-5-16,0 0 15 15,0 0 8-15,0 0 1 16,0 0 6-16,0 0-1 15,0 0-13-15,0 0-23 16,5 0-14-16,3 0-12 16,6 0-6-16,2 0 1 15,1 0-4-15,4 0-4 16,-4 0-7-16,0 0-2 16,0 0-7-16,0 0 5 15,-3 0-6-15,2 0 0 0,-1 0-1 16,-2 0-39-16,-1 0-34 15,-2 0-104-15,-5 0-76 16,0 0-50-16,-3 0-254 16,0 0-450-16</inkml:trace>
  <inkml:trace contextRef="#ctx0" brushRef="#br0" timeOffset="-142014.97">20794 8775 1655 0,'0'0'867'15,"0"0"-693"-15,0 0-56 0,0 0 48 16,0 0-97-16,0 0-47 16,46-84-13-16,-37 56-3 15,0-2-5-15,-3 3 5 16,-2 4 34-16,-3 6 55 15,-1 7 1-15,0 5 5 16,0 4 30-16,0 1-37 16,0 0-49-16,0 9-34 15,0 9 13-15,0 6 18 16,4 3 0-16,-2 2-6 0,2-2-14 16,0-2-10-1,-1-1-10-15,0-4-2 16,1-3 2-16,-1-4-2 15,-1 1-5-15,-1-4-91 16,1-2-110-16,-2 1 4 0,1-3-29 16,2-2-41-16,-3-3-20 15,3-1-83-15,-2 0-279 16,1 0-521-16</inkml:trace>
  <inkml:trace contextRef="#ctx0" brushRef="#br0" timeOffset="-141348.22">21005 8558 1687 0,'0'0'471'0,"0"0"-301"0,0 0 47 16,0 0-67 0,0 0-48-16,0 0-42 0,0 0 8 15,0-13 9-15,0 13-13 16,0 0-4-16,0 0-20 16,-2 0-7-1,1 3-13-15,-2 13 14 0,2 3 8 16,1 4 0-16,0-1-9 15,0-1-9-15,1-3-14 16,13-3-2-16,-1-2-2 16,5 1-6-16,-1-2 2 15,2 0-1-15,-2 0 5 16,-2 0 18-16,-4 1 12 0,-1-2 15 16,-5-1-6-16,-3 1 2 15,-2-3 2-15,0 0 1 16,-3-1 8-16,-8-1-2 15,0-3-20-15,-1 0-2 16,4-1-22-16,0-1 0 16,1 1-10-16,2-1-1 15,0-1-1-15,0 2-9 16,-2-2-51-16,2 0-91 16,0 0-53-16,1-6-24 15,-3-20-91-15,1 2-258 16,3-1-389-16</inkml:trace>
  <inkml:trace contextRef="#ctx0" brushRef="#br0" timeOffset="-141168.86">21038 8554 801 0,'0'0'1175'0,"0"0"-937"16,0 0-9-16,0 0 15 15,0 0-105-15,0 0-87 16,0 0-31-16,75-34-14 15,-62 38-6-15,1 6-1 16,-2-2-78-16,3 6-114 16,-4-3-172-16,-2-1-690 0</inkml:trace>
  <inkml:trace contextRef="#ctx0" brushRef="#br0" timeOffset="-140304.58">20804 9046 1802 0,'0'0'399'16,"0"0"-281"-16,0 0 53 15,0 0-33-15,0 0-95 16,0 0-9-16,0 0 56 16,-3 2-20-16,6-2 36 15,4 0 2-15,2 1-29 16,2-1-8-16,1 2-14 16,3-1-15-16,3 0-11 15,1 1-1-15,2-1-14 16,3-1 2-16,-3 0 6 15,1 3-6-15,-2-3-16 16,-1 0 8-16,-3 3 1 16,-1 0-11-16,-1-3 0 0,-1 2 0 15,2-2 1-15,0 0 0 16,1 0-1-16,2 0 8 16,0 0-8-16,0 0 0 15,-3 0-5-15,0 0 5 16,-2 0 5-16,-3 0-4 15,1 0-1-15,-1 0 0 16,-2 0 1-16,-1 0-1 16,-1 0 1-16,-3 0 0 15,1 0-1-15,-2 0 1 16,-1 0 0-16,1 0 0 16,-2 0-1-16,0 0 0 15,0 0 0-15,0 0-1 16,0 0-6-16,0 0-41 15,0 0-21-15,0 0-63 0,-13 0-106 16,-2 5-144-16,-2 1-628 0</inkml:trace>
  <inkml:trace contextRef="#ctx0" brushRef="#br0" timeOffset="-139658.45">20883 9300 2196 0,'0'0'501'0,"0"0"-412"16,0 0 121-16,0 0-73 16,0 0-98-16,0 0-25 15,0 0-2-15,2 0 0 16,11 0-6-16,0 0 22 16,4 0 7-16,1 0-5 0,0 5-2 15,1 1-13-15,-3 1-2 16,-2 2-8-16,-4 2-4 15,-3-1 4-15,-4 1 3 16,-1 0-2-16,-2-1 3 16,0-1-4-16,0-1-4 15,-2 2 0-15,-3-2-1 16,2 1 7-16,0 0-7 16,3 0 0-16,0 1 10 15,0 2-1-15,6-1 14 16,7-1-8-16,3 1 12 15,0-2 0-15,0 0 13 16,-3-2-13-16,-5-1 3 16,-3 2-18-16,-5-1 2 15,0 1 4-15,-3 2 18 0,-14 2 16 16,-3 2-11-16,-2-3-11 16,0-1-5-16,0-3-8 15,6-5-8-15,1-1-2 16,5-1-7-16,5 0-4 15,2 0-44-15,3-3-78 16,0-9-90-16,0 0-16 16,6-7-128-16,6 4-247 15,-2 0-590-15</inkml:trace>
  <inkml:trace contextRef="#ctx0" brushRef="#br0" timeOffset="-139238.41">21309 9273 1631 0,'0'0'913'16,"0"0"-729"-16,0 0-24 15,0 0 64-15,0 0-126 0,0 0-64 16,0 0 5 0,-35 43 43-16,30-10-22 0,1 9 54 15,4 0 12-15,0 0-36 16,0-3-42-16,10-5-28 16,9-7-14-1,1-7-5-15,0-10-1 0,0-7-30 16,-5-3-13-16,-5-9-43 15,-5-10 32-15,-5-2 35 16,0 0 4-16,-10 4 7 16,-3 5 8-16,-1 6 16 15,1 6-15-15,3 0 0 16,-1 6-1-16,0 8-115 16,1-1-142-16,3-1-306 15,3-6-583-15</inkml:trace>
  <inkml:trace contextRef="#ctx0" brushRef="#br0" timeOffset="-138742.4">21677 9123 1998 0,'0'0'635'0,"0"0"-490"15,0 0 53-15,0 0 54 16,0 0-115-16,0 0-68 16,0 0 30-16,8 0 3 15,3 0-37-15,5 0-8 16,0-2-9-16,3-1-17 15,1 1-11-15,0 2-19 16,0-3 6-16,-2 0-7 0,-1 3 0 16,-2-2-1-16,-4 0-64 15,-1-1-101-15,-3 0-20 16,-2-6-105-16,-3 1-163 16,-2-2-445-16</inkml:trace>
  <inkml:trace contextRef="#ctx0" brushRef="#br0" timeOffset="-138561.39">21787 8992 1991 0,'0'0'566'15,"0"0"-438"-15,0 0 97 0,0 0-20 16,0 0-67 0,-13 84-63-16,13-55-39 0,0 0-22 15,0-1-13 1,0-1-2-16,0-4-44 0,0-5-121 15,1-8-106 1,6-4-332-16,-1-5-631 0</inkml:trace>
  <inkml:trace contextRef="#ctx0" brushRef="#br0" timeOffset="-137590.87">22199 8968 2213 0,'0'0'387'0,"0"0"-259"16,0 0 90-16,0 0-61 15,0 0-104-15,0 0-38 16,0 0-5-16,-3 0 1 16,8 0-2-16,3 0-3 15,4 0 15-15,0 0-5 16,5 0-10-16,0 0-5 16,2 0 1-16,1 0-2 15,0-6-1-15,2 0-13 16,-2-2 7-16,0 2 5 15,-1 0 1-15,-1 2-1 16,-1-1 1-16,2 2-5 16,0 0 5-16,3 0 0 0,-1 2 0 15,2 1 1-15,-5 0-1 16,-1 0-14-16,-3 0 0 16,3 0 13-16,-3 0 2 15,0 0 13-15,-2 0-12 16,2 0 1-16,-1 0-2 15,6 0 1-15,1-2 0 16,2 2 0-16,-5-1 4 16,1 1-5-16,-7 0 0 15,-2 0 0-15,-5 0 0 16,-2 0 1-16,0 0 20 0,-2 0 3 16,2 0-6-1,1 0-10-15,1 0-7 16,3-2 5-16,0 2-5 15,1-3 0-15,2 2 0 16,-1-2 0-16,-2 0 19 0,-1 0 6 16,-1 1-14-16,-2 2 2 15,-1-1-1-15,2 1 2 16,-3 0-7-16,1 0-8 16,1 0 1-16,-1 0 0 15,2 0-1-15,-1 0 1 16,-2 0 0-16,3 0 5 15,-2 0-5-15,-1 0 7 16,1 0-7-16,-1 0 5 16,1 0-5-16,-1 0 0 0,-1 0-1 15,3 0 1-15,-3 0-1 16,0 0-16-16,0 0-14 16,1 0-20-16,-1 0-20 15,0 0-18 1,0 3-95-16,-8 1-273 0,-5 2-355 15</inkml:trace>
  <inkml:trace contextRef="#ctx0" brushRef="#br0" timeOffset="-136842.71">22375 9217 107 0,'0'0'1659'0,"0"0"-1356"0,0 0-153 16,0 0 41-16,0 0-67 16,0 0-68-16,0 0-8 15,-7 0-30-15,7 0-9 16,5-1 6-16,2-2 13 15,1 0 11-15,4 0 25 16,0 3-15-16,5 0-13 16,-2 0-5-16,2 0 5 15,-3 3-4-15,-2 7-7 16,-5 6 5-16,-4-2 1 16,-3 3 2-16,0 1-9 0,-7-3-6 15,-5 1-4 1,-1-5-8-16,3-2-5 15,2-4-1-15,3 0-8 16,3-5-7-16,2 3 8 16,0 2 5-16,0 1 2 0,5 1 1 15,5 3 9-15,2 0 13 16,1 4 20-16,1 0 14 16,-2-1-3-16,-2 1-3 15,-3-1-33-15,-3 1 4 16,-4-1-5-16,0 1-16 15,0-2 5-15,-13 0-6 0,-2-3 1 16,-2-3-1 0,0-5 0-16,2-1 1 0,4 0-2 15,2-10 1-15,5-2-21 16,4 0-21-16,0 0-40 16,0 1-59-1,3 1-92-15,8-4-91 16,-1 4-307-16,1 1-845 0</inkml:trace>
  <inkml:trace contextRef="#ctx0" brushRef="#br0" timeOffset="-136449.08">22819 9175 2158 0,'0'0'597'0,"0"0"-500"16,0 0 96-16,0 0 7 15,0 0-86-15,-58 77-65 16,48-37 29-16,2 8 20 16,-1-2-1-16,6 1-5 15,3-7-25-15,0-5-46 16,3-10-9-16,13-10-4 15,2-7-8-15,0-8-5 16,-1-5-66-16,-4-14-77 16,-6-5 19-16,-5-2 51 15,-2 4 37-15,-2 4 22 16,-12 6 19-16,0 6 0 0,-2 6 13 16,0 0-7-16,0 0 1 15,0 7-7-15,1 4-76 16,0-2-232-16,3-3-337 15,5-3-1172-15</inkml:trace>
  <inkml:trace contextRef="#ctx0" brushRef="#br0" timeOffset="-135133.02">22264 8670 1185 0,'0'0'926'16,"0"0"-743"-16,0 0-7 16,0 0 58-16,0 0-83 15,0 0-71-15,0 0 13 16,-1 4-3-16,6-11-41 0,2-3-14 16,1-4-7-1,2-1-8-15,-1-1-5 0,1-1-9 16,-2-1-5-16,2 0-1 15,-2 3 1-15,-1 1 1 16,-2 2-1-16,-4 4 8 16,2 2 8-16,-2 5 7 15,-1 1 5-15,0 0 3 16,0 7-16-16,0 12 37 16,0 8 23-16,0 6-11 15,3 3 10-15,-1 2-12 16,3-3-21-16,0 0-29 15,-2-4 5-15,2-7-18 16,-2-5 0-16,-1-5-18 16,0-5-126-16,0-7-77 0,-1-2-38 15,4-8-59-15,-1-12-316 16,1-1-998-16</inkml:trace>
  <inkml:trace contextRef="#ctx0" brushRef="#br0" timeOffset="-134809.15">22612 8446 2148 0,'0'0'559'0,"0"0"-484"16,0 0 44-16,0 0 94 0,0 0-107 15,0 0-62-15,-65 88-16 16,60-68-11-16,3-2-1 15,2 0 3-15,0 1 4 16,0-2 10-16,6-2 10 16,5 1-1-16,4-3-12 15,2-2-9-15,5-4-4 16,0-1-5-16,-1-3-11 16,1 0 1-16,-2-3-2 15,-4 0-19-15,-4 0-33 16,-3 0-32-16,-6 0-58 15,-2-5-110-15,-1-9-93 16,0 0-339-16,-4-1-821 0</inkml:trace>
  <inkml:trace contextRef="#ctx0" brushRef="#br0" timeOffset="-134624.84">22691 8547 1729 0,'0'0'623'15,"0"0"-439"-15,0 0 62 16,0 0 33-16,0 0-115 15,0 93-88-15,1-66-42 16,1 0-25-16,0 0-7 16,0-3-2-16,-2-2-78 15,0 0-73-15,0-6-71 16,0 4-83-16,0-6-256 16,-2-5-895-16</inkml:trace>
  <inkml:trace contextRef="#ctx0" brushRef="#br0" timeOffset="-132028.77">17960 10663 1870 0,'0'0'518'16,"0"0"-374"-16,0 0-4 16,0 0 29-16,0 0-65 15,0 0-68-15,0 0-18 16,0 0 17-16,0 0 15 15,0 0 22-15,0 0-13 16,0 0 7-16,0 0 16 16,0 0 11-16,0 0-5 0,0 1-8 15,0-1-14-15,0 0-11 16,0 0-14-16,0 0-8 16,0 0-8-16,0 0-5 15,0 0-7-15,0 0 1 16,0 0 1-16,1 3 16 15,11 0 1-15,4 0 8 16,-2 0-7-16,5 0-10 16,0-1-11-16,-2 1-11 15,2 0 8-15,0 0-8 16,-1 0 4-16,-2-3-2 16,2 0-3-16,-2 0 0 15,1 0 0-15,-4 0 0 16,-1 0 0-16,-2 0-16 15,-2 0-23-15,-2 0-25 16,-2 0-49-16,-1 0-121 16,1 6-31-16,-4 6-38 0,0 0-188 15,0-5-438-15</inkml:trace>
  <inkml:trace contextRef="#ctx0" brushRef="#br0" timeOffset="-131775.75">18051 10930 1930 0,'0'0'792'0,"0"0"-609"16,0 0-45-16,0 0 73 16,0 0-78-16,0 0-29 15,0 0-5 1,69 11-11-16,-41-7-47 15,-1-1-25-15,1 2-3 0,-4 0-13 16,0-1-9-16,-1 1-109 16,-1-1-71-16,3-1-72 15,-5-3-242-15,-3 0-382 0</inkml:trace>
  <inkml:trace contextRef="#ctx0" brushRef="#br0" timeOffset="-128609.12">18920 10937 1405 0,'0'0'702'16,"0"0"-576"-16,0 0-36 15,0 0 106-15,0 0-89 16,0 0-80 0,0 0-9-16,-4 0 4 0,4 0-4 15,0 0 9-15,0 0 22 16,0 0 0-16,0 0-2 15,0 0-4-15,0 0 21 16,0 0 0-16,0 0-25 0,0 0-13 16,0 0-8-1,0 0-3-15,0 0-5 0,0 0 10 16,0 0 2-16,0 0-2 16,0 0-2-16,0 0-6 15,0 0 0-15,0 0 1 16,0 0-5-16,0 0 7 15,0 0-9-15,0 0 4 16,0 0-4-16,1 0-4 16,2 0-1-16,-2 0 8 15,2 0 1-15,0 0-1 16,3 0 0-16,-2 0-3 0,3 0-5 16,-2 0-1-16,2 0 1 15,-2 0 0-15,0 0-1 16,-2 0 0-1,1 0 0-15,-1 0 0 0,0 0 0 16,-1 0 0-16,3 0 0 16,-2 0 0-16,3 0-1 15,0 0 1-15,2 0 5 16,1 0-4-16,3 0-1 16,-2 0 1-16,0 0 0 15,-2 0 0-15,-3 0-1 16,0 0-2-16,0 0 2 15,0 0 1-15,2 0-1 0,1 0-4 16,1 0 4 0,2 0 6-16,3 0-6 0,0 0-1 15,3 0 1-15,-2 0 1 16,2 0-1-16,-2 0 0 16,3 0 1-1,-1-2-7-15,0 1 7 0,0 1-2 16,-4 0 1-1,-3 0-1-15,0 0-7 0,-4 0 7 16,1 0-11-16,0 0 6 16,1 0-2-16,2 0 8 15,2 0 0-15,3 0-7 16,0 0 6-16,4 0-15 16,-1 0 2-16,2 0-8 15,-3 0-1-15,0 0 2 0,-4 0 2 16,0 0 2-16,-3 0 10 15,-1 1-7-15,1 1 8 16,1-2-1-16,3 1 6 16,0-1-5-16,5 0 5 15,3 0-18-15,-1 0-14 16,3 0-9-16,-3 0 5 16,-1 0 16-16,-1 0 13 15,-4 0 1-15,-1 0 6 16,-4 0-5-16,0 0 5 15,-2 0 2-15,0 0-1 16,2 0 0-16,2 0 1 16,1 0-1-16,3-1 0 15,-2-1 0-15,2 1-1 0,-3 1-7 16,0-2 1-16,-1 2 6 16,-1 0 1-16,1-2 0 15,2 2 1-15,1-3 0 16,2 0 0-16,-1 0-1 15,4 1 0-15,0-1 0 16,0 1-6-16,-2-1 5 16,1 0-11-16,-2 1 6 15,-4 1 5-15,0 1 0 16,-1 0-7-16,0-2 8 16,-1 2 1-16,2 0 0 0,0-1 0 15,3-1-1 1,1 2-1-16,2-3 1 15,0 0 0-15,1 2-2 16,-1 0-4-16,-2-2 6 0,-2 1 0 16,-1 2-1-1,0 0 0-15,-2-3 1 0,0 3-1 16,1 0 1-16,2 0 0 16,2 0 0-16,1-3-10 15,2 1 9-15,0 1-8 16,0-1 3-16,-3 2 6 15,-1-1-6-15,1 1 6 16,-2-2 0-16,0 0 0 16,-1 2-1-16,-1-1 1 15,1 1-1-15,-1 0 1 0,0 0-1 16,2 0 1-16,-1 0 0 16,-1 0 0-1,2 0 0-15,-1 0-1 0,0 0 1 16,1 0 0-16,1 0 0 15,0 0-1-15,1-2 1 16,0 0-1-16,-1 1 2 16,1-1-2-16,0 2 1 15,-2 0 0-15,0 0 0 16,-2 0 1-16,-1 0-2 16,-1 0 1-16,-1 0 0 15,2 0 0-15,0 0-2 16,2-1 2-16,0 1-1 15,3 0 1-15,-2-2 0 0,2 0 0 16,-1 2 0-16,1-1 0 16,0 1 0-1,-2 0 0-15,0-3-1 0,0 3 1 16,0-3 1-16,-2 1 6 16,-1 2-7-16,0-1 0 15,2-1 0-15,-1 2 0 16,0-2 0-16,2 2 1 15,0 0 0-15,0 0 0 16,-1-3 0-16,-1 3 3 16,0 0-3-16,-3-3-1 15,0 3 1-15,-3-2-1 16,-2 2 1-16,0-2 5 0,-3 2 11 16,1 0 19-16,0 0 7 15,1 0-14-15,2 0-12 16,1 0-8-16,3 0-7 15,2-1-1-15,0 1 0 16,1 0 0-16,0-2-1 16,-1 2 1-16,0-1 0 15,-2 1 0-15,-4 0 0 16,1 0-1-16,-4 0 0 16,3 0 2-16,0 0-1 15,1-2 8-15,5 2-7 16,-1-1 7-16,2 1-8 15,0-3 1-15,0 1-1 16,-3 2 0-16,-2-2 14 16,-3 2 10-16,-2 0 10 0,0 0-1 15,0 0 2 1,-2 0-6-16,2 0-13 0,0-1 2 16,-1 1-8-16,2 0 2 15,-1-2-12-15,0 2 14 16,1 0 8-16,-3 0-2 15,1 0 3-15,-2-3 1 16,2 3-5-16,-2 0-13 16,0 0 2-16,0 0-9 15,0 0-9-15,0 0-31 16,-2 0-23-16,-10 0-55 0,-12 0-107 16,0 0-101-1,-1 3-385-15</inkml:trace>
  <inkml:trace contextRef="#ctx0" brushRef="#br0" timeOffset="-127425.39">20033 11216 1892 0,'0'0'392'0,"0"0"-169"16,0 0 32-16,0 0-74 15,0 0-91-15,0 0-28 16,0 0 1-16,0 0-24 16,0 0-13-16,0 2 1 15,0-2 0-15,7 1-5 16,4 2-8-16,0 0-2 0,2-3-4 16,3 2-6-16,0-1 4 15,1 1-6 1,2-2 0-16,-3 1 1 0,0-1-1 15,-5 0 1 1,-5 2 0-16,0-2-1 16,-5 3 0-16,-1 0 0 15,0 3-1-15,-3 1 1 0,-11 4 0 16,0 2 6-16,-1 1-6 16,-1-1 1-16,3 1 7 15,3-2-7-15,5 1-1 16,3-3 0-16,2 1 0 15,0-2 2-15,7-1-1 0,8 2 7 16,3-5-2 0,4 3-5-16,0-2 5 0,0 2 14 15,-5 0 10-15,-3 1 3 16,-5 3-5-16,-4-1 10 16,-5 1-4-16,0 0-5 15,-2 2 13 1,-13-1-11-16,-2-1 8 0,-1-2-3 15,0 0 12-15,-1-6-4 16,3-1-7-16,2 0-4 16,2-3-10-16,4 0-2 15,3 0-11-15,2 0 1 16,1 0-10-16,0-3-1 16,1-4-20-16,1-3-58 15,0 3-63-15,0-2-77 0,0 1-5 16,3-2-42-1,7 1-7-15,2 1-54 0,8-2-55 16,-3 1-292-16,-1-2-626 0</inkml:trace>
  <inkml:trace contextRef="#ctx0" brushRef="#br0" timeOffset="-126994.98">20460 11255 1820 0,'0'0'515'16,"0"0"-392"-16,0 0 85 0,0 0-39 16,0 0-75-16,0 0-48 15,0 0 2-15,-16-22-6 16,16 25-12-16,-3 13 45 15,2 5 43-15,-2 8-25 16,1 5 22-16,0 4 14 16,2 5-22-16,0-3-20 15,4 0-14-15,10 0-19 16,5-7-16-16,3-7-22 16,1-6-1-16,2-8-9 0,-3-6-6 15,-4-6 0 1,-4-4-7-16,-8-13-15 15,-6-2-1-15,0-3 2 16,-6 0 2-16,-14 2-4 16,-2 7 5-16,-1 2-10 0,-1 11-10 15,-3 0-56-15,0 7-106 16,-4 14-62-16,6-5-356 16,5-2-977-16</inkml:trace>
  <inkml:trace contextRef="#ctx0" brushRef="#br0" timeOffset="-125044.59">18655 10935 763 0,'0'0'1155'0,"0"0"-926"16,0 0-61-16,0 0 64 15,0 0-82-15,0 0-65 16,0 0-39-16,2 0 17 15,3 0 18-15,0-1 11 16,2 1-8-16,-1 0 0 16,1 0-9-16,2 0-17 0,-1 0-10 15,4 0 11-15,2 0-7 16,5 0-16-16,4 4-18 16,2-1-12-16,5 1-5 15,4 1 0 1,-1 3-1-16,3-4-36 0,-3 3-44 15,-1 1-32-15,7-5-102 16,-5 0-259-16,-4-3-860 0</inkml:trace>
  <inkml:trace contextRef="#ctx0" brushRef="#br0" timeOffset="-124427.36">18672 10562 2268 0,'0'0'598'16,"0"0"-452"-16,0 0 53 16,0 0-39-16,0 0-65 15,0 0-56-15,0 0-24 16,109-13-4-16,-83 13-11 15,1 0-37-15,-3 0-56 16,7 0-100-16,-7 0-160 16,-3 0-438-16</inkml:trace>
  <inkml:trace contextRef="#ctx0" brushRef="#br0" timeOffset="-123945.95">19003 10405 1813 0,'0'0'665'16,"0"0"-523"-16,0 0 24 16,0 0 31-16,0 0-91 15,0 0-58-15,0 0-37 16,8-14-2-16,5 14-8 15,3 0 0-15,-5 0 0 0,1 7 5 16,-3 4 2-16,-6 0-3 16,-2 3-4-16,-1 1 0 15,0 0 14-15,-3-1-15 16,-5 0 1-16,-1-1 5 16,6-1-6-16,3 3 0 15,0-1 1-15,3 2-1 16,13 2 0-16,1-1 0 15,3-2 5-15,1 0 1 16,-3-3 27-16,-5-2 13 16,-2-1 15-16,-8-1-14 15,-3-1-16-15,0 1-1 16,-15-1-12-16,-4 2-10 16,-2-3-8-16,0-3-11 0,4 0-22 15,1-3-75-15,8 0-46 16,3 0-51-16,5-13-67 15,1 1-229-15,11 0-229 0</inkml:trace>
  <inkml:trace contextRef="#ctx0" brushRef="#br0" timeOffset="-123574.14">19334 10388 2058 0,'0'0'573'16,"0"0"-403"-16,0 0 95 15,0 0-63 1,0 0-85-16,-87 107-15 0,87-70-15 16,0-4-27-16,17-1-35 15,6-7-19-15,6-7 0 16,2-6 7-16,6-10-13 15,-2-2-21-15,-5-3-27 16,-4-15-12-16,-9-5-5 16,-10-2 11-16,-7-2 21 15,0-3 26-15,-20 0 1 16,-5 3 6-16,-3 2 0 0,1 7 1 16,5 5 5-16,2 5-6 15,5 5-54-15,3 3-94 16,1 0-99-16,1 0-251 15,4 1-505-15</inkml:trace>
  <inkml:trace contextRef="#ctx0" brushRef="#br0" timeOffset="-122878.8">18737 10268 1774 0,'0'0'379'0,"0"0"-251"16,0 0 29-1,0 0 1-15,0 0-96 0,0 0-39 16,-85 32 8-16,71-12 17 16,3 7-1-16,0 8 3 15,4 11 6-15,1 5 12 16,5 6-4-16,1 5-24 15,0 0-22-15,14-4-10 16,7 0-7-16,2-6-1 16,6-5-15-16,1-8-49 15,5-8-38-15,3-7-58 16,21-13-90-16,-11-6-134 16,-6-5-1062-16</inkml:trace>
  <inkml:trace contextRef="#ctx0" brushRef="#br0" timeOffset="-122362.81">19566 10252 1781 0,'0'0'352'15,"0"0"-237"-15,0 0 69 16,0 0-54-16,0 0-77 16,0 0-36-16,0 0 12 15,29-11 26-15,-20 11-4 16,3 0-7-16,0 13-8 16,-2 6 12-16,2 7 9 15,1 7 9-15,0 4-7 0,-1 7-21 16,-1 4-17-1,-1 3-3-15,-3 4-8 0,-5-3-4 16,-2 1-5-16,0-5 0 16,0-2 0-16,-7-1-1 15,-1-10-8-15,-2-3-26 16,3-8-66-16,0-7-47 16,6-9-148-16,-1-5-519 0</inkml:trace>
  <inkml:trace contextRef="#ctx0" brushRef="#br0" timeOffset="-122078.18">19907 10568 2369 0,'0'0'472'0,"0"0"-405"16,0 0 137-16,0 0-56 16,0 0-101-16,0 0-34 15,0 0-11-15,82-3-1 16,-59 3 0-16,1 5 0 16,-2-2-1-16,-5 0-32 15,-1-3-46-15,-3 0-96 0,-3 0-47 16,-5 0-256-1,-1-5-548-15</inkml:trace>
  <inkml:trace contextRef="#ctx0" brushRef="#br0" timeOffset="-121884.85">19987 10450 1580 0,'0'0'805'15,"0"0"-623"-15,0 0 5 16,0 0 41-16,-5 82-95 15,5-51-74-15,0 6-31 16,2 0-16-16,-1 1-11 16,1-4-1-16,1-7-63 15,3-7-85-15,2-3-39 0,-2-7-141 16,1-6-401-16</inkml:trace>
  <inkml:trace contextRef="#ctx0" brushRef="#br0" timeOffset="-121558.99">20250 10330 823 0,'0'0'1622'0,"0"0"-1384"0,0 0-98 16,0 0 114-16,0 0-107 16,0 0-66-16,-48 79-26 15,48-44-8-15,0 3-19 16,0 2-4 0,4-4-6-16,3-2-7 0,3-2-10 15,1-5 0-15,1-3 4 16,0-5-5-16,1-2-48 15,-1-5-35-15,8-12-80 16,-5 0-141-16,-2 0-354 0</inkml:trace>
  <inkml:trace contextRef="#ctx0" brushRef="#br0" timeOffset="-121323.56">20318 10488 2198 0,'0'0'584'16,"0"0"-464"-16,0 0 113 15,0 0-34-15,0 0-119 16,0 0-52-16,0 0-10 16,42-3-10-16,-24 8-8 15,-1 0-1-15,0-2-75 16,-1 0-89-16,4-3-151 15,-5 0-318-15,0 0-1376 0</inkml:trace>
  <inkml:trace contextRef="#ctx0" brushRef="#br0" timeOffset="-120743.2">20575 10541 1174 0,'0'0'949'0,"0"0"-708"0,0 0-6 16,0 0-31-16,0 0-49 15,0 0-52-15,0 0-17 16,-7 8-4-16,7-8-32 15,6-13-31-15,0-4-14 16,3-4-4-16,-1-4-1 16,1-1 0-16,-3 1-6 0,-1 2 5 15,-2 6 0-15,-1 3 1 16,-2 5 16-16,0 4 29 16,0 5 6-16,0 0-5 15,0 0-10-15,0 14-24 16,0 4 24-16,0 9 12 15,0 4 9-15,0 6-15 16,0-1-7-16,0 0-26 16,0-4-1-16,0-4-8 15,0-5-1-15,0-7-79 16,1-5-62-16,3-7-44 16,5-4-97-16,-1 0-74 15,-1-10-438-15</inkml:trace>
  <inkml:trace contextRef="#ctx0" brushRef="#br0" timeOffset="-120344.71">20720 10383 2182 0,'0'0'342'0,"0"0"-167"15,0 0 40-15,0 0-80 16,0 0-62-16,0 0-4 16,0 0 2-16,-7 64-11 15,13-43-11-15,4 1-7 16,1 0-9-16,3-1-15 16,0 1-6-16,-1-1-11 0,0-3 5 15,-1-2-5-15,-4-1-1 16,-2-3 6-16,-3 0 9 15,-3-6 26-15,0-1 13 16,0-1 0-16,-2-4 1 16,-6 0-7-16,-3 0-28 15,1 0-4-15,2-9-16 16,0-3-67-16,3-1-110 16,2 2 7-16,1-2-89 15,0-11-77-15,0 5-252 16,2 2-503-16</inkml:trace>
  <inkml:trace contextRef="#ctx0" brushRef="#br0" timeOffset="-120178.52">20758 10382 1957 0,'0'0'383'16,"0"0"-186"-16,0 0 50 15,0 0-76-15,0 0-104 16,0 0-47-16,89 0-20 15,-68 0-56-15,4 0-73 16,-3 0-148-16,-4 0-358 0</inkml:trace>
  <inkml:trace contextRef="#ctx0" brushRef="#br0" timeOffset="-119931.53">20946 10275 1883 0,'0'0'361'0,"0"0"-170"16,0 0 41-16,0 0-108 15,42 96-75-15,-34-63-1 16,-5 5 0-16,-3-2-8 16,0 5-16-16,0-1 6 15,-11-1-5-15,-2-3-14 0,-1-4-11 16,3-5 0-16,1-11-33 15,4-8-136-15,5-5-390 16,1-3-1043-16</inkml:trace>
  <inkml:trace contextRef="#ctx0" brushRef="#br0" timeOffset="-119606.89">21306 10516 1400 0,'0'0'1138'15,"0"0"-974"-15,0 0-4 16,0 0 118-16,0 0-142 16,0 0-89-16,0 0-30 15,96 16-15-15,-75-16-2 16,-3 0-16-16,-2 0-64 16,-2 0-107-16,0-3-79 15,-7-7-266-15,0 2-625 0</inkml:trace>
  <inkml:trace contextRef="#ctx0" brushRef="#br0" timeOffset="-119411.41">21421 10369 1573 0,'0'0'769'0,"0"0"-542"16,0 0 34-16,-7 83-16 15,7-48-121-15,-1 0-71 16,-5 5-29-16,1-2-17 15,-2-2-7-15,1-5-18 16,1-4-69-16,2-9-68 16,3-7-114-16,0-10-252 15,0-1-956-15</inkml:trace>
  <inkml:trace contextRef="#ctx0" brushRef="#br0" timeOffset="-118076.6">21868 10303 1903 0,'0'0'566'16,"0"0"-461"-16,0 0 98 16,0 0-40-16,0 0-100 15,0 0-48-15,0 0-15 16,0 0-40-16,0 0-56 16,0 5-20-16,0 0 28 15,0 0-20-15,-7 3-74 16,-7 1-14-16,0-1-195 15,1-3-871-15</inkml:trace>
  <inkml:trace contextRef="#ctx0" brushRef="#br0" timeOffset="-117712.23">21725 10533 2056 0,'0'0'310'16,"0"0"-114"-16,0 0 32 16,0 0-72-16,0 0-75 15,0 0-44-15,0 0-25 16,15-41-11-16,-7 17-1 16,2-2 1-16,-3-4-1 0,-2 6 0 15,-1 4 2 1,-3 8 11-16,1 6 62 0,-1 6-12 15,1 1-28 1,5 17-7-16,-1 8 27 16,7 7-7-16,-2-1-10 15,2 1-2-15,1-1-15 0,-3-2-15 16,-1-6-6-16,-1-2-16 16,-5-4-80-16,2-4-71 15,-3-5-107-15,0-9-96 16,-1 0-256-16,1-5-1025 0</inkml:trace>
  <inkml:trace contextRef="#ctx0" brushRef="#br0" timeOffset="-117447.84">22082 10332 2129 0,'0'0'589'16,"0"0"-504"-16,0 0 32 0,0 0 70 15,0 0-108 1,0 0-53-16,-75 99-16 0,62-75-8 16,4-3-1-16,6-2-1 15,3-3 0-15,2-2-6 16,16-1 5-16,6-2-9 16,3-1-4-16,2-4-5 15,3-3-22-15,0-3-53 16,-2 0-35-16,-1-8-91 0,-8-6-321 15,-6 0-1330-15</inkml:trace>
  <inkml:trace contextRef="#ctx0" brushRef="#br0" timeOffset="-117289.97">22208 10471 2090 0,'0'0'486'0,"0"0"-310"16,0 0 48-16,-2 109-124 15,2-70-73-15,-1-4-27 16,-1 1-54-16,-3 3-169 16,0-11-295-16,-2-8-764 0</inkml:trace>
  <inkml:trace contextRef="#ctx0" brushRef="#br0" timeOffset="-116330.06">21502 10857 1440 0,'0'0'379'0,"0"0"-199"16,0 0 42-16,0 0-36 15,0 0-34-15,0 0-33 16,0 0 8-16,0-13-60 16,0 10-4-16,0 0-6 15,0-1-9-15,0 1-5 16,0 2-15-16,3 1-10 15,-3 0-9-15,0 0 2 16,1 0 10-16,1 0 1 0,1 0 10 16,4 0 25-16,3 0-5 15,5 1-19-15,5 2-5 16,6-3-2-16,4 0-11 16,6 0-9-16,2 0-5 15,1 0 10-15,0-1-2 16,2-1-8-16,-3 2-1 15,0 0 1-15,0-1-1 16,0 1 0-16,0-3 0 16,0-2 0-16,3 0 1 15,-3-1-1-15,-1 1 0 0,-4 2-1 16,-3 0 1 0,-5 3-1-16,-2 0 1 15,-5 0 0-15,-1 0 1 0,-4 0 0 16,0 0 12-16,-1 0 28 15,-1 0 10-15,2 0-8 16,-2-2-14-16,-1 0-11 16,-2 2 1-16,-1 0-2 15,-2 0-4-15,-1 0 5 16,-3 0-3-16,-1 0-4 16,0 0-11-16,0 0 0 15,0 0-16-15,0 0-146 16,-13-3-67-16,-4 0-291 15,-3-4-561-15</inkml:trace>
  <inkml:trace contextRef="#ctx0" brushRef="#br0" timeOffset="-116177.45">22271 10801 2529 0,'0'0'663'0,"0"0"-564"16,0 0 4-16,0 0-28 15,0 0-75-15,0 0-205 16,0 0-287-16,-78 6-685 0</inkml:trace>
  <inkml:trace contextRef="#ctx0" brushRef="#br0" timeOffset="-113462.78">18012 12267 1996 0,'0'0'566'0,"0"0"-469"15,0 0 42-15,0 0 52 16,0 0-55-16,0 0-59 16,0 0-22-16,-20 4-5 15,20-4-10-15,0 0-9 16,0 0 8-16,0 0 12 0,0 0 17 16,0 0 7-16,0 0-3 15,0 0-11-15,0 0-2 16,0 0-13-16,0 0-10 15,0 0-9-15,0 0-6 16,0 3-4-16,1 0 2 16,9 1 5-16,2 2 5 15,0 2-7-15,3-2 1 16,0 0-8-16,0-2-1 0,2 2-14 16,3-6 0-16,0 0 0 15,2 0 0-15,1 0 0 16,-1 0 0-16,-4 0 0 15,-3 0 0-15,-1 0 0 16,-6 0 0-16,-1 0 0 16,-3 0 0-16,0 0 0 15,-1 0 0-15,-1 0 0 16,-1 0-9-16,1 3-57 16,2-3-62-16,-3 2-118 15,1 4-24-15,-2 0-81 16,0 4-32-16,0-4-462 0</inkml:trace>
  <inkml:trace contextRef="#ctx0" brushRef="#br0" timeOffset="-113118.28">18094 12579 2051 0,'0'0'656'16,"0"0"-535"-16,0 0 12 15,0 0 105-15,0 0-76 16,0 0-75-16,0 0 22 16,-2 3 29-16,16-3-3 15,2 0-28-15,3 3-31 16,-1-3-23-16,2 0-23 15,0 3-30-15,2 2 0 0,3-2 0 16,0 2 0-16,2 0 0 16,-1 1 0-16,0-1-36 15,-3 0-113-15,-1 1-173 16,3 2-27-16,-5-5-281 16,-4 0-666-16</inkml:trace>
  <inkml:trace contextRef="#ctx0" brushRef="#br0" timeOffset="-108178.79">19472 12542 1431 0,'0'0'329'0,"0"0"-201"16,0 0 52-16,0 0 5 15,0 0-81-15,0 0-6 16,0 0 25-16,3-10-17 15,-3 10-16-15,0 0-32 16,0 0 6-16,3-3 2 16,-3 3-27-16,1 0-9 0,1 0 2 15,-1 0 6-15,2-1 4 16,3 1 3-16,-1 0-2 16,0 0 4-16,0-4-13 15,-2 4-7-15,1 0-8 16,0 0-4-16,0 0-7 15,-1 0-7-15,0 0 1 16,1 0 10-16,1 0-11 16,0 0 0-16,1 0 6 15,3 0 1-15,1 0-7 16,2 0 7-16,2 0-7 16,2 0 5-16,-1 0-6 15,2 0 1-15,1 0 0 16,0 0-1-16,1 0 1 0,2 0 0 15,3-3-1-15,1 3 1 16,3-3-1-16,1 3 0 16,0-3 0-16,0 0 1 15,1 2-2-15,-1-2 2 16,-3 3-1-16,-2-3 1 16,-3 3-1-16,-1 0 1 15,-1-3-1-15,1 3 0 16,3-3 0-16,2 1 0 15,5-4 1-15,4 3-1 16,1-1 1-16,2 1-1 0,-4 0 1 16,-1 0-1-16,-3 0 1 15,-6 3-1 1,-3-2-1-16,-4 2 1 16,1 0 0-16,-2-1 0 15,4-1 0-15,-1 2 0 0,4-3 1 16,3 3-1-16,0-3-1 15,2 3 1-15,-2-3 0 16,-1 3 0-16,-2 0-1 16,-3 0 1-16,-1 0 0 15,-1 0-1-15,1 0 0 16,4-3 1-16,0-1-1 16,3-2-6-16,0 3 1 15,-2 0 5-15,-1 1-1 16,-2 2-5-16,-1 0-2 0,-5 0 9 15,1 0 0-15,-1 0-1 16,1 0 1-16,2 0 0 16,3 0-1-1,3 0 1-15,2 0-1 16,0 0 1-16,1 0 0 16,-5 0 0-16,1 0-1 0,-2 0-1 15,-2 0 2-15,-1 0-1 16,-4 0 0-16,3 0 1 15,-2 0 0-15,3-3 0 16,1 3-1-16,2 0 1 16,1-3 0-16,0 3 0 0,1 0 0 15,-3 0 0-15,-2 0 0 16,0 0 0-16,-3 0 0 16,-3 0 0-16,-1 0 0 15,0 0 0-15,0 0 0 16,2 0 0-16,0 0 0 15,2 0 0-15,0 0 0 16,3 0 1-16,-2 0-1 16,0-3 1-16,-1 3 0 15,-4-3 6-15,-4 3-5 16,0-1 4-16,-5 1 7 16,1 0-1-16,-2 0 6 15,0 0-1-15,0 0-16 16,0 0-1-16,0 0-26 15,-3 0-49-15,-19 0-167 0,2 0-238 16,0 0-475-16</inkml:trace>
  <inkml:trace contextRef="#ctx0" brushRef="#br0" timeOffset="-106991.2">20368 12726 1542 0,'0'0'542'0,"0"0"-405"15,0 0 101-15,0 0-20 16,0 0-92-16,0 0-60 16,0 0 19-16,-4 0 2 15,4 0-33-15,0 0 4 16,0 0 2-16,0 0-1 16,0 0-16-16,0 0-6 15,0 0-7-15,0 0-9 16,0 0-10-16,0 0-2 15,0 0-2-15,0 0 4 16,0 0 1-16,4 0 0 0,6-3-6 16,4-1-5-16,0 1-1 15,2 0 1-15,0-1 0 16,1 1 0-16,-2 3-1 16,-3 0 0-16,-2 0 1 15,-3 3-1-15,-4 8 0 16,-3 1 0-16,0 2-1 15,-3-1 0-15,-11 0 0 16,-3 1 1-16,0-3 0 16,4-3 0-16,2 0 0 15,2-5 1-15,4 1-1 16,4-1 0-16,1 0 0 16,0 4-2-16,0-1 2 0,8 2 0 15,5 2 1 1,2-1-1-16,2 2 2 15,0 2 13-15,-2-2 25 0,-3-2 7 16,-5-2 2-16,-1 2-8 16,-6 2-19-16,0-4-2 15,-6 5-1-15,-8-1 4 16,-8-1-4-16,0 1-1 16,1-2 9-16,2-2 3 15,3-7-6-15,4 0 0 16,4 0-4-16,2 0-2 15,1 0-3-15,2 0-14 0,1-7 1 16,2 4-2-16,0-3-41 16,0-2-73-16,0 2-94 15,7-4 5 1,5 2-107-16,11-5-45 0,-1 1-181 16,-2 4-370-16</inkml:trace>
  <inkml:trace contextRef="#ctx0" brushRef="#br0" timeOffset="-106614.95">20824 12676 962 0,'0'0'1311'0,"0"0"-998"16,0 0-86-16,0 0 60 15,-94 33-94-15,73-7-40 16,3 11 42-16,2 1-35 16,6 5-67-16,6 0-24 15,4-2-27 1,1-4-18-16,18-10-13 0,9-4-1 16,5-13 1-16,6-7-11 15,-2-3-1-15,-6-13 1 16,-5-7-15-16,-12-4-9 15,-8 0 4-15,-6-1-2 16,-2 1 1-16,-15 4 1 16,-3 10 2-16,-3 4 2 0,-2 6-19 15,-2 0-56-15,0 3-98 16,-1 7-32-16,-4 7-117 16,7-8-233-16,7-2-613 0</inkml:trace>
  <inkml:trace contextRef="#ctx0" brushRef="#br0" timeOffset="-105096.45">19971 12223 1166 0,'0'0'1518'16,"0"0"-1271"-16,0 0-115 15,0 0 114-15,0 0-38 16,0 0-109-16,0 0-35 15,-6-3-11-15,23-1-25 16,3 1-10-16,2 3-7 16,1-3 2-16,-2 3-12 15,-2 0 0-15,0 0 0 0,-2 0-1 16,-1 0-61-16,1 0-116 16,-1 3-30-16,10-3-109 15,-3 0-212 1,-3 0-641-16</inkml:trace>
  <inkml:trace contextRef="#ctx0" brushRef="#br0" timeOffset="-104396.18">20402 12063 1465 0,'0'0'576'0,"0"0"-443"16,0 0 90-16,0 0-10 16,0 0-85-16,0 0-51 15,0 0-9-15,-39-8 11 16,37 5-6-16,2 3-10 16,0 0-6-16,0-3-9 15,0 0-5-15,3 1-14 16,9-1-20-16,5 1-8 0,2 2-1 15,-1 0 1-15,0 0-1 16,-3 0 0-16,0 0 0 16,-4 5 0-16,-5 0-1 15,-2 1 1-15,-4 2-2 16,0 0 1-16,0 0 1 16,-2-3 0-16,-3 4 0 15,0-3 0-15,3 5 0 16,2-1 0-16,0 3 0 15,2 4 0-15,10 0 0 16,1-1 0-16,2 0 11 16,-2-2 11-16,-1-1 3 0,-3-2 13 15,-3-4 13-15,-5-1-17 16,-1 4-4-16,0-6-3 16,-4 3 3-16,-8-1-7 15,-3 1-11-15,0-1-3 16,0-3-8-16,3-1 1 15,4 1-2-15,3-3 0 16,3 0-33-16,2 0-36 16,0 0-38-16,0 0-74 15,15-14-102-15,2 1-75 16,0-1-421-16</inkml:trace>
  <inkml:trace contextRef="#ctx0" brushRef="#br0" timeOffset="-104047.05">20863 11942 2280 0,'0'0'333'0,"0"0"-159"15,0 0 107-15,0 0-118 16,0 0-73-16,-97 113-11 15,87-66 11-15,5-2-6 16,5-3-30-16,0-5-31 16,15-10-11-16,8-6-6 0,4-8-6 15,1-10-7-15,-1-3-26 16,-5 0 0-16,-6-16 6 16,-7-1 0-16,-7-3 12 15,-2 1-3-15,-4 0-5 16,-11 3 1-16,-3 3-19 15,-1 7-32-15,1 6-59 16,-10 0-79-16,4 8-100 16,1 3-503-16</inkml:trace>
  <inkml:trace contextRef="#ctx0" brushRef="#br0" timeOffset="-99003.68">8223 3470 2068 0,'0'0'550'15,"0"0"-448"-15,0 0 10 16,0 0-27-16,0 0-17 16,0 0-29-16,-5 0-24 15,5 0 20-15,0 0 30 0,0 0 20 16,0 0 13-1,0 0 5-15,0 0 21 0,0 0-8 16,0 0-23-16,0 0-23 16,0 0-29-16,0 0-11 15,0 0-2-15,0 0-27 16,0 0 17-16,0 0-4 16,0 1-13-16,0 2 17 15,7 0-1-15,3 0 4 16,4 0 4-16,2 1-24 15,2-2 17-15,3 1-11 16,1-2-1-16,0 1 2 16,2 0-7-16,-4-1-1 15,-2 1 5-15,-3-1-4 0,-1 1-1 16,-4-1 0-16,-2 1 0 16,-2-1-1-16,1-1 1 15,-2 1 0-15,0-1 8 16,0 0-8-16,-1 2 0 15,-1-2 0-15,-1 0 0 16,-1 0 0-16,1 0 0 16,-2 0-3-16,0 0-68 15,2 0-113-15,0 1-167 16,1 1-143-16,0-2-274 0</inkml:trace>
  <inkml:trace contextRef="#ctx0" brushRef="#br0" timeOffset="-98432.58">8649 3374 2422 0,'0'0'506'0,"0"0"-356"15,0 0 28-15,0 0-66 16,0 0-65-16,0 0-25 0,0 0-7 16,-17-5-15-16,20 5 0 15,7-2-6-15,4 2 6 16,0 0 0 0,0 0 6-16,2 0-6 0,-5 5 3 15,0 5-2 1,-5 1-1-16,-5 2 6 0,-1 4-5 15,0-1 7-15,-4 2-8 16,-6 1 0-16,1-5 4 16,3 2-4-16,4-5-6 15,2 3 5-15,0 0 0 16,8-1 1-16,9 2-6 16,3 0 6-16,0 1 9 0,0-3 9 15,-3-1 33 1,-2 0 10-16,-5 0 14 0,-7-1-9 15,-3 4-21-15,0-2 23 16,-3 2-25-16,-11 0-11 16,-3-1-14-16,0-2-9 15,0-5 3-15,2-2 7 16,3-4-18 0,2-1 8-16,5 0-8 0,0 0-1 15,3 0-12-15,2-1-56 16,0-7-125-16,0-1-68 15,0-3-70-15,18-9-46 16,-1 5-229-16,0-1-884 0</inkml:trace>
  <inkml:trace contextRef="#ctx0" brushRef="#br0" timeOffset="-98092.97">8994 3394 2023 0,'0'0'746'0,"0"0"-494"16,0 0-11-16,0 0-57 16,0 0-86-16,0 0-59 15,0 0 16-15,-35 80 11 16,35-40-4-16,10 1-38 16,15-7-11-16,4-5 10 15,7-10-23-15,3-6 10 16,0-8-4-16,-4-5 0 15,-7 0 0-15,-7-14-6 16,-11-4 12-16,-10-3 3 0,0-2-14 16,-14-4 16-16,-11 0-13 15,-5-3-4-15,-2 3-15 16,2 6-36-16,2 5-63 16,3 6-70-16,3 7-50 15,-5 3-130-15,7 0-307 16,4 0-1178-16</inkml:trace>
  <inkml:trace contextRef="#ctx0" brushRef="#br0" timeOffset="-97631.7">8330 3178 1920 0,'0'0'779'0,"0"0"-646"16,0 0 33-1,0 0 3-15,0 0-88 0,0 0-53 16,0 0-18-16,-77 42-9 16,59-6 5-16,1 9 17 15,2 18 5-15,6 22 8 16,9 20 9-16,3 5-3 15,20-17-8-15,2-24-14 16,-4-26-8-16,4-5-12 16,9 0 0-16,6 0-35 15,10-1-43-15,5-13-85 16,31-13-93-16,-17-9-214 0,-4-2-830 16</inkml:trace>
  <inkml:trace contextRef="#ctx0" brushRef="#br0" timeOffset="-97165.59">9487 3179 2087 0,'0'0'576'16,"0"0"-402"-16,0 0 47 15,0 0-66-15,0 0-53 16,0 0-56-16,0 0-28 16,9 9-11-16,8 9 50 15,3 8 2-15,2 7 10 0,-4 10-8 16,-3 10-16 0,-8 17-18-16,-5 0-13 0,-2 1-5 15,-6-1 0 1,-9-13-9-16,-2 4-1 15,1-12-65-15,1-8-55 16,1-11-8-16,3-8-48 0,1-16-183 16,4-4-352-16,0-2-1156 0</inkml:trace>
  <inkml:trace contextRef="#ctx0" brushRef="#br0" timeOffset="-96796.23">9769 3588 894 0,'0'0'1838'0,"0"0"-1457"16,0 0-158-16,0 0 19 16,0 0-41-16,0 0-102 15,0 0-47-15,78 0-23 16,-46 0-11-16,0 0-8 16,-1 0-10-16,-2 0-1 15,-4 0-27-15,-5 6-49 0,-5-1-34 16,-5 0-78-16,-3-2 5 15,-6-3-120-15,-1 0-53 16,0-5-181-16,-4-8-797 0</inkml:trace>
  <inkml:trace contextRef="#ctx0" brushRef="#br0" timeOffset="-96621.98">9949 3479 1313 0,'0'0'988'0,"0"0"-657"15,0 0-36-15,0 0-85 16,0 0-89-16,0 0-21 15,0 0 29-15,-4 66-48 16,11-32-45-16,0 4-21 16,0 3-15-16,0 0-4 0,-1-1-112 15,-2-3-43-15,-3-7-100 16,-1-4-92-16,0-10-258 16,0-8-1246-16</inkml:trace>
  <inkml:trace contextRef="#ctx0" brushRef="#br0" timeOffset="-95901.24">10442 3319 2036 0,'0'0'500'0,"0"0"-346"16,0 0-5-16,0 0 3 15,0 0-40-15,0 0-34 16,0 0 17-16,-25 69 0 16,25-36 1-16,0 5 15 15,0 3-24-15,7 0-27 16,4 0-12-16,3-3-37 15,1-3-1-15,3-5-10 16,0-5-8-16,1-4-86 16,-3-4-67-16,6-10-54 15,-3-4-109-15,-6-3-403 0</inkml:trace>
  <inkml:trace contextRef="#ctx0" brushRef="#br0" timeOffset="-95696.02">10632 3503 2765 0,'0'0'514'0,"0"0"-396"16,0 0 91-16,0 0-32 16,0 0-96-16,0 0-56 15,0 0-25-15,103 14-40 16,-73-9-154-16,-2-2-82 15,10-1-190-15,-6-2-171 16,-3 0-134-16</inkml:trace>
  <inkml:trace contextRef="#ctx0" brushRef="#br0" timeOffset="-95383.02">10952 3610 2094 0,'0'0'786'0,"0"0"-532"15,0 0-80-15,0 0-58 16,0 0-33-16,23-91-73 16,-3 51-10-16,2-4-42 0,-2 2 3 15,-3 5 15 1,-7 12 24-16,-5 10 33 0,-4 12 53 16,-1 3-1-16,0 10-31 15,0 13 35 1,0 11 34-16,0 3-63 15,0 2-29-15,0-2-10 0,6-2-20 16,0-5-1-16,1-6 0 16,-3-4-42-16,2-5-88 15,-3-5-158-15,-1-3-49 16,-2 0-196-16,0-4-412 0</inkml:trace>
  <inkml:trace contextRef="#ctx0" brushRef="#br0" timeOffset="-94959.49">11232 3286 2147 0,'0'0'592'16,"0"0"-466"-16,0 0 59 15,0 0 10-15,0 0 2 16,0 0-32-16,0 96-61 16,2-74-44-16,6-1-14 15,4-5-22-15,3 0-10 16,2 1-13-16,1-1 15 16,2 1-16-16,1 0 0 15,-4 0 0-15,-1 1 1 0,-3 1-1 16,-3-3 17-16,-5-1 16 15,-1-4 13-15,-3-4-11 16,-1 0 5-16,0-4-14 16,0-3-11-16,-5 0-4 15,-10 0-11-15,-3 0 0 16,-4-13 0-16,2 1-57 16,5 0-74-16,2 0-50 15,4 2-115-15,6-1-45 16,2-13-163-16,1 3-261 15,0-1-859-15</inkml:trace>
  <inkml:trace contextRef="#ctx0" brushRef="#br0" timeOffset="-94780.85">11321 3290 2194 0,'0'0'676'0,"0"0"-452"15,0 0-70-15,0 0 23 16,0 0 51-16,0 0-137 15,92-1-65-15,-70 1-26 16,1 0-121-16,-3 0-128 16,7 0-211-16,-4 0-252 15,-8 0-666-15</inkml:trace>
  <inkml:trace contextRef="#ctx0" brushRef="#br0" timeOffset="-94529.41">11590 3169 2379 0,'0'0'350'0,"0"0"-101"15,0 0-84-15,0 0-47 16,115 105 62-16,-76-65-42 16,-3 6-95-16,-4 5-20 15,-12 1-22-15,-10 1 7 16,-10-1-8-16,-1-2-21 15,-18-4-24-15,-6-9-21 16,2-4-36-16,0-9-8 16,1-4-96-16,5-8-161 15,5-8-422-15</inkml:trace>
  <inkml:trace contextRef="#ctx0" brushRef="#br0" timeOffset="-94226.84">12013 3530 2565 0,'0'0'665'0,"0"0"-521"16,0 0 48-16,0 0 18 0,0 0-84 15,0 0-78-15,115 13-27 16,-67-11-20-16,4-1-1 16,0 1-8-16,-5-2-27 15,-8 1-71-15,-11-1-136 16,-10 0-27-16,-8 0-86 16,-10-1-126-16,0-10-97 15,0 1-216-15</inkml:trace>
  <inkml:trace contextRef="#ctx0" brushRef="#br0" timeOffset="-94048.77">12287 3377 1045 0,'0'0'993'0,"0"0"-670"15,0 0-30-15,0 0-22 0,0 0-10 16,0 0-44-16,-12 89-12 16,12-48-71-16,0 4-61 15,0 0-47-15,2-1-13 16,0-3-13-16,1-7-13 15,0-7-112-15,1-7-95 16,11-11-98-16,-1-8-237 16,3-1-487-16</inkml:trace>
  <inkml:trace contextRef="#ctx0" brushRef="#br0" timeOffset="-93671.89">12681 3617 2354 0,'0'0'783'15,"0"0"-554"-15,0 0 46 16,0 0-73-16,0 0-107 16,59-92-65-16,-36 51-30 15,2-2 0-15,-3 0-3 16,-5 1-8-16,-4 5 5 15,-5 10 6-15,-3 10 0 16,-3 11 34-16,0 6 2 16,-2 5-6-16,2 20-13 0,-2 12 14 15,1 4-31 1,-1 8 0-16,2-1 0 0,-1-1 0 16,1-7 0-1,0-5 0-15,-2-8 0 0,0-8 0 16,0-6 0-16,0-7-39 15,2-3-125-15,2-3-187 16,18 0-160-16,0-3-38 16,1-7-725-16</inkml:trace>
  <inkml:trace contextRef="#ctx0" brushRef="#br0" timeOffset="-93366.8">13340 3334 2671 0,'0'0'580'16,"0"0"-447"-16,0 0 86 15,0 0-22-15,0 0-95 16,-91 46-72-16,75-25-17 16,4 4-13-16,4-1 8 15,4 3-7-15,4 0-1 16,0-1 1-16,0-4 6 15,12-1 19-15,5-6-7 16,7-4-11-16,8-5 1 16,7-4-9-16,3-2-6 15,0 0-51-15,-2-11-79 0,-7-3-163 16,-5-13-39-16,-8 4-252 16,-10-1-609-16</inkml:trace>
  <inkml:trace contextRef="#ctx0" brushRef="#br0" timeOffset="-93209.23">13492 3438 1888 0,'0'0'712'16,"0"0"-457"-16,0 0 101 15,-22 100-2-15,21-62-80 16,1 1-130-16,0 1-85 16,0-3-43-16,7-2-7 15,3-2-9-15,0-5-36 16,-4-2-115-16,-3-10-390 15,-3-7-478-15</inkml:trace>
  <inkml:trace contextRef="#ctx0" brushRef="#br0" timeOffset="-93063.61">13448 3865 2169 0,'0'0'927'0,"0"0"-707"16,0 0-109-16,0 0-65 15,0 0-46-15,0 0-184 16,0 0-544-16</inkml:trace>
  <inkml:trace contextRef="#ctx0" brushRef="#br0" timeOffset="-87631.18">8163 4615 2421 0,'0'0'499'0,"0"0"-379"0,0 0 29 15,0 0-21-15,0 0-51 16,0 0-35-16,-7 0-21 16,7 0-15-16,0 0-5 15,0 0 1-15,0 0 23 16,0 0 22-16,0 0 29 15,0 0 16-15,0 0-13 0,0 0-16 16,0 0-21-16,3 0-13 16,2 0 2-16,4 0-16 15,1 0 9-15,3 0-1 16,4 0-16-16,-1-3 7 16,4 2-8-16,1-1 0 15,-3 1 1-15,2 1-6 16,-2 0-1-16,1 0 4 15,-1 0-4-15,1 0 0 16,-1 0-27-16,0 0-54 16,-3 0-122-16,-3 0-103 15,-4 7 4-15,-8 10-164 16,0-2-70-16,0 0-1060 0</inkml:trace>
  <inkml:trace contextRef="#ctx0" brushRef="#br0" timeOffset="-87400.8">8275 4910 2181 0,'0'0'721'0,"0"0"-539"16,0 0-44-16,0 0 4 15,0 0 35-15,0 0-69 16,0 0-61-16,60 2-26 15,-29-1-12-15,4 1-9 16,1-1-10-16,-3 1-125 16,-1-1-92-16,4-1-90 15,-7 0-211-15,-6 0-518 0</inkml:trace>
  <inkml:trace contextRef="#ctx0" brushRef="#br0" timeOffset="-80168.96">10674 3893 1837 0,'0'0'470'0,"0"0"-362"0,0 0 38 16,0 0-19 0,0 0-20-16,0 0-61 15,0 0-16-15,-8 0 0 0,8 0 24 16,0 0 16-16,0 0 5 16,0 0-6-16,0 0-27 15,0 0 9-15,0 0-17 16,0 0-2-16,0 0-12 15,0 0-2-15,5-1-17 16,5-1 5-16,3 0-5 16,-1 2-1-16,1-2 10 0,1 2-8 15,1 0-2 1,0 0 1-16,3 0 0 0,2 0-1 16,2 0 0-16,3 0 1 15,0 0-1-15,0 0 1 16,2 0-1-1,-3 0 0-15,-1 3 1 0,-3 0-1 16,2 0-1-16,-2 1 0 16,0-1 1-16,2 0 0 15,2-3 1-15,3 2-1 16,0-2 0-16,2 0 0 16,0 0 0-16,1 0-9 15,2 0 3-15,1 0 6 16,3 0 0-16,-3 1-2 15,1 1-7-15,-1 1 9 0,-1 0 0 16,0 0-5-16,1 0 5 16,-1 1 0-16,0-1 0 15,1-3-1-15,0 3 0 16,1-3-7-16,-3 4 7 16,3-1-11-16,-3 0 12 15,-2 0 0-15,1 0 0 16,-3 2-1-16,1-2 0 15,0 0 1-15,4-1 0 16,0 1 2-16,3-1-3 16,-1-1 1-16,1 1-1 15,-4-1 0-15,1 1-7 16,-1 0 8-16,-1-1 1 16,-2 1-1-16,0-2 0 15,-1 1 0-15,1 1 0 0,3 0 0 16,0 1 1-16,3-1-1 15,1 1 6-15,2-2-6 16,-1 1-1-16,1-1-5 16,-2 1 6-16,0-1 0 15,-1-1 0-15,-1 0-2 16,-1 0 1-16,1 0-6 16,0 0 7-16,3 0-1 15,-1 0 0-15,1 0 1 16,3 0-6-16,1 0 6 15,2 0 0-15,-2 0 0 16,0 0-2-16,-4 0-4 16,0 0 6-16,-1 0 0 15,-2 0 0-15,2-1 0 0,-1-2-1 16,-3 0 0-16,0-2 0 16,-6 0 1-16,0 0 0 15,-2 0 9-15,0-1-9 16,1-2-1-16,0 2 1 15,-3-1 0-15,1 0 6 16,0-3-6-16,1 2 0 16,2-2-1-16,1 1 2 15,-2-2-1-15,-2 0 0 16,0-3 1-16,-5 1-1 16,-1-1 1-16,-3-1 11 15,1 0-5-15,-2-1-1 16,-1-1 15-16,0 1-6 0,-1-2 4 15,0 0-4-15,-1-1 5 16,0 2-2-16,-1-4 0 16,-1 2-6-16,-1 0 33 15,0 0-15-15,-3-3 9 16,-2 4 12-16,-1 0-9 16,0 0 1-16,0 1-5 15,0 3-17-15,0-3-2 16,0 2-10-16,-4 0 3 15,-3 0-4-15,2 0-8 16,-2-1 12-16,0 2-3 0,2 1 2 16,-3-3 4-1,2-1 0-15,-3 2-5 0,-1 0 4 16,0 0-14-16,-2 0 6 16,1 2-5-16,-1 1 0 15,1 1 5-15,0 1-6 16,0 1-1-16,-3 0 0 15,-1 1-4-15,-3-1 5 16,-3 2 0-16,0-2 0 16,-4 0 0-16,0 1 1 15,-4-1 0-15,1-1-1 16,0 1-1-16,1 0 1 16,0-1 0-16,-1 3 0 15,1 0 0-15,0 1 0 0,1 1 0 16,-1-1 0-16,2-1-1 15,2 4 1-15,-1 0 0 16,3-2-1-16,2 2 1 16,-1 0 0-16,3 0-1 15,1 1 1-15,-2-1-12 16,0 1-4-16,-2-1-13 16,-5 3 11-16,-1 0 11 15,-6 0-5-15,-2 0 10 16,-3 0-8-16,2-3 3 15,-2 1 6-15,4 0 1 16,1-2-2-16,4 1-5 16,5 0 7-16,1-2 1 15,4 2-1-15,-1 1 0 16,0-1 0-16,0 1 0 0,-3 0-8 16,-2 2 7-16,-2 0 1 15,-3 0-2-15,-3 0 1 16,1 0-4-16,-1 0 4 15,-1 0 1-15,1 0 0 16,0 0 0-16,2 0-1 16,2-1 1-16,1-1 0 15,0 1 0-15,0-1 0 16,1 2-1-16,-1 0 1 16,0 0-1-16,-1 0 0 15,0 0 1-15,-1 0-1 0,-1 0 1 16,1 0 0-1,3 0 0-15,1 0 0 0,-1 0 0 16,3 0 0 0,0 2 0-16,0-1 0 0,-1 1 1 15,0 1-1-15,1-1 1 16,0 1-1-16,-2-3 0 16,2 2 0-16,-1-1 0 15,2 2 2-15,0-1-1 16,5-2-1-16,-2 0 6 15,2 0-6-15,1 0-1 16,-1 0 1-16,0 0 1 0,-3 0-1 16,-3 0 1-16,-4 0-7 15,-2 3 8 1,1 0-2-16,-2 0 1 0,0 0 0 16,2-1-1-16,1 0 0 15,3 1-5-15,3-3 5 16,4 0 0-16,3 0 1 15,4 3-1-15,0-3-1 16,4 0 1 0,-2 0 1-16,-1 2-1 0,-3-2 0 15,-2 2-1-15,-6-1 1 16,-6 1 0-16,-2 1-3 16,-5 0 3-16,-1 2 0 15,0-2 0-15,2 0 1 16,3 0-1-16,2-3 2 0,4 0-1 15,4 3-1-15,4-3 1 16,4 0-1-16,1 0 0 16,3 0 0-16,0 0 1 15,2 0-1-15,0 0 0 16,-2 0 0-16,2 1 0 16,-1-1 0-16,-3 1 0 15,1 1 0-15,-2-1-1 16,-2 1 1-16,-3 1 1 15,-2 0-1-15,-1 2 0 16,-2-2 0-16,2 0 0 16,-1-2 0-16,3 2 0 15,0-1 0-15,5-1 4 16,-1 0-3-16,3 1-1 16,2-2 1-16,1 1-1 0,2 1 0 15,-2 0 2-15,2-1-2 16,-3 1 0-16,0-1 1 15,0 1-1-15,0-2 1 16,1 3 0-16,-2-2-1 16,1 1 1-16,1-1 0 15,-3 1 6-15,2-1-7 16,-2 1 0-16,3-1-1 16,-2 2 1-16,-1 0 0 15,-1 2-1-15,4-2 1 16,-3 0 0-16,4-2 0 0,-1 2 0 15,0-1 0 1,2-1 0-16,-2 1 1 16,3-1-1-16,-1 1 1 15,0-1-1-15,-1 2 1 0,0-1-2 16,0 1 2-16,-4 0 0 16,-1 1 0-16,0 1-1 15,0-1 0-15,0 1 0 16,2-2 1-16,0 1 4 15,2-2-5-15,2 1 0 16,1 0 0-16,-3-2-5 16,3 2 5-16,0 0 3 15,-2 0-3-15,1 0 0 16,1 0-1-16,-2 2 1 0,2-2 0 16,1 0 0-16,-2 0 0 15,3 0 0-15,-2 0 0 16,1 0-1-16,0 0 1 15,0 0 0 1,1 0 0-16,-1 1-5 0,-1 2 5 16,1-1 0-16,-1 1 0 15,1-2 0-15,-1 2 0 16,2-1 0-16,-3 1 0 16,2-2 0-16,-1 2 0 15,1-1 1-15,0 1 0 16,1 0-1-16,1 0 0 15,-2 1 0-15,0-2 1 0,1 1-1 16,-1 0 1-16,1-2-1 16,1-1 1-16,-3 0 0 15,3 0 0-15,0 1 8 16,0-1-3-16,0 0-5 16,0 2 4-16,0 1-5 15,0-1 1-15,0 3 0 16,0-2 0-16,0 0-1 15,0 0 7-15,0 0-6 16,0-1-1-16,0-1 6 16,0 1 0-16,0-1-4 15,0 0-2-15,0 3 2 16,0-1 5-16,0 1-6 16,0 0-1-16,0 1 0 15,0-2 1-15,0 1 6 0,0-1-6 16,0 1-1-16,0-1 6 15,3-2-6-15,-2 2 0 16,2 0 1-16,1-1 1 16,-1 0 8-16,1 1-10 15,-1 2 1-15,2 0 1 16,-2-1-2-16,2 1 1 16,0-1-1-16,0 0 2 15,0 1 1-15,-2 0-2 16,3-2-1-16,-1 2 9 15,-2-4-9-15,2 2 2 16,0 0-1-16,2-1 0 16,-3 1-1-16,2-1 0 15,-2 1 0-15,0 1 2 0,1-4-2 16,2 3 1-16,-1-2 0 16,1 2 7-16,2-1-4 15,-1-1-3-15,2 1-1 16,0 1 2-16,-2-2-2 15,2 1 1-15,-1 1-1 16,-1 0 0-16,-2 0 0 16,3 0-2-16,-1 0 2 15,1 0 0-15,1 0 0 0,0 1 0 16,2 1 0 0,-1-1 0-16,3-1 0 0,-1 2 1 15,2-2-1-15,-2 0 2 16,1-2-2-1,-4 2 1-15,0-1-1 0,-2-2 1 16,-2 0-1-16,3 1 6 16,-2-1-7-1,1 2 2-15,3-2-1 0,0 1 5 16,4-1-4-16,0 2-1 16,3-1 3-16,2 1-2 15,-3-1-1-15,1 1 1 16,-4 1-1-16,-1-2 1 15,-1 2 0-15,-2-3-1 16,0 0 2-16,-2 1-2 0,2-1 0 16,-1-2 1-16,-1 2-1 15,-1-2 0-15,-2 1 2 16,-2-1-2-16,1-1 6 16,-3 3-6-16,-1-3 0 15,0 0-1 1,0 0 1-16,0 0 0 0,0 0-6 15,0 0 5-15,0 0-62 16,0 0-180-16,-7-6-52 16,-4-6-374-16,-1-1-1652 0</inkml:trace>
  <inkml:trace contextRef="#ctx0" brushRef="#br0" timeOffset="-80009.62">10883 4060 2295 0,'0'0'382'0,"0"0"-297"16,0 0 70-16,0 0-17 15,0 0-131-15,0 0-7 16,0 0-275-16,-1-29-410 0</inkml:trace>
  <inkml:trace contextRef="#ctx0" brushRef="#br0" timeOffset="-78577.44">8925 4732 1795 0,'0'0'911'0,"0"0"-648"16,0 0-33-16,0 0 8 16,0 0 62-16,0 0-109 15,0 0-95-15,-4 0-47 16,8 0-26-16,13 0-23 16,6 0 0-16,7 0 0 15,7 0-41-15,1-2-77 16,0-3-206-16,8-2-52 15,-11 0-351-15,-10 0-1447 0</inkml:trace>
  <inkml:trace contextRef="#ctx0" brushRef="#br0" timeOffset="-78159.07">9302 4556 2405 0,'0'0'553'15,"0"0"-398"-15,0 0 19 16,0 0-50-16,0 0-62 16,0 0-62-16,0 0-15 15,57-24 6-15,-33 24-5 16,-6 2 1-16,-5 9-2 16,-4 2 3-16,-7 2-1 15,-2 3 13-15,0 0 8 0,-9 1-7 16,0-3-1-16,3-2 1 15,2-1-1-15,4 0-5 16,0 3-4-16,9-2 0 16,8 4 0-16,2-2 9 15,0 0 2-15,0-2 8 16,-6 0 29-16,-3-3 5 16,-5-1-1-16,-3 3-7 15,-2-2-3-15,0 1-3 16,-9-2-10-16,-2-2-11 15,1-2-9-15,1-6-37 0,3 0-59 16,6-12-78 0,0-20-197-16,9 3-201 15,8 1-214-15</inkml:trace>
  <inkml:trace contextRef="#ctx0" brushRef="#br0" timeOffset="-77840.93">9702 4499 1974 0,'0'0'616'0,"0"0"-438"16,0 0 55-16,-65 95-43 15,48-53-44-15,7 1-9 16,10-4-31-16,0-6-40 16,18-8-30-16,16-9-9 0,9-9-21 15,8-7-6-15,2-5-12 16,-5-14-58-16,-8-7-29 15,-13-4 25-15,-16 0 37 16,-11-3 22-16,-10 2 9 16,-19-3 6-1,-11 6 1-15,-4 2 7 0,2 8-8 16,2 7 0-16,5 2-1 16,5 6-8-16,5 2-95 15,-7 1-144-15,9-1-228 16,3-2-444-16</inkml:trace>
  <inkml:trace contextRef="#ctx0" brushRef="#br0" timeOffset="-77480.71">9137 4245 52 0,'0'0'2010'16,"0"0"-1735"-16,0 0-143 15,0 0 8-15,-97 30-32 16,74-11-32-16,-3 2-37 16,0 4-4-16,1 5 9 15,-1 8 43-15,3 2-9 16,5 8-12-16,6 7-18 0,9 3-20 15,3 9 1-15,5 2-4 16,15 2-17-16,10-1-5 16,5-2-3-16,7-7-2 15,6-5-14-15,6-11-47 16,6-10-69-16,5-12-46 16,29-19-70-16,-18-4-115 15,-8-3-694-15</inkml:trace>
  <inkml:trace contextRef="#ctx0" brushRef="#br0" timeOffset="-77195.2">10049 4307 2237 0,'0'0'371'0,"0"0"-285"16,0 0-68-16,0 0 58 16,0 0-2-16,75 87-36 15,-57-43-5-15,-5 9 2 16,-7 6 13-16,-6 5-13 16,0 2-2-16,-8 2-9 15,-10-6-12-15,1-5-11 0,0-9-1 16,4-11-45-16,1-13-98 15,5-12-322-15,4-12-640 16</inkml:trace>
  <inkml:trace contextRef="#ctx0" brushRef="#br0" timeOffset="-76970.5">10404 4660 2578 0,'0'0'556'16,"0"0"-509"-16,0 0-32 15,0 0 54-15,0 0-12 16,98 22-31-16,-61-21-26 0,-2 0-32 16,-3-1-76-16,-3 0-160 15,-10 0-240 1,-7-4-565-16</inkml:trace>
  <inkml:trace contextRef="#ctx0" brushRef="#br0" timeOffset="-76790.39">10539 4540 1994 0,'0'0'596'0,"0"0"-423"15,0 0 28-15,-15 85-33 16,15-52-77-16,0 2-47 0,0 4-44 15,0-1-2-15,0 0-94 16,5 1-189-16,0-9-327 16,0-12-831-16</inkml:trace>
  <inkml:trace contextRef="#ctx0" brushRef="#br0" timeOffset="-76372.79">10897 4599 2264 0,'0'0'634'0,"0"0"-478"16,0 0 4-16,0 0 42 15,0 0 47-15,0 0-117 16,0 0-67-16,17-1-34 16,-4-6-8-16,0 3-5 15,0 0-8-15,3-1 2 16,-3 4-10-16,0-1-2 0,0 2 0 15,3 0 0 1,-2 0-1-16,2 0-32 16,-1 0-39-16,-1 0-58 15,2 0-82-15,-1 0 13 16,3 0-67-16,-3 0-83 0,-5 0-535 16</inkml:trace>
  <inkml:trace contextRef="#ctx0" brushRef="#br0" timeOffset="-75909.4">11194 4652 2299 0,'0'0'565'15,"0"0"-391"-15,0 0-26 0,0 0-49 16,0 0-43-16,86-101-36 16,-63 74-20-16,-3 1 0 15,-5 6-18 1,-5 10 18-16,-7 10-1 0,-3 0 4 16,0 18-3-16,-2 12 75 15,-6 8 43-15,0 6-28 16,1-3-52-16,5 2-25 15,2-7-13-15,0-6-3 16,2-8-117-16,7-6-46 16,2-16-81-16,-2 0-134 15,-5-7-363-15</inkml:trace>
  <inkml:trace contextRef="#ctx0" brushRef="#br0" timeOffset="-75398.56">11038 4283 2268 0,'0'0'459'0,"0"0"-397"15,0 0 25-15,-95 3 61 16,69 15-42-16,-1 11-56 16,5 8-26-16,4 10-6 15,6 11-8-15,7 7 19 0,5 6-14 16,0 2-2-16,2-1-5 15,11-9-8 1,8-8-23-16,5-11-64 0,6-11-77 16,21-14-47-1,-6-10-157-15,-5-9-468 0</inkml:trace>
  <inkml:trace contextRef="#ctx0" brushRef="#br0" timeOffset="-75155.5">11769 4318 2464 0,'0'0'304'0,"0"0"-225"15,15 78-57-15,-10-37 6 16,-2 5 13-16,-3 5-31 15,-2 8-10-15,-19 6-36 16,-11 2-77-16,-10 2-117 16,-26 22-46-16,7-19-87 15,6-14-428-15</inkml:trace>
  <inkml:trace contextRef="#ctx0" brushRef="#br0" timeOffset="-74064.78">8901 5506 2205 0,'0'0'479'15,"0"0"-383"-15,0 0 55 16,0 0 0-16,0 0-74 16,0 0-49-16,0 0-28 0,32 1-2 15,-3-1 1-15,3 0-46 16,-1 0-101-16,7 0-85 15,-7 0-232-15,-10 0-359 0</inkml:trace>
  <inkml:trace contextRef="#ctx0" brushRef="#br0" timeOffset="-73894.28">8933 5727 2018 0,'0'0'343'16,"0"0"-261"-16,0 0-63 0,0 0-13 16,126-3-6-1,-60-12-124-15,-11 3-227 16,-11 1-1533-16</inkml:trace>
  <inkml:trace contextRef="#ctx0" brushRef="#br0" timeOffset="-73702.71">9466 5575 2438 0,'0'0'469'0,"0"0"-469"15,0 0-22-15,0 0-6 16,90-5-60-16,-45-4-219 15,-6 2-677-15</inkml:trace>
  <inkml:trace contextRef="#ctx0" brushRef="#br0" timeOffset="-73321.72">9777 5389 1899 0,'0'0'292'16,"0"0"-209"-16,0 0-49 0,0 0-19 15,100-14-15-15,-87 17 0 16,-11 11-11-16,-2 5-17 16,-6-1 10-16,-13-1 18 15,1-2 30-15,1-2-12 16,7 1 7-16,7-2-14 15,3 1-10-15,8 1 0 16,14 2-1-16,5 1 10 16,1 1-9-16,0-2 0 15,-4 1-1-15,-6-1 6 16,-6 3 6-16,-9-1 39 16,-3 2 54-16,-5-1-50 15,-15 0-27-15,-2-2-14 0,-2-5-14 16,2-4-13-16,2-8-98 15,4-2-156-15,8-9-562 0</inkml:trace>
  <inkml:trace contextRef="#ctx0" brushRef="#br0" timeOffset="-73051.85">10159 5612 2242 0,'0'0'361'0,"0"0"-266"16,0 0-73 0,31-108 19-16,-18 63-19 15,1-3-22-15,-3 5 1 16,-1 7 6-16,-2 13 12 16,-1 15 78-16,0 8-50 0,-1 23-13 15,1 15 87-15,0 8-44 16,-4 5-47-16,1 3-29 15,-4 0-1-15,0 0-85 16,-7 20-143-16,-10-15-337 16,-1-9-1161-16</inkml:trace>
  <inkml:trace contextRef="#ctx0" brushRef="#br0" timeOffset="-66952.74">20647 12041 1809 0,'0'0'387'0,"0"0"-214"16,0 0-13-16,0 0-62 16,0 0-60-16,0 0-19 15,0 0 35-15,0 0 28 0,0 0 3 16,0 0 42 0,0 0-22-16,0 0-8 0,0-2-23 15,0 2-16-15,0 0-22 16,0-3-6-16,0 0-2 15,2-3-8-15,7-1-19 16,-2-3 9-16,3 0-1 16,2 0 0-16,0-4-1 15,2-3-7-15,-1 0 13 16,0 0-8-16,0-2-5 16,1 1-1-16,-1-1 0 15,-3-1 0-15,-1 5 0 16,-3 0 0-16,-1 3 0 0,0 3 1 15,-3-1-1 1,0 4 1-16,-2-2-1 0,2 5 6 16,-2-3-6-16,0 2 2 15,1 1 1-15,-1 0-2 16,0 0-1-16,2 3 0 16,-2-3 1-16,0 3 16 15,0 0 5-15,0 0 10 16,0 0 4-16,0 0-8 15,0 0-10-15,0 0-4 16,0 0-13-16,0 0 9 16,0 0-10-16,0 0 0 0,0 0 1 15,0 9 0 1,0-2 0-16,0 7 0 0,-3 2 0 16,1 1 1-16,-2-1 8 15,3 5-9-15,-3 2 9 16,3-2-1-16,-1 4-8 15,0-4 1-15,2 6-2 16,-2-7 6-16,2 3-5 16,0-2 0-16,0-2 4 15,0 1-5-15,0-3 7 16,0-1 13-16,0 2-13 16,0-5-5-16,0 4 16 15,0 0-8-15,0-4 14 16,0 1-12-16,0 2 14 15,-1-3-5-15,-1-2-3 0,1-1 0 16,1-4-8-16,0 1-10 16,0-4 8-16,0-2-8 15,0 2 1-15,0 4-1 16,0-1 1-16,0-2-1 16,0 5 7-16,0-1-7 15,0-5 0-15,0 3 0 16,0-5 1-16,0-1-1 15,0 0 0-15,0 0 0 16,0 0-30-16,0 0-36 16,0 0-51-16,0 3-75 15,0 0 25-15,-3 0-20 16,-1 0 6-16,-1-3 88 16,-2 3 56-16,0-3 37 0,3 0 29 15,-2 0 87 1,3 0 19-16,2 0-15 0,1 0-29 15,-2 0-1-15,2 0 5 16,0 0-11-16,-2 0-12 16,2 0-9-16,-2 2-14 15,2 1 1-15,0 0-7 16,0 0-2-16,0 0-19 16,0 1-2-16,9-4-2 15,8 0 0-15,3 0-4 16,2 0-14-16,2 0 0 0,0-3 0 15,1-1 0 1,-2-2 0-16,2-2 0 0,-2 2 0 16,-1-4 0-16,-3-1 0 15,-6 5 0-15,-5 0 0 16,-4 2 0 0,-3 4 0-16,-1 0 0 0,0 0 0 15,0 0 0-15,0 0 0 16,0 0-8-16,-3 7 1 15,-7-1-14-15,-2 2-32 16,-2-2-50-16,-7-3-79 16,-2-3-23-16,-5 0 47 15,-1 0 40-15,1 0 79 16,2 0 39-16,5 1 35 16,0 5 43-16,4-3-10 0,3 2-3 15,2 1 7-15,6-6-12 16,0 3-3-16,3-3-29 15,2 0-2 1,-1 3-5-16,1-3 4 0,1 0 8 16,0 0-6-16,0 1 6 15,0 2 6-15,0 0-21 16,0 0-1-16,1 0-7 16,9 2-8-16,5-2 22 15,4 0-17-15,-2 0-6 16,4 0-1-16,-3-2 0 15,1 1-9-15,-3-2-8 0,0 0-25 16,-5 0-27-16,-5 0-61 16,0 0 14-16,-6 0 52 15,0 0 34-15,0 0 22 16,-3 0 8-16,-6 0-1 16,-1 0 1-16,2 0 0 15,1 0-1-15,-3 7-151 16,3-1-328-16,0 2-890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3-05T01:20:01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13041 1676 2053 0,'0'0'485'16,"0"0"-345"-1,0 0 100-15,0 0-112 16,0 0-27-16,0 0-69 0,-7-44-32 16,7 37 51-16,0 0-36 15,0 2 17-15,0 1 35 16,0 3-12-16,0 1 35 15,0 0-90-15,0 1 0 16,0 17-9-16,0 12-12 16,-5 13 21-16,-5 8 0 15,1 5 11-15,-1 3 32 16,3-3-29-16,1-2-5 0,1-1 33 16,2-4-21-16,0-2 0 15,-1-1-11-15,1-2 2 16,-1-5 21-16,1-1-33 15,-2-6 0-15,2-4 4 16,-1-5-3 0,1-4-2-16,0-6-55 0,-1-5-89 15,2-3 32-15,2-4-102 16,0-1-43-16,0-5 5 16,0-8-321-16,0-5-1386 0</inkml:trace>
  <inkml:trace contextRef="#ctx0" brushRef="#br0" timeOffset="528.87">13154 2033 2094 0,'0'0'541'16,"0"0"-343"-16,0 0 37 15,0 0-138-15,0 0-10 16,0 0-82-16,0 0-4 15,-87-1-2-15,75 25 9 16,1 3 11-16,4 6-7 16,2 0 9-16,4-2 58 15,1 0-34-15,0-4-6 16,8-5 11-16,5-3-40 16,4-6 46-16,3-4-55 15,1-5 7-15,3-1 17 16,1-3-24-16,2 0 0 15,-2-1-1-15,0-11 12 0,-3-4-14 16,-2-1 2-16,-5-6-51 16,-7 1 36-16,-5-4-25 15,-3 0 8-15,0 4 10 16,-8 2 22-16,-7 5 12 16,2 6 1-16,0 5 34 15,-1 4 32-15,2 0-32 16,0 9-16-16,2 12-29 15,3 7 11-15,1 3 41 16,6 0-43-16,0 0 2 16,13-4 16-16,9-5-28 15,7-6 28-15,6-5-29 0,3-6 1 16,3-5 14-16,0 0-15 16,-1-16-68-16,-3-5-125 15,-3-3-68 1,-3-14-98-16,-9 4-291 0,-7 4-612 0</inkml:trace>
  <inkml:trace contextRef="#ctx0" brushRef="#br0" timeOffset="780.59">13635 1538 2442 0,'0'0'563'0,"0"0"-442"0,0 0 2 15,0 0-81-15,0 104 42 16,0-19 25-16,2 21-65 16,5 4 73-16,0-21-69 15,-1-23-23-15,-2-24 23 16,-1-5-39-16,-2 3-7 16,3 2-2-16,-4-1-21 15,0-9-5-15,0-8-172 16,-17-18-68-16,-4-6-218 15,-1 0-380-15</inkml:trace>
  <inkml:trace contextRef="#ctx0" brushRef="#br0" timeOffset="931.29">13541 2143 1891 0,'0'0'781'16,"0"0"-480"-16,0 0-88 16,0 0-77-16,93-57 59 15,-51 45-120-15,-1 4-54 16,-3 4-21-16,-9 4-33 15,-10 0-113-15,-19 4-203 16,-10 7-327-16,-14-2-1170 0</inkml:trace>
  <inkml:trace contextRef="#ctx0" brushRef="#br0" timeOffset="1127.9">13372 1936 1324 0,'0'0'1424'0,"0"0"-1128"0,0 0-114 16,0 0-8-16,26-81-119 16,1 70-32-16,1 3-23 15,-1 8-11-15,-2 0 1 16,-6 9-89-16,-6 7-84 16,-6 7-128-16,-6-4-273 15,-1-8-1131-15</inkml:trace>
  <inkml:trace contextRef="#ctx0" brushRef="#br0" timeOffset="1274.66">13565 1544 2102 0,'0'0'795'0,"0"0"-574"16,0 0-74-16,0 0-109 15,0 0-38-15,-31 84-14 16,9-2-252-16,2-12-217 0,4-8-779 15</inkml:trace>
  <inkml:trace contextRef="#ctx0" brushRef="#br0" timeOffset="2471.8">13956 2111 1927 0,'0'0'480'0,"0"0"-357"16,0 0 13-16,0 0-60 16,0 0 10-16,89-61-84 15,-52 31 7-15,1-2 3 16,-1-2-12-16,-2-1 0 15,-5 0 3-15,-5 1 9 16,-3-1-12-16,-4 2 0 16,-5 3 0-16,-4 2 37 15,-2 2 9-15,-6 4 29 0,-1 5 12 16,0 1-41-16,0 3 32 16,0-1-33-16,-7 2-18 15,-1 3 34 1,-2 0-40-16,0 3-7 0,0-1-11 15,-2 1 9-15,0 1 18 16,2 1-30-16,0 1 0 16,2 1 7-16,2 1-5 15,1 1 5-15,1 0-7 16,2 0 2 0,1 0-10-16,-1 0 8 0,2 0-22 15,-1 0 16-15,1 0 6 16,-2 9 0-16,-2 9-1 15,3 6 1-15,-2 9-6 16,-1 9 6-16,1 7 0 0,0 3 12 16,0 2 4-16,-1-2 19 15,1-1-7-15,-1-6-17 16,1-5 88-16,1-4-74 16,0-4-11-16,2-4 22 15,0-2-21-15,0-7 28 16,0-2-43-16,0-5 1 15,0-5 25-15,0-1-25 16,0-6 15-16,0 0 21 16,0 0-1-16,0 0 45 15,4-12-63-15,3-1-12 16,0-5 15-16,0-2-21 16,2 1 0-16,1-4-1 15,0 2 2-15,0 0-1 16,0 0 0-16,0 3-7 0,0 0-7 15,2 2 15-15,0 0-1 16,-1 2 0-16,1 3 1 16,-4 1-4-16,1 2 3 15,-3 3-7-15,-2 2-1 16,-1 2 8-16,-3 1-6 16,2 0-6-16,-2 0-18 15,1 4 8-15,1 12 22 16,-2 5-9-16,0 3 9 15,0 6 1-15,0 4 26 0,0-2-24 16,0-4 14-16,0-4 21 16,1-4-38-16,5-7 0 15,4-4 0-15,1-4 1 16,4-5-2-16,5 0-30 16,0-12-33-16,1-3 35 15,-7 1-89-15,-5 7 35 16,-4 4 68-16,-5 3-22 15,0 4 16-15,0 13 21 16,0 2 84-16,0 3 33 16,0-1-77-16,0-4-16 15,6-4-6-15,11-4-17 16,4-7 17-16,2-2-18 0,0 0-12 16,-3-13-8-16,-8-4 20 15,-11-1 0-15,-1-7 12 16,-11-1-6-16,-16-2-12 15,-4-1 3-15,-5 2-38 16,7 5 35-16,1 4-49 16,8 3-101-16,10-2-41 15,7 2-159 1,3 3-287-16</inkml:trace>
  <inkml:trace contextRef="#ctx0" brushRef="#br0" timeOffset="2666.13">14581 1861 2039 0,'0'0'622'0,"0"0"-367"16,0 0-26-16,0 0-51 0,0 0-88 15,0 0-3-15,0 0-87 16,70 23-12-16,-70 12 10 16,-5 9 2-16,-18 8-63 15,-4 2-65-15,-1-3-114 16,5-9-21-16,8-12-95 15,6-11-209 1,9-15-427-16</inkml:trace>
  <inkml:trace contextRef="#ctx0" brushRef="#br0" timeOffset="2906.91">14795 2054 1622 0,'0'0'628'15,"0"0"-374"-15,0 0-99 16,0 0 28-16,0 0 58 15,-9 89-96-15,5-41-50 0,-1 7-42 16,0 4 10-16,2 1-40 16,-1-2-22-16,2-4 62 15,1-6-51-15,-1-6-12 16,0-6 6-16,1-4 3 16,-3-7-18-16,2-4-8 15,-1-6-98-15,0-4 3 16,1-11-152-16,0 0-94 15,2-8-342-15</inkml:trace>
  <inkml:trace contextRef="#ctx0" brushRef="#br0" timeOffset="3105">14858 2125 2493 0,'0'0'545'16,"0"0"-368"-16,0 0-58 15,0 0-87-15,0 0 19 16,0 0-51-16,0 0-11 16,81 42-4-16,-81-8-85 15,-17 9-71-15,-36 21-81 16,4-8-226-16,2-11-277 0</inkml:trace>
  <inkml:trace contextRef="#ctx0" brushRef="#br0" timeOffset="3256.66">14573 2530 1728 0,'0'0'997'0,"0"0"-661"15,0 0-130-15,0 0-91 16,0 0-55-16,0 0-60 16,0 0-174-16,-2-24-356 15,4 14-799-15</inkml:trace>
  <inkml:trace contextRef="#ctx0" brushRef="#br0" timeOffset="4532.17">15258 2069 1639 0,'0'0'744'15,"0"0"-576"-15,0 0 42 16,0 0-34-16,0 0-56 16,0 0-59-16,0 0-60 15,-64 3 74-15,61 14-34 16,1 2 14-16,2 2 17 15,0 0-6-15,9 0-5 0,11-7-19 16,12-1-42-16,10-10 65 16,6-3-65-16,5 0-33 15,-2-16-77-15,-6-4-38 16,-12 1 37-16,-11 1-4 16,-11 6 45-16,-9 6 70 15,-2 6 9-15,-2 0 6 16,-11 4 43-16,-2 13 11 15,1 1 18-15,4-2-24 16,6-1-51-16,4-4 44 16,0-4-56-16,10-7-10 15,12 0-7-15,4-6-32 16,-1-10 13-16,-5-2-7 0,-5 0 25 16,-10 3 12-1,-3 3 12-15,-2 6 24 0,0 1 49 16,0 5-15-1,0 0 5-15,0-1-45 0,0 1-15 16,0-2 44-16,3 1-53 16,11-1-21-16,3 1 20 15,2 1 1-15,1 0-15 16,-3 6 15-16,-4 12-14 16,-7 6 13-16,-6 7 2 15,0 1 15-15,-4 1-9 16,-8-6 2-16,1-6 9 15,5-8-18-15,2-10-15 0,4-3 8 16,0-11-8-16,10-12-125 16,7-4 52-16,3 3 54 15,-1 4 26-15,1 7 16 16,-1 7-7 0,-2 6 44-16,-2 0-10 0,-2 3-3 15,-1 13-26-15,-4 1 8 16,1 3 7-16,-1-3-21 15,2 2-17-15,7-7-68 16,6-6-26-16,10-6-149 16,7 0 43-16,2-10 21 15,-7-4 128-15,-8 4 65 0,-12 7 3 16,-13 0 151-16,-2 3 98 16,-8 0 19-16,-12 10-60 15,-4 2-37-15,3 1 19 16,1-2-91-16,4-3-34 15,8-4-19-15,3-3-34 16,5-1 18-16,0 0-30 16,0-15-108-16,5-4-52 15,3-3 13-15,1 1 70 16,-6 5 61-16,-1 7 16 16,-2 7 73-16,0 2-47 15,0 0-17-15,0 7 16 16,-4 7-5-16,1 5 5 15,3 3-1-15,0 4-22 16,0 4 23-16,7 3-25 0,1 5 0 16,-3 5 2-16,-2 6-2 15,-3 2 0-15,0 3-18 16,-13-3-65-16,-5-3 38 16,-4-11-78-16,2-8-11 15,2-13-7-15,2-10 83 16,3-6 58-16,2 0 45 15,4-16 69-15,3-2 213 16,4-5-53-16,0-2-98 16,14-4-56-16,7-4-120 15,8-1 0-15,4-2 0 16,2-5 0-16,2 1 0 16,-3-3 0-16,-6 0 0 15,-10-2 0-15,-9-2-111 16,-18-11-462-16,-15 10-155 15,-12 6-850-15</inkml:trace>
  <inkml:trace contextRef="#ctx0" brushRef="#br0" timeOffset="4714.82">15513 1933 2569 0,'0'0'588'16,"0"0"-461"-16,0 0 11 15,0 0 36-15,116-61-114 0,-71 57-41 16,-3 4-19 0,-9 6-88-16,-13 19-80 0,-20 39-139 15,-8-4-248-15,-19 1-749 0</inkml:trace>
  <inkml:trace contextRef="#ctx0" brushRef="#br0" timeOffset="4855.53">15522 2683 2208 0,'0'0'796'0,"0"0"-566"16,0 0 77-16,0 0-101 15,0 0-155-15,0 0-51 16,0 0-300-16,53-65-351 0</inkml:trace>
  <inkml:trace contextRef="#ctx0" brushRef="#br0" timeOffset="6765.65">16844 1824 1545 0,'0'0'662'0,"0"0"-439"16,0 0 54-16,0 0-41 16,0 0-93-16,0 0-29 15,0 0-40-15,0-31 5 0,0 27-53 16,0 1-25-16,-2 0 63 16,-1 3-31-16,-2 0 0 15,-4 0-32-15,-4 6 7 16,-3 12-16-16,-5 9-7 15,1 8 15-15,3 9 15 16,7 6-6-16,6 4 15 16,4 0-7-16,1 0-10 15,18-3 11-15,5-5-18 16,5-3-39-16,1-7-55 16,0-6-71-16,7-2-142 15,-11-8-64-15,-5-8-626 0</inkml:trace>
  <inkml:trace contextRef="#ctx0" brushRef="#br0" timeOffset="9131.74">17140 1933 1493 0,'0'0'385'16,"0"0"-146"-16,0 0 36 16,0 0-77-16,0 0-34 15,0 0 1-15,0 0-54 16,-7-16 36-16,7 13-86 0,-2-2-11 16,2-1 29-1,0 2-45-15,0-2-7 0,0 0-27 16,0 1 1-1,0 2 6-15,0 2-7 0,0 1-10 16,0 0 2-16,2 7-21 16,5 14 29-16,-1 6 0 15,1 6 0-15,-2 1 45 16,-2 2-34-16,-1-3-11 16,0-4 14-16,-1-5-13 15,-1-9-2-15,2-5-7 16,-2-8-56-16,0-2 58 15,0-5-3-15,2-16-32 16,1-6 10-16,2-1 19 16,3-1 5-16,1 4 8 0,2 4-1 15,1 6 69-15,1 5-45 16,1 6-8-16,-1 4 4 16,1 0-19-16,-3 7 31 15,-1 9-32-15,-1 3 0 16,-5 2 1-16,2 0-1 15,-3-3 0-15,2-1-1 16,2-5 2-16,0-3-8 16,3-3 7-16,0-2-14 15,1-2 4-15,3-2 8 16,3 0-8-16,-1-5-5 16,4-11-46-16,-1-5 60 15,-2-6-49-15,-1-6 14 16,-1-5 35-16,-4-5-26 15,-2-3 6-15,-1-4-12 0,-1 1 8 16,-2 1 7-16,-2 3 18 16,3 5 0-16,-5 10 15 15,1 3 13-15,-1 8 5 16,-1 2-7-16,0 4-19 16,0-1 50-16,0 1-56 15,0-1 14-15,0 1 22 16,0 1-23-16,-3 0 10 15,-4 0-24-15,2 1 6 16,-2 4 21-16,3-1-27 0,-3 4 0 16,2-1 8-1,-2 2-7-15,3 0 3 0,-2 0-4 16,3 2 0-16,-1-1-6 16,0 2 6-1,0 0-6-15,1 0 4 16,-2 0 4-16,2 0-17 0,-4 0 15 15,0 5-8-15,-3 7-4 16,2 3 12-16,-2 3 0 16,3 3-1-16,2 3 2 15,1 3 0-15,4 3-1 16,0 4 0-16,0 6 8 16,4 1-7-16,4 4 8 15,2-2 14-15,-1 0-22 16,-1 0 51-16,1-4-37 0,-2-3-14 15,0-4 35-15,0-1-27 16,-2-4 1-16,-2-3-10 16,1-3 12-16,-1-4 14 15,-1-5-26-15,-1-3 0 16,2-6 7-16,-3-3 4 16,1 0 37-16,2-3 39 15,0-15-32-15,4-8-2 16,3-5-53-16,4-5-15 15,-1 0 7-15,1 1 13 16,-1 3-6-16,-2 6 1 16,0 5 0-16,-4 5 10 15,-1 7-10-15,1 4-12 0,-1 5 11 16,2 0-21 0,1 5 13-16,1 13-10 0,0 6 19 15,0 6 22-15,-4 3-10 16,1 1 6-16,-4 2 23 15,3-3-22-15,-3-6 8 16,2-5-27-16,2-7 1 16,0-7-11-16,1-7 10 15,5-1-68-15,6-9 13 16,3-12-112-16,2-3-44 16,-2 0 57-16,-3 4 19 15,-8 6 109-15,-4 6 26 16,-6 3 32-16,-1 5 70 15,0 0-21-15,0 2 8 16,-1 9-27-16,-4 5 35 0,2 1 29 16,3-2-54-16,0 0-34 15,1-3-29-15,14-5 1 16,4-5-20-16,1-2-23 16,0 0-69-16,-7-8 52 15,-4-5-17-15,-8-2 40 16,-1 0 16-16,0 1 11 15,-11 4 78-15,-1 1-1 16,2 3-19-16,3-1 43 16,4 3-46-16,3-3-16 0,0 1-39 15,18-1-4 1,7 1-17-16,5 1 18 16,2 5-14-16,-2 0 10 15,-5 4 2-15,-3 10 5 16,-9 8-8-16,-4 2 8 0,-6 2 0 15,-3-2 0-15,0-3 0 16,0-5 6-16,-5-7-6 16,1-7-13-16,4-2-2 15,0-8-18-15,0-11-12 16,9-5-32-16,8 0 56 16,2 3 21-16,3 6 35 15,2 4 50-15,-1 5-32 16,-1 4-29-16,-2 2 52 15,-5 0-76-15,-2 3 0 0,-6 10-1 16,-4 3 7-16,-3 1-7 16,0-2 1-1,0-3-41-15,0-5 14 0,0-2-72 16,0-5 51-16,0 0 47 16,4 0-8-16,8-3 9 15,4-6 1-15,2 1 8 16,4 2 75-16,1 2-50 15,1 1-2-15,-3 1-1 16,0 2-25-16,-4 0 18 16,-7 0-24-16,-7 11-12 15,-3 4-7-15,-2 6-1 16,-18 3-73-16,-6 1-118 0,-5-2-59 16,-6-16-107-16,9-7-263 15,8 0-1099-15</inkml:trace>
  <inkml:trace contextRef="#ctx0" brushRef="#br0" timeOffset="9277.62">18444 1550 2614 0,'0'0'513'16,"0"0"-353"-16,0 0-63 15,0 0-41-15,-103 61-56 16,48 9-2-16,6-6-209 15,11-7-422-15</inkml:trace>
  <inkml:trace contextRef="#ctx0" brushRef="#br0" timeOffset="9672.99">18861 1990 2041 0,'0'0'343'0,"0"0"-204"15,0 0 50-15,0 0-10 16,0 0-54-1,0 0-61-15,0 0 39 16,-34-33-44-16,20 42 4 0,-3 9 40 16,0 6 35-16,2 6 40 15,6 3-47-15,8-2-76 16,1-2 14-16,8-5-63 16,19-3 2-16,10-9-2 15,8-6-6-15,5-6-9 16,2 0-153-16,6-15-195 15,-14 1-16-15,-13 1-421 0</inkml:trace>
  <inkml:trace contextRef="#ctx0" brushRef="#br0" timeOffset="10004.83">19205 2000 2295 0,'0'0'508'0,"0"0"-297"15,0 0 136-15,0 0-15 16,0 0-194-16,0 0-122 16,-100-6 71-16,77 38-51 15,7-1-15-15,8-1 2 16,8-3-22-16,0-7-2 16,17-8-2-16,6-8-60 0,6-4 33 15,1-3-68-15,-4-12 19 16,-7-1 44-16,-8 2 23 15,-8 7 12-15,-3 5 47 16,0 2-25-16,0 0 41 16,0 12-43-16,0 5 20 15,0 1-4-15,7 1-34 16,15-4-2-16,8-2-30 16,22-13-236-16,-8 0-77 15,-8-16-514-15</inkml:trace>
  <inkml:trace contextRef="#ctx0" brushRef="#br0" timeOffset="10220.73">19488 1964 2328 0,'0'0'538'0,"0"0"-291"16,0 0-15-16,0 0-118 15,0 0-26-15,0 0 22 16,-68 83-44-16,61-47 13 15,7-3-79-15,1-6-1 16,21-8-20-16,6-7-131 16,4-12-13-16,1 0-2 15,4-37-161-15,-8 1-54 16,-10-2-817-16</inkml:trace>
  <inkml:trace contextRef="#ctx0" brushRef="#br0" timeOffset="10355.99">19646 1649 2469 0,'0'0'536'16,"0"0"-424"-16,0 0 65 0,-107 61-87 15,62-22-20-15,-32 29-70 16,12-8-187-16,5-10-502 0</inkml:trace>
  <inkml:trace contextRef="#ctx0" brushRef="#br0" timeOffset="10865.26">19965 1967 2203 0,'0'0'467'16,"0"0"-266"-1,0 0 76-15,0 0-99 0,0 0-97 16,0 0-81-16,0 0 51 16,0 90 69-16,0-6 29 15,-7 0-10-15,1-5-58 16,3-10-19-16,3-19-55 15,0 2 7-15,0 1 8 16,3-11-22-16,6-10-37 16,-5-10-56-16,-1-10-110 15,0-9-17-15,-3-3 18 0,0-13-96 16,-3-40-275-16,-4 5-203 16,1-3 232-16</inkml:trace>
  <inkml:trace contextRef="#ctx0" brushRef="#br0" timeOffset="11051.81">20006 2029 1805 0,'0'0'562'16,"0"0"-276"-16,0 0 57 16,86-88-136-16,-59 83-35 15,-3 5-78-15,-2 0-74 16,-11 18 17-16,-8 9-37 16,-3 9-7-16,-20 4-20 15,-16 4-74-15,-9-2-17 16,-7-9-90-16,3-8-57 15,6-17 67-15,2-13-29 16,15-15-61-16,9-6-612 0</inkml:trace>
  <inkml:trace contextRef="#ctx0" brushRef="#br0" timeOffset="12163.41">20123 2080 1375 0,'0'0'374'0,"0"0"-105"16,0 0 69-16,0 0-50 15,0 0-63-15,0 0-99 16,0 0-70-16,97-82-56 16,-71 52 25-16,3-2-25 15,-3-5-4-15,0 2 2 16,-5 1 4-16,-6 4 4 0,-3 2 7 16,-4 2-2-16,-3 2 65 15,-3 2-53 1,-2-2-7-16,0 2 16 0,0 0-22 15,0 1 8-15,0 1-18 16,-5 3 1-16,-2 5 56 16,-1 5-24-16,-2 2-2 15,0 4 4-15,-3 1-34 16,1 0-1-16,0 0-1 16,2 6 1-16,2 6-6 15,2 4 6-15,0 12-5 16,2 10 5-16,1 13 2 15,0 21 47-15,3-4 5 0,0 8 3 16,0-2 78-16,0-14-91 16,-2 3-22-16,2-9 3 15,-2-12-24-15,-1-12 17 16,1-14-18-16,2-12 0 16,0-4 21-1,0-21-21-15,4-13-40 0,10-6 4 16,0 1 36-16,3 7 0 15,-2 11 28-15,0 11 26 16,0 8 12-16,0 2-22 16,4 3-14-16,-3 12-30 15,1 8 10-15,-1 2 7 16,0 4-17-16,0 0-18 16,3-7 17-16,2-6-102 15,6-10-140-15,5-6 6 0,5-6 48 16,-2-18 65-16,-4-3 64 15,-7 3 60-15,-10 5 49 16,-11 5 77-16,-3 7 127 16,0 1 25-16,-7 4-146 15,-8 1-12-15,-2 1-83 16,1 0-10-16,-1 0-2 16,2 6-25-16,5 0 0 15,5-2 0-15,3-1 0 16,2-1 0-16,0-2 0 15,0 1-39-15,2 1-9 16,4 2 21-16,3 4 21 16,-5 1 1-16,2 1 5 0,-3 4 0 15,0-2 0-15,1-2 0 16,-1-1 9-16,7-3-1 16,5-6-16-16,10 0-25 15,7-13-93-15,3-7-6 16,-2-5-48-16,-8 4 83 15,-8 7 73-15,-10 7 24 16,-5 7 45-16,-2 0-9 16,0 9-35-16,0 9 134 15,-4 4-30-15,2 1-39 16,2-1-18-16,0-6-39 16,12-5 23-16,8-8-32 15,6-3-38-15,3-9-13 16,1-12-48-16,-4-3 48 15,-7 5 45-15,-6 4 6 16,-9 9 107-16,-2 6-25 0,-2 0-81 16,0 13 17-16,2 8 12 15,-2 5 1-15,0-2-14 16,0-3-7-16,0-3 16 16,0-4-26-16,0-6-5 15,0-3-7-15,-7 1-67 16,-14 1-104-16,-30 4-95 15,5 2-292-15,0-6-516 0</inkml:trace>
  <inkml:trace contextRef="#ctx0" brushRef="#br0" timeOffset="12356.73">20630 1893 2531 0,'0'0'608'15,"0"0"-428"-15,0 0 1 16,41-78 10-16,-8 63-121 16,5 6-70-16,2 7-7 15,-1 2-157-15,-7 17-79 16,-7 24-49-16,-10-6-248 0,-9 0-540 16</inkml:trace>
  <inkml:trace contextRef="#ctx0" brushRef="#br0" timeOffset="12920.5">21330 1906 2213 0,'0'0'545'15,"0"0"-484"-15,0 0 72 16,0 0 48-16,0 0-82 16,0 0 10-16,-83 105-65 15,83-66-14-15,0-3 28 0,5-5-37 16,12-4 2-16,-1-3-11 16,3-3-6-16,-6-4 27 15,-3-1-33-15,-7-3 0 16,-3 1 5-16,-1-4-4 15,-15-1 4-15,-6-3-5 16,-2-6 8-16,6 0 11 16,6-6-19-16,8-13-57 15,4-5-55-15,14-3-39 16,11-3-41-16,5 6 41 16,0 6 64-16,-3 6 86 15,-5 9 2-15,-8 3 53 16,-2 0 72-16,-5 14-35 15,-4 5 14-15,-3 2-17 16,0 1-45-16,0-5 47 0,0-2-61 16,3-6-19-16,4-9 17 15,7 0-26-15,1-10-1 16,2-16-33-16,-4-4-39 16,-8-3 65-16,-5 2-78 15,-2 4 13-15,-18 6 6 16,-3 9-84-16,0 6 9 15,-6-2-132-15,9 5-445 16,7-3-1101-16</inkml:trace>
  <inkml:trace contextRef="#ctx0" brushRef="#br0" timeOffset="12975.35">21330 1906 1753 0</inkml:trace>
  <inkml:trace contextRef="#ctx0" brushRef="#br0" timeOffset="13069.28">21330 1906 1753 0,'76'5'1007'0,"-62"-10"-738"16,5 2-67-16,8 1 21 0,5 2-67 0,-2 0-60 15,-2 0-96-15,-2 5-47 0,-5 3-124 16,6-3-124-16,-7-5-258 16,-2 0-598-16</inkml:trace>
  <inkml:trace contextRef="#ctx0" brushRef="#br0" timeOffset="13188.22">21784 1793 2324 0,'0'0'673'16,"0"0"-512"-16,0 0-92 0,0 0 6 15,0 0-66-15,-84 85-9 16,64-47-292-16,3-5-507 0</inkml:trace>
  <inkml:trace contextRef="#ctx0" brushRef="#br0" timeOffset="13958.84">21994 2077 666 0,'0'0'1855'0,"0"0"-1605"15,0 0-5-15,0 0-13 16,0 0-67-16,0 0-95 15,0 0-61-15,-37 9 68 16,20 19 7-16,4 4-18 16,6-2 19-16,7-2-55 15,0-10-10-15,14-4-14 16,13-9 1-16,6-5-14 16,6-6-50-16,-4-14-104 15,-5 0 44-15,-10 4 26 16,-8 4 52-16,-9 7 33 15,-3 5 6-15,0 0 52 16,-10 9 5-16,-2 4 33 16,2 1 48-16,5 2-51 15,5-5-36-15,0-1-51 0,15-7 23 16,12-3-46-16,8-2-17 16,3-12-104-16,-2 0 43 15,-8 0-7-15,-8 2 45 16,-10 6 44-16,-7 4 19 15,-3 2 31-15,0 0 46 16,-5 0-23-16,-5 0 48 16,2 8-12-16,1 1 0 0,2 1-26 15,5-2-52 1,0 5 38-16,0 1-50 0,7 4 0 16,1 4 9-16,0 2-9 15,-4 1 19 1,-4 5-17-16,0 1 11 15,0 1 20-15,-12-3-33 0,0-4 0 16,0-7-1-16,5-5-12 16,0-10-23-16,1-3-36 15,3 0 28-15,-1 0 25 16,-2-5 20-16,1-3-1 16,0 0 57-16,3 5-1 15,2-2 19-15,0 0-69 16,0-1 10-16,12-3-20 15,7-1 4-15,4-4-68 0,4-4-32 16,-1-4-107-16,-1-28 0 16,-8 7-299-16,-8-5-1133 0</inkml:trace>
  <inkml:trace contextRef="#ctx0" brushRef="#br0" timeOffset="14103.75">22136 1848 1972 0,'0'0'1113'16,"0"0"-951"-16,0 0-98 16,0 0-64-16,0 0 11 15,112 9-23-15,-35 6-141 16,-10-2-338-16,-5-2-553 0</inkml:trace>
  <inkml:trace contextRef="#ctx0" brushRef="#br0" timeOffset="14871.74">22692 2071 1964 0,'0'0'531'0,"0"0"-406"16,0 0 111-16,0 0-24 15,0 0-133-15,0 0-7 16,0 0-64-16,7-2 13 16,0 16 33-16,-2 2 8 15,-2 2 37-15,-1 3-33 16,-2 2-37-16,0-2 35 16,0-2-53-16,-2-1-10 0,-1-6 13 15,0-4-7 1,1-3 10-16,2-5-16 15,0 0 23-15,0-8 71 16,6-10-95-16,8-5-17 0,4-1 8 16,2 0 9-16,1 5 18 15,-3 4 9-15,-3 6 6 16,-2 4 32-16,-4 5-58 16,-2 0-7-16,-4 6-6 15,-3 12 6-15,0 3 8 16,0 6-8-16,-2-4 0 15,-6-2-11-15,2-6-1 16,3-7-42-16,3-8-9 16,0 0 53-16,0-8-25 15,10-8 35-15,3-6 0 0,3 1 20 16,0 3 22-16,0 2 21 16,0 5-12-16,-1 4-41 15,0 2 44-15,-2 5-54 16,1 0-1-16,-1 6-10 15,-2 8 13-15,-5 5-4 16,-4 2-5-16,-2 3 7 16,0-3-23-16,0 1-13 15,0-6-142-15,0-4-53 16,0-4 0-16,8-6-89 16,22-2-28-16,-1-6-310 0,-1-7-1168 15</inkml:trace>
  <inkml:trace contextRef="#ctx0" brushRef="#br0" timeOffset="15464.6">23317 2057 1696 0,'0'0'818'0,"0"0"-516"15,0 0 6-15,0 0-86 16,0 0 15-16,-118 17-66 16,80 7-57-16,4 3 18 15,9 1-81-15,8-2-23 16,12-4-14-16,5-4-11 15,4-6-6-15,19-5-5 16,9-7-68-16,4 0-10 16,1-5-61-16,-9-6-18 15,-7 0 63-15,-13 4 96 16,-8 7 6-16,0 0 60 0,-7 0 15 16,-8 5 59-16,2 8-32 15,2-2-27-15,4 0-41 16,7-3-26-16,0-6 4 15,23-2-12-15,12 0-71 16,10-5-11-16,5-13-38 16,-4 1 49-16,-10 1-104 15,-13 0 53-15,-11 8 119 16,-10 5 3-16,-2 3 101 16,0 0 23-16,-12 5-19 15,-1 8 3-15,4 4-16 0,5 2-71 16,4-3 27-1,0-2-48-15,20-3-12 16,8-8-14-16,9-3-73 16,-1-3-51-16,-2-11-4 0,-9-2 31 15,-10 2 117-15,-10 6 6 16,-5 5 52-16,0 3 94 16,-5 0-73-16,-5 8 4 15,-2 9 2-15,4 2-35 16,5 3 35-16,3-4-55 15,0-2-23-15,20-5 16 16,8-6-17-16,7-5-83 16,2-3-175-16,-2-26-56 0,-11 3-180 15,-11 3-571-15</inkml:trace>
  <inkml:trace contextRef="#ctx0" brushRef="#br0" timeOffset="15734.9">23159 1941 2569 0,'0'0'591'15,"0"0"-501"1,0 0 9-16,0 0 108 0,100-65-129 15,-54 46-78-15,2 10 6 16,-6 9-6-16,-11 2-100 16,-7 20 1-16,-10 9-21 15,-5-1-31-15,-6 11-86 16,-3-9-130 0,0-11-457-16</inkml:trace>
  <inkml:trace contextRef="#ctx0" brushRef="#br0" timeOffset="15937.74">23506 1818 2280 0,'0'0'671'15,"0"0"-497"-15,0 0-26 0,0 0-43 16,0 0 51 0,90 0-89-16,-50 9-41 0,4-2 1 15,-1-1-26-15,-2-4-1 16,-8-2-44-16,-4 0-109 15,-11-8-1-15,-8-20-169 16,-3 1-322-16,-6-3-997 0</inkml:trace>
  <inkml:trace contextRef="#ctx0" brushRef="#br0" timeOffset="16164.6">24106 1547 2417 0,'0'0'363'0,"0"0"-11"16,34 115-108-16,-10-49 12 15,8 18-106-15,-5 17-43 0,-12 10-31 16,-15-3-68-16,-33-9-8 16,-15-20-10-16,-4-17-142 15,3-16-113-15,2-9-33 16,-33 3-69-16,12-8-153 15,1-12-956-15</inkml:trace>
  <inkml:trace contextRef="#ctx0" brushRef="#br0" timeOffset="16323.9">23902 2380 2857 0,'0'0'367'15,"0"0"-279"-15,0 0-77 16,0 0-11-16,0 0-153 16,-95 16-540-16</inkml:trace>
  <inkml:trace contextRef="#ctx0" brushRef="#br0" timeOffset="-112962.61">619 1191 2078 0,'0'0'271'0,"0"0"-119"16,0 0 29-16,0 0-83 15,0 0-67-15,0 0 46 16,0 0-58-16,0 0 12 16,0 0 35-16,0 0 9 15,0 2 18-15,-1-2-36 16,-1 1-14-16,2-1 39 0,-1 0-43 15,1 0 5 1,0 0-11-16,0 2-27 16,0-2 19-16,0 0-25 15,0 0 0-15,0 0-4 0,0 0 4 16,0 0-2-16,0 0 1 16,0 0-34-16,0 0 1 15,0 0-75-15,0 0-68 16,-2 1-128-16,0 1-392 0</inkml:trace>
  <inkml:trace contextRef="#ctx0" brushRef="#br0" timeOffset="-109369.78">563 1131 1839 0,'0'0'386'15,"0"0"-131"-15,0 0-16 16,0 0-34-16,0 0-36 16,0 0-61-16,0 0-23 15,-13-4-22-15,13 4 78 0,0 0-33 16,-2 0-5-1,2 0-7-15,0 0-42 16,-2 0 0-16,2 0-43 0,0 0 7 16,0 0 1-16,2 2-19 15,11 1-7-15,6 3 7 16,3-1 0-16,2 0 19 16,3-1-19-16,0-3 0 15,2-1-3-15,-5 1 3 16,1-1-12-16,-5 0 10 15,-3 0-2-15,-5 0-5 16,-6 0 1-16,0 0-1 0,-3 2-21 16,-2 0 26-16,-1-2-34 15,2 0-16-15,-2 1-51 16,0-1-4 0,2 0-67-16,0 0-41 0,-1-3-64 15,1-2-400-15</inkml:trace>
  <inkml:trace contextRef="#ctx0" brushRef="#br0" timeOffset="-108885.2">914 982 2266 0,'0'0'343'0,"0"0"-86"0,0 0-20 15,0 0-157-15,0 0-55 16,0 0-10-16,0 0-15 16,29-36-1-16,-8 36-12 15,-1 0 1-15,-2 0-14 16,-5 4 19-16,-1 10-4 16,-6 1 5-16,-6 3 5 15,0 1 0-15,0 4-17 16,-12 1 6-16,-2 2-11 15,2-2 23-15,2-2-18 16,6-3 18-16,2 2-18 16,2-5 8-16,3-3-16 15,12 1 13-15,3-4 2 16,3 1 11-16,-3-3 0 16,-1 0 5-16,-6 0-3 0,-2 1 23 15,-6 1-20-15,-3 4-4 16,-2 4 71-16,-18 3-46 15,-5 1-5-15,-3-1-2 16,0-2-19-16,1-5 17 16,6-5-17-16,7-5 0 15,5-4-23-15,4 0 20 16,5 0-102-16,0-10-110 16,0-2-387-16</inkml:trace>
  <inkml:trace contextRef="#ctx0" brushRef="#br0" timeOffset="-108649.12">1211 1191 2451 0,'0'0'470'15,"0"0"-277"-15,0 0-53 16,0 0-100-16,0 0-14 15,0 0-26-15,0 0 6 16,102-2-32-16,-67 2 14 16,-3 0-100-16,-2 0-23 0,-5 0-38 15,0 0-85 1,-8-3-232-16,-6-3-792 0</inkml:trace>
  <inkml:trace contextRef="#ctx0" brushRef="#br0" timeOffset="-108468.55">1381 1059 2023 0,'0'0'590'0,"0"0"-438"15,0 0 54-15,0 0-88 16,-49 103-87-16,49-62 29 16,0 4-60-16,0-3-17 15,13-5-122-15,6 0-110 16,-3-10-252-16,-5-10-707 0</inkml:trace>
  <inkml:trace contextRef="#ctx0" brushRef="#br0" timeOffset="-108201.77">1640 941 2356 0,'0'0'285'16,"0"0"-105"-16,0 0 28 15,-73 86-133-15,65-51-47 16,8 0 11-16,0 3-39 16,8-1-1-16,12-5-10 15,4-2-23-15,-1-4 5 0,2-5-98 16,0-4-22-16,3-6-88 15,-4-4-144-15,-7-6-1264 0</inkml:trace>
  <inkml:trace contextRef="#ctx0" brushRef="#br0" timeOffset="-108032.61">1731 1156 2616 0,'0'0'352'0,"0"0"-165"16,0 0-83-16,0 0-94 16,0 0 10-16,0 0-20 15,126-27-152-15,-83 25-172 0,-10 2-434 16</inkml:trace>
  <inkml:trace contextRef="#ctx0" brushRef="#br0" timeOffset="-107518.5">2000 958 2414 0,'0'0'323'0,"0"0"-83"16,0 0-86-1,0 0-73-15,0 0-81 16,0 0-21-16,0 0 6 0,40-3 14 16,-20 3-59-16,0 0-12 15,1 1-10-15,-2 4 46 16,0-1-10-16,-5 4 20 16,0 2 19-16,-6 4-1 15,-1 2 8-15,-7 4-1 16,0 3 2-16,0 2 25 15,0 1-25-15,-3-1-1 16,-4 1 27-16,2-2-27 0,2-3 6 16,-1-3-6-1,1-3 1-15,-1-3-24 0,0-3 11 16,-3-3-136 0,-2-1-133-16,-5-5-226 0,-4 0-280 15,5-8-31-15,3-1 818 16,7 3 574-16,2 2 59 15,1-3-155-15,0-3-256 16,1-2-33-16,14-1-79 16,7-6-52-16,5 0-47 15,3-2 24-15,13-11-35 16,-8 5-154-16,-3 2-425 0</inkml:trace>
  <inkml:trace contextRef="#ctx0" brushRef="#br0" timeOffset="-107310.43">2327 873 1847 0,'0'0'482'16,"0"0"-428"-16,0 0 66 16,0 0 14-16,0 0-70 15,71 88-49-15,-58-57 20 16,-5 9-34-16,-8 4-1 15,0 7 0-15,-14 8-56 16,-32 24-70-16,4-12-174 16,2-13-995-16</inkml:trace>
  <inkml:trace contextRef="#ctx0" brushRef="#br0" timeOffset="-106462.73">509 2194 2131 0,'0'0'532'0,"0"0"-403"16,0 0-40-16,0 0-36 15,0 0-42-15,0 0-10 16,0 0 13-16,82 44-14 0,-45-33 0 16,2-3-17-16,-1 0-10 15,-1 0-49-15,-5-2-79 16,-3 7-98-16,-7-2-100 15,-12-4-1047-15</inkml:trace>
  <inkml:trace contextRef="#ctx0" brushRef="#br0" timeOffset="-106268.59">524 2573 2244 0,'0'0'237'16,"0"0"-137"-16,0 0-6 16,0 0-26-16,107 3-31 15,-64-3-31-15,1 2-12 0,13-2-29 16,-12 1-239-16,-8-1-447 16</inkml:trace>
  <inkml:trace contextRef="#ctx0" brushRef="#br0" timeOffset="-106013.71">1029 2460 436 0,'0'0'1835'0,"0"0"-1636"0,0 0-126 16,0 0 37-16,0 0-37 16,0 0-60-16,0 0 29 15,104 19-42-15,-73-19-16 16,14 0-119-16,-8-2-148 16,-7-6-342-16</inkml:trace>
  <inkml:trace contextRef="#ctx0" brushRef="#br0" timeOffset="-105675.89">1357 2463 2049 0,'0'0'342'0,"0"0"-151"16,0 0-57-16,0 0-72 15,0 0-62-15,30-98 0 16,-10 65-26-16,-2 4-78 16,-3 3 64-16,-5 8 16 15,-3 8 24-15,-4 10 3 16,-3 0-2-16,0 11 54 16,0 15 24-16,-3 6-11 15,-5 2 4-15,2 2-39 0,2-1-9 16,4-5-24-16,0-4 7 15,0-2-26-15,0-7 2 16,7-4-112-16,2-7-116 16,-2-5-447-16</inkml:trace>
  <inkml:trace contextRef="#ctx0" brushRef="#br0" timeOffset="-105396.95">1567 2252 2225 0,'0'0'319'16,"0"0"-115"-1,-57 89 3-15,44-54-78 0,8-4-30 16,5-7-86-16,5-7-12 16,17-8 5-16,8-9-5 15,3-2 12-15,2-20-13 16,-3-5-48-16,-9-3 47 15,-7 0-43-15,-15 2 24 16,-1 2-19-16,-10 2-10 16,-12 5-12-16,-1 3-14 15,-3 8-31-15,-5 8-48 16,6 0-205-16,3 0-583 0</inkml:trace>
  <inkml:trace contextRef="#ctx0" brushRef="#br0" timeOffset="-98367.62">3404 9788 1839 0,'0'0'770'0,"0"0"-594"16,0 0 2-16,0 0-11 15,0 0-78-15,0 0-32 16,-7 0 77-16,7 0 3 16,-2 0 32-16,1 0-1 0,1 0-64 15,-2 0 4-15,2 0-108 16,0 0 0-16,0 1 0 16,0-1 0-16,0 0 0 15,0 0 0-15,5 0 0 16,10 2 0-16,2 0 0 15,4 0 0-15,4 1 0 16,2 1 0-16,0 0 0 16,3-1 0-16,-2 0 0 15,3-2 0-15,-5 1-21 16,-1-1-140-16,-3 0-145 0,-8 8-76 16,-6-1-177-16,-8 1-485 15</inkml:trace>
  <inkml:trace contextRef="#ctx0" brushRef="#br0" timeOffset="-98148.53">3477 10034 2543 0,'0'0'598'15,"0"0"-462"-15,0 0 105 16,0 0-95-16,0 0-100 15,0 0-1-15,0 0-43 0,93 0-2 16,-61 0-15-16,0 0-179 16,-2 2 25-16,11 1-180 15,-11-2-208-15,-5 1-434 0</inkml:trace>
  <inkml:trace contextRef="#ctx0" brushRef="#br0" timeOffset="-97405.81">4160 9578 2205 0,'0'0'524'16,"0"0"-333"-16,0 0-10 0,0 0-81 16,0 0-34-1,0 0-49-15,0 0-7 0,-28-3-8 16,28 2 13-16,0-2 34 15,0-2-27-15,0-2-1 16,0-1 26-16,0-1-34 16,4 0 4-16,4 0-17 15,2 2 1-15,0 1 5 0,0 1-6 16,2 4-18 0,-4 1 18-16,0 0-27 0,-1 3 27 15,-4 12-21-15,-3 3 21 16,0 4-15-16,-1 4 15 15,-11-1 0-15,-5-1-2 16,2 0 10-16,2-4 1 16,2-3-9-1,0-2 0-15,6-3 21 0,2-1-21 16,1-3 0-16,2-2 16 16,0 2-15-16,0-2 25 15,8-2-26-15,5 2 0 16,1-1 21-16,5-2-21 15,1 0 0-15,2 0-1 16,1 0-23-16,-1-2-40 0,-2 1-96 16,-4-1-114-16,-4 4-12 15,-4 0-235-15,-6-1-533 0</inkml:trace>
  <inkml:trace contextRef="#ctx0" brushRef="#br0" timeOffset="-97103.52">4072 9962 2510 0,'0'0'617'0,"0"0"-531"15,0 0 22-15,0 0 17 16,0 0-98-16,0 0 5 0,0 0-17 15,78 0 0-15,-54 0 9 16,1 0-24-16,-3 0 0 16,1 0-3-16,0-2 3 15,-1-1-18-15,0 0-44 16,-2 2-56-16,0 0 46 16,-3 1-106-16,-4 0-60 15,-4 7-77-15,-5 4-291 16,-4 2-821-16</inkml:trace>
  <inkml:trace contextRef="#ctx0" brushRef="#br0" timeOffset="-96439.73">4280 10177 1952 0,'0'0'478'0,"0"0"-288"16,0 0-29-16,0 0-34 15,0 0-79-15,0 0-3 16,0 0 92-16,-27-26-53 16,17 23 2-16,-2 3 6 15,0 0-27-15,-2 0 17 16,3 5-58-16,-3 10-24 0,4 7 60 15,0 5-48-15,6 2 12 16,2 0-2 0,2-4-16-16,0-4 3 15,8-7-9-15,6-6-21 16,4-8 20-16,2 0-67 0,0-14-25 16,0-8-17-16,-5-3-30 15,-1 1 66-15,-8 4-31 16,-1 4 68-16,-3 8 37 15,-2 1 27-15,0 4 42 16,0 3-12-16,0 0-48 16,0 0 46-16,0 3-55 15,0 10 0-15,0 5 32 16,-2 2-9-16,1 8 14 0,1 2-8 16,0 4-28-16,0 4 62 15,0 2-62-15,0-4-1 16,0 1 10-16,0-6-9 15,0-5 17-15,0-5 19 16,-10-6-1-16,-4-3 81 16,-1-8-37-16,-5-2-13 15,0-2 14-15,0 0-33 16,0-6 14-16,5-3-47 16,3 1-5-16,4-1 28 15,3 2-38-15,3 2-18 16,2 0-8-16,0 1-61 0,0 1-72 15,0-4-139-15,2-3-68 16,7 0-187-16,-2 0-850 0</inkml:trace>
  <inkml:trace contextRef="#ctx0" brushRef="#br0" timeOffset="-95278.39">5111 9927 1038 0,'0'0'840'16,"0"0"-625"-1,0 0-29-15,0 0 135 0,0 0-93 16,0 0-17-16,0 0-11 16,-1 0-52-16,1 0 8 15,0 0-18-15,0 0-72 16,0 0 59-16,0 0-88 16,0 0-10-16,0 0 14 0,0 0-28 15,6 0 11 1,6 0-24-16,5-3 8 0,1 1 17 15,3-1-25-15,2 0 0 16,0 1-4-16,0 2 10 16,1 0-2-16,-3 0-4 15,-1 0 0-15,-3 0-4 16,-2 0 4-16,-2 2 0 16,-1 1-5-16,-3 0 11 15,-4-1-4-15,0-1-2 16,-4 1 0-16,1-2-33 15,-2 2 30-15,0-2-39 16,0 0-35-16,0 0-67 16,0 0-12-16,0 1-39 0,-12 1-124 15,-1-2-39 1,0 0-437-16</inkml:trace>
  <inkml:trace contextRef="#ctx0" brushRef="#br0" timeOffset="-95046.77">5263 9789 2555 0,'0'0'563'0,"0"0"-482"16,0 0 47-16,0 0-21 16,0 0-81-16,-10 106 25 0,9-66-51 15,-1 1 0-15,2-1-6 16,-1-4 6-16,1-3-1 15,-3-4 1-15,2-5-72 16,1-6 14-16,0-8-155 16,0-5-252-1,0-5-460-15</inkml:trace>
  <inkml:trace contextRef="#ctx0" brushRef="#br0" timeOffset="-93971.89">5925 9605 2324 0,'0'0'669'0,"0"0"-525"0,0 0 12 16,0 0 71-16,0 0-102 15,0 0-61-15,0 0-2 16,-5 0-29-16,15 0 60 15,3 0-30-15,4 0-18 16,0 0 46-16,3 0-91 16,0 0 0-16,2 0 0 15,1 0 0-15,2 6 0 16,2-3 0-16,-4 0-15 16,1 1-60-16,-2-1-170 15,-2-2-115-15,-5-1-182 16,-7 0-508-16</inkml:trace>
  <inkml:trace contextRef="#ctx0" brushRef="#br0" timeOffset="-93623.91">6264 9716 2481 0,'0'0'551'16,"0"0"-327"-16,0 0-67 15,0 0-64-15,0 0-57 16,69-92-35-16,-47 58-1 16,-2 0-37-16,-4 2-8 15,-6 7 24-15,-1 5 21 16,-6 10 0-16,-3 5 46 16,0 5 22-16,0 0 5 15,0 8-73-15,0 11 1 0,-2 7 76 16,-2 5-41-16,0 1 0 15,1 2 5-15,1-2-40 16,2-2 19-16,0 0-20 16,0-1 0-16,0-3-12 15,0-4 12-15,0-4-111 16,0-3-59-16,0-6-50 16,6-9-53-16,3 0-275 15,1-8-556-15</inkml:trace>
  <inkml:trace contextRef="#ctx0" brushRef="#br0" timeOffset="-93321.99">6584 9512 2383 0,'0'0'686'16,"0"0"-561"-16,0 0 32 15,-22 80 87-15,22-44-110 16,0-2-79-16,22-4-55 15,6-4 24-15,6-9-46 16,2-10 22-16,0-7-74 16,-3 0 43-16,-8-13-14 15,-8-10 13-15,-11-1 17 16,-6-1 15-16,-6-1-3 16,-17 2 3-16,-3 3-3 0,-4 4-3 15,3 8 12-15,2 6-12 16,3 3-1-16,2 0-113 15,1 9-34 1,3 3-296-16,3 0-235 0</inkml:trace>
  <inkml:trace contextRef="#ctx0" brushRef="#br0" timeOffset="-92877.88">6204 9998 2349 0,'0'0'614'0,"0"0"-431"15,0 0-59-15,0 0 21 16,0 0-58-16,0 0-81 16,0 0 50-16,40 0-25 15,-11 0-7-15,4 0 56 16,4 0-50-16,1 0 3 16,1 0-33-16,-1 2 21 15,-1 5-12-15,0-1-9 16,-4 0 0-16,-3-1-5 15,-3 1 5-15,-7-2 0 0,-3-1 0 16,-7 0-31-16,-3-1 10 16,-6-2-20-16,-1 0-41 15,0 0-7-15,0 1-32 16,-7 2-95-16,-6-1-339 16,-4 2-600-16</inkml:trace>
  <inkml:trace contextRef="#ctx0" brushRef="#br0" timeOffset="-92505.83">6197 10562 2097 0,'0'0'562'16,"0"0"-445"-16,0 0 96 15,0 0-74-15,0 0-130 16,41-81 29-16,-21 47-38 16,0 5 0-16,-7 4 23 15,-3 10 17-15,-5 6 50 16,-3 8-48-16,0 1-41 16,-1 0 40-16,3 14-40 0,-4 6 45 15,1 9 17-15,-1 3 0 16,0 3 5-16,0 2-56 15,0 1-5-15,-1-4 28 16,-3-1-35-16,1-3 0 16,-1-3-2-16,1-1-85 15,2-7-22-15,1-1-72 16,0-4-79-16,0-11-12 16,3-3-240-16,5 0-180 0</inkml:trace>
  <inkml:trace contextRef="#ctx0" brushRef="#br0" timeOffset="-92204.19">6482 10457 2374 0,'0'0'487'0,"0"0"-348"16,0 0 82-16,-26 99-56 15,26-61-126-15,0-2 40 16,7-6-78-16,12-5 0 15,4-10 15-15,5-6-16 16,4-9 0-16,0-6-19 16,-4-13-49-16,-4-7 68 15,-11 1-70-15,-8-2 21 16,-5 0 41-16,-11 3-17 16,-17 2 24-16,-6 5-17 15,-3 6 18-15,-3 7-7 16,3 4 7-16,3 2-21 15,-9 33-181-15,8-2-314 16,5 2-1012-16</inkml:trace>
  <inkml:trace contextRef="#ctx0" brushRef="#br0" timeOffset="-90691.42">3375 11390 1884 0,'0'0'387'0,"0"0"-147"15,0 0-20-15,0 0-64 16,0 0 11-16,0 0-85 16,0 0 16-16,-3 0 3 0,3 0-29 15,0 0 56 1,0 0-28-16,0 0-10 0,0 0 14 15,0 0-65-15,0 5-5 16,13 0 2-16,6 1-34 16,2 2 56-16,6-5-58 15,0 2 0-15,3 0 7 16,-2-2-7 0,2 1 0-16,-3 0 0 0,-2-1-29 15,-1 2 20-15,-3-5-66 16,-2 3-53-16,-4-1-59 15,-2 1-31-15,-6-3-77 16,-6 3-277-16,-1-3-1021 0</inkml:trace>
  <inkml:trace contextRef="#ctx0" brushRef="#br0" timeOffset="-90489.84">3479 11674 2451 0,'0'0'602'0,"0"0"-512"16,0 0-43-16,0 0 73 16,0 0-52-16,0 0-18 15,113 7-29-15,-76-7-15 16,0 0-12-16,0 3-33 16,-1-3-85-16,8 0-68 15,-9 0-289-15,-7 0-555 0</inkml:trace>
  <inkml:trace contextRef="#ctx0" brushRef="#br0" timeOffset="-89547.7">4296 11326 590 0,'0'0'1274'15,"0"0"-1034"-15,0 0-71 16,0 0 49-16,0 0-74 0,0 0-71 16,0 0 42-1,-12-11-51-15,5 8 26 0,3 0 19 16,-3 0-45-16,2 0 32 16,0-1-52-16,2 1-31 15,-1-3 45-15,4 1-43 16,0-2-6-16,0-2-7 15,0-2 8-15,2-1-2 16,4 0-8-16,4 3 0 16,-1-3 0-16,1 8 0 15,0-2 0-15,0 4 0 16,-1 2 0-16,1 0-13 16,-4 12 13-16,-1 8 0 15,-5 2-3-15,0 5 3 16,0 3 0-16,-11 2 0 15,-3-4 6-15,-3 0 5 16,3-8-11-16,3 1 0 0,1-8 6 16,4-2-5-16,2-6 5 15,2-2-6-15,2 0 0 16,0-3-5-16,2 0 5 16,12 0 0-16,3 0 20 15,8 0-13-15,-2 0 3 16,2 0-10-16,-2 0-49 15,1 0 19-15,-5 0-105 16,0 0-107-16,-4 0-75 16,-3 6-259-16,-7 2-1206 0</inkml:trace>
  <inkml:trace contextRef="#ctx0" brushRef="#br0" timeOffset="-89205.93">4208 11708 2342 0,'0'0'493'0,"0"0"-390"15,0 0 117-15,0 0-109 16,0 0-78-16,0 0 40 0,0 0-30 15,41 0 2-15,-24 0 21 16,0 0-27 0,1 0 36-16,3 0-63 0,3 0-11 15,0 0 32 1,0 0-33-16,1 0 0 0,-3 0-1 16,-2 0-36-16,-3 0 7 15,-4 0-90-15,-4 0-15 16,-3 0-21-16,-6 0-125 15,0 0-229-15,0 0-407 0</inkml:trace>
  <inkml:trace contextRef="#ctx0" brushRef="#br0" timeOffset="-88664.73">4426 11869 2218 0,'0'0'325'0,"0"0"-170"15,0 0-28-15,0 0-50 16,0 0-57-16,0 0 4 16,0 0 130-16,-55-11-81 15,42 25 4-15,-2 7 27 16,1 7 1-16,4 7 2 15,3 2-49-15,4-2-46 16,3 0 41-16,0-11-53 0,6-5-6 16,7-12 6-16,5-7-69 15,0-3 22-15,2-21-47 16,-1-5-2-16,-6-1 70 16,-3 3-33-16,-7 6 35 15,-3 8 24-15,0 3 36 16,0 7 58-16,0 3-27 15,0 0-38-15,0 10 41 16,0 6-29-16,-3 3-1 16,3 3-10-16,0 0-30 15,0-1 30-15,0 3-30 16,0 2 0-16,0 1-6 16,0 0 6-16,0 2 0 15,0-2-1-15,0-3-7 16,-4 0-7-16,-9-8-16 0,0-5-26 15,-2-5 39-15,-2-6-56 16,-1 0-23-16,-2-3-41 16,-4-14-203-16,5 0 1 15,3 3-322-15</inkml:trace>
  <inkml:trace contextRef="#ctx0" brushRef="#br0" timeOffset="-86629.87">5158 11671 222 0,'0'0'1549'16,"0"0"-1233"-16,0 0-171 15,0 0 43-15,0 0 7 0,0 0-79 16,0 0-12 0,-9 0 32-16,9 0-31 15,0 0 30-15,0 0-60 0,-1 0-16 16,1 0 19-16,0 0-30 15,0 0 14-15,0 0-17 16,0 0-35-16,0 0 55 16,0 0-65-16,0 0 1 15,5 3 29-15,5 4-10 16,2-4 19-16,0-2-26 16,1 2-11-16,2 0 58 15,0-3-59-15,4 0 13 0,-1 0 17 16,0 0-20-1,1 0 5-15,-1 0-16 0,-1 0 0 16,-3 4-3 0,2-4 3-16,-5 3 0 0,0-3-1 15,-1 0 2 1,-4 0 8-16,1 0-9 16,-2 0 0-16,0 0 5 0,-2 0-5 15,-1 0 0-15,-2 0-1 16,2 0 7-16,-2 0-3 15,0 0-3-15,0 3-3 16,1 0-23-16,-1 1-1 16,0-1-84-16,0 0-40 15,0 0-14-15,0 0 30 16,0 2-121-16,-11-5-71 0,-1 0-190 16,-2-6-610-16</inkml:trace>
  <inkml:trace contextRef="#ctx0" brushRef="#br0" timeOffset="-86422.17">5315 11591 1839 0,'0'0'539'0,"0"0"-291"16,0 0-18-16,0 0-51 16,0 0-91-16,0 0-2 15,0 0-7-15,-7 107-46 16,7-61 61-16,0-1-61 15,0-1-33-15,2-2 6 16,3-9-6-16,-2-2-96 16,-1-4-74-16,0-3-188 0,-2-11-279 0</inkml:trace>
  <inkml:trace contextRef="#ctx0" brushRef="#br0" timeOffset="-82307.31">5937 11434 1515 0,'0'0'488'0,"0"0"-381"0,0 0-56 16,0 0-15 0,0 0-36-16,0 0 13 0,0 0-10 15,0 0-2 1,0 0 18-16,0 0 55 0,0 0-11 16,0 0-21-16,0 0-42 15,0 0 6-15,0 0-3 16,0 0-3-16,0 0-6 15,0 0 6-15,0 0 0 16,0 0 22-16,0 0 11 16,0 0 2-16,0 0 52 15,0 0-40-15,0 0-14 16,0 0 1-16,0 0-20 16,0 0 6-16,0 0-20 15,0 0 0-15,0 0 6 0,0 0 1 16,0 0-7-16,0 0 36 15,0 0 3-15,0 0 15 16,0 0-34-16,0 0-6 16,0 0 43-16,0 0-24 15,0 0 1-15,0 0 8 16,-4 0-33-16,0 5 33 16,-1 0-41-16,-2 0 6 15,1 6 47-15,2-1-33 16,1 7 0-16,-1 2 18 15,4 2-15-15,0 3 59 16,0 2-29-16,0 1-4 16,0-3 34-16,4 1-50 15,0-4-5-15,3 0-23 16,-2-2 9-16,0-5 9 0,0 2-24 16,0-2 0-16,0-4 0 15,1 1 0-15,0-2-9 16,1-2-65-16,1-1-80 15,2-4 61-15,2-1-81 16,4-1-58 0,-3 0-72-16,-3-1-263 0</inkml:trace>
  <inkml:trace contextRef="#ctx0" brushRef="#br0" timeOffset="-82057.03">6057 11655 578 0,'0'0'2037'0,"0"0"-1497"16,0 0-459-16,0 0 31 16,0 0-37-16,0 0-58 15,0 0 4-15,85 0-21 16,-58 0-24-16,0 5 24 15,-4 3-88-15,-1-5-17 16,5 0-130-16,-8-3-122 16,-2 0-392-16</inkml:trace>
  <inkml:trace contextRef="#ctx0" brushRef="#br0" timeOffset="-81748.29">6348 11731 1227 0,'0'0'1337'0,"0"0"-1057"16,0 0-85-16,0 0 1 16,0 0-156-16,0 0-39 15,30-97-2-15,-15 61-27 16,-1 5 0-16,-6 1-2 16,-3 7 18-16,-3 9 12 15,-2 7 15-15,0 7 40 16,0 0 7-16,0 13-37 0,0 11 17 15,0 3-39 1,0 7 15-16,0-5-5 16,0 4-13-16,0-5-22 0,1-1-10 15,1-4-50-15,-2-2-18 16,0-5-96-16,1 4-63 16,-1-7-62-1,0-7-435-15</inkml:trace>
  <inkml:trace contextRef="#ctx0" brushRef="#br0" timeOffset="-81519.01">6666 11393 2657 0,'0'0'505'15,"0"0"-462"-15,0 0-13 16,0 0 76-16,56 80-103 15,-37-39 14-15,-6 9-13 16,-6 2-4-16,-7 9-25 16,-4 3-48-16,-18 1-55 15,-2 1 28-15,-18 7-36 16,8-12-238-16,4-15-273 16</inkml:trace>
  <inkml:trace contextRef="#ctx0" brushRef="#br0" timeOffset="-79844.67">2852 12686 1053 0,'0'0'1226'0,"0"0"-930"0,0 0-57 16,0 0-13-1,0 0-104-15,0 0-32 0,0 0-49 16,-5 0 15-16,5 0 24 16,0 0-2-1,0 0 66-15,0 0-51 0,0 0-24 16,0 0 9-16,0 0-50 16,6 0-4-16,10 0-9 15,4 0-7-15,2 0 19 16,1 0-27-16,2 0 0 15,-2 3 3-15,-1-3-2 16,-4 0-1-16,1 0 0 16,-4 0 1-16,0 0 2 15,0 0-3-15,0 0-21 16,-1 0 0-16,-1 0-54 0,-2 0-63 16,0 0-89-1,-3 4-2-15,-6 5-54 0,-2 2-230 16,0-4-318-16</inkml:trace>
  <inkml:trace contextRef="#ctx0" brushRef="#br0" timeOffset="-79588.68">2977 12943 2364 0,'0'0'516'15,"0"0"-365"1,0 0 23-16,0 0-62 0,0 0-30 16,0 0-28-16,0 0 35 15,64 1-22-15,-41 2-55 16,2 3 8-16,1-1-20 16,0 1-18-16,0 1-2 15,-2 2-118-15,0-1-23 16,3 5-103-16,-8-1-112 15,-2-1-437-15</inkml:trace>
  <inkml:trace contextRef="#ctx0" brushRef="#br0" timeOffset="-77749.51">4341 12639 1401 0,'0'0'370'16,"0"0"-237"-16,0 0-55 0,0 0 29 15,0 0-82 1,0 0-13-16,0 0 29 0,0 0 10 15,0 0 38-15,0 0 3 16,0 0-15-16,0 0 35 16,0 0-47-16,-2 0-8 15,1 0-6-15,-1 0-19 16,-2 0 13-16,3 0-38 16,-2-3-6-16,1-2 37 15,1 2-37-15,-2 0 19 16,3 0-2-16,0 1-4 15,0-3 21-15,0-1-35 16,0 3 0-16,0-5 9 16,0 3-8-16,9-3-1 15,-1 2 1-15,2-1 5 0,1 1 10 16,0 2-16-16,1-3 0 16,-2 4 8-16,2-1-7 15,-2 4 4-15,1 0-5 16,-1 0 9-16,0 0 0 15,-1 0-9-15,-4 0 0 16,0 7 0-16,-3 4 2 16,-2 2-2-16,0 4 16 15,-4 2-15-15,-10 2 48 16,-2-2-48-16,-2 1 7 16,1-2 23-16,2-2-7 0,2-6 3 15,3 0-18 1,1-7 3-16,4 2 29 15,3-2-40-15,2-3-1 16,0 0 18-16,0 0-12 0,0 3 11 16,0-3-17-16,0 5 1 15,0-3 42-15,2 4-37 16,3 0 3-16,4-1 17 16,1-2-19-16,1-1 22 15,2 1-29-15,4 0 0 16,0-3 10-16,3 0-10 15,-1 0 0-15,1 0-1 16,-4 0 7-16,-1 0-14 16,-1 0 4-16,-3 0-44 0,-1 0 48 15,-3 0-64-15,0 2-9 16,-4 1-73-16,-3 0-73 16,0 3-112-1,0-1-335-15</inkml:trace>
  <inkml:trace contextRef="#ctx0" brushRef="#br0" timeOffset="-77259.54">4273 12980 2140 0,'0'0'537'0,"0"0"-408"16,0 0 78-16,0 0-47 15,0 0-118-15,0 0 12 16,0 0-45-16,-4 0 4 16,12 0 33-16,4 0 2 15,4-3 33-15,0 3-24 16,4-3-25-16,2 0 56 0,1 2-71 16,2-2-2-16,-1 0-1 15,-1 0-13-15,-1 3 10 16,-4-3-11-16,-3 3 0 15,-2 0-24-15,-1 0 14 16,-2 0-44-16,-3 0-20 16,-2 0-22-16,-2 0 18 15,1 0-38-15,-4 0-94 16,0 0 2-16,0 6-134 16,-2 1-323-16</inkml:trace>
  <inkml:trace contextRef="#ctx0" brushRef="#br0" timeOffset="-76557.94">4453 13161 1224 0,'0'0'542'0,"0"0"-363"16,0 0-15-16,0 0-33 16,0 0 42-16,0 0-76 15,0 0 38-15,-25-6 8 0,19 3-57 16,-3-1 9 0,1 1-8-16,-3 0-53 15,3 3 49-15,-1 0-70 16,3 0 16-16,-2 0 4 0,1 3-17 15,0 10 17-15,2 6-12 16,-1 8 1-16,0 7 76 16,5 0-52-16,1-1 2 15,0-6-13-15,0-3-34 16,12-10 8-16,1-9-9 16,4-5-52-16,3-10 37 15,0-14-50-15,0-9-7 16,-4-3-7-16,-4 3 3 15,-5 6 32-15,-5 6-1 16,-2 9 45-16,0 5 42 16,0 4 11-16,0 3-10 15,0 0 1-15,0 3-43 0,-2 10 37 16,-1 6-38-16,1 2 0 16,0 6 43-16,2 2-28 15,0 3 9-15,0 1 5 16,2 2-28-16,3 0 37 15,-2-4-38-15,-1-1 0 16,-2-8 7-16,0-1-7 16,0-4 13-16,-13-4 10 15,-4-1-22-15,-3-4 59 16,0-5-59-16,-3 0-1 16,3-3 18-16,1 0-18 0,6 0 8 15,1 0-8-15,5-3-61 16,3-3 9-16,1 3-68 15,2-5-93-15,1-5-84 16,0 2-245-16,0-1-415 0</inkml:trace>
  <inkml:trace contextRef="#ctx0" brushRef="#br0" timeOffset="-75355.97">5035 12910 1817 0,'0'0'380'0,"0"0"-252"16,0 0-22-16,0 0 87 15,0 0-111-15,0 0-48 16,0 0 32-16,-7 3-14 15,7-3 39-15,0 0 14 16,0 0-21-16,7 0 42 16,0 0-55-16,6 0-12 15,0 0-1-15,2 0-14 16,2 0 10-16,-1 0-50 16,1 0 10-16,2 0 13 0,-1 0-27 15,-1 0-1 1,-1 1 1-16,-2-1 0 15,-1 3 8-15,-1-3-8 16,-1 3 0-16,-1-3-5 0,0 3 5 16,1-3 0-16,-4 3-1 15,-3-3-25-15,1 0-23 16,-1 2-73-16,-3 1-50 16,-1-3-60-16,0 0-77 15,-1 0-52-15,-9 0-366 0</inkml:trace>
  <inkml:trace contextRef="#ctx0" brushRef="#br0" timeOffset="-75169.78">5205 12816 2036 0,'0'0'563'16,"0"0"-471"0,0 0 50-16,0 0 15 0,0 0-30 15,-14 80-79 1,13-45-39-16,-2 1 32 0,1 1-41 15,1-1-9-15,-2 2-15 16,0-1-92-16,2-4-57 16,-5 1-54-16,3-7-120 15,0-8-359-15</inkml:trace>
  <inkml:trace contextRef="#ctx0" brushRef="#br0" timeOffset="-57606.73">6077 11972 1083 0,'0'0'291'16,"0"0"-217"-16,0 0 9 16,0 0 74-16,0 0-84 15,-11 7-48-15,11-7 29 16,0 0 37-16,0 0 30 16,0 0-39-16,-2 1-24 15,0 1 23-15,-1 1-62 0,0 5-18 16,0-5-1-16,-3 4-13 15,5-4 1-15,-3 0-26 16,4-2-23-16,0-1 17 16,0 0-3-16,0 0 35 15,0 0 12-15,0 0 0 16,0 0 47-16,0 0-14 16,0 0-1-16,0 0 23 15,0 0-14-15,0 0 21 16,0 0-14-16,4 0-38 15,-1 0 33-15,1 0-43 16,0 0 0-16,3 2 17 16,1 3-17-16,0-5 12 15,4 3-12-15,0-1 1 16,3 1 9-16,0-3-10 0,2 0 0 16,1 0 3-16,2 0-3 15,0 0 4-15,0 2-4 16,-1-1 0-16,1 4-4 15,-1-2 4-15,2-3-2 16,-3 3-5-16,2-1-10 16,-1-1 4-16,-1 1-21 15,-1 0-15-15,-2 1 48 16,-2 0-22-16,1 0 12 16,-4 5 10-16,0-5 2 0,-2 2 3 15,0-3-4-15,-1 1 0 16,2 0-5-16,-3 0 5 15,-1-3-6 1,1 2 5-16,0-2 2 0,-3 2-4 16,2-2 3-1,-2 0 0-15,2 1-11 0,-1-1 11 16,-1 0-23-16,0 0-28 16,-1 0-30-16,-2 0 22 15,0 0-134-15,0 0-159 16,0 0-511-16</inkml:trace>
  <inkml:trace contextRef="#ctx0" brushRef="#br0" timeOffset="-57196.61">6261 12261 1497 0,'0'0'395'15,"0"0"-262"-15,0 0 14 16,0 0 26-16,0 0-76 16,0 0-4-16,0 0-81 15,9-17-11-15,-1 6 11 16,-2-1-11-16,3 1-2 0,-1 3-1 15,-1 2-20-15,-2-1 7 16,-2 6 11-16,-3 1-11 16,0 0 8-16,0 0 7 15,0 1 1-15,0 9 17 16,0 1-17-16,0 2 39 16,0 4-40-16,0 0-2 15,-1 0 2-15,-1 2 0 16,0 2 0-16,1-1 0 15,-1 1-76-15,0-5-83 16,2-5-325-16</inkml:trace>
  <inkml:trace contextRef="#ctx0" brushRef="#br0" timeOffset="-54298.76">5770 12770 1711 0,'0'0'386'0,"0"0"-271"16,0 0 60-16,0 0 19 15,0 0-100-15,0 0-42 16,0 0 30-16,0 0-16 16,0 0 34-16,0 0-43 15,0 0-6-15,0 0 4 16,0 0-32-16,0 0-2 15,0 0-21-15,0 0 10 16,0 0 19-16,0 0-29 16,0 0 1-16,0 0 25 15,0 0-13-15,0 0 14 16,0 0-12-16,0 0-15 16,3 0 65-16,-1 2-42 15,1 1-1-15,0-3 16 0,1 3-14 16,-1-3 12-16,0 2-27 15,1-2-9-15,-1 3 67 16,2-3-49-16,2 3 6 16,0-3 6-16,1 3-18 15,0 0 14-15,1-3-26 16,-1 2 0-16,2-2 12 16,0 3-12-16,0-3 0 15,0 0 10-15,2 0-9 0,-4 0 16 16,2 0-17-1,-1 0 0-15,-3 0 7 0,1 0-7 16,-2 0 0 0,0 0 3-16,-2 0 3 0,1 0 21 15,-1 0-27 1,-2 0 0-16,1 0 12 0,-2 0-12 16,2 0 0-16,-2 0 0 15,0 0 7-15,0 0-16 16,0 0 9-16,0 0-102 15,0 0-61-15,0 0-23 16,0 2-24-16,0 4-75 16,0-1-234-16,0-2-515 0</inkml:trace>
  <inkml:trace contextRef="#ctx0" brushRef="#br0" timeOffset="-52778.92">6276 12735 1360 0,'0'0'336'0,"0"0"-182"15,0 0 15-15,0 0-55 16,0 0-43-16,0 0-47 16,0 0 4-16,0-3 41 15,0 3-20-15,0 0 6 16,0 0 8-16,0 0-8 15,0 0 47-15,0 0-27 16,2 0-26-16,-2-3 33 16,0 3-30-16,0 0 14 15,0 0 12-15,0 0-32 16,0 0 41-16,0 0-61 16,0 0-10-16,0 0 28 15,0 0-28-15,0 0 7 16,0-3-6-16,0 3-16 15,0 0 44-15,-5-3-45 0,2 3 0 16,-3 0 6-16,3-3 2 16,-2 2 11-16,0 1-11 15,0 0-1-15,-2-3 49 16,3 3-50-16,-3 0-6 16,1 0 26-16,2 0-16 15,-3 0 5-15,0 0-15 16,2 0 1-16,-1 0 3 15,-1 0-4-15,0 0-3 16,1 3 2-16,-1-2 2 16,2 2 4-16,-2 0-5 0,2 0 0 15,0 0 3 1,0 0-3-16,0 2 0 0,0-2-6 16,0 2 12-16,2 0-4 15,0-2-2-15,-1 3 0 16,1-1-5-16,0 0 5 15,-1 1 0-15,2 2 0 16,2 0 1-16,0 0 19 16,0 3-20-16,0-1 0 15,0 3 13-15,0-6-13 16,0 3 1-16,0-3 0 16,7-1 5-16,-1 2 17 0,3-2-23 15,1-3 0-15,0 4 19 16,3-4-19-16,1 0 2 15,-1-3-2-15,2 0 9 16,-2 0 6-16,1 0-15 16,-1 0 0-1,1-3-8-15,-3 0 8 0,1-4-1 16,-1 1-20-16,-1-5-30 16,1 2 50-16,-3 2-47 15,-1-3 11-15,-1-1 36 16,0 5-8-16,-3-1 9 15,0 0 0-15,-1 0 0 16,0 2-2-16,-1-3 2 0,-1 2-6 16,2-2 0-1,-2 0 2-15,0 3 4 0,0-1-12 16,0 3 12-16,0-2-6 16,0 3 6-16,0 2 0 15,0 0 0-15,0-3 0 16,0 3 13-16,-2 0-13 15,1 0 0-15,-3 0-1 16,1 0 1-16,1 0 0 16,-1 0-2-16,-1 0 4 15,3 0 2-15,-2 0-4 16,1 0 0-16,1 0-6 16,1 0 6-16,-3 5-7 15,2 0 5-15,-1 1 4 16,1 2 1-16,-1 3-3 0,2 0 0 15,0-1-5-15,0 1 5 16,0 2 0-16,0-3-1 16,0 4 2-16,0-4 13 15,2 4-14-15,1-1 0 16,-2 1-3-16,3-2 3 16,-2 1 0-16,-2-5 0 15,1 1 6-15,-1-2 20 16,0 4-26-16,0-5 0 15,0 1 20-15,0 2-19 16,-1-1 10-16,-6 1-11 16,0-2 7-16,-1-4 17 15,-1 3-24-15,2-3 0 16,0-1 7-16,-2 1-6 16,1-3-1-16,1 3 0 0,0-3 1 15,2 0 5-15,0 3-6 16,1-3-15-16,-2 0 5 15,2 3-49-15,0-3 10 16,-1 1-38-16,0-1-43 16,0 0-16-16,0 0-79 15,-2 0-64-15,0 0-72 16,1 0-338-16</inkml:trace>
  <inkml:trace contextRef="#ctx0" brushRef="#br0" timeOffset="-51231.42">6256 13087 1689 0,'0'0'304'0,"0"0"-212"15,0 0-5-15,0 0-57 0,0 0-23 16,0 0-7 0,0 0 1-16,0 0 45 0,0 0 62 15,0 0 15-15,0 0-19 16,0 0-74-16,0 0-8 16,0 0-22-16,0 4 1 15,-3-4 11-15,-1 6-12 16,1-6 0-16,-2 3 2 15,2 1-2-15,-3-3 14 16,0-1-7-16,-2 0-6 16,-2 0 72-16,1 0-24 15,-1 0-1-15,0 0 2 16,0 0-11-16,2 0 8 16,1 0-37-16,0 0-4 15,2 0 33-15,0 0-38 16,0 0-1-16,-2 0 14 15,3 0-13-15,-3 0 19 0,2 0-20 16,0 0 0-16,2 0-2 16,-1 0 2-16,1 0-9 15,1 0 8-15,1 0-38 16,-1-1 5-16,0 1-80 16,1 0-37-16,-3 0-35 15,1 0-155-15,0 0-709 0</inkml:trace>
  <inkml:trace contextRef="#ctx0" brushRef="#br0" timeOffset="-50663.53">5907 13281 1283 0,'0'0'789'0,"0"0"-575"0,0 0-21 15,0 0 11-15,0 0-82 16,0 0-24-16,0 0-53 15,-3 0 32-15,3 0-18 16,0 0-8-16,0 0 14 16,6 0-31-16,6-3-19 15,5 3 45-15,4-3-36 16,4 3-12-16,4 0-2 16,3 0-4-16,-1 0 11 15,3 0-17-15,-3 0 0 16,1 0-3-16,0 0 3 15,0 0 0-15,1-3-1 16,0 0 3-16,-2 3-1 0,-5 0-1 16,-4 0-1-16,-5 0-8 15,-6 0 9-15,-2 0-1 16,-4 3 1-16,-2-3 0 16,1 3 5-16,-3-3-5 15,-1 0-12-15,0 0 3 16,2 0-19-16,-2 0-8 15,0 0-3-15,0 0-44 16,0 0 5-16,0 3-76 16,-9 1-96-16,-4 3-117 15,0 2-411-15</inkml:trace>
  <inkml:trace contextRef="#ctx0" brushRef="#br0" timeOffset="-50037.7">6141 13459 1590 0,'0'0'516'0,"0"0"-432"15,0 0 15-15,0 0 52 16,0 0-38-16,0 0-56 15,0 0 5-15,-27-36 50 0,21 36-34 16,-5 0 34 0,3 0 3-16,-4 0-43 15,2 6-9-15,-1 10-38 16,-3 5-5-16,3 6 56 16,-2 6-10-16,6 0 13 15,1 2 2-15,5-2-45 0,1-6 12 16,0-8-48-16,3-5 2 15,8-10 7-15,5-4-9 16,4-7-24-16,0-17-15 16,3-6-74-16,-2 0 25 15,-5-3-41-15,-3 6 2 16,-4 6 91-16,-6 4 12 16,-3 8 24-16,0 2 13 15,0 4 4-15,0 0 47 0,-2 3-43 16,-2 0-10-1,0 0 17-15,1 0-26 0,1 0 5 16,0 3-7 0,2 7 1-16,0 4 65 0,0 5-32 15,0 2 1-15,0 2 8 16,2 4-11-16,1 3 8 16,1 0-5-16,-4 0-35 15,0-3 68-15,0 1-38 16,-12-3 1-16,-5-1 16 15,-6-1-22-15,-4-3 3 16,-3-3-28-16,-1-3-28 16,-5-8-26-16,-15-6-167 0,5 0-273 15,7 0-509-15</inkml:trace>
  <inkml:trace contextRef="#ctx0" brushRef="#br0" timeOffset="-47412.89">6953 13121 1796 0,'0'0'508'16,"0"0"-357"-16,0 0 36 16,0 0-15-16,0 0-48 15,0 0-45-15,0 0-30 16,-10 0 23-16,10 0-22 0,0 0-13 15,0 0 65-15,0 0-35 16,0 0 17 0,0 0 17-16,0 0-5 0,0 0 13 15,0 0-53-15,0 0-34 16,0 0 38 0,0 0-43-16,0 0-4 0,0 0 8 15,0 0-15-15,0 0 39 16,5 0-22-16,6 0-4 15,3 0 11-15,4 0-30 16,2 0 0-16,4 0 0 16,4 0 0-16,0 0 0 15,-1 0 0-15,0 0 0 16,-3-3 0-16,-5 3 0 0,-2-3 0 16,-4 3 0-16,-3 0 0 15,-3 0 0-15,-2 0 0 16,1 0 0-16,-3 0 0 15,0 0 0-15,2 0-79 16,-2 3-107-16,0 3-148 16,-3 15 88-16,0-5-263 15,-6 2-281-15</inkml:trace>
  <inkml:trace contextRef="#ctx0" brushRef="#br0" timeOffset="-47166.01">7078 13386 2677 0,'0'0'553'15,"0"0"-426"-15,0 0 128 16,0 0-7-16,0 0-149 16,0 0-71-16,0 0 81 15,52 3-109-15,-23 4 0 16,-1-4 0-16,2 3 0 15,-1 5 0-15,-2-1 0 16,1-3 0-16,0 2 0 16,12-4-186-16,-8 1-348 15,-5-6-189-15</inkml:trace>
  <inkml:trace contextRef="#ctx0" brushRef="#br0" timeOffset="-41056.55">7843 12839 666 0,'0'0'1688'0,"0"0"-1371"0,0 0-207 16,0 0 51-16,0 0-13 16,0 0-100-16,-23-13 0 15,23 13-27-15,0 0 45 16,0 0 36-16,0 0 10 16,0 0 58-16,0 0-62 15,0 0-32-15,0 0 20 16,0 0-52-16,0 0-10 15,0 0 2-15,0 0-35 0,0 0 43 16,0 0-44 0,5 0 0-16,7 0 0 0,1 0 0 15,4 0 0 1,-1 3 0-16,2 1 0 0,-1-4 0 16,2 3 0-16,0 0 0 15,-1-3 0-15,0 1 0 16,1-1-71-16,-2 0-99 15,-3 3-169-15,0 1 98 16,1 2-237-16,-5-2-133 16,-2-1-1397-16</inkml:trace>
  <inkml:trace contextRef="#ctx0" brushRef="#br0" timeOffset="-40388.85">8190 12662 2555 0,'0'0'551'0,"0"0"-440"16,0 0 118-16,0 0-37 16,0 0-117-16,0 0-75 15,0 0 18-15,-6-10-28 16,22 10 10-16,-2 6 0 15,4-1-5-15,-4 1 5 16,3-3 0-16,-2 0-1 16,0-3-2-16,-4 0-5 15,2 0-49-15,-5 0-40 0,-1 0 62 16,-4 0-20-16,-2 0 28 16,-1 0 16-16,0 0 11 15,0 0 18-15,-1 0 14 16,-8 11-5-16,1 8 64 15,1 8 8-15,3 6 2 16,1 1-20-16,3 0-56 16,0-1 53-16,0-3-78 15,6-3 8-15,-2-6 2 16,2-1-10-16,-3-4 6 16,-3-2-6-16,0-1-54 15,0 1 54-15,0-4-92 16,0-1-58-16,0-1-40 15,-5-5-14-15,0-3-54 16,-4 0-88-16,3-8-242 0,-2-8-238 16,-2-1 359-16,0-5 467 15,-1 1 244-15,1 1 126 16,4-1-19-16,2 2-42 16,4 2-54-16,0 1-4 15,3-1-91-15,10 3-17 16,5 4-29-16,2 0-43 15,5 3-2-15,0 1-61 16,2 5 2-16,-2-3 5 16,0 4-15-16,-5 0-67 15,-5 0-99-15,-5 4-121 16,-5 3-228-16,-3 0-1466 0</inkml:trace>
  <inkml:trace contextRef="#ctx0" brushRef="#br0" timeOffset="-39897.53">8011 13225 61 0,'0'0'1946'0,"0"0"-1598"15,0 0-158-15,0 0 10 16,0 0-60-16,0 0-41 16,0 0-51-16,-2-7 16 15,17-2 6-15,2 1-34 16,-1 5 51-16,1 1-41 15,3 2 14-15,2 0 6 16,1 0-7-16,6 0 10 16,0 0-26-16,3 0-28 15,4 0 44-15,0 0-59 16,2-5 1-16,-2-1 15 0,-1-2-15 16,-2 3 11-16,-3-1-12 15,-6 6 0-15,-7-2-18 16,-6 2 18-16,-4 0-15 15,-2 0 2-15,-4 0-40 16,-1 0 20-16,0 0-69 16,0 5-31-16,-1 5 19 15,-18 7-154-15,2-1-231 16,-2-3-279-16</inkml:trace>
  <inkml:trace contextRef="#ctx0" brushRef="#br0" timeOffset="-39219.47">8303 13412 2034 0,'0'0'517'0,"0"0"-453"15,0 0 83-15,0 0 1 16,0 0-33-16,0 0-54 15,0 0-17-15,-48-27 61 16,36 28-53-16,-2 12 6 16,3 3 32-16,-1 8 21 15,2 3 24-15,2 9-37 0,1-1-38 16,6-2 24 0,1-3-71-16,0-6-12 15,0-8 13-15,11-5-14 16,2-8 4-16,3-3-4 15,3-5-13-15,3-14-10 0,-2-4 5 16,0-1-46-16,-1 0-7 16,-6-1-20-16,-3 4 44 15,-1 1 7-15,-6 2 22 16,-2 2 4-16,-1 4 14 16,0 1 0-16,0 4 0 15,0 4 12-15,0 0 32 16,0 3-26-16,-1 0-17 0,-1 0 28 15,2 10-28 1,0 10 6-16,0 1 20 0,0 4-17 16,0 2 40-16,0 0-36 15,0 3-13-15,0 0 45 16,0 0-30-16,0-3 10 16,-3 0 4-16,-4 2-29 15,-1-5 56-15,-4-2-34 16,-1 0-14-16,0-6 22 15,-3-2-14-15,3-4-11 16,-2-2-6-16,1-5 13 16,1 0-8-16,0 0-5 15,1-3-18-15,2 3-3 16,0-2-29-16,2-1-13 16,1 0-75-16,0 0-94 0,0 0 53 15,-1-7-138-15,2-10-281 16,-1 1-552-16</inkml:trace>
  <inkml:trace contextRef="#ctx0" brushRef="#br0" timeOffset="-39091.64">8183 13739 2131 0,'0'0'355'15,"0"0"-291"-15,0 0-64 16,0 0-39-16,0 0-477 0</inkml:trace>
  <inkml:trace contextRef="#ctx0" brushRef="#br0" timeOffset="-31585.73">7314 9919 1453 0,'0'0'779'15,"0"0"-585"-15,0 0-157 16,0 0 76-16,0 0-39 16,0 0-44-16,0-3-12 15,1 1-17-15,3 0 46 16,-1 1 6-16,0-1 3 0,-1 2 42 16,0 0-42-1,-2-1-4-15,2 1-1 0,-2 0-15 16,1 0 10-1,-1 0-46-15,2 0 6 0,-1 0 26 16,3 0-32 0,-1 0 1-16,1 0 19 0,-1 1-19 15,0 7 49-15,2 0-38 16,2 8-12-16,-1 0 58 16,1 6-43-16,0-3 0 15,1 1-12-15,-1-2 7 16,-2-3-4-16,2-3-6 15,-2-3 0-15,-2-3 2 16,0-3-2-16,-1-3 0 16,2 0-1-16,-1 0 9 0,0 0 8 15,4-8-16-15,0-4 0 16,1-1 5-16,-1-2-4 16,1 1-1-1,1 1 0-15,-2-2 12 16,3 1 14-16,-1-3-26 0,3 3 0 15,-2-3 1-15,1 0 0 16,-1 2-1-16,0 2 0 16,1-1 0-16,-1 4 0 15,-4 0 0-15,1 3-1 16,0 0-1-16,-1-1 4 16,-1 2 5-16,0 0-7 0,0 0 0 15,-1 0-3-15,-1 3 3 16,-1 0-3-16,0 0 3 15,-1 1 0-15,1 0 4 16,-1 0-4-16,-1 1 0 16,2-1-1-16,-2 2 1 15,0 0 0-15,0 0-2 16,0 0 4-16,0 0 1 16,0 0-3-16,0 0-44 15,0 0 29-15,0 0-81 16,0 0-29-16,0 0-133 15,-6 0-226-15,-3-1-517 0</inkml:trace>
  <inkml:trace contextRef="#ctx0" brushRef="#br0" timeOffset="-31402.06">7594 9785 2181 0,'0'0'521'15,"0"0"-406"-15,0 0-44 16,0 0 47-16,0 0-79 16,0 0-39-16,0 0-146 15,0 10-30-15,0-6-201 16,0 1-505-16</inkml:trace>
  <inkml:trace contextRef="#ctx0" brushRef="#br0" timeOffset="-31109.23">7594 9785 760 0,'-17'99'1596'0,"17"-99"-1237"15,0 0-227-15,0 0 107 16,0 0-97-16,0 0-64 16,0 0-33-16,0 0-33 15,0 0-12-15,0-3-14 16,0 0-4-16,0 3-5 15,0-2 23-15,0 2-23 0,0 0 23 16,0 0 0 0,0 0-10-16,0 0-1 0,0 0-41 15,0 0 25-15,0 0-118 16,0-3-15 0,0 0-21-16,0-1-44 0,0-4-16 15,-9 0-369-15,0 4-875 0</inkml:trace>
  <inkml:trace contextRef="#ctx0" brushRef="#br0" timeOffset="-30915.52">7503 9806 2176 0,'0'0'584'0,"0"0"-461"0,0 0 1 15,0 0-30-15,0 0-93 16,0 0-1-16,0 0-199 16,-9-29-144-16,9 29-264 15,-1 0-1117-15</inkml:trace>
  <inkml:trace contextRef="#ctx0" brushRef="#br0" timeOffset="-20559.88">5853 7129 1803 0,'0'0'504'0,"0"0"-315"15,0 0-5-15,0 0-11 16,0 0-104-16,0 0-27 15,0-25 55-15,0 24-60 0,0-1 10 16,0 2 7-16,0 0-14 16,0 0 47-16,0 0-51 15,0 0-26-15,0 0 41 16,0 0-45-16,0 0 6 16,0 0-12-16,0 5 8 15,2 6 20-15,3-1-28 16,0 2 0-16,0 2 24 15,0 1-13-15,0-2 7 16,0-1-17-16,-2-3 14 16,3-3 29-16,-3-3-44 15,-2-1 0-15,3-2 27 16,-1 0-11-16,0 0 11 16,3 0 3-16,0 0-19 15,4-9 77-15,2-5-78 0,-1-1-9 16,3-3 11-16,-4 0-11 15,0 2 13-15,-3 0-14 16,-2 5 1-16,-2 2 39 16,0 1-40-16,0 3 1 15,0 0 22-15,-2 2-22 16,1 0 15-16,-1 1-16 16,-1 1 0-16,2-1-2 15,-1 0 2-15,2 1-15 16,-2 1 0-16,2-2-79 15,3 2-83-15,7 0-92 0,-1 0-213 16,-1 0-188-16</inkml:trace>
  <inkml:trace contextRef="#ctx0" brushRef="#br0" timeOffset="-19336.56">7329 7117 1960 0,'0'0'389'0,"0"0"-168"0,0 0-60 16,0 0-62-16,0 0-42 15,0 0-40-15,0 0 24 16,2-30-41-16,-1 30 0 16,1 0 25-16,-1 0-10 15,1 0 29-15,2 9 20 16,-3 2-40-16,3 2 51 16,-1 3-75-16,0-2 7 15,1-1 10-15,-3-1-16 16,2-3-1-16,1 0 0 15,-1-4 8-15,3-1 10 16,-3-1-18-16,0-1 0 16,2-2 13-16,1 0 4 15,5 0 11-15,0-3-26 16,3-9 16-16,2 0 10 16,1-2-28-16,0 1 0 0,-2 1-8 15,0 1 17-15,-3 1-6 16,-1 2-3-16,-1-1 1 15,-1 3 47-15,-1-1-36 16,-3 2 0-16,2 0 21 16,-2 1-8-16,2-1 25 15,-3 0-50-15,2 2 9 16,-3-2 55-16,0 2-52 0,1 0 8 16,-3 1 34-16,-1 2-18 15,2 0 25-15,-2 0-37 16,0 0-22-1,0 0 74-15,0 0-67 0,0 0 6 16,0 0 7-16,0 0-21 16,0 0 37-16,0 0-38 15,0 0 0-15,0 0 25 16,0 0-24-16,0 0 0 16,0 0 21-16,0 0-21 15,0 0 47-15,0 0-48 16,0 0 0-16,0 0 12 15,0 0-3-15,0 0-9 16,0 0 0-16,0 0 0 16,0 0 0-16,0 0 0 0,0 0 0 15,0 0 0-15,0 0 0 16,0 0 0 0,0 0 0-16,0 0 0 0,0 0 0 15,0 0-71-15,0 0-163 16,-22 19-219-16,-4 5-150 15,-4 3-1046-15</inkml:trace>
  <inkml:trace contextRef="#ctx0" brushRef="#br0" timeOffset="-18422.04">5104 8540 1798 0,'0'0'682'16,"0"0"-544"-16,0 0-32 15,0 0 21-15,0 0-100 16,0 0-27-16,0 0-1 0,0 0-99 15,0 0-21 1,0 0-85-16,0 0-1 0,0 0 8 16,0 0-304-16,4 7-814 0</inkml:trace>
  <inkml:trace contextRef="#ctx0" brushRef="#br0" timeOffset="-15120.24">4613 8404 5 0,'0'0'937'0,"0"0"-712"16,0 0-137-16,0 0 7 0,0 0 35 15,0 0-86-15,0 0-44 16,0-15-58-16,2 15-45 16,0 0-49-1,-1 0-73-15,1 0-464 0</inkml:trace>
  <inkml:trace contextRef="#ctx0" brushRef="#br0" timeOffset="-13198.91">4532 8473 1438 0,'0'0'531'0,"0"0"-429"0,0 0 7 16,0 0-22-16,0 0-39 15,0 0-24-15,0 0-23 16,0 0-1-16,0 0 0 15,0 0 0-15,0 0 36 16,0 0 14-16,0 0 1 16,0 0 4-16,0 0-36 15,0 0 9-15,0 0-28 16,0 0 1-16,0 0 14 16,0 0-15-16,0 0 0 15,0 0 11-15,0 0-10 16,0 0 14-16,0 0-15 15,0 0 0-15,0 0 6 16,0 0-6-16,0 0-4 0,0 0 4 16,0 0 1-16,0 0 21 15,0 0-17-15,0 0-4 16,0 0 46-16,0 0-46 16,0 0 9-16,0 0 7 15,0 0-10-15,0 0 26 16,0 0-32-16,0 0 1 15,0 0 60-15,0 0-53 16,0 0 14-16,0 0 11 16,0 0-25-16,0 0 37 15,0 0-46-15,0 0 2 16,0 0 22-16,0 0-24 16,0 0 0-16,0 0-1 15,0 0 9-15,0 0-25 16,0 0 17-16,0 0-97 0,0 0-67 15,0 0-212-15,0-6-996 0</inkml:trace>
  <inkml:trace contextRef="#ctx0" brushRef="#br0" timeOffset="-12249.48">5480 6745 1124 0,'0'0'1047'16,"0"0"-849"-16,0 0-140 16,0 0 47-16,0 0-24 15,0 0-64-15,0 0-17 0,-14-8-13 16,14 8-147-16,0 0-19 16,0 9-133-16,0 0-489 0</inkml:trace>
  <inkml:trace contextRef="#ctx0" brushRef="#br0" timeOffset="-11562.49">7402 8751 1415 0,'0'0'218'0,"0"0"-161"16,0 0-40-16,0 0 21 15,0 0 65-15,0 0-86 0,0 0-16 16,-13-11 59-1,13 11 29-15,-2-2 21 0,1 2-42 16,-3 0-42-16,2 0 43 16,-1 0-69-16,0-2 0 15,2 2-1-15,-3 0-4 16,1-1-27-16,0-1-10 16,-1 1-16-16,1-1 52 15,-1 1-16-15,-1-1 8 16,2 1 13-16,-2-1-10 15,1-1-7-15,0 0-100 16,-3-3-134-16,2 2-17 16,0-3-481-16</inkml:trace>
  <inkml:trace contextRef="#ctx0" brushRef="#br0" timeOffset="-8827.6">4545 8606 1114 0,'0'0'593'16,"0"0"-442"-16,0 0-142 15,0 0-9-15,0 0-244 16,0 0-623-16</inkml:trace>
  <inkml:trace contextRef="#ctx0" brushRef="#br0" timeOffset="103481.53">12651 3953 1420 0,'0'0'381'16,"0"0"-231"-16,0 0-11 15,0 0-60-15,0 0-33 16,0 0 29-16,0 0-48 16,2 0 40-16,-2 0 32 15,0 0-35-15,0 0 48 0,0 0-75 16,0 0-6-16,0 0 26 15,0 0-36 1,0 0 7-16,0 0-28 0,0 0 14 16,0 0 19-16,0 0-33 15,0 0 0-15,0 0 27 16,0 0-12-16,0 0 24 16,0 0-6-16,0 0-25 15,0 0 86-15,0 0-93 16,0 0 14-16,0 0 17 15,0 0-25-15,2 0 10 16,-1 0-17-16,1 6 0 0,1 2 27 16,1 3-21-1,-1-1-6-15,0 3 28 0,-1-2-13 16,1 3 30-16,0-2-45 16,-1 2 1-16,0 0 52 15,0 0-52-15,-2-1 12 16,1 1 8-16,-1-2-12 15,2-3 18 1,0-2-27-16,-1-2 0 0,-1-2 3 16,0-2-3-16,2-1 0 15,-2 2-1-15,0-2 10 16,0 0 18-16,0 0-27 16,0 0 0-16,0 0 54 15,0 0-40-15,0 0 7 0,2 0 4 16,1 0-24-16,2-6 52 15,0-2-53-15,1-2 0 16,3-4 6-16,1-2-5 16,0 0-1-16,0-4 0 15,0 0 1-15,-1 1 5 16,-2-1-6-16,0 5 0 16,-1 0-6-16,-3 4 7 15,0 1-1-15,0 3 0 16,-1 0 8-16,2 1 1 15,-3 0-9-15,1 2-3 16,2 0 1-16,-3 0 4 16,1 1 1-16,1 0-3 15,-2 0 0-15,2 3 3 16,-3-3-3-16,1 2 0 16,-1 1 27-16,0-2-8 0,2 2 26 15,-2 0-45-15,0 0 8 16,0 0 19-16,0 0-27 15,0 0 0-15,0 0-2 16,0 0 8-16,0 0-3 16,1 0-3-16,1-1-58 15,5-2-20-15,6-6-147 16,0 0-136-16,-1 0-577 0</inkml:trace>
  <inkml:trace contextRef="#ctx0" brushRef="#br0" timeOffset="105026.11">15415 4009 1857 0,'0'0'501'0,"0"0"-352"16,0 0 14-16,0 0 8 16,0 0-132-16,0 0-9 15,0 0 25-15,-3-34 7 16,3 34 30-16,0 0-39 16,0 0-17-16,0 0 60 0,0 0-77 15,0 0-3-15,0 0-10 16,0 0 2-16,0 2-1 15,0 4-7-15,0 5 0 16,0 2 5-16,0 2 2 16,0 1-4-16,0 2 21 15,1 2-23-15,1-3 67 16,-2 1-55-16,2-1-11 16,1-2 44-16,-1-1-40 15,0-6 14-15,-1-1-16 16,-1-4 11-16,2-2 23 15,-2 1-31-15,1-2-4 16,-1 0 68-16,4 0-25 0,1-2 16 16,2-9-52-1,4-2 16-15,1-5-2 0,3 0-24 16,-1-1 0 0,-1-1 0-16,0-1 1 0,-1 1 10 15,-1 1-11-15,1 3 0 16,-4-2 7-16,2 5-7 15,-3 2 0-15,0 2 20 16,-3 1-13-16,0 0 26 16,-2 3-33-16,1-1 9 15,1 2 24-15,-3 1-33 16,1 0 0-16,-2 2 19 16,0 1-18-16,1-2 43 15,-1 2-44-15,0 0 0 0,0 0 38 16,0 0-38-16,0 0 0 15,0 0 12-15,0 0-12 16,0 0 0-16,0 0 0 16,0 0 0-16,0 0 0 15,0 0 0-15,0 0 0 16,0 0 0-16,0 0 0 16,0 0 0-16,0 0-24 15,0-5-168-15,0-1-277 16,-1-1-579-16</inkml:trace>
  <inkml:trace contextRef="#ctx0" brushRef="#br0" timeOffset="105168.24">15555 4002 1376 0,'0'0'0'0</inkml:trace>
  <inkml:trace contextRef="#ctx0" brushRef="#br0" timeOffset="105994.05">12503 4298 1602 0,'0'0'245'15,"0"0"-169"-15,0 0-24 16,0 0-52-16,0 0-273 16,0 0-401-16</inkml:trace>
  <inkml:trace contextRef="#ctx0" brushRef="#br0" timeOffset="125466.28">7232 651 1480 0,'0'0'547'0,"0"0"-421"16,0 0 121-16,0 0-108 15,0 0-44-15,-2 0-19 16,2 0-34-16,0 0 30 15,0 0-35-15,0 0 8 0,0 0 48 16,0 0-32 0,0 0 0-16,0 0 1 0,0 0-38 15,0 0 42-15,0 0-44 16,0 0-22-16,0 0 37 16,0 0-36-16,0 0 13 15,0 0-14-15,0 0 0 16,0 1 8-16,0 2-8 15,9 0 0-15,1 2 7 16,1-2-7-16,2 0 18 16,4 0-18-16,4-1 1 15,2-2 12-15,2 0-13 16,2 0-4-16,1 0 4 0,-3 0 0 16,-1 0 7-1,-6 0-7-15,-3 0 0 16,-5 0-13-16,-3 0 13 15,-2 0-18-15,-4 0 18 0,1 0-18 16,-2 0-7-16,0 0-40 16,0 0-68-16,2 0-41 15,0 0-164-15,-1-2-573 0</inkml:trace>
  <inkml:trace contextRef="#ctx0" brushRef="#br0" timeOffset="125948.95">7697 693 2254 0,'0'0'307'16,"0"0"-157"-16,0 0 7 15,0 0-58-15,0 0 5 16,0 0-101-16,0 0 3 16,33-28 5-16,-20 15-5 15,0 0-6-15,-1 1 0 16,0 0 0-16,-4 1 7 16,-1 4-7-16,-2 1-1 0,-1 1 1 15,-3 4 0-15,-1 1 0 16,0 0 4-16,0 0 8 15,0 1-9-15,0 10 9 16,0 5-12-16,0 4 50 16,0-1-1-16,0 1 1 15,2-2-50-15,-1-2 18 16,1 0 4-16,-2-3-22 16,0-1 0-1,0 0 0-15,0 0 1 0,0-2-1 16,0 3-24-16,0-2-59 15,-3-1 19-15,0-3-104 16,1 0 7-16,2-4-39 16,0 0-140-16,0-3-355 0</inkml:trace>
  <inkml:trace contextRef="#ctx0" brushRef="#br0" timeOffset="126354.18">8096 470 1587 0,'0'0'480'0,"0"0"-252"15,0 0-29 1,0 0-102-16,0 0-33 15,0 0-33-15,0 0 23 16,-51 81 2-16,40-44 16 0,2-1 66 16,5-2-68-16,4-2-39 15,0-6 22-15,0-4-22 16,10-6-10-16,3-3-21 16,0-5 2-16,-1-5 13 15,2-3-15-15,-4 0-5 16,-6-5-8-16,-4-6 5 15,0 0 8-15,-8 3-6 16,-14-2 6-16,-3 6-16 16,-1 4 16-16,2 0-23 15,4 0-62-15,4 11-126 16,4 0-99-16,5 0-447 0</inkml:trace>
  <inkml:trace contextRef="#ctx0" brushRef="#br0" timeOffset="127283.15">8018 445 1659 0,'0'0'316'16,"0"0"-80"-16,0 0-30 0,0 0-90 16,0 0 18-16,0 0-84 15,0 0 13-15,-17-23 1 16,17 20 12-16,0 0 19 16,0 2-43-16,0-2-24 15,0-2 43-15,0 1-62 16,8-1 9-16,5 1-18 15,4-1 6-15,1 4 0 16,1 1-6-16,1 0 0 16,-2 4-14-16,-3 11 14 15,-3 3 0-15,-7 5-1 0,-5 4 2 16,0 3-3-16,-17 0 2 16,-4 2 0-1,-4-3 11-15,1-2-11 16,3-5 0-16,4-2 2 0,5-4 10 15,4-2 12-15,4-3-24 16,4 0 0-16,0-1 8 16,0 1-7-16,7 0 6 15,5-1-7-15,1 1 1 16,2-3 9-16,4-2-10 16,2-2 0-16,4-3 4 15,2-1-4-15,3 0-30 16,8 0-199-16,-7-8-288 15,-8 0-679-15</inkml:trace>
  <inkml:trace contextRef="#ctx0" brushRef="#br0" timeOffset="127867.3">7645 947 1498 0,'0'0'534'0,"0"0"-370"15,0 0 62-15,0 0-85 16,0 0-21-16,0 0-3 16,0 0-31-16,8 0 21 15,5 0-34-15,6 0-22 16,3 0 2-16,4 0-35 15,6 0 1-15,1 0-19 16,4 0 17-16,3 2 2 16,3 1-19-16,2 0 0 0,0 1 0 15,-1-1 0-15,-3 0 5 16,-3 0-5-16,-5-1 0 16,-3-2-6-16,-3 0 6 15,-5 0-16-15,-4 0 15 16,-3 0 2-16,-4 0-7 15,-5 0 5-15,-4 0 1 16,0 0-11-16,-2 0 11 16,0 0-18-16,0 0 3 15,0 0-37-15,0 0-13 16,-6 0-87-16,-12 0-33 16,0 0-80-16,-2 0-363 0</inkml:trace>
  <inkml:trace contextRef="#ctx0" brushRef="#br0" timeOffset="128316.94">8021 1094 1416 0,'0'0'886'15,"0"0"-738"-15,0 0 19 16,0 0-91-16,0 0-36 16,0 0-10-16,0 0-30 0,-77 6 20 15,57 11-19-15,-5 9-1 16,-1 11 74-16,2 10 12 16,3 7 49-1,7 3-36-15,8-4-48 0,6-6 45 16,0-10-67-16,10-8-11 15,11-10 20-15,3-10-23 16,5-7-3-16,1-2-12 16,2-15 1-16,-6-9 10 15,-4-3-11-15,-10-2-11 16,-10 2 11-16,-2 3 2 16,-10 3 20-16,-12 5-14 15,-3 5-7-15,-2 4 51 0,0 4-52 16,5 3-17-1,4 0 17-15,5 0-35 0,6 0-62 16,7 3-158-16,0-1-235 16,8-2-299-16</inkml:trace>
  <inkml:trace contextRef="#ctx0" brushRef="#br0" timeOffset="129283.74">8632 944 1585 0,'0'0'393'15,"0"0"-121"-15,0 0-29 16,0 0-60-16,0 0-16 16,0 0-29-16,0 0-37 15,-8 3 24-15,8-3-49 16,0 0 15-16,0 0-1 16,0 0-16-16,0 0 41 15,0 0-49-15,0 0-27 0,0 0 17 16,0 0-44-16,0 0-3 15,1 0-9-15,6 0 7 16,5 0 20-16,3 0-27 16,3 0 1-16,2 2 18 15,4-1-19-15,1-1 12 16,0 0-12-16,0 2 1 16,0-2 7-16,-1 0-8 15,-3 1 0-15,1-1-1 16,-3 0 2-16,-6 0 8 15,-1 0-9-15,-4 0 0 16,-5 0 4-16,0 0-4 16,-3 0 0-16,2 0 6 15,-2 0-6-15,0 0 7 16,0 0-7-16,0 0-4 0,0 0-20 16,0 0-47-16,0 0-191 15,0 0-26-15,-10 0-204 16,-3 0-526-16</inkml:trace>
  <inkml:trace contextRef="#ctx0" brushRef="#br0" timeOffset="129507.06">8719 1138 2414 0,'0'0'593'0,"0"0"-422"15,0 0 28-15,0 0 39 16,0 0-136-16,0 0-27 16,0 0-18-16,97 0-56 0,-65-1 26 15,1-1-27-15,-1 2-122 16,-3 0-98-16,4 0-95 16,-8 0-263-16,-7 0-730 0</inkml:trace>
  <inkml:trace contextRef="#ctx0" brushRef="#br0" timeOffset="134166.56">9438 875 127 0,'0'0'1717'0,"0"0"-1464"16,0 0-141 0,0 0-11-16,0 0-17 0,0 0-82 15,0 0-2-15,-3 0-97 16,3 2-42-16,0-2-51 15,0 1-209-15</inkml:trace>
  <inkml:trace contextRef="#ctx0" brushRef="#br0" timeOffset="140442.55">11369 9987 506 0,'0'0'698'0,"0"0"-508"16,0 0-55-16,0 0-10 15,0 0-41-15,0 0-69 16,4-5 13-16,-4 2-28 0,2 1 0 16,-2 1 22-16,0 1 48 15,0 0 45-15,0 0-32 16,0 0-31-16,0 0 29 15,0 0-43-15,0 0 2 16,0 0 0-16,0 0-31 16,0 0 28-16,0 0-32 15,0 0-4-15,0 0 32 16,0 0-31-16,0 0 2 16,1 0-2-16,2 0 5 15,1 0 30-15,1 0-36 16,1 0 0-16,0 0 14 15,0 0-14-15,1 1-1 16,1 1 0-16,1-1 0 0,-1-1 3 16,0 2-3-16,2-2-3 15,-1 0-4-15,1 0-7 16,-2 0 4-16,-1 0-2 16,0 0-3-16,-3 1-7 15,2 0 22-15,-3 2-25 16,2-1-2-16,0 0-23 15,0-1 11-15,0-1 8 16,2 0 15-16,-2 0 1 16,0 2 15-16,0-1-12 15,-4 1 12-15,2-1 0 0,0 1 0 16,-2-2-2 0,1 3-7-16,-1-2-4 0,-1-1-3 15,2 2-21 1,-1-1-29-16,2 1-3 0,-2-2 3 15,2 1-11-15,-1 2-46 16,-1 0 8-16,-1 0-141 16,0 2-246-16</inkml:trace>
  <inkml:trace contextRef="#ctx0" brushRef="#br0" timeOffset="140940.5">11420 10187 1326 0,'0'0'720'0,"0"0"-552"0,0 0-73 16,0 0-24-16,0 0-58 15,0 0 0-15,0 0-13 16,28-36 0-16,-24 32-23 15,-1 1 23-15,-2 1 0 16,-1 2 7-16,2 0 4 16,-2 0-11-16,0 0 55 15,1 0-54-15,-1 5 16 16,3 8 28-16,-2-2-21 16,-1 5 8-16,2-2-32 15,-2 2 6-15,0-3 2 16,0 0-8-16,0-1-11 15,0 1-38-15,0 3-157 16,0-3-193-16,0-2-896 0</inkml:trace>
  <inkml:trace contextRef="#ctx0" brushRef="#br0" timeOffset="145947.21">11430 10184 1515 0,'0'0'393'0,"0"0"-215"15,0 0-69-15,0 0 24 16,0 0-41-16,0 0-50 0,0 0 81 16,0 0-32-1,0 0-22-15,0 0 13 16,0 0-39-16,0 0-10 0,0 0-33 16,0 0 6-16,0 0 9 15,0 0-15-15,0 0 0 16,0 0 19-16,0 0 35 15,0 0 25-15,0 0-34 16,0 0-39-16,0 0 54 16,0 0-60-16,0 0 0 15,0 0 13-15,3 0-11 0,6-3 8 16,1-1-10 0,0-4 0-16,0 1-6 15,-3 1 6-15,2-2-19 0,0-1 17 16,-5 2-14-16,2-2 16 15,-3 1-23 1,0 1-1-16,-1 2 6 0,-2 2 18 16,0 0-9-16,0 3 8 15,0 0 2-15,0 0-9 16,0 0 8-16,0 0 0 16,0 0-13-16,0 0 13 15,0 0-6-15,0 0 5 16,0 0 1-16,0 0-12 15,0 0 12-15,0 0 0 16,0 0-6-16,0 0 6 0,0 0 0 16,0 0 0-16,0 0 1 15,0 0 1-15,0 6-2 16,0 2 0-16,0-1-3 16,0 2 3-16,0 2 0 15,2-1 0-15,1 4 1 16,-2 1 25-16,3 3-26 15,-1 1 11-15,-1 2 25 16,1-4-23-16,-1 3 7 16,0-3-20-16,-2-3 12 15,1 0 3-15,-1-4-15 16,0 1 0-16,0-4 2 16,0-2-1-16,0-1 7 0,0 0-8 15,0-3 0-15,0 1 17 16,0-1-17-16,0-1 0 15,0 2 10-15,0-1-10 16,0 2 15-16,0-2-15 16,0 2 0-16,0-1 3 15,0-1-3-15,0 1 0 16,0 1-1-16,0-1 2 16,0-1 4-16,0 1-5 15,0-2 0-15,0 1-1 16,0-1 1-16,0 0-5 15,0 0 4-15,0 0-31 16,0 0-23-16,-7-1-189 16,-1-6-210-16,2 1-381 0</inkml:trace>
  <inkml:trace contextRef="#ctx0" brushRef="#br0" timeOffset="146199.74">11478 10419 2032 0,'0'0'590'0,"0"0"-445"16,0 0 46-16,0 0-56 15,0 0-72-15,0 0-44 16,0 0-10-16,67-24 20 0,-49 18-29 16,-1 3 0-1,0 0-5-15,0 2 5 0,-4 1-1 16,0 0 0-16,-1 0-64 15,-2 0 10 1,0 4-74-16,-3 1-4 16,3 2-49-16,-4-6-149 0,-1 1-488 0</inkml:trace>
  <inkml:trace contextRef="#ctx0" brushRef="#br0" timeOffset="147363.31">13872 9485 1744 0,'0'0'627'0,"0"0"-434"16,0 0 26-16,0 0-44 16,0 0-50-16,0 0-50 15,0 0-45-15,-10-28 11 16,9 28-41-16,1 0 15 16,-2 7 1-16,-1 13-8 15,-1 8 2-15,1 7 45 16,2 2 1-16,1-2 17 0,0-3-44 15,0-5-20 1,0-8 16-16,7-5-24 0,0-8-2 16,2-6-24-1,-1-4-38-15,2-17 2 0,-1-12-47 16,-3-4 23-16,-2-4 52 16,-4 1-17-16,0 7 50 15,0 7 21-15,0 10 45 16,0 8 60-16,0 8-35 15,0 0-77-15,5 18 80 0,5 6-8 16,3 3-25 0,4-1-46-16,3-4-9 0,3-5-12 15,4-10 5-15,5-7-115 16,-1-4 16 0,1-19-19-16,-5-7 45 0,-5-3 42 15,-7 0 32-15,-7 2 0 16,-5 5 0-16,-3 4 37 15,0 6 72-15,0 5-37 16,-4 6-6-16,-2 0-16 16,2 5-50-16,1 0 43 15,-1 0-43-15,2 10 0 16,-1 11 6-16,1 7-5 16,-1 4 36-16,1 5 7 15,0 4 7-15,-1-1 69 0,1 2-89 16,1-7-8-1,1-5 5-15,0-6-27 0,0-7 14 16,0-8-15-16,0-6-45 16,0-3 13-16,0 0-130 15,0 0-55-15,0-3 9 16,5-10-138-16,0 0-149 16,0 2-377-16</inkml:trace>
  <inkml:trace contextRef="#ctx0" brushRef="#br0" timeOffset="147797.62">14361 9383 1714 0,'0'0'846'16,"0"0"-689"-16,0 0 67 15,0 0-52-15,0 0-73 16,0 0-72-16,0 0-18 15,-61-13 19-15,50 32-22 16,1 5 12-16,3 6 66 16,2 2-8-16,5-1-2 15,0 1-16-15,3-4-38 16,11-2 38-16,4-4-58 16,2-7 0-16,0-1 7 15,0-2-7-15,-3-2 0 16,-2 1 0-16,-6-1 1 15,-6 0 5-15,-3 0-6 16,0 1 0-16,-12-2 9 16,-6 0 18-16,-3-2 22 15,4-4 4-15,-1 0-31 16,5-1 43-16,5-1-65 0,3-1 0 16,1 0-11-16,4 0 8 15,0 0-105-15,0 0-142 16,0 0-62-16,2-1-38 15,6-8-229-15,-1 0-803 0</inkml:trace>
  <inkml:trace contextRef="#ctx0" brushRef="#br0" timeOffset="148206.17">14586 9457 1279 0,'0'0'408'0,"0"0"-120"16,0 0-79-16,0 0 38 15,0 0-87-15,0 0-56 16,0 0 40-16,-10-30-17 0,7 27-30 15,-2 3-21 1,-2 0-41-16,-1 0 16 0,-2 0-51 16,0 7 0-16,-2 11 24 15,1 9-15-15,-1 9 15 16,2 9 33-16,5 5-20 16,5 0 41-16,0-5-64 15,8-9-13-15,14-7 19 16,6-10-20-16,6-10-8 15,1-8-20-15,0-1-64 16,-4-4 19-16,-2-23-128 16,-9 2-153-16,-7-1-642 0</inkml:trace>
  <inkml:trace contextRef="#ctx0" brushRef="#br0" timeOffset="148399.29">14845 9527 2706 0,'0'0'617'16,"0"0"-557"-16,0 0-32 15,0 0-25-15,0 0-3 16,0 0-265-16,0 0-516 0</inkml:trace>
  <inkml:trace contextRef="#ctx0" brushRef="#br0" timeOffset="148579.91">14870 9783 2365 0,'0'0'617'16,"0"0"-488"-16,0 0-23 15,0 0 89-15,0 0-168 16,0 0-27-16,0 0-99 16,32 2-162-16,-24-2-193 15,-1 0-368-15</inkml:trace>
  <inkml:trace contextRef="#ctx0" brushRef="#br0" timeOffset="148965.25">15136 9394 1719 0,'0'0'921'16,"0"0"-700"-16,0 0-99 15,0 0 89-15,0 0-127 16,0 0-54-16,0 0 9 15,-43 81-8-15,43-50 16 0,0 2-26 16,7-3-6 0,4-1 60-16,5-3-56 0,2-4-10 15,0-3 20-15,-2 0-17 16,-1-3 12 0,-1 0-24-16,-4-3 7 0,-5-1 23 15,-2-3-29-15,-3-3-1 16,0-3 18-16,0-1-9 15,-5-2 21-15,-8 0-30 16,-2-7-68-16,-3-7-29 16,-1-7-122-16,-1-12-100 15,3 4-200-15,5 1-505 0</inkml:trace>
  <inkml:trace contextRef="#ctx0" brushRef="#br0" timeOffset="149105.88">15176 9421 2008 0,'0'0'593'16,"0"0"-406"-16,0 0 2 16,87-45-31-16,-58 36-92 15,-1 4-66-15,19 3-58 16,-9 2-223-16,-3 0-324 0</inkml:trace>
  <inkml:trace contextRef="#ctx0" brushRef="#br0" timeOffset="149254.48">15392 9553 2297 0,'0'0'689'16,"0"0"-579"-16,0 0-93 16,0 0-17-16,0 0-87 0,0 0-488 15,0 0-1721-15</inkml:trace>
  <inkml:trace contextRef="#ctx0" brushRef="#br0" timeOffset="161039.33">10213 11143 2034 0,'0'0'501'16,"0"0"-382"-16,0 0 45 16,0 0-40-16,0 0-84 15,0 0 62-15,0 0-47 16,-3-4 23-16,1 4 46 16,2 0 38-16,0 0 38 15,-1 0-71-15,1 0-53 16,0 0 55-16,0 0-95 15,0 0-15-15,0 0-21 16,0 0 0-16,0 0 0 16,0 0 0-16,0 0 0 0,6 4 0 15,4 2 0-15,3-3 0 16,4 3 0-16,2 1 0 16,2-1 0-16,1 2 0 15,1-5 0-15,2 3 0 16,-1-2 0-16,-2 1 0 15,-3-2 0-15,35 6-270 110,-54-9-108-110,-5 3-137 0,-5-3-254 15</inkml:trace>
  <inkml:trace contextRef="#ctx0" brushRef="#br0" timeOffset="162541.34">10278 11438 2550 0,'0'0'701'16,"0"0"-529"-16,0 0 76 0,0 0-77 16,0 0-114-1,0 0-11-15,0 0-43 0,77 0 15 16,-53 0 5 0,308-5-4012 77,-304 2 3989-77,2-2 0-16,-1 0 0 16,-17 2 0-16,28 0 0 0,-21-5 0 15,4 2 0 1,-15-1 0-16,-3 1 0 0,1-5 0 15,6 1 0 1,-2 3 0-16,-3-5 0 0,0 1 0 16,-1-2 0-16,3-1 0 15,-1-8 0-15,2 13 0 16,0-6 0-16,2-2 0 16,0 2 0-16,-4 3 0 15,0 2 0-15,-1 1 0 16,-2 4 0-16,-2-1 0 15,-1 3 0-15,-2 2 0 16,0-1 0-16,0 1 0 16,0 1 0-16,0 0 0 0,0-3 0 15,0 3 0-15,-3-6 0 16,-1 1 0-16,2 2 0 16,2-6 0-1,0 2 0-15,0-3 0 0,0 6 0 16,0-3 0-16,0 4 0 15,0 3 0-15,0 0 0 16,0 0 0-16,0 10 0 16,-3-1 0-16,-4 2 0 15,-1-1 0-15,0 1 0 16,1-2 0-16,0-2 0 16,1 1 0-16,-1-2 0 15,5-3 0-15,-5 1 0 16,1 1 0-16,-5 2 0 15,2-2 0-15,1-1 0 0,-1 4 0 16,3-5 0-16,-1 1 0 16,4-1 0-16,1 0 0 15,2-3 0-15,0 0 0 16,0 0 0-16,0 0 0 16,0 0 0-16,0 0 0 15,2 0 0-15,1 0 0 16,-2-3 0-16,-1 3 0 15,2 0 0-15,0 0 0 16,-2 0 0-16,2 0 0 16,-1 0 0-16,1 0 0 0,-1 0 0 15,3 0 0 1,-1-4 0-16,1-1 0 16,-1 1 0-16,1-1 0 15,-1 1 0-15,-2-1 0 0,3 2 0 16,-2 0 0-16,-1 2 0 15,-1-1 0-15,2-1 0 16,-2 2 0-16,1-2 0 16,1 0 0-16,0-2 0 15,0 1 0-15,1-4 0 16,0 4 0-16,-2 1 0 16,2-3 0-16,-3 4 0 15,0 1 0-15,0 1 0 16,0 0 0-16,0 0 0 15,0 0 0-15,0 0 0 0,0 0 0 16,0 0 0 0,0 0 0-16,0 0 0 0,0 0 0 15,-3 0 0-15,-3 0 0 16,-2 0 0-16,-1 0 0 16,3 0 2152-16,6 0-1604 15,0 0-422-15,0 0 77 16,0 0-109-16,0 0-73 15,0 0 5-15,0 0-25 16,-7-5 21-16,7 5-7 16,0 0 11-16,0 0 83 15,0 0-76-15,0 0-21 0,12 0 18 16,3 0-15-16</inkml:trace>
  <inkml:trace contextRef="#ctx0" brushRef="#br0" timeOffset="163474.27">11319 11213 0 0,'7'0'0'16,"0"-1"0"-16,5-2 0 16,-5-2 0-16,-1 4 0 15,-5-1 0-15,1-1 0 16,-1 0 0-16,-1 0 0 16,0-1 0-16,0-2 0 15,0 0 0-15,-4 0 0 16,-5 1 0-16,-1 2 0 0,-10 0 0 15,-5 3 0-15,-5 0 0 16,10 0 0-16,2 6 0 16,9 2 0-16,1 1 0 15,-7-5 0-15,1 2 0 16,3-6 0-16,1 3 0 16,2-3 0-16,-2 0 0 15,0 0 0-15,0 0 0 16,-2 0 0-16,0 0 0 15,1 0 0-15,-2 0 0 16,2 2 0-16,-1-2 0 0,2 0 0 16,0 0 0-16,0 0 0 15,1 0 0-15,-2 0 0 16,1 0 0-16,-4 0 0 16,7 0 0-1,-2-2 0-15,2-1 0 0,3 3 0 16,-2-3 0-16,3 3 0 15,0-1 0-15,1-1 0 16,0 2 0-16,0-1 0 16,2-2 0-16,0 0 0 15,0-2 0-15,0 1 0 16,0 0 0-16,0 3 0 0,0 1 0 16,0 0 0-1,-1 0 0-15,-2 0 0 16,-3 0 0-16,3 5 0 0,2-2 595 15,1-3 536-15,0 0-902 16,0 0-89-16,0 0-40 16,0 0-56-16,0 0-4 15,0 0-40-15,-3 0 16 16,3 0 16-16,0-2-24 16,4 2 27-16,3 0-33 15,3 0-2-15,5 3 25 16,2 5-25-16,5-1 1 15,1 1-1-15,3-1 9 16,2 1-6-16,-2-1-3 16,1 1-13-16,-2-1 13 0,-3 1-61 15,-1-4-8-15,-1 2-2 16,-3-3-26-16,0 0 27 16,-4-1-79-16,-1-2 22 15,-4 1 67-15,-1 1 5 16,-2-2 8-16,-1 3 34 15,-3-3 13-15,-1 0 13 16,0 0 6-16,0 0-3 16,0 0 13-16,0 0-29 15,0 0-122-15,-5 0-131 16,-1-3-925-16</inkml:trace>
  <inkml:trace contextRef="#ctx0" brushRef="#br0" timeOffset="164088.7">11428 11197 614 0,'0'0'1601'16,"0"0"-1269"-16,0 0-241 16,0 0 13-16,0 0-71 15,0 0-33-15,0 0-25 16,37-65-19-16,-24 34-32 16,0-4 5-16,0 0-6 15,-4 0 69-15,-2 4-87 16,-4 6 8-16,-1 4 69 0,-2 5 18 15,0 7 30-15,0 5 54 16,0 4-16-16,0 0 33 16,0 0-95-16,0 10 2 15,0 10 4 1,0 7 12-16,0 6 26 0,0 5 7 16,0 5-44-16,0 1 48 15,0-3-61-15,0-4 0 16,0-2 12-16,0-7-11 15,0-5-1-15,0-7-15 16,0-5-70-16,0-2 6 16,2-2-85-16,-1-4-71 15,-1 0-248-15,2-1-157 0</inkml:trace>
  <inkml:trace contextRef="#ctx0" brushRef="#br0" timeOffset="164470.17">11657 10967 1844 0,'0'0'512'0,"0"0"-461"15,0 0 19-15,0 0 22 16,0 0-51-16,-3 101 12 15,3-60-29-15,6 2-5 0,6 0 26 16,1-10-45-16,4-6 6 16,0-10-6-16,1-11 1 15,0-6 24-15,4-5-25 16,0-16-3-16,-2-9-4 16,-5-3-17-16,-5 2-1 15,-6-2-2-15,-4 6 8 16,-4 0 5-16,-14 3 14 15,-4 8 0-15,-5-2 12 16,2 9-6-16,2 3 13 16,3 4-19-16,4 2-14 15,0 8-46-15,6 6-245 16,0 2-323-16</inkml:trace>
  <inkml:trace contextRef="#ctx0" brushRef="#br0" timeOffset="164894.16">11448 11506 1989 0,'0'0'568'0,"0"0"-459"0,0 0 5 16,0 0-6-1,0 0-51-15,0 0 1 0,99-36-58 16,-64 29 0-16,0 1 21 15,0 3-19-15,-2 1 32 16,-1 2-34-16,-4 0 0 16,-3 0 9-16,-1 2-9 15,-6 4 0-15,-1-1 0 0,-2-2-12 16,15-2-399 15,-30-1 37-31,0 0-432 0</inkml:trace>
  <inkml:trace contextRef="#ctx0" brushRef="#br0" timeOffset="165413.62">11614 11625 1696 0,'0'0'509'0,"0"0"-407"15,0 0-18-15,0 0 32 16,0 0-106-16,0 0-2 16,0 0 26-16,-34 86 27 15,30-62 2-15,3 2-19 16,1-5-38-16,0-5 30 15,0-5-36-15,5-8 0 16,7-3 0-16,3 0 0 16,3-8 0-16,2 2-13 15,-2 0 13-15,1 6-15 16,-2 0 15-16,-2 11 0 16,-46 166 274 46,8-164-244-62,-2-6 41 16,0-1-38-16,1-2-32 15,4 0 49-15,6-1-50 16,2-3 6-16,3 3-6 16,5-3-3-16,2 0-13 15,2 0-91-15,0 0-96 16,0-17-36-16,0 0-263 15,0 0-325-15</inkml:trace>
  <inkml:trace contextRef="#ctx0" brushRef="#br0" timeOffset="165663.95">11563 11647 2386 0,'0'0'628'0,"0"0"-560"16,0 0-12-16,0 0-2 15,0 0-47-15,0 0-7 16,109-34-4-16,-76 34-76 0,-1 0 34 16,-2 0-86-16,-3 7-14 15,0-4-34-15,0 4-83 16,11-3 35-1,-7-4-6-15,-3 0-1236 0</inkml:trace>
  <inkml:trace contextRef="#ctx0" brushRef="#br0" timeOffset="166012.02">12280 11390 2562 0,'0'0'551'0,"0"0"-448"16,0 0 4-16,0 0-25 15,0 0-17-15,0 0-64 16,0 0-1-16,106-8 0 16,-75 8 1-16,1-2-7 15,-4 2-8-15,-1 0-61 16,-5 0 14-16,-6 0-59 16,-4 0-86-16,-8 0-68 15,-4 0-294-15,0 0-625 0</inkml:trace>
  <inkml:trace contextRef="#ctx0" brushRef="#br0" timeOffset="166194.53">12445 11296 1940 0,'0'0'747'0,"0"0"-569"0,0 0-95 16,0 0 89-16,0 0-100 15,-4 99-4-15,4-60-68 16,0 0-36-16,1-1 10 15,2-2-131-15,1-6-28 16,-4-6-66-16,0-7-352 16,0-10-1132-16</inkml:trace>
  <inkml:trace contextRef="#ctx0" brushRef="#br0" timeOffset="167129.07">12895 11114 2129 0,'0'0'511'0,"0"0"-379"15,0 0 33 1,0 0-23-16,0 0-20 0,0 0-104 16,0 0-12-16,-18-43 9 15,24 33-14-15,4 1 7 16,0 4-8-16,-1 2 0 16,-3 3-7-16,0 0 7 15,-3 8-12-15,-3 14 12 16,0 5 0-16,0 10-14 15,-10-4-46-15,-2 2-52 16,2-5 58-16,4-6 2 16,3-2 31-16,3-5 19 15,0-4 2-15,4-2-4 0,8-2 4 16,56 52-2911 78,-74-54 2911-94,-16-3 0 15,7 6 0-15,-2-2 0 16,0 3 0-16,1 5 0 16,-1-2 0-16,2-7 0 15,1-1 0-15,1-1 0 16,5-4 0-16,1-1 2205 15,7 0-1655-15,0 0-422 0,0 0 22 16,0 0-13-16,0 0-110 16,186 125-3224 156,-201-112 3197-157,3-7 0-15,0 8 0 16,0-4 0-1,2-3 0-15,0 0 0 0,0-3 0 16,1-1 0-16,0 0 0 16,-1 0 0-16,5-3 0 15,0 0 0-15,2 0 0 16,-1 0 0-16,3 0 0 16,-1-3 0-16,1 0 5 15,1 3-5-15</inkml:trace>
  <inkml:trace contextRef="#ctx0" brushRef="#br0" timeOffset="169243.29">12808 11372 1425 0,'0'0'498'15,"0"0"-390"-15,0 0 20 16,0 0 26-16,0 0-92 0,0 0-32 15,0 0 29 1,-5 0 23-16,5 0 31 0,0 0-65 16,0 0-33-16,0 0 21 15,0 0-36-15,8 0 6 16,5 0-6-16,3 0 7 16,3 0-1-16,1 0-6 15,1 0-6-15,3 0-1 16,-1 0 7-16,0 0 0 15,138 8-2764 126,-173-8 2764-141,5 0 0 16,-2 0 0-16,-4 0 0 15,0 2 0-15,0-1 0 16,0 6 0-16,6-4 0 16,-6 4 0-16,-1-1 0 15,0 5 0-15,3-6 0 0,-1 6 0 16,1-5 0-16,6-1 0 15,-7 2 0-15,4-1 0 16,-1 0 0-16,2-1 0 16,3-3 0-16,1 1 0 15,-1 0 0-15,1-3 0 16,1 2 0-16,-2 1 0 16,1 0 0-16,0 0 0 15,-2 0 0-15,1 0 0 16,0-1 0-16,0-2 0 15,2 0 0-15,-1 0 0 16,2 0 0-16,-3 0 0 16,1-2 0-16,0 2 0 0,-1-3 0 15,1 3 0-15,-2 0 0 16,1 0 0-16,-1 0 0 16,0 0 0-16,0 0 0 15,0 5 0-15,2-3 0 16,0 1 0-16,1 0 0 15,2-3 0-15,0 0 0 16,0 0 0-16,0 0 0 16,0-3 0-16,0-1 0 15,0-2 0-15,3 3 0 16,0-2 0-16,1 5 0 16,-4 0 0-16,2 0 0 15,-2 0 0-15,0 0 0 16,0 5 0-16,0 1 0 15,0-4 0-15,1-1 0 0,1 0 0 16,-1 1 0-16,3-1 0 16,-2 2 0-16,-2 0 0 15,0 1 0-15,0 0 0 16,0 2 0-16,0 0 0 16,0-2 0-16,0 3 0 15,0-6 0-15,0 1 0 16,1-2 0-16,3 0 0 15,-3 0 0-15,1-2 0 16,2-2 0-16,-4-6 0 16,1 3 0-16,-1-2 0 0,0 4 0 15,0-1 0-15,0 4 0 16,-1 0 0 0,-6-1 0-16,0 3 0 0,2-3 0 15,3 3 1255-15,2 0-942 16,0 0-208-16,0 0 24 15,0 0-22-15,0 0-77 16,0 0 23-16,0 0 26 16,0 0 15-16,0 6-27 15,0 4-1-15,0 4 48 16,0 3-62-16,0 5-29 16,0 3 35-16,0 4-57 15,-1 1 0-15,1-2 1 16,0-1 5-16,0-7-10 0,0-4 3 15,0-6-27 1,0-10 18-16,1 0-75 0,4 0-1 16,4-13 10-16,2 4 30 15,1-2 38-15,2 4 0 16,0 4 7-16,1 0 6 16,1 3-5-16,-3 0 13 15,0 10 14-15,1 7 7 16,-5 2 63-16,1 1-43 15,-1 4-18-15,-2-2 12 16,-2 2-33-16,-5 0-16 16,0-1-7-16,0 1 7 15,-4-5 9-15,-6 2-9 0,-3 0 0 16,-2-5 13-16,0-2-13 16,0-7 27-1,-2-4 33-15,0-3-22 0,-1 0 43 16,1-7-53-16,1-6 1 15,2-1 38-15,4 4-34 16,2-1-3-16,3 2-30 16,3 2-8-16,1 1-2 15,1 1-78-15,0 2-29 16,0 0-44-16,0-4-67 16,0 1-116-16,1-2-526 0</inkml:trace>
  <inkml:trace contextRef="#ctx0" brushRef="#br0" timeOffset="169575.71">12862 11572 2234 0,'0'0'493'0,"0"0"-384"0,0 0-15 16,0 0 25-16,0 0-23 15,0 0-81 1,0 0 2-16,76 44-17 0,-47-40-3 15,0-4-41-15,0 0-107 16,1 0-36-16,9 0-136 16,-7 0-140-16,-10 0-63 0</inkml:trace>
  <inkml:trace contextRef="#ctx0" brushRef="#br0" timeOffset="172330.75">12845 10908 1446 0,'0'0'562'0,"0"0"-415"16,0 0 9-16,0 0 10 16,0 0-1-16,0 0-98 15,0 0-40-15,-25-12 67 16,25 12-28-16,0 0-8 15,0-2-22-15,0 1-16 16,0-3 48-16,5-1-68 16,7 0 1-16,3 1-21 15,3 0 20-15,1 4-13 16,0 0 7-16,0 2-3 16,-2 12-6-16,-2 1-13 15,-5 4-8-15,-3 4 9 16,-6 4-37-16,-1 3 32 15,-5 0 19-15,-13 3 10 0,-2-2-11 16,-2-1 14-16,0-3 0 16,5-3 32-16,4-5-1 15,5 1-7-15,3-4-22 16,5-1 11-16,0 0 17 16,1 0-30-16,11 0 0 15,1 0 16-15,0 0-7 16,4-1 14-16,1-2-23 15,-2 0 7-15,6-5 10 16,-1-1-17-16,2-4-9 16,90-34-2985 46,-110 32 2994-62,4 0 0 16,-1 0 0-16,1 0 0 15,0 0 0-15,-4 3 0 16,6 11 0-16,-8-1 0 16,-1 8 0-16,0 6 0 15,-10 0 0-15,-17-4 0 16,-11 3 0-16,8 1 0 0,-5 3 0 16,-2 2 0-1,-5 3 0-15,-1 3 0 0,-4 2 0 16,-2 6 0-16,-2 1 0 15,-4 7 0-15,-2 3 0 16,-13 13 0 0,-11 21 0-16,-14 16 0 0,-14 18 0 15,6-8 0-15,18-21 0 16,20-25 0-16,21-28 0 16,9-10 0-16,-6 5 0 15,-5 4 0-15,-6 1 0 16,-5 2 0-16,7-8 0 15,8-10 0-15,9-24 0 16,23 0 0-16,4-3 0 16,0 0 0-16,3-16 0 0,-7-28 0 15,5 8 0-15,3-2 0 16,2 5 0-16,0 0 0 16,0 6 0-16,0 6 0 15,0 15 0-15,0-2 0 16,-3-1 0-16,-7 4 0 15,-2-11 0-15,-3 3 0 16,-12 4 0-16,-4-1 0 16,-6 0 0-16,-5 3 0 15,14 3 0-15,-3 1 0 16,3 0 0-16,0 3 0 16,1 0 0-16,2-3 0 15,2-1 0-15,1-3 0 16,16 0 0-16,-1-3 0 15,5-2 0-15,1-3 0 0,-2-8 0 16,3-4 0-16,14-6 0 16,34-7 0-16,34 7 0 15,7-11 0-15,26-3 0 16,20-1 0-16,-18 15 0 16,-26 27 0-16,-33 3 0 15,-32 3 0-15,-13 0 0 16,23-1 0-16,-27 1 0 15,-2 18 0-15,-4 12 0 16,7 9 0-16,-7-5 0 16,-3 0 0-16,-15 0 0 0,-18 2 0 15,6-6 0 1,1 0 0-16,1-6 0 16,12-12 0-16,-26 15 0 15,9-10 0-15,-9-13 0 0,-3 5 0 16,-8-4 0-16,-5 1 0 15,-4 7 0-15,-4-3 0 16,-2 4 0-16,1-7 0 16,4 10 0-16,2-7 0 15,4-4 0-15,8 4 0 16,5-4 0-16,6-3 0 16,8-3 0-16,17 0 0 0,0 0 0 15,2 0 0 1,-12-9 0-16,-9 2 0 0,1-5 0 15,-6 2 0-15,7-1 0 16,-4 1 0 0,0 0 0-16,-1 3 0 0,-2-3 0 15,4 4 0-15,3-4 0 16,5 2 0-16,16 2 0 16,-1-1 0-16,1-4 0 15,-8 2 0-15,2-1 0 16,2-1 0-16,0 2 0 15,2-1 0-15,-2 4 0 16,-4 1 0-16,4 2 0 16,1 3 0-16,-1 0 0 15,0 0 0-15,1 0 0 0,4 3 0 16,0-3 0-16,4 0 0 16,-3 0 0-16,2 0 0 15,-1 0 0-15,-1 0 0 16,-3 2 0-16,0-1 0 15,0 4 0-15,-1-2 0 16,-1 3 0-16,3-5 0 16,-1 2 0-16,0 0 0 15,1 0 0-15,-1-3 0 16,2 0 0-16,-3 0 0 16,1 0 0-16,-2 0 0 15,-2 0 0-15,5 0 0 16,-1 0 0-16,-2 0 0 15,3 0 0-15,-1 3 0 16,0 0 0-16,1-1 0 0,0 1 0 16,3-3 0-16,0 0 0 15,1 0 0-15,0 0 0 16,1 3 0-16,-1-3 0 16,-1 3 0-16,-2 0 0 15,1-3 0-15,1 1 0 16,-2 2 0-16,2-3 0 15,0 0 0-15,0 0 0 16,0 0 0-16,2 0 0 16,-2 0 0-16,0 0 0 15,2 0 0-15,-2 0 0 16,-4 0 0-16,2 0 0 0,-2 0 0 16,1 0 1618-1,6 0-1129-15,0 0-332 16,0 0 1-16,0 0-6 15,0 0-26-15,0 0-90 0,0 0-10 16,-14 0 68-16,14 0-17 16,0 0-6-16,0 0-13 15,0 0-33-15,0 0 38 16,0 0-63-16,8 0 1 16,9 6 30-16,5-3-19 15,5 2 2-15,3-5-14 16,3 3 12-16,0 0 4 15,3-3-16-15,-3 3 0 0,-1-3-6 16,-2 0 7-16,-2 1-1 16,-4 2 0-1,-1-3 0-15,-3 0-9 0,-3 0 9 16,-4 0-19-16,-1 0 19 16,-4 0-6-1,-3 0 5-15,-3 0-4 0,0 0 2 16,-2 0-27-16,0 0 27 15,1 0-75-15,-1 0-18 16,0 3-34-16,0-3-15 16,0 6-76-16,0 2-101 15,0-1-169-15</inkml:trace>
  <inkml:trace contextRef="#ctx0" brushRef="#br0" timeOffset="172720.56">10440 12778 2215 0,'0'0'579'16,"0"0"-440"-16,0 0 56 16,0 0-87-16,0 0-72 15,0 0 13-15,0 0-43 16,56 0 18-16,-30 0-15 15,3 0-2-15,1 0 7 16,3 0-14-16,2 0-27 16,2 2-21-16,0 1-129 15,9 0-132-15,-11 0-240 16,-4-3-564-16</inkml:trace>
  <inkml:trace contextRef="#ctx0" brushRef="#br0" timeOffset="174074.31">11306 12746 1661 0,'0'0'549'0,"0"0"-453"16,0 0 26-16,0 0-48 16,0 0-47-16,0 0-27 15,0 0-20-15,-5 0 19 16,5 0-1-16,0 0 2 16,8 0 29-16,4-3-3 15,5 0 12-15,4-2 12 0,3-1-33 16,4 0 5-1,6 2-13-15,2-2-3 16,6 2 116-16,1 0-87 0,3 1-34 16,-3 3 12-16,1 0-12 15,-5 0 3-15,-1 0-4 16,-4 3 0-16,1-2 3 16,1 2-3-16,-1-3-3 15,4 0 3-15,0 0 1 16,3 0 3-16,0 0-4 15,-2-4 0-15,-2 1-1 16,-2 3 1-16,-3 0-7 16,-3 0 6-16,-3 0 2 15,-2 0-2-15,-1 0 1 16,-3 0 0-16,3 0 1 0,0 0-1 16,5 0 0-1,1 0 4-15,0 0-3 0,2-3 6 16,-2-3-7-1,0 3 0-15,-4 2-3 0,-2-2 3 16,-2 3-1-16,-4 0 1 16,-1 0 0-16,2 0 9 15,0 0-9-15,3 0 0 16,3 0 18-16,3 0-18 16,2 0 11-16,2-7-7 15,-2 3 2-15,-2 1 3 16,-5 0-9-16,-5 0 0 15,-4 3-4-15,-7 0 4 0,0 0 0 16,-4 0 1-16,1 0-1 16,1 0 57-16,0 0-36 15,5 0-3-15,4 0 27 16,2 0-17-16,2-4 11 16,3 0-37-16,-4 1 11 15,-3 3-2-15,-5-3-11 16,-4 3 0-16,-4 0-11 15,-1 0 11-15,0 0-22 16,-13 0-61-16,-16 0-130 16,3 3-51-16,-1 0-571 0</inkml:trace>
  <inkml:trace contextRef="#ctx0" brushRef="#br0" timeOffset="175094.2">12073 13000 1174 0,'0'0'219'0,"0"0"-173"16,0 0 17-16,0 0 75 15,0 0-26-15,0 0 14 16,0 0 7-16,-4-6 33 0,4 3-59 15,-1 0-39-15,1-2 32 16,0 2-43-16,-2 0-39 16,2 0-12-16,0-1-5 15,0 1 49-15,-1 3-16 16,1 0 2-16,0 0 22 16,0 0-34-16,0 0 3 15,0 0-4-15,0 0-21 16,0 13 50-16,0 1-4 15,0 5-8-15,0 2 14 0,0 2-31 16,0 1-7-16,0 3-16 16,0-1 14-16,0-2 0 15,0-3-14 1,0-4 0-16,0-4-5 0,-2-7 6 16,2-3-1-16,0-3 0 15,0 0 3-15,0-3-13 16,0-8 10-16,5-2-17 15,6 1 17-15,3 2-12 16,1 2 11-16,1 2 1 16,0 3 0-16,-1 3-12 15,-2 0 12-15,1 9 0 16,-3 7 20-16,-2 3-2 16,-1 3 11-16,-1 2-24 15,-3-1 4-15,-1 4 36 0,-2 0-44 16,-1-3 6-16,0-5 16 15,0 0-5-15,-10-4 6 16,0-2-24-16,-3-6 1 16,-1 3 44-16,-1-7-33 15,2-3 23-15,3 0 21 16,0 0 0-16,3 0 23 16,2 0-55-16,1 0-22 15,3 0 22-15,-1-3-24 16,1 0-18-16,-1-1-12 15,1 4-33-15,1-4 13 16,0 1-48-16,0-4-58 16,0 1-46-16,0-12-65 15,0 5-121-15,1-1-404 0</inkml:trace>
  <inkml:trace contextRef="#ctx0" brushRef="#br0" timeOffset="175347.51">12108 13013 1945 0,'0'0'681'16,"0"0"-520"-16,0 0-19 0,0 0-28 15,0 0-59 1,0 0-49-16,0 0 3 15,94-33 9-15,-69 33-18 0,1 0-15 16,-2 0 5-16,-2 6-63 16,-3 2-31-16,-3 2-45 15,-3 4-112-15,-6-5-116 16,-4-5-904-16</inkml:trace>
  <inkml:trace contextRef="#ctx0" brushRef="#br0" timeOffset="176906.57">11411 12428 707 0,'0'0'1623'16,"0"0"-1160"-16,0 0-240 15,0 0-24-15,0 0-48 16,0 0-7-16,0 0-114 0,3-18-18 16,11 12 16-1,3-3-8-15,1 5 12 0,2 4-32 16,1 0 0-16,0 0-27 16,2 0 10-16,1 7-107 15,2 2-57-15,6-6-152 16,-5 2-235-16,-5-5-632 15</inkml:trace>
  <inkml:trace contextRef="#ctx0" brushRef="#br0" timeOffset="177274.15">11745 12478 2143 0,'0'0'516'15,"0"0"-435"-15,0 0 67 16,0 0-95-16,0 0-35 0,0 0-18 16,47-101 8-16,-33 68-13 15,-4 0 5-15,-2 6 0 16,-3 3-7-16,-2 8 7 16,0 1 0-16,0 9 7 15,-3 4-5-15,1 1 43 16,1 1-45-16,-1 0-5 15,2 6 5-15,3 12 46 0,-2 5 4 16,3 8 4-16,-3 5-33 16,1 4 52-1,-2 4-72-15,0-1 0 0,1-7 6 16,-1-5-7-16,-1-4-20 16,1-10-55-1,1-4-127-15,-3-13-4 0,1 0-259 16,-2 0-261-16</inkml:trace>
  <inkml:trace contextRef="#ctx0" brushRef="#br0" timeOffset="177645.16">12026 12290 1964 0,'0'0'616'0,"0"0"-494"16,0 0 12-16,0 0 76 16,-25 104-118-16,25-67-54 15,0-1-11-15,3-6-26 16,9-9 25-16,107-202-17 125,-137 172-19-125,1 4-1 0,2 2-50 16,3 3-19-16,4 0-107 15,2 0-47-15,5 0-268 16,1 0-533-16</inkml:trace>
  <inkml:trace contextRef="#ctx0" brushRef="#br0" timeOffset="178234.78">12338 12395 2065 0,'0'0'601'16,"0"0"-432"-16,0 0-42 15,0 0-2-15,0 0-71 16,0 0 23-16,0 0-76 15,81 0 1-15,-55-1 13 16,0 1-15-16,86 10-3236 94,-123-23 3236-79,-3-1 0-15,1-2 0 16,0-1 0-16,0-2 0 16,4 5 0-16,2 1 0 15,1 2 0-15,3 1 0 16,2 7 0-16,-3 0 641 16,4 3 1168-16,0 0-1489 15,0 0-256-15,0 0 84 16,0 0-21-16,-2 76-68 0,8-41-34 15,-3 4-23 1,0 1 22-16,-2-4-24 0,-1-1-8 16,0-5-4-16,0-7-99 15,3-2-90-15,1-7-19 16,2-9-116 0,-2-2-364-16</inkml:trace>
  <inkml:trace contextRef="#ctx0" brushRef="#br0" timeOffset="180339.34">12808 12317 1761 0,'0'0'936'0,"0"0"-662"16,0 0-137-16,0 0-21 15,0 0 18-15,0 0-131 16,0 0 9-16,0-46-13 16,12 42 2-16,-2 1 3 15,0 3-4-15,-2 3 0 16,-3 17 0-16,-3 10 0 16,-2 3 0-16,-2 11-6 15,-13-1 8-15,2-2-4 16,-1-4-45-16,4-7-37 15,7-3 60-15,3-11-50 16,0-8 19-16,316-62-3032 78,-289 51 3087-78,3 3 0 16,2 0 0-16,1 0 0 15,6 0 0-15,2 0 0 16,3 9 0-16,1 9 0 16,0 9 0-16,0 8 0 0,-2-8 0 15,-1 4 0 1,-3 2 0-16,-6 1 0 0,-2 2 0 16,-8 4 0-16,-15 5 0 15,-1 1 0-15,1 1 0 16,7 4 0-1,0-2 0-15,0 5 0 0,8-3 0 16,-14 2 0-16,1-3 0 16,5 1 0-16,-1 1 0 15,-3-1 0-15,-2-3 0 16,-6-2 0-16,-3 1 0 16,0-4 0-16,-23-2 0 15,-15 2 0-15,-4-6 0 16,11-1 0-16,1-5 0 15,3-1 0-15,2-4 0 0,17-18 0 16,1-2 0 0,1-3 0-16,2-2 0 0,1-1 0 15,-7 3 0-15,3-3 0 16,2 0 0-16,3 0 0 16,2-10 0-16,0-3 0 15,0-4 0-15,0 0 0 16,0-3 0-16,5 2 0 15,2-1 0-15,0 0 0 16,1 2 0-16,0 0 0 16,1 3 0-16,-1 4 0 15,-2 4 0-15,-3 6 0 16,3-5 0-16,-3 5 0 16,1 0 0-16,-1 0 0 0,-1 0 0 15,-1 5 0-15,2 1 0 16,0 2 0-16,-2-6 0 15,2 5 0-15,3 0 0 16,-2-4 0-16,2 4 0 16,-2-3 0-16,3-1 0 15,0-3 0-15,-2 3 0 16,0-3 0-16,3 0 0 16,-5 0 0-16,1 0 0 15,-4 0 0-15,0 0 0 16,0 0 0-16,0-5 0 15,0-3 0-15,0-3 0 16,0-5 0-16,0-10 0 16,0-9 0-16,0-3 0 15,0-8 0-15,0 46 0 0,0-9 0 16,-7-2 0-16,-11-13 0 16,-14 2 0-16,-15 2 0 15,-15-11 0-15,-4 17 0 16,-1-12 0-16,38-1 0 15,29-6 0-15,0-4 0 16,-3-7 0-16,0 17 0 16,-7-3 0-16,5 5 0 15,5 4 0-15,0-3 0 16,1 0 0-16,11 0 0 16,8-1 0-16,-5-5 0 0,12-2 0 15,1-1 0 1,-17 0 0-16,7 3 0 15,-2 6 0-15,-2 5 0 16,-4 11 0-16,-3 2 0 0,-4-1 0 16,1-9 0-16,-4 5 0 15,0-2 0-15,0-1 0 16,0 1 0-16,0-3 0 16,0 2 0-16,-10 1 0 15,-11-7 0-15,-9 10 0 16,-12 3 0-16,14 0 0 15,1 4 0-15,6 0 0 0,14-1 0 16,3 0 0 0,-6-5 0-16,6 2 0 0,4-7 0 15,0-2 0-15,0-6 0 16,9 8 0-16,1 0 0 16,0-3 0-1,2 4 0-15,-2-1 0 0,0 1 0 16,0-1 0-16,0-2 0 15,-1 2 0-15,-1 1 0 16,-2 7 0-16,0-2 0 16,-3 5 0-16,0 3 0 15,-3 0 0-15,0 9 0 16,0 5 0-16,-8-4 0 0,-3-4 0 16,-2 2 0-1,0-5 0-15,3-3 0 0,0 0 0 16,2 0 0-1,3 0 0-15,2-3 0 0,3-3 0 16,0 1 0-16,0 2 0 16,0 0 0-16,0 0 0 15,0 0 0-15,0 2 0 16,-4 1 0-16,-2 0 0 16,-1 0 1517-16,7 0-1163 15,0 0-196-15,0 0 25 16,0 0-12-16,0 0-33 15,0 0-56-15,0 0-15 16,-24 0 57-16,24 0 0 16,0 0-9-16,0 0-1 15,0 0-41-15,0 0 38 16,0 0-53-16,0 0-14 0,0 0 28 16,0 0-53-16,0 0-5 15,10 0-14-15,7 0 7 16,7 0 20-16,2 0-27 15,6 1 0-15,0 2 2 16,-1-3-1-16,1 3-1 16,-3 0 0-16,-1 0 7 15,-3-3-8-15,-3 0 1 16,-2 2 0-16,-3-2-2 16,-4 0 3-16,-3 0-2 0,-5 0 1 15,-2 0 0-15,-1 0-15 16,-2 1 15-1,0-1-21-15,0 0 9 16,0 0-45-16,0 5-40 16,-3-2-35-16,-7 0-122 0,-5 10 10 15,-1-5-234-15,3 2-97 0</inkml:trace>
  <inkml:trace contextRef="#ctx0" brushRef="#br0" timeOffset="180790.33">13482 12836 2074 0,'0'0'592'16,"0"0"-467"-16,0 0 80 0,0 0 5 15,0 0-87-15,0 0-10 16,0 0-29-16,55 7 2 16,-32-3 44-16,3-1-64 15,0 0-25-15,1 1 11 16,-1-1-31-16,3-3 18 16,-4 0-39-16,1 0-9 15,90 41-3943 32,-116-38 3952-31,0 0 0-16,-2 3 0 15,1-2 0-15,-1 13 0 16,1-8 0-16,1 15 0 16,-4 6 0-16,2 7 0 15,1-37 0-15,1 44 0 16,-2-1 0-16,2 5 0 15</inkml:trace>
  <inkml:trace contextRef="#ctx0" brushRef="#br0" timeOffset="181112.95">13719 13742 0 0,'-2'6'0'0,"1"-4"0"16,-3 3 0-16,2-2 0 15,2 3 0-15,-3-1 0 16,2 0 0-16,-1-2 0 16,0 3 0-16,2-1 0 15,0-2 0-15,0-3 0 16,0 0 0-16,0 0 0 16,0 0 0-16,0 0 0 15,0 0 0-15,0 6 0 16,0-4 0-16,0-1 0 15,0 0 0-15,0-1 0 0,0 0 0 16,0 0 0 0,0 3 0-16,0-3 0 0,0 0 0 15,0 0 0-15,0 0 0 16,0 0 0-16,0 0 0 16</inkml:trace>
  <inkml:trace contextRef="#ctx0" brushRef="#br0" timeOffset="182055.89">13841 13711 0 0,'0'0'0'0,"0"-1"0"0,0-2 0 16,0 3 0-16,0-3 0 16,0-1 0-16,0 1 0 15,0 3 0-15,0-6 0 16,0 2 0-16,0 1 0 0,0 3 0 16,0-3 0-1,0-2 0-15,0-1 0 0,0 1 0 16,0-3 0-16,0 0 0 15,0-1 0-15,0 2 0 16,0-2 0-16,0 1 0 16,0-1 0-16,0 2 0 15,0-7 0-15,0 5 0 16,-2 2 0-16,1-4 0 16,-1 2 0-16,2-1 0 15,-2 2 0-15,2-4 0 16,0 2 0-16,0-1 0 15,0 2 0-15,5-4 0 0,4-1 0 16,1 4 0-16,4-14 0 16,-2 11 0-16,-2-1 0 15,0 4 0 1,0-4 0-16,-3 4 0 0,-1-2 0 16,0 2 0-16,-3 2 0 15,-1 2 0-15,-2 0 0 16,0 2 0-16,0-2 0 15,0 3 0-15,0-2 0 16,0 2 0-16,-2-3 0 16,0 2 0-16,-1 1 0 15,2-4 0-15,-5-3 0 16,2 4 0-16,-2-1 0 0,2-3 0 16,-3 3 0-16,0 1 0 15,0-2 0-15,-1 2 0 16,-2 2 0-16,1-2 0 15,2 3 0-15,-2 0 0 16,2-2 0-16,1 2 0 16,2 0 0-16,-1 3 0 15,4-2 0-15,-1-3 0 16,0 2 0-16,2 0 0 16,0 0 0-16,0 3 0 15,0-3 0-15,-2 3 0 16,1 0 0-16,-2 0 0 15,1 0 0-15,-2 0 0 16,1 0 0-16,0 0 0 16,1 6 0-16,-1 0 0 15,1-1 0-15,1 0 0 0,-1 3 0 16,2-2 0-16,0 0 0 16,-1 1 0-16,1-1 0 15,-3 2 0-15,2-2 0 16,-2-2 0-16,1 2 0 15,-2 1 0-15,1-7 0 16,0 4 0-16,-3-1 0 16,2 0 0-16,-2 0 0 15,2-3 0-15,-2 3 0 16,3-3 0-16,-1 0 0 16,-2 0 0-16,1 0 0 15,0 0 0-15,4 0 0 16,-4 0 0-16,3-3 0 0,2 0 0 15,0 0 0 1,0-4 0-16</inkml:trace>
  <inkml:trace contextRef="#ctx0" brushRef="#br0" timeOffset="182624.18">13473 9742 0 0,'-91'-114'0'16,"-32"-18"0"-16,83 96 0 16,-127-133 0-16,5 23 0 15,0 3 0-15,3 0 0 16,7 0 0-16,12-2 0 16,1-7 0-16,1-1 0 15,-10 1 0-15,-2 2 0 0,0 8 0 16,4 3 0-16,11 7 0 15,5 3 0-15,7 4 0 16,6 6 0-16,2 2 0 16,5 4 0-16,7 1 0 15,9 1 0-15,15 0 0 16,14 0 0-16,10 2 0 16,8 6 0-16,47 5 0 15,0 6 0-15,9 2 0 16,2-2 0-16,-15 2 0 15,-17-3 0-15,3-3 0 16,-26 11 0-16,4-5 0 16,5-3 0-16,22 0 0 15,-19-12 0-15,2 2 0 16,1 8 0-16,3 16 0 0,0 14 0 16,-2-8 0-16</inkml:trace>
  <inkml:trace contextRef="#ctx0" brushRef="#br0" timeOffset="182940.26">6877 1247 0 0,'58'-14'0'0,"27"8"0"16,-57 2 0-16,76-1 0 0</inkml:trace>
  <inkml:trace contextRef="#ctx0" brushRef="#br0" timeOffset="183007.16">8099 1145 0 0,'127'-14'0'0,"20"4"0"16</inkml:trace>
  <inkml:trace contextRef="#ctx0" brushRef="#br0" timeOffset="183062.28">9483 997 0 0,'85'-9'0'0</inkml:trace>
  <inkml:trace contextRef="#ctx0" brushRef="#br0" timeOffset="183142.24">10706 890 0 0,'120'-12'0'0,"16"5"0"16,-100-2 0-16</inkml:trace>
  <inkml:trace contextRef="#ctx0" brushRef="#br0" timeOffset="183211.05">12028 764 0 0,'118'-13'0'0,"26"5"0"0</inkml:trace>
  <inkml:trace contextRef="#ctx0" brushRef="#br0" timeOffset="183299.82">13042 695 0 0,'129'-11'0'0,"0"2"0"0,-93 2 0 15,138-4 0-15</inkml:trace>
  <inkml:trace contextRef="#ctx0" brushRef="#br0" timeOffset="187656.2">15470 6 0 0,'0'0'0'16,"-1"0"0"-16,-8 0 0 15,-3 0 0-15,-2 0 0 16,-7 0 0-16,20 0 0 15,-38 0 0-15,-7 0 0 16,-9 0 0-16,1 0 0 16,21 0 0-16,-1 0 0 0,2 0 0 15,-1 0 0 1,-1 0 0-16,-1 0 0 0,0 9 0 16,2 17 0-16,33 11 0 15,-8 23 0-15,-4 17 0 16,2-2 0-16,1-16 0 15,-24 1 0-15,16 4 0 16,4-2 0-16,4-6 0 16,5-5 0-16,4-5 0 15,0-1 0-15,3 3 0 16,20 0 0-16,10 3 0 16,5-2 0-16,-25 4 0 15,29 2 0-15,6 16 0 16,0 24 0-16,16 19 0 0,13 17 0 15,15 6 0 1,3-11 0-16,-2-13 0 16,-2-12 0-16,-13-15 0 0,-1 2 0 15,-5 4 0-15,-10 4 0 16,-5 6 0-16,-11 5 0 16,-4 8 0-16,-5 5 0 15,-3 4 0-15,-4-4 0 16,-30-10 0-16,0-8 0 15,5-12 0-15,6-6 0 16,-1-1 0-16,0-3 0 16,14 1 0-16,-4-1 0 0,0 2 0 15,-5 1 0-15,-1 3 0 16,-3-2 0-16,-5 2 0 16,1-16 0-1,-3-12 0-15,-4-60 0 0,0-12 0 16,0-1 0-16,0 22 0 15,0 14 0-15,-7 58 0 16,-3-13 0-16,-4-10 0 16,-7 10 0-16,-4 13 0 15,12 13 0-15,-21 9 0 16,-6 3 0-16,-7-36 0 16,-4 1 0-16,-4 1 0 15,-1 3 0-15,1-1 0 16,5 0 0-16,50-1 0 0,0 0 0 15,-12-4 0-15,-3-2 0 16,-32-2 0-16,0-1 0 16,1 0 0-16,-5-1 0 15,-5 1 0-15,-4-3 0 16,21 2 0-16,2-2 0 16,1 1 0-16,2 1 0 15,-1 0 0-15,-5 12 0 16,4-3 0-16,36 0 0 15,-59 2 0-15,-2-5 0 16,16 8 0-16,0-1 0 16,0-1 0-16,2 1 0 15,1-2 0-15,2 1 0 16,2-3 0-16,-4 10 0 16,-7 11 0-16,-9 17 0 0,-13 18 0 15,-4 5 0-15,2-7 0 16,6-13 0-16,15-27 0 15,52-26 0-15,-2-12 0 16,-11-10 0-16,2 1 0 16,-3 6 0-16,-34 7 0 15,13 9 0-15,25 4 0 16,-2-3 0-16,-7-3 0 16,1-6 0-16,2-3 0 15,0-8 0-15,4-6 0 16,2-34 0-16,10-4 0 15,-3 4 0-15,3 0 0 16,0 0 0-16,0 15 0 16,19-15 0-16,16-37 0 15,21-43 0-15,35-50 0 0,39-62 0 16,34-37 0-16,5 78 0 16,-91 12 0-16,-21 16 0 15,-10 8 0-15,-14 26 0 16,-33 23 0-16,-10 22 0 15,10 44 0-15,0 18 0 16,5-24 0-16,13-58 0 16,-4 22 0-16,-4-3 0 0,-3-4 0 15,-4-4 0 1,4 15 0-16,0-6 0 0,2-3 0 16,3-4 0-16,8-2 0 15,8-2 0-15,9-2 0 16,-23-2 0-16,1 0 0 15,-2-1 0-15,15-1 0 16,1 0 0-16,16 0 0 16,-32 1 0-16,32 0 0 15,-31 1 0-15,14 2 0 16,-1 3 0-16,11 0 0 16,-15 3 0-16,-2 5 0 15,-4-4 0-15,3 3 0 16,-16 0 0-16,-2-1 0 15,-2 4 0-15,0 0 0 0,-5 1 0 16,-5 1 0 0,-1 3 0-16,-1 4 0 0,0 5 0 15,-2 6 0-15,3 24 0 16,-1 0 0-16,1-2 0 16,1 2 0-16,-1-4 0 15,5 4 0-15,-1 0 0 16,4 1 0-1,2 12 0-15,1 9 0 0,0-14 0 16,0 6 0-16,6 2 0 16,4-3 0-16,-2-2 0 15,2 1 0-15,4 1 0 16,-7-8 0-16,-3-2 0 16,-2-3 0-16,-2 0 0 15,0 0 0-15,0-9 0 0,0-11 0 16,-5-4 0-16,-2-4 0 15,3 8 0-15,-2 2 0 16,0 12 0-16,-3 3 0 16,-2 0 0-16,-9-4 0 15,-5 4 0-15,-7 3 0 16,13 0 0-16,11 0 0 16,-15 11 0-16,20 0 0 15,-8 10 0-15,1 0 0 16,0-12 0-16,3-3 2154 0,7-6-1919 15,0 0-117 1,0 0 45-16,0 0 23 16,0 0 56-16,0 0-132 15,-13 0-22-15,13 0 17 0,0 0-33 16,0 0 15-16,0 0-29 16,0 0-57-16,-1 0 53 15,-2 0-54-15,-13 0-122 16,3 0-129-16,-6-11-591 0</inkml:trace>
  <inkml:trace contextRef="#ctx0" brushRef="#br0" timeOffset="189835.92">14170 12216 1780 0,'0'0'507'0,"0"0"-389"16,0 0 35-16,0 0-51 15,0 0-44 1,0 0 21-16,-12-14 6 0,11 14-1 15,1 0 68-15,-2 0-87 16,2 0-14-16,0 0 18 16,0 0-1-16,0 0 19 15,0 0-52-15,0 0-34 16,0 0 35-16,0 0-36 16,0 0-16-16,0 0 5 15,2 0 11-15,8 0 5 16,3 0-5-16,2 0 0 15,2-3 3-15,2 3-3 0,-2 0 0 16,2 0 0-16,-2 0 6 16,-1 0-8-16,1 0 2 15,-3 0-18-15,-3 0 0 16,-1 3 18-16,-3-1-6 16,-2 1 5-16,-4-3 2 15,-1 0 5-15,2 0-6 16,-2 0 0-16,0 0-12 15,0 0 12-15,0 0-65 16,0 0-18-16,0 0-55 16,0 0-88-16,4 0-89 15,-3 0-201-15,1 0-185 0</inkml:trace>
  <inkml:trace contextRef="#ctx0" brushRef="#br0" timeOffset="190488.07">14543 11959 1051 0,'0'0'1167'0,"0"0"-874"15,0 0-200-15,0 0-19 16,0 0-25-16,0 0-48 15,0 0 11-15,-13-17 13 16,4 17 8-16,1 0 88 16,-4 3-54-16,2 5-4 15,0 5 3-15,3 3-27 16,5 2-3-16,2 2-36 0,0 1 7 16,7 4 10-16,10 2-17 15,3 0-2-15,3 3-4 16,-1 0 12-16,0-3-7 15,-2-1 1-15,-3 1 0 16,-4-6-6-16,-3 2 6 16,-5-2-2-16,-2-2-4 15,-3-2 6-15,0-1 0 16,0-2-48-16,-8-4 13 16,-5-4 17-16,-4-3 18 0,0-3 0 15,-1 0 8 1,3 0-8-16,3 0 37 0,2-6-22 15,5-4-14 1,2-2 53-16,3-3-54 0,0-5 0 16,5-5 0-16,10-7 6 15,1-1 15-15,4-6-21 16,2 1 0-16,-3 1 1 16,-3 0 0-16,-4 3-1 15,-5 4 2-15,-4 5 7 16,-3 4-3-16,0 1-6 15,0 7 0-15,-6 3 9 16,-3 9-8-16,1 1 6 0,-1 0-7 16,1 11-27-16,0 6 26 15,2 9-134-15,2 14-92 16,1-4-46-16,-1-2-406 16</inkml:trace>
  <inkml:trace contextRef="#ctx0" brushRef="#br0" timeOffset="190993.25">14472 12576 2131 0,'0'0'568'0,"0"0"-343"16,0 0-20-16,0 0-85 16,0 0-100-16,0 0-7 15,0 0 7-15,0-7-14 16,12 7-6-16,4-7 34 15,5 3 2-15,3-2 18 16,2-1-37-16,4 1-16 16,-3 2 32-16,0 1-33 15,-2 0 0-15,-3 3-1 16,-4 0 2-16,-3 0-1 0,-2 0 0 16,-3 0-3-16,-1 0-19 15,-4 0 22-15,-2 0-11 16,-1 0 11-16,0 0 0 15,-2 0-12-15,0 0-1 16,1 0-41-16,-1 0 31 16,2 6-77-16,-2 1-59 15,0 6-66-15,0 4-114 16,-10-1-273-16,-2-6-1083 0</inkml:trace>
  <inkml:trace contextRef="#ctx0" brushRef="#br0" timeOffset="191486.5">14611 12847 1217 0,'0'0'948'15,"0"0"-689"-15,0 0-113 16,0 0-34-16,0 0 4 15,0 0-103-15,0 0-13 16,-6 13 63-16,6 14 18 16,0 3-15-16,2 3-31 15,1-3-26-15,1-6 18 16,2-4-27-16,1-7 0 0,0-7 3 16,5-1-1-16,2-5-2 15,1 0 0-15,2 0 1 16,1 0 9-16,0 3-10 15,-3 3 0 1,-1 1-1-16,-4 4 2 0,-4 5 27 16,-2-2 0-16,-4 2-22 15,0 5 60-15,0-5-54 16,-10 0 6-16,-2 4 23 16,-3-5 3-16,0-3 27 15,1-2-11-15,3-3-12 16,3-6 60-16,1 2-90 0,4-3-11 15,-1 0-7-15,2 0-10 16,-1 0-91-16,2-11-68 16,-1 1-27-16,0-7-11 15,2-2-59-15,0-8-67 16,0 4-287-16,0 3-945 0</inkml:trace>
  <inkml:trace contextRef="#ctx0" brushRef="#br0" timeOffset="191691.28">14668 12867 2089 0,'0'0'631'16,"0"0"-440"0,0 0-30-16,0 0-84 0,0 0-44 15,0 0-2-15,85-27-31 16,-59 27-6-16,-3-1-34 15,-3 1-92-15,-2 0 11 16,2 0-70-16,-6 1-142 16,-4 6-367-16</inkml:trace>
  <inkml:trace contextRef="#ctx0" brushRef="#br0" timeOffset="194440.93">16486 672 1729 0,'0'0'530'16,"0"0"-304"-16,0 0-12 16,0 0 23-16,0 0-48 15,0 0-65-15,0 0 23 16,-5 0 28-16,5 0-41 0,0 0 28 15,0 0-107 1,0 0-31-16,0 0 5 16,0 2-23-16,0-1-6 0,0 2-18 15,14 1 18 1,2 1-12-16,6 0 12 0,3-1 0 16,0 1-1-16,-2-3-3 15,-2 1-5-15,-3 0-65 16,-1 0-55-16,0 1 0 15,-3-3-97-15,3 2-36 16,3-3-75-16,-3 0-254 16,-4 0-563-16</inkml:trace>
  <inkml:trace contextRef="#ctx0" brushRef="#br0" timeOffset="194821.26">16844 788 1967 0,'0'0'571'15,"0"0"-389"-15,0 0 39 16,0 0-42-16,0 0-90 16,0 0-82-16,0 0 17 15,70-83-24-15,-48 53-3 16,-4 2-10-16,-4 5 13 15,-7 6 0-15,-1 9 6 0,-5 3-6 16,-1 5 81-16,0 0-45 16,0 2-36-16,0 12 24 15,0 10-22-15,0 8 7 16,-1 3-9-16,-1 1 18 16,2-2-3-1,0 0-15-15,0-4 0 0,0 0-20 16,0-3-4-16,0-3-70 15,2-5-50-15,1-5-98 16,11-14 3-16,-5 0-259 16,5 0-92-16</inkml:trace>
  <inkml:trace contextRef="#ctx0" brushRef="#br0" timeOffset="195104.91">17172 726 2070 0,'0'0'504'0,"0"0"-380"0,0 0 140 16,0 0-83-16,-58 103-67 16,58-73-42-16,0-3-53 15,9-6-10-15,12-6-9 16,7-8 0-16,2-7-18 16,-1 0 18-16,-2-9-26 15,-6-7 26-15,-8-5 0 16,-10 0 9-16,-3-2-9 15,0 2 0-15,-13 0-4 16,-2 5 4-16,-1 2-3 16,6 4-3-16,2 7-20 15,5 0-38-15,1 1-150 16,2 0-127-16,0 2-324 0</inkml:trace>
  <inkml:trace contextRef="#ctx0" brushRef="#br0" timeOffset="195422.14">17490 802 2237 0,'0'0'656'0,"0"0"-512"16,0 0-33-16,0 0 3 16,0 0-4-16,0 0-107 15,0 0 6 1,74 0 2-16,-41 0-10 0,1 0-2 16,-4 0-7-16,-5 0-91 15,-5 0 35-15,-6 0-128 16,-4 0-43-16,-10 0-54 15,0 0-375-15,0 0-417 0</inkml:trace>
  <inkml:trace contextRef="#ctx0" brushRef="#br0" timeOffset="195595.63">17651 699 2181 0,'0'0'471'0,"0"0"-393"16,0 0 108-16,0 0-3 15,-20 101-92-15,20-62-91 16,0 0 18-16,2 0-37 16,8-4-65-16,2-4-134 15,-1-4-23-15,-1-9-121 16,-4-9-520-16</inkml:trace>
  <inkml:trace contextRef="#ctx0" brushRef="#br0" timeOffset="196020.02">17990 696 2286 0,'0'0'494'16,"0"0"-314"-16,0 0 52 16,0 0-11-16,0 0-53 15,0 0-120-15,0 0-24 16,33-44-24-16,-14 42-21 16,-3 2 6-16,-2 0-4 0,-6 13-2 15,-8 12 19-15,0 9 2 16,-15 3 5-16,-9 4-5 15,-2-3 0-15,4-7-12 16,6-5 12-16,7-8-1 16,6-5 0-16,3-4-14 15,0-1-6-15,7-4 20 16,6 1-7-16,5-2 7 16,2-3 1-16,4 0-56 15,4 0-111-15,-3 0-214 0,-8-6-306 16</inkml:trace>
  <inkml:trace contextRef="#ctx0" brushRef="#br0" timeOffset="197796.42">18531 696 1793 0,'0'0'487'0,"0"0"-373"0,0 0 69 16,0 0-19-16,0 0-58 15,0 0 45-15,0 0-45 16,0 5-3-16,0-5 27 16,0 1 11-16,0-1 21 15,0 1-36-15,0-1-73 16,0 0 58-16,0 0-84 16,0 0-6-16,0 0 10 15,0 0-23-15,0 0 1 16,6 2-9-16,1 1 0 15,4 0 0-15,4 0 0 16,4 2 0-16,2-2 19 16,3 1-10-16,0-1 19 15,0-2-28-15,0 1 0 16,-1-1-6-16,-3-1 7 16,0 0-1-16,-4 0 2 0,-2 0 15 15,-3 0-17-15,-4 0 0 16,-1 0 0-16,-3 0 0 15,0 0 0-15,-2 0 0 16,2 0 0-16,-2 0 0 16,-1 0 0-16,2 0 0 15,-2 0 0-15,0 0 0 16,0 0 0-16,0 0 0 16,0 0 0-16,0 0 0 15,0 0 0-15,0 0-51 0,0 0-162 16,0 0-105-1,-7 10-153-15,-3 1 100 0,0-3-604 0</inkml:trace>
  <inkml:trace contextRef="#ctx0" brushRef="#br0" timeOffset="198141.25">18652 931 2275 0,'0'0'637'0,"0"0"-472"15,0 0 81-15,0 0 61 16,0 0-159-16,0 0-23 0,0 0-113 16,37 1 7-16,-9 1 56 15,6-2-37-15,4 1-14 16,0 1-24-16,-1 1 15 16,-3-2-5-16,-6 2-10 15,-7-1 0-15,-5 1 0 16,-6-2 0-16,-4 1 0 15,-2-1 0-15,-4-1 0 16,0 0 0-16,0 0 0 16,0 0 0-16,0 0 0 15,0 0 0-15,0 0 0 16,2 0 0-16,-2 0 0 16,0 0 0-16,1 0-168 15,-1 0-167-15,0-4-38 16,0-4-251-16</inkml:trace>
  <inkml:trace contextRef="#ctx0" brushRef="#br0" timeOffset="199203.67">19482 503 1855 0,'0'0'476'0,"0"0"-344"0,0 0 27 16,0 0 55 0,0 0-116-16,0 0-30 0,0 0 15 15,-4-9-14-15,1 9 8 16,2 0-50-16,-2 0-9 16,-2 6 32-16,-2 8-49 15,-1 10-1-15,-3 8 23 16,5 7-22-16,2 3 52 15,4 3-53-15,0 0 1 16,4-2 23-16,9-5-15 16,2-1-6-16,2-6 1 15,0-1 2-15,0-3 50 16,-3-3-56-16,0 0 13 16,-2-4 7-16,-2-2-20 15,-1-2 7-15,0-5-7 0,-1-1-39 16,-1-4 24-16,-2-3-79 15,-2 1-33-15,1-4 23 16,-3 0-69-16,3-4-22 16,-1-5-131-16,1-7-625 0</inkml:trace>
  <inkml:trace contextRef="#ctx0" brushRef="#br0" timeOffset="199787.91">19786 853 1350 0,'0'0'1169'0,"0"0"-927"16,0 0-92-16,0 0 51 15,0 0-78-15,0 0-95 16,0 0-5-16,30-62-23 16,-14 32 0-16,0-2 3 15,-3 1-3-15,0-1 0 16,-5 7 7-16,-1 2 8 16,-4 8 46-16,-3 6 2 0,0 3-24 15,0 4 72-15,0 1-86 16,0 1-16-16,1 0 2 15,-1 0-10-15,0 0 10 16,0 0-11-16,0 0 0 16,0 0 0-16,0 0 0 15,0 0 0-15,0 0 7 16,0 0-1-16,0 0 4 16,0 0-10-16,0 0 0 15,0 0 5-15,0 0-5 16,0 0 0-16,0 0-9 15,0 3-31-15,0 12 39 16,0 6-23-16,6 7 24 0,0 5 7 16,-1 6-7-16,0-4 17 15,0 1-17-15,-2-2 15 16,3-1-5-16,-5-6-10 16,3-2-69-16,-3-5-27 15,1-7-67-15,1-4-105 16,4-9-73-16,0-4-271 15,0-11-649-15</inkml:trace>
  <inkml:trace contextRef="#ctx0" brushRef="#br0" timeOffset="200131.2">20116 551 1631 0,'0'0'1032'15,"0"0"-895"-15,0 0-49 16,0 0 147-16,-55 97-85 16,52-57-76-16,3 1-63 15,0-2 4-15,13-5 15 16,7-7-30-16,3-8 0 16,3-8 7-16,2-7-7 15,-4-4 0-15,-2-1 0 16,-5-15 0-16,-5-3-9 15,-5-6 9-15,-7-1-10 16,0-3 9-16,-3-2-14 16,-10 0 9-16,0 4-27 15,1 5 10-15,2 6-3 16,3 6-20-16,3 7-124 0,2 3-106 16,0 0-339-16,2 5-819 15</inkml:trace>
  <inkml:trace contextRef="#ctx0" brushRef="#br0" timeOffset="200339.93">20382 699 2158 0,'0'0'560'15,"0"0"-460"-15,0 0 69 0,0 0 38 16,0 0-122-1,0 0-46-15,0 0-18 0,107 20-21 16,-77-14 0-16,-2-1-79 16,-5 0-172-16,6-2-33 15,-9-3-288 1,-6 0-706-16</inkml:trace>
  <inkml:trace contextRef="#ctx0" brushRef="#br0" timeOffset="200670.39">20675 578 2436 0,'0'0'348'0,"0"0"-158"0,0 0 14 16,0 0-113-16,0 0-37 16,0 0-54-16,0 0-15 15,38-5 14-15,-32 20-52 16,-6 9 17-16,0 8 0 15,-15 6-25-15,-10 6 53 16,-2-2-59-16,4-5 43 16,6-7 18-16,7-9 5 15,8-5 1-15,2-5 0 16,0-4 0-16,9 1 18 16,5-4-18-16,5 1 0 15,3-4-1-15,3-1-44 16,0 0-67-16,8-4-140 0,-6-11-392 15,-3-2-1224-15</inkml:trace>
  <inkml:trace contextRef="#ctx0" brushRef="#br0" timeOffset="200911.23">20873 497 2424 0,'0'0'343'15,"0"0"-205"-15,0 0-102 16,0 0 41-16,0 0 2 16,43 80-54-16,-28-44-8 15,0 6-17-15,-7 6 0 0,-2 3 10 16,-6 3-10 0,0 3-13-16,-19-3-55 0,-6-5-29 15,-3-4-28 1,-16-1-108-16,8-12-301 0,2-14-1430 0</inkml:trace>
  <inkml:trace contextRef="#ctx0" brushRef="#br0" timeOffset="201760.16">19113 786 1874 0,'0'0'516'0,"0"0"-371"16,0 0 26-16,0 0 4 15,0 0-45-15,0 0-66 16,0 0-2-16,2 0 1 16,3 0-38-16,5 0 53 15,1 2-69-15,6 1 0 16,3 1 10-16,4 0-19 16,-1-1-76-16,7 0-162 15,-8 0-298-15,-6-3-589 0</inkml:trace>
  <inkml:trace contextRef="#ctx0" brushRef="#br0" timeOffset="203295.24">21164 743 1942 0,'0'0'620'16,"0"0"-457"-16,0 0 52 0,0 0 50 15,0 0-92-15,0 0-69 16,0 0-1-16,-2 0-19 16,2 0-3-16,0 0-70 15,0 0 13-15,0 0-17 16,5 0-7-16,5 0-25 16,3 0 25-16,6 0-2 15,2 1-79-15,4 6-75 16,-2-2-47-16,8 3-12 15,-8-1-148-15,-4-2-276 0</inkml:trace>
  <inkml:trace contextRef="#ctx0" brushRef="#br0" timeOffset="203493.21">21222 931 2140 0,'0'0'488'16,"0"0"-411"-16,0 0 32 16,0 0-7-16,0 0-56 15,0 0 7-15,88 0-53 16,-59 0-93-16,4-2-86 16,-6-2-199-16,-6-4-501 0</inkml:trace>
  <inkml:trace contextRef="#ctx0" brushRef="#br0" timeOffset="203725.63">21461 775 2123 0,'0'0'593'16,"0"0"-500"-16,0 0-5 15,0 0 20-15,0 0-78 16,0 0 7-16,0 0-37 16,83 1-15-16,-57-1-45 0,-3 0-71 15,3 0-77 1,-7-3-122-16,-6-5-370 0</inkml:trace>
  <inkml:trace contextRef="#ctx0" brushRef="#br0" timeOffset="204170.17">21645 511 1741 0,'0'0'511'0,"0"0"-364"16,0 0-82-16,0 0 32 15,0 0-23-15,0 0-38 16,0 0-6-16,-12 82-20 15,26-55-9-15,0 0 68 0,3 0-48 16,0 0-5-16,-2 1 4 16,0 2 5-16,-2-1 6 15,-3 1-31-15,-1-2 2 16,-2-1 16-16,-3-4-18 16,-2-2-12-16,-2-6 1 15,0-6-48-15,0-3 27 16,-2-6-12-16,-8 0 44 15,-1-6-8-15,-1-10 16 16,2-8-8-16,3-2 19 16,2-1 71-16,5 0 16 15,0 0-39-15,0 3-9 16,2 0 43-16,6 3-82 16,1-1 8-16,-1 3-13 15,-1 1-8-15,0 0-6 16,-4 1-38-16,-2 3-141 0,-1-2-113 15,0 6-261-15,-4 2-574 0</inkml:trace>
  <inkml:trace contextRef="#ctx0" brushRef="#br0" timeOffset="204283.87">21690 637 1798 0,'0'0'362'0,"0"0"-263"15,0 0 1-15,0 0-100 16,0 0-73-16,0 0-431 0</inkml:trace>
  <inkml:trace contextRef="#ctx0" brushRef="#br0" timeOffset="-205542.79">17850 2859 1448 0,'0'0'356'0,"0"0"-216"15,0 0 13-15,0 0-44 16,0 0-72-16,0 0-36 16,0 0 50-16,0 0-11 15,0 1 27-15,-2-1 4 16,2 2-29-16,-1-2 25 15,-3 1-46-15,2 2-21 0,-1 0 47 16,0 1-47 0,-1-1 6-16,1 1-5 0,0-3-1 15,1 2 32-15,-1 0-32 16,0-1 0-16,1 1 38 16,-2 0-23-16,1 2 5 15,1-1 0-15,-3 2-18 16,2 0 25-16,0 0-27 15,-1 0 0-15,1 1 9 16,0-1-8-16,0 2-1 16,-1-1 2-16,1 2 4 0,0 2 19 15,-1 1-25 1,1 3 0-16,-1 2 26 0,3 2-26 16,-3 3 6-16,2-1-5 15,2-2 9-15,-1 1 14 16,-1-2-24-1,1 0 0-15,1-2 12 0,0 2-11 16,0-1 1-16,0-1-2 16,0-1 1-16,0 0 14 15,0 0-15-15,0 0 0 16,0 0 0-16,0 2 0 16,1 1 9-16,-1 1-9 15,2-2 0-15,-2 1 15 16,0 0-15-16,0 1 0 15,0-2 18-15,0 3-6 0,0-3 5 16,0-1-17-16,1 0 9 16,1 0 22-16,2 0-31 15,-3-1 0-15,3 0 11 16,-3 0-11-16,2-1 17 16,1 1-17-16,-2-1 0 15,1 2 5-15,1-2-5 16,-3 4 0-16,2-2 3 15,-1 1-3-15,-1 2 13 16,1 1-13-16,0-2 0 16,0 0 3-16,-1 0-3 15,2-2 0-15,1-1 0 16,-1 0 1-16,1 0 26 0,-3-1-27 16,3-1 6-16,-1 1 45 15,-1-1-49-15,1-1 11 16,-1 1 8-16,1 0-20 15,0-1 22-15,1 1-23 16,-1 3 0-16,0-3 19 16,0 1-18-16,1-1-1 15,-1 0 12-15,3 0-12 16,-3-1 31-16,2 0-31 16,2 2 0-16,-3-3 36 15,3 2-35-15,0-2 11 0,-1 3 3 16,3-1-15-1,-2 2 36-15,-1-2-36 16,1-1 0-16,0 0 17 16,1 0-16-16,0-1-1 0,2 0 14 15,-1-1-14-15,1-1 44 16,0-1-44-16,-2-1 0 16,0-1 35-16,1 0-27 15,-1 0 4-15,1-2-8 16,1 1 7-16,-2-1 17 15,2 1-28-15,-2-2 0 16,2 0 20-16,0 1-20 16,1-1 12-16,0 2-12 15,-1-1 12-15,2-1 31 0,0 0-43 16,-1 2 0-16,1-2 18 16,1 0-18-16,-1 0 7 15,0 0-7 1,0-2 8-16,-1 2 4 15,-1-1-12-15,0-1 0 0,0 1 3 16,1-1-2-16,-2-1 9 16,1 0-10-16,0 0 0 15,0 0 10-15,2 0-10 16,-1 0 0-16,2 0 6 16,0 0-6-16,0-3 11 15,2-1-11-15,-1-1 0 16,-1 1 3-16,-1-2-3 15,1 0-2-15,-2 0 2 16,3-3 0-16,0-3 14 0,-1-2-14 16,0-5 0-16,-1-1 5 15,1-4-5-15,-1 0-6 16,0 1 5-16,-2 1 2 16,-2 3 4-16,0 0-5 15,1 1 0-15,-1 0 0 16,2 0 0-16,-1 0-2 15,1-3 1-15,0-1 2 16,-2-4 6-16,-1-4-7 16,1-4 0-16,-3 1-15 15,2-1 15-15,-4 2-2 16,0 4-4-16,1 2 12 16,-1 5 0-16,0 2-6 0,1-1 0 15,1 2-3-15,2-1 3 16,-1-5 0-16,1 3-1 15,0-6 2-15,0 2 3 16,-1-2-4-16,0 1 0 16,0 4-3-16,-3 4 3 15,0 3 0-15,1 0 12 16,-3 2-11-16,2-3 28 16,-1 0-29-16,0 0 0 15,-2-5 42-15,0 1-41 16,0-4 7-16,0 0-8 15,0-1 9-15,0 4 13 16,0 3-22-16,0 2 0 16,0 1 22-16,0 0-21 0,0-2 13 15,0 2-2-15,0-3-3 16,-2-1 12-16,-1-5-21 16,-2 0 0-16,0-3 24 15,0 0-24-15,1 3 1 16,1 3-1-16,-2 4 11 15,1 2 23-15,1 1-34 16,-1 2 1-16,-2-2 27 16,2 3-27-16,-3-5 11 15,0 2-12-15,0-4 0 16,-1 2 0-16,-2 2 0 16,0-2 0-16,1 2 0 15,-1 3 0-15,1-2 0 0,-1 3 0 16,-3 1 0-16,2 0 0 15,-2 0 0-15,-1 1 0 16,1-1 0 0,-1 2 0-16,1 1 0 0,0-2 0 15,0 4 0-15,-1-1 0 16,2 1 0-16,1 2 0 16,-1-1 0-16,0 2 0 15,1-2 0-15,-1 1 0 16,0-1 0-16,2 2 0 15,-1-1 0-15,1 1 0 16,0-1 0-16,-1 2 0 16,1 0 0-16,-1 0 0 0,1 0 0 15,0 0 0-15,-2 0 0 16,0 0 0-16,1 0 0 16,-1 0 0-16,2 0 0 15,0 2 0 1,0 1 0-16,0-2 0 15,1 2 0-15,1-1 0 0,-2 1 0 16,0 1 0-16,0-1 0 16,-1 3 0-16,-2-1 0 15,2 1 0-15,-1 0 0 16,-1 0 0-16,1 0 0 16,2-2 0-16,0 2 0 0,2 1 0 15,-3-2 0-15,4 4 0 16,-2-1 0-16,-1 1 0 15,2-2 0-15,-3 3 0 16,3-1 0-16,-2-1 0 16,2 2 0-16,-2 1 0 15,0 0 0-15,0 0 0 16,0 0 0-16,0 0 0 16,0-1 0-16,1-2 0 15,3 0 0-15,-1-2 0 16,2-1 0-16,0-3 0 15,2 3 0-15,1 2-110 16,0 4-119-16,2 10-136 16,0-3-191-16,5-3-362 0</inkml:trace>
  <inkml:trace contextRef="#ctx0" brushRef="#br0" timeOffset="-201931.53">20885 2723 1283 0,'0'0'522'0,"0"0"-362"16,0 0 13-16,0 0-23 15,0 0-22-15,0 0-78 16,0 0 14-16,1 0 14 16,-1 0-25-16,0 0 34 15,0 0-32-15,0 0 0 16,0 0 17-16,0 0-45 15,0 0-9-15,0 2-17 16,-5 1 11-16,0 0-3 16,0 2-9-16,0-1-1 0,-2 0-5 15,2 2 6 1,-2 0 0-16,1 2 0 0,1-1 1 16,-1 2-3-16,0-1 2 15,3 2 0-15,-2-2-1 16,0 1 1-16,2 1 0 15,-1 1 0-15,1 2 1 16,1-3 3-16,2 2-4 16,-1 0 0-16,1 0 0 15,-3 1 0-15,3 0 2 16,-1-2-2-16,1 3 1 16,-2-2 11-16,1 0-12 15,1 0 0-15,-2 0 6 16,1 0-5-16,-1 2 14 15,2-1-15-15,-2 2 7 16,0 0 27-16,1-1-34 16,-2 0 1-16,1-1 21 15,0-2-10-15,0-1 18 16,1 1-30-16,-1-2 8 0,1-2 13 16,-1 2-21-16,2-1 0 15,-2-1 9-15,2 2-9 16,-2-1 16-16,2-1-16 15,-1 1 0-15,1-1 2 16,0 1-2-16,0-1 0 16,0 1 5-16,0-1-4 15,0 1 4-15,0-1-5 0,0 1 0 16,0 1 0-16,0 0 0 16,0 0 0-16,0 0 5 15,-2 0-4 1,2 1 7-16,0-2-8 0,0 1 0 15,0-2 2 1,0 2-2-16,0-4 0 0,0 1 0 16,0-1 6-16,0 0-3 15,0-2-3-15,0 2 0 16,0 1-3-16,0 1 3 16,0-1 0-16,0 2-1 15,0 0 2-15,0 0 7 16,0 0-8-16,0 0 0 15,0-2-8-15,0 1 8 16,0-1 0-16,0 1 0 0,0 0 1 16,0 0 4-16,0 2-5 15,0 2 0-15,0-2-2 16,0 2 2-16,0 0 0 16,0 0 0-1,0 1 1-15,0 0 2 0,0 0-3 16,0 0 0-16,0 1-2 15,0-2 2-15,0 2 0 16,0 0 0-16,0-1 1 16,0 0 8-16,0 0-9 15,0 2 0-15,0-2 6 16,0 0-5-16,0 1 0 16,0-1-1-16,0 0 7 0,0 2 7 15,2 1-14 1,-1-2 0-16,1 1 7 0,2-1-6 15,-3-1 16-15,1 2-17 16,-1-2 1-16,3 1 19 16,-2-2-20-16,-1-1 0 15,1-1 3-15,1 2-3 16,-1-1 19-16,1 1-19 16,-1 0 1-16,-1 0 12 15,1 2-13-15,-1-2 0 16,3 2 4-16,-2-1-3 15,1 2 10-15,-1-3-11 16,0 3 0-16,-1-2 0 16,1 0 0-16,1 0 0 0,-1 0 0 15,-2-1 0-15,2-1 24 16,0 1-24-16,1-1 1 16,-2-1 34-16,2 2-35 15,0-3 9-15,0 3 8 16,0-1-16-16,1 1 24 15,-1-1-25-15,0-2 0 16,0 1 12-16,-1 1-11 16,1-4-1-16,-1 2 13 15,1 0-13-15,-1 0 16 16,1-2-16-16,1 1 0 16,-1 1 14-16,2-2-14 15,-2 3 0-15,3-2 11 16,0-1-11-16,1 2 33 15,0-1-33-15,1-1 0 0,0 2 30 16,1-1-30-16,1 2 0 16,-2-1-1-16,2 1 2 15,-2-2 9-15,1 1-10 16,-1-2 0-16,1 0 9 16,-3 0-1-16,2-2-8 15,2 1 0-15,0-2 6 16,1 0 15-16,-1-2-21 15,0 1 0-15,0-2 3 16,0 1-3-16,2-1 0 16,-4 0 0-16,1 0 1 0,0 0 10 15,-1 0-11 1,1 0 0-16,-1 0 5 16,2-1-4-16,-2-4-1 0,1 1 0 15,-1 1 8-15,1-2-8 16,-1 2 0-1,0 0 0-15,1 0-1 0,-2-1 2 16,0 1 4-16,2-3-5 16,-1 0 1-16,3 0 7 15,-3-2-8-15,0 1 0 16,-1-2 3-16,1 1-2 16,-3-1 5-16,2 2-6 0,0-2 0 15,-2 1 6-15,-1-1-6 16,2-1-9-1,-2 1 9-15,3-2 1 0,-2 1 11 16,0-3-12-16,0-1 0 16,0 1 5-16,0-1-5 15,-1 1 0-15,1 2 3 16,-2-2-2-16,1 1 9 16,-1 2-10-16,2-1 0 15,0-1 37-15,-2-2-36 16,2 0 0-16,0-3 12 15,0-1-11-15,2-2 13 16,-2 1-15-16,-2 1 0 16,3 1 4-16,-3 3-3 15,0-2-1-15,-2 4 24 16,3-2-12-16,-2 1 34 0,-1-1-46 16,1-1 2-16,-1 0 28 15,1-4-30-15,0-1 0 16,-2-1 4-16,2 0 2 15,-2 0 9-15,1 3-15 16,1 2 0-16,-1 1 27 16,3 1-25-16,-2 1 8 15,-1 1 5-15,1-1-13 16,-1-1 25-16,1 1-27 16,0-1 0-16,0 0 10 15,-1-3-10-15,1 0 0 16,-2 1 0-16,0-2 9 0,2 1-6 15,-2 2-3 1,1 1 0-16,-1-2-7 0,0 3 14 16,2-2-7-1,-2 0 0-15,0 0 2 0,2-2 19 16,-2 1-21-16,0 0 0 16,0-3-5-16,0 2 11 15,0 1-6-15,0-2 0 16,0 1 8-16,0 2-8 15,0 0 0-15,-2 0 0 16,0 0-9-16,1 0 18 16,-3 0-9-16,3 2 0 15,-3 1 0-15,2-2 0 16,-1 2 0-16,2 2 0 16,-3-1 0-16,2-1 0 0,1 2 0 15,1 0 0-15,-2-1 0 16,1 2 0-1,-1-1 0-15,0-1 0 0,0 0 0 16,-1 0 0-16,2-1 0 16,-2 0 0-16,0 0 0 15,0 0 0-15,2 2 0 16,-2-1 0-16,0 2 0 16,2 0 0-16,-2 0 0 15,-1 0 0-15,1-1 0 0,-2-3 0 16,-2 0 0-16,2 1 0 15,-2 0 0-15,1 0 0 16,1 3 0-16,-2 1 0 16,2 2 0-16,0 0 0 15,2 4 0-15,-2-3 0 16,1 2 0-16,-1 0 0 16,0-2 0-16,-1 2 0 15,-1-2 0-15,1 2 0 16,-1-4 0-16,-2 3 0 15,3-2 0-15,-1 2 0 16,0 1 0-16,1-3 0 16,-1 3 0-16,2-1 0 15,-3 1 0-15,1 0 0 16,-2 0 0-16,1 0 0 16,0 1 0-16,-1 2 0 0,-1-3 0 15,2 0 0-15,-2 0 0 16,2 2 0-16,-2-1 0 15,0 1 0-15,0 0 0 16,-1-3 0-16,1 3 0 16,2-1 0-16,-1 1 0 15,2 1 0-15,0 0 0 16,0 0 0-16,0 0 0 16,-1 0 0-16,1 0 0 15,1 0 0-15,-3 0 0 16,2 0 0-16,1 0 0 15,-3 0 0-15,3 0 0 16,-1 0 0-16,0 0 0 16,3 0 0-16,-2 0 0 15,3 0 0-15,0 0 0 16,-1 0 0-16,3 0 0 0,-1 0 0 16,1 0 0-16,-3-2 0 15,1 1 0-15,-2 1 0 16,-1 0 0-16,0 0-72 15,-4 0-12-15,-8 0-282 16,3 4-110-16,-2 4-235 0</inkml:trace>
  <inkml:trace contextRef="#ctx0" brushRef="#br0" timeOffset="-198847.29">19255 2838 1662 0,'0'0'291'0,"0"0"-66"16,0 0-14-16,0 0-105 15,0 0-48-15,0 0-24 0,0 0 34 16,0-5-16-1,0 5-22-15,0 0 60 16,0 0-59-16,0 0 2 0,0 0-5 16,0 0-27-16,0 5 18 15,0 6-19-15,0 2 2 16,3 4 23-16,1 1-24 16,1 4-1-16,-2 0 12 15,-1 4-12-15,1 1 29 16,-3 0-13-16,2 0-16 15,-2 2 67-15,1 0-55 16,1-2 2-16,2 0 14 16,-1 0-11-16,0 0 9 0,3-2-26 15,-2-1 0 1,3-1 30-16,-2-2-24 0,0 0 11 16,0-2 4-16,-2 1-12 15,-1 0 21-15,0-3-30 16,-2 4 0-1,1-4 36-15,1 1-36 0,-2 1 6 16,2-1 9-16,-1-1-15 16,3 1 30-16,-3 1-30 15,1 0 0-15,-2-1 33 16,2 1-32-16,-2-3 14 16,1 0 6-16,1 1-10 15,0-1 28-15,-2 3-39 16,2-3 1-16,-2 1 12 15,0 2-7-15,1 1-6 0,-1 1 0 16,0 0 8-16,0 0 22 16,0-2-30-16,0 1 0 15,0-2 30-15,0-2-24 16,0-2 2-16,2 2-8 16,1-2 10-16,-1 1 8 15,0-1-18-15,-1 1 0 16,1 0 2-16,-1 0-1 15,1 0-1-15,-2 0 2 16,1 1 11-16,-1 1 23 16,0 1-36-16,0-2 0 15,0 1 23-15,0-4-8 16,0 1 2-16,3 0-17 16,-2-3 7-16,1 0 11 0,-1 0-18 15,1 1 0-15,-1-2 17 16,-1 0-16-16,3-2 20 15,-3 0-21-15,1-2 1 16,1-1 23-16,-2-1-24 16,0-1 0-16,1-1 9 15,-1-2-8-15,0 1 18 16,0-1-19-16,2 0 8 16,-2 0 20-16,0 0-28 15,0 0 0-15,0 0 6 16,0 0-6-1,0 1 7-15,0-1-7 0,0 0 0 16,2 0-1-16,0 0 1 16,1 0 0-16,2 0 4 15,2 2-3-15,0 1 18 0,0-1-19 16,3 1 0-16,0-2-1 16,1 1 1-16,4-2 0 15,0 0 2-15,3 0-1 16,4 0 10-16,3 0-11 15,1 0 0-15,1 0 6 16,4-2-6-16,-3-2-1 16,-1-1 0-16,-3 3 2 15,2 0 7-15,-1 0-8 16,0 1 0-16,2-1-8 16,-1 2 8-16,3 0 0 0,-3 0-1 15,3 0 7 1,-2 0-3-16,-1 0-3 0,-1 0 0 15,-1 0-7 1,-4 0 7-16,-3 0-1 0,-3 0 0 16,-4 0 2-16,1 2 1 15,-3-1-2-15,-3 1 0 16,0-2-6-16,-2 1 6 16,1-1 0-16,-2 0-1 15,1 0 9-15,-2 0-8 16,1 0 0-16,0 0 0 15,-2 0 6-15,0 0-5 0,0 0 13 16,0-3-14-16,0-7 12 16,0 0 9-1,0-1-21-15,0-3 0 0,0-2 2 16,0 0 4-16,0-2-6 16,0-2 0-16,-2-2 1 15,2-2 5-15,-2-3-6 16,1-3-5-16,-1-1 5 15,1-3 0-15,1 2 1 16,0 2-1-16,0 0 1 16,0 2 5-16,0 1-6 15,0 1-4-15,0-2 4 16,4 1 0-16,0-3 8 16,-1-2-8-16,0-2 0 15,-1-1-1-15,-1-1 1 0,2 2-5 16,-3 5-4-16,0 2 18 15,0 3-9-15,0 2 0 16,0 3 1-16,0-1-3 16,0 3 2-16,0-4 0 15,0-1-1-15,-4-2 2 16,1 2 0-16,1-1-1 16,1 0 0-16,-1 4 0 15,2-1 0-15,-2 2 0 16,2 2-1-16,0-1 11 15,0 1-4-15,0-2-6 16,0-1 0-16,0 0-1 16,0-3 1-16,0 1 0 15,0 1-6-15,0-1 12 16,0 3-3-16,0 2-3 0,0 3 0 16,0 1 0-16,0 2 0 15,-2 0 0-15,2 1-1 16,-1 1 7-16,1 0 6 15,-2 0-12-15,1 3 0 16,1 0 15-16,-2 2-14 16,0 0-1-16,2 0 18 15,-2 1-18-15,2-1 0 16,-1-1 0-16,-1 1 0 16,1-3 0-16,-1 0 0 15,2 0 0-15,-2 0 0 0,0-2 0 16,1 4 0-1,-1-1 0-15,-1 2 0 16,1 0 0-16,2 1 0 16,-2 2 0-16,1-3 0 0,-1 3 0 15,-1-3 0-15,-1 1 0 16,1-1 0-16,-3 1 0 16,-3-1 0-16,-1 0 0 15,-2 0 0-15,-3-2 0 16,-1 2 0-16,-3-1 0 15,-1 0 0-15,1-1-15 16,0 2 10-16,-1 1 4 16,-2-1-6-16,2 3 7 0,-2 0-20 15,-1 0 20-15,-1 0-18 16,1 0 18 0,-4 0-1-16,2 0 0 0,-2 3 1 15,0 1 0-15,2-1 3 16,2 0-3-16,0 0-6 15,1-2 5-15,1-1 2 16,0 0 8-16,3 0-9 16,1 0 0-16,2 0 1 15,0 0-1-15,0 1-6 16,-2 2-1-16,0 3 14 16,1-1-7-16,-2 1 0 15,0 2 0-15,2-3 0 16,3 3 0-16,1-3-3 0,2 1 2 15,2-3 2-15,1 0 1 16,2-1-2-16,0 2 0 16,2-3-12-16,0 1 12 15,-1-1-15-15,2-1 14 16,1 2-18-16,1-2-1 16,0 0-85-16,0 1-123 15,0 1-21-15,27-1-201 16,1 3 122-16,3-4-459 0</inkml:trace>
  <inkml:trace contextRef="#ctx0" brushRef="#br0" timeOffset="-195583.95">21957 2817 1510 0,'0'0'348'16,"0"0"-155"-16,0 0 42 16,0 0-68-16,0 0-42 15,0 0-70-15,0 0 11 16,-7-2-2-16,7 2 2 16,0 0 23-1,0 0-27-15,0 0-19 0,0 0 36 16,0 0-65-16,0 0-8 15,0 0 7-15,0 7-13 16,0 1 18-16,0 4-18 16,2 3 0-16,2 2 13 15,-1 3-12-15,0 0 0 16,0 1 16-16,1 0-8 16,-1 2 34-16,0 0-33 0,1-2-9 15,-1 1 34-15,0-1-34 16,1 1 6-16,1-1-7 15,0 0 9-15,0-2 4 16,2 1-13-16,-2 2 0 16,2-1 36-16,-3 2-30 15,3 1 19-15,-2 0 0 16,0 0-24-16,-2-2 32 16,0 2-33-16,3 0 0 15,-3-2 12-15,-1-1-12 16,1 0 1-16,1 0-1 15,-3-2 7-15,2 3 15 16,0-1-22-16,-2-2 0 16,1 0 16-16,-1 1-7 15,1 0 6-15,-1-1-15 0,-1-1 9 16,3 1 2-16,-3 2-11 16,0-2 0-16,1 1 2 15,-1-2-1-15,0-2-1 16,0 1 0-16,0-1 0 15,0 2 5-15,0-1-5 16,0-1 0-16,0 2 6 16,0-1-5-16,0 1 4 15,0 1-5-15,0-1 0 16,0 1 11-16,0-1-11 16,0-1 0-16,0 0 14 0,0 0-6 15,0 0 13-15,0-1-21 16,0 2 1-16,0-1 26 15,0-1-27 1,-1 0 0-16,-2 2 10 0,2-1-8 16,-1 1 25-16,2-2-27 15,-1 1 0-15,-1 0 24 16,-2-2-24-16,3 0 0 16,-1-3 17-16,2 0-11 15,0-1 25-15,-1-2-31 16,1 1 1-16,0-1 28 15,-2 2-28-15,2-1-1 16,-2 2 20-16,2-1-11 0,-1-1 24 16,1 1-33-16,0-2 0 15,0-2 17-15,0 1-17 16,0-1 0-16,0-1-1 16,0 0 2-16,0 0 6 15,0-3-7 1,0 2 0-16,0-4 6 0,1 3-5 15,3-3-1-15,-3 0 3 16,2 1 4-16,1-2 11 16,-1 1-18-16,3-1 0 15,0 0 15-15,2 2-15 16,2-2 0-16,0 0 0 16,4 0 9-16,0 0-6 15,2 0-3-15,2 0 0 0,0 0-4 16,4 0 5-16,1 0-1 15,3 0 0-15,2 1 1 16,2 1 3-16,2 2-4 16,1-1 0-16,3 0-7 15,-3 0 7-15,-1 1-1 16,-4-3 1-16,-3 2 0 16,-3 0-7-16,-2-2 7 15,-2 2-9-15,1-3 1 16,-2 3 8-16,1-3 0 15,-1 0 0-15,1 0-6 16,0 3-8-16,1-3 14 16,-2 0-6-16,-1 0-1 15,-3 0 10-15,1 0-5 16,-6 0 2-16,-1 0 0 0,-3 0-6 16,0 0 6-16,-2 0 0 15,-1 0 0-15,1 0 0 16,0 0 16-16,1 0-16 15,-1 0 0-15,1-3 27 16,-1-6-25-16,2-3 16 16,-3-1 27-16,-1-7-11 15,0-4 16-15,0-6-41 16,0-4 3-16,0-4 0 16,0-1-12-16,0-3 0 15,0 0 0-15,2-1 0 16,-1 1 0-16,1-1 0 15,-2 0 0-15,0-5 0 0,0-3 0 16,0-4 0-16,0-5 0 16,0-5 0-16,0-2 0 15,0 5 0-15,0 4 0 16,0 10 0-16,0 8 0 16,0 7 0-16,0 4 0 15,0 2 0-15,0 3 0 16,-2 1 0-16,1 1 0 15,1 1 0-15,-2 1 0 16,1 2 0-16,-2 2 0 0,2 1 0 16,-1 1 0-16,1 2 0 15,-1 0 0-15,0 2 0 16,2-1 0 0,-1 4 0-16,1 1 0 0,-2-1 0 15,0 5 0-15,0-3 0 16,1 1 0-16,1 1 0 15,-2 0 0 1,2-2 0-16,-1 0 0 0,1 1 0 16,0 0 0-16,0-2 0 15,0 3 0-15,-3-1 0 16,3 1 0-16,0 0 0 16,0 2 0-16,-1-2 0 15,1-1 0-15,0 1 0 16,-2-5 0-16,1 0 0 0,-2-1 0 15,1-3 0-15,-2 0 0 16,1-1 0-16,0-1 0 16,-1 2 0-16,1 0 0 15,-2 0 0-15,2 0 0 16,-2 2 0-16,0-4 0 16,0 2 0-16,-2-2 0 15,2 1 0-15,0-1 0 16,-1 2 0-16,0 0 0 15,3 2 0-15,-1-1 0 16,1 3 0-16,-2-1 0 16,2 2 0-16,-1-1 0 15,0-2 0-15,-2 0 0 16,2 0 0-16,-2-4 0 16,0 0 0-16,1 2 0 0,2 1 0 15,0 2 0-15,-1 2 0 16,2 1 0-16,2 1 0 15,-1 2 0-15,1 2 0 16,0 1 0-16,-2-2 0 16,2 2 0-16,0-1 0 15,-2 1 0-15,2-2 0 16,-2 1 0-16,1-2 0 16,1 1 0-16,-2-1 0 15,0 2 0-15,1 1 0 0,-1-2 0 16,2 2 0-1,-2-1 0-15,-1-1 0 16,0 1 0-16,-3-1 0 0,0 2 0 16,-2-1 0-1,-2 1 0-15,-2 0 0 0,-3 0 0 16,0 0 0-16,-4 0 0 16,0 1 0-16,-1 4 0 15,1 1 0-15,-1-2 0 16,1 1 0-16,0-1 0 15,0-1 0-15,-2 2 0 16,0-4 0-16,-2 2 0 16,0 0 0-16,-3 0 0 0,0 0 0 15,-1 0 0 1,0-1 0-16,2-1 0 16,2 1 0-16,1-1 0 15,2-1 0-15,2 2 0 0,-1 1 0 16,2 0 0-16,4 0 0 15,1-2 0-15,2 2 0 16,2 0 0-16,2-1 0 16,0 1 0-16,2-2 0 15,-2 2 0-15,3 0 0 16,-2-1 0-16,2-1 0 16,-1 1 0-16,1-2 0 15,-1 2 0-15,1-2 0 16,0 0 0-16,2 0 0 15,-2 1 0-15,2-1 0 0,-1 0 0 16,2 1 0 0,0-1 0-16,0 0 0 0,0 0 0 15,0 0 0-15,0 0 0 16,0 0 0-16,0 0 0 16,0 0 0-16,0 0 0 15,0 0 0-15,-11 5-138 16,-4 2-482-16,-11-4-486 15</inkml:trace>
  <inkml:trace contextRef="#ctx0" brushRef="#br0" timeOffset="-97353.77">16524 9745 1020 0,'0'0'848'16,"0"0"-655"-16,0 0-19 15,0 0-37-15,0 0-65 16,0 0-43-16,-3 0-1 15,2 0 60-15,1 0-49 16,0 0 26-16,-2 0 49 0,2 0-51 16,0 0 13-16,0 0 6 15,0 0-36-15,0 0 41 16,0 0-66-16,0 0-12 16,0 0 41-16,0 0-35 15,0 0 3-15,0 0-15 16,0 0 10-16,0 0 19 15,0 0-32-15,0 0 0 16,0 0 1-16,0 0-1 0,9 5 0 16,1-1 0-1,1 3 2-15,3-1 5 0,-1-1-7 16,0 0 0-16,1 0-1 16,-1-2 2-16,0 0 8 15,0 0-9-15,-1-2 0 16,2 0 6-16,-2 1-6 15,-1-1-5-15,-1 1 4 16,2-1 2-16,-2 1 3 16,2 1-4-16,-1-1 0 15,-1-1-2-15,0 2 2 16,0-1-1-16,-3-1-1 16,0 1 4-16,-4-1-1 15,1 0-1-15,-1-1 0 16,-2 2 2-16,1-2-2 15,-1 1-2-15,2-1 1 0,-2 0 2 16,1 2 0-16,-1-2-1 16,-1 0 0-16,2 0 1 15,-2 0-1-15,0 0-15 16,0 0-7-16,0 0-33 16,0 0-7-16,0 0-114 15,0 0-69-15,-2 0-120 16,-6 0-572-16</inkml:trace>
  <inkml:trace contextRef="#ctx0" brushRef="#br0" timeOffset="-96829.58">16570 10055 1971 0,'0'0'573'0,"0"0"-432"0,0 0 37 16,0 0-72-1,0 0-84-15,0 0 23 16,0 0-45-16,-5 6 0 0,13-3 69 16,2 0-26-16,2 0 13 15,3 0 7-15,2-1-27 16,3-1 59-16,1 1-59 16,3-1 2-16,-1 1 31 15,0-2-53-15,-1 1 5 16,2 1-21-16,-5-1 15 15,0 2 0-15,-2-1-15 16,-2-1 0-16,-4 1-1 16,-2-1 7-16,-1 1-3 0,-1-1-3 15,-2-1 0 1,-2 2 5-16,-1-2-5 0,-2 0-44 16,1 0-31-16,-1 0-34 15,3-5-8-15,-3-13-178 16,0 0-222-16,0 3-247 0</inkml:trace>
  <inkml:trace contextRef="#ctx0" brushRef="#br0" timeOffset="-95896.34">17514 7998 1175 0,'0'0'311'0,"0"0"-183"16,0 0-80-16,0 0-48 15,0 0-95-15,0 0-208 0,0 0-753 0</inkml:trace>
  <inkml:trace contextRef="#ctx0" brushRef="#br0" timeOffset="-95348.74">18896 8012 1213 0,'0'0'245'15,"0"0"-165"-15,0 0 25 16,0 0-36-16,0 0-61 16,0 0 27-16,0 0-35 15,0 0-7-15,-4 0 1 0,1 0-80 16,-1 0-222-16</inkml:trace>
  <inkml:trace contextRef="#ctx0" brushRef="#br0" timeOffset="-88509.25">22171 5212 1245 0,'0'0'804'0,"0"0"-603"15,0 0 33 1,0 0-30-16,0 0-62 16,0 0-42-16,-5-3-28 15,5 2-23-15,0 0 51 0,0 1-56 16,0 0 4-16,0 0-3 15,0 0-29-15,0 0 5 16,0 0-21-16,0 0 0 16,0 0-7-16,0 0 7 15,7 0 0-15,8 0 7 16,5 2-7-16,3 1 25 16,6-1-25-16,-1-1 0 0,2 1-2 15,-1-2 2 1,-3 0 0-16,-4 0 0 0,-4 1-33 15,-5 1 33-15,-4 1-55 16,-4 2-28 0,-3-1 35-16,-2 3-89 0,0 1 14 15,0 1-46-15,-3 1-110 16,-4 0-192-16,-2-6-1141 16</inkml:trace>
  <inkml:trace contextRef="#ctx0" brushRef="#br0" timeOffset="-88050.23">22633 5095 1270 0,'0'0'945'15,"0"0"-662"-15,0 0-55 16,0 0-88-16,0 0-43 15,0 0-97-15,0 0 10 16,-36 47 38-16,28-26-6 16,1-1 7-16,4-4-3 15,3 0-45-15,0-2 61 16,0-1-62-16,8 0 0 16,6-3 24-16,4 2-13 15,0 0 13-15,-1 0-24 16,0 0 0-16,-6 2 14 15,-2-3-14-15,-6 0 0 16,-3-1 30-16,0 1-11 0,0-2 23 16,-13-2-42-16,-2 2 15 15,-2-4 11-15,-2-2-26 16,3 1 0-16,3-3 4 16,3-1-4-16,3 0 12 15,4 0-12-15,1 0 0 16,2 0-24-16,0 0 24 15,0 0-94-15,0-9-152 0,6-15-49 16,6 3-192 0,0 0-341-16</inkml:trace>
  <inkml:trace contextRef="#ctx0" brushRef="#br0" timeOffset="-87872.1">22664 5129 1761 0,'0'0'485'0,"0"0"-185"0,0 0-34 16,0 0-49-16,0 0-169 16,0 0-41-16,0 0 22 15,80-11-29-15,-48 11 0 16,-2 0-27-16,4 0-173 16,-10 0-123-16,-7 1-481 0</inkml:trace>
  <inkml:trace contextRef="#ctx0" brushRef="#br0" timeOffset="-87257.08">23054 5338 988 0,'0'0'1556'16,"0"0"-1254"-16,0 0-49 15,0 0-52-15,0 0-140 16,0 0-49-16,0 0 4 15,13-13-16-15,8 13-3 16,7 0-3-16,-2 0 12 16,1 0-12-16,-1 0-16 15,-2 0-89-15,-4 0 24 16,0-1-194-16,-5-2-84 16,-7-2-396-16</inkml:trace>
  <inkml:trace contextRef="#ctx0" brushRef="#br0" timeOffset="-87071.16">23149 5250 1048 0,'0'0'1265'15,"0"0"-1007"-15,0 0-106 16,0 0 30-16,0 0-58 16,-6 88-79-16,10-56 0 15,4 1-45-15,2 1-23 16,-1-4 5-16,1-5-155 15,0-4-102-15,-2-6-247 16,1-7-1471-16</inkml:trace>
  <inkml:trace contextRef="#ctx0" brushRef="#br0" timeOffset="-86753.47">23419 5407 681 0,'0'0'1637'16,"0"0"-1367"-16,0 0-98 15,19-85-78-15,-6 49-53 16,2-5-41-16,0 3-4 16,-1 1-12-16,-3 10 16 0,-4 10 0 15,-4 9 59-15,-3 8 40 16,0 1-59-16,0 22-20 15,0 9 23-15,0 6 73 16,0 5-88-16,2 2-28 16,3-2 14-16,0-2-14 15,2-5-29-15,-2-7-118 16,-2-4-90-16,-1-8-69 16,-2-7-578-16</inkml:trace>
  <inkml:trace contextRef="#ctx0" brushRef="#br0" timeOffset="-86274.47">23695 5151 1879 0,'0'0'378'0,"0"0"-134"16,0 0-23-16,0 0-90 15,0 0-102-15,0 0-15 16,0 0 1-16,28-49-15 16,-14 49-3-16,-2 0 3 15,-4 0 2-15,-3 13 7 16,-5 4-9-16,0 7 0 15,-7 1 40-15,-11 1-40 0,-3-2 1 16,2-2-1-16,3-6-16 16,9-3 2-16,3-3-19 15,4-2-46-15,1 0 78 16,15 0-16-16,4 1 17 16,2 1 23-16,1 1 5 15,-3 0 45-15,-4 1-28 16,-4 0-12-16,-10 3 36 15,-2 2-47-15,-14 4 16 16,-15 1-35-16,-10 1-3 16,-1-2-69-16,-17-8-185 0,14-4-374 15,4-9-1434-15</inkml:trace>
  <inkml:trace contextRef="#ctx0" brushRef="#br0" timeOffset="-82940.35">23957 5259 1272 0,'0'0'594'0,"0"0"-396"16,0 0 1-1,0 0-5-15,0 0-36 0,0 0-56 16,0 0 25-16,2-10-9 16,-2 10-25-16,0 0 19 15,0 0-55-15,0 0-7 16,0 0-16-16,0 0-26 15,0 0 45-15,0 0-53 16,0 0 0-16,0 0 15 16,0 0-9-16,0 0-5 15,0 0-1-15,0 0 1 16,0 0 20-16,0 0-21 16,0 0 0-16,0 0 14 15,0 0-14-15,0 0 0 16,4 0 0-16,0 0 2 15,3 0 16-15,0 1-18 16,1 4 0-16,4-2 4 0,-1 1-2 16,1-1 2-16,0 0-4 15,2-2 1-15,-3 3 6 16,2-3-7-16,-1 1 0 16,-2-1-1-16,0 1 2 15,-3-1 4-15,-2 1-5 16,0-1 0-16,0-1 0 15,0 1 0-15,2-1-2 16,1 0 1-16,1 2 2 16,1-2 5-16,-3 0-6 15,0 0 0-15,-2 0-2 0,-1 0 2 16,-2 1-3 0,-2-1-3-16,0 0 6 0,0 2 0 15,0-2-45 1,0 0-58-16,0 1 13 0,0 3-92 15,-6 0-59-15,-2 1-121 16,-2-2-389-16</inkml:trace>
  <inkml:trace contextRef="#ctx0" brushRef="#br0" timeOffset="-82614.41">24014 5477 1475 0,'0'0'566'0,"0"0"-438"16,0 0 173-16,0 0-32 16,0 0-73-16,0 0-68 15,0 0-48-15,74 0 16 16,-57 0-72-16,-1 0-3 15,3 0-5-15,-1 0-16 16,-2 0 16-16,3 0-16 16,-4 0 0-16,-1 0-10 15,-3 0 10-15,-1 0-38 16,1 2-19-16,-8 1-113 0,1 0-32 16,-1 0-150-16,-3-3-403 15</inkml:trace>
  <inkml:trace contextRef="#ctx0" brushRef="#br0" timeOffset="-82444.63">24235 5516 2061 0,'0'0'297'0,"0"0"-120"0,0 0 4 16,0 0-137-16,0 0-44 15,0 0-151-15,0 0-134 16,-3 14-496-16</inkml:trace>
  <inkml:trace contextRef="#ctx0" brushRef="#br0" timeOffset="-75221.4">15531 524 522 0,'0'0'1511'0,"0"0"-1033"15,0 0-368-15,0 0-10 16,0 0 10-16,0 0-77 0,33-54 1 15,-26 41 58-15,-1 4-19 16,-1 4 3-16,-1-1-61 16,-1 5-4-1,-2 1 23-15,3 0-34 0,1 0-12 16,3 4 5-16,4 8 7 16,1 6-3-16,1 0 3 15,-1 4 0-15,0 0-2 16,-1 2 2-16,1 2 0 15,-3-1-1-15,0-1 3 16,0-1 7-16,-1-3-9 16,-1-2 0-16,-1-5 4 15,0-4-4-15,0-1 0 0,-3-4-1 16,2-3 1-16,0-1 22 16,4 0-22-16,9 0 0 15,5-11 42 1,8-10-42-16,5-3 0 0,-2-2-1 15,-1-1 19-15,-4 2-12 16,-4 4-6-16,-3 0 0 16,-1 7 6-16,-5 1 6 15,-2 5-12-15,-3 0 0 16,-4 3 0-16,-2 2 9 16,-2 0-9-16,-1 0 0 15,3 0-3-15,-2 2 4 16,3-2-1-16,0 0 0 0,0-1 9 15,-1-1-1 1,-1 0-8-16,1 2 0 0,-2 0-9 16,-2 0 10-16,0 3-1 15,-2 0 0 1,0-1 1-16,0 1-6 0,0 0 5 16,0 0-55-16,0 0-1 15,0 0-155-15,2 0-52 16,-1 0-235-16,1 0-285 0</inkml:trace>
  <inkml:trace contextRef="#ctx0" brushRef="#br0" timeOffset="-75070.44">16204 562 1033 0,'0'0'1170'0,"0"0"-871"15,0 0-121-15,0 0-68 16,0 0-95-16,0 0-15 15,0 0-261-15,-7 45-99 16,7-24-1700-16</inkml:trace>
  <inkml:trace contextRef="#ctx0" brushRef="#br0" timeOffset="-61172.16">24557 5183 901 0,'0'0'305'0,"0"0"-191"15,0 0-9-15,0 0 60 16,0 0-74-16,5-3-14 15,-5 1 11-15,2 2-12 16,-2-1 4-16,2 1-43 16,-2 0-14-16,0-2 27 15,0 2-28-15,0 0 9 16,0 0 14-16,0 0-20 0,0 0 50 16,0 0-44-1,0 0-9-15,0 0 26 0,0 0-21 16,0 0 10-16,0 0 0 15,0 0-37-15,0 0 55 16,0 0-45-16,0 0-10 16,0-1 21-16,0 1-19 15,0 0 4-15,0 0-6 16,0 0 1-16,0 0-6 16,0 0 5-16,0 0-1 15,0 0-8-15,0 0 13 16,0 0-4-16,0 0 0 0,0 0 2 15,0 0-4 1,0 0 2-16,0 0-1 0,0 0-5 16,0 0 3-16,0-4-3 15,0 3-6-15,0-1 12 16,0 2 1-16,1 0-1 16,-1 0 0-16,0 0-1 15,0 0 1-15,0 0 0 16,0 0 0-16,0 0 0 15,0 0 2-15,0 0-2 16,0 0 0-16,0 0-5 16,0 0 11-16,0 0-1 15,2-1-5-15,-2 1 0 0,0 0-7 16,0 0 7-16,0-2 0 16,0 2 0-16,0 0-9 15,0-1-9-15,0 1-34 16,0 0-33-16,0 0 59 15,0 0-87-15,0 0 25 16,0-2-20-16,0 2-101 16,0-1-182-1,-2 1-1051-15</inkml:trace>
  <inkml:trace contextRef="#ctx0" brushRef="#br0" timeOffset="-57427.35">22861 6158 1852 0,'0'0'237'0,"0"0"-173"16,0 0 80-16,0 0-24 16,0 0-65-16,0 0-22 15,0 0 84-15,96-36-82 16,-75 18-4-16,1-3 17 16,1-3-14-16,-3 2 3 0,-1-1-37 15,-6 4 9 1,-1 2 0-16,-5 4-9 0,-4 7 0 15,-3 1 31-15,0 3 25 16,0 2 10-16,0 0-32 16,0 10-33-16,-3 12 78 15,-6 8 2-15,-1 6-4 16,2 3-5-16,-1 0-25 16,5 0 15-16,-2-3-50 15,3-6-3-15,1-3 19 16,1-3-28-16,1-8 0 15,0-3-6-15,0-2-34 16,0-6-111-16,0-5-162 16,8-5-268-16,2-7-1647 0</inkml:trace>
  <inkml:trace contextRef="#ctx0" brushRef="#br0" timeOffset="-56682.58">23240 6038 411 0,'0'0'1350'0,"0"0"-1148"15,0 0-77-15,0 0-37 16,0 0-49-16,0 0-4 16,0 0-16-16,-4 0 80 0,4-1 11 15,0-4-73-15,0 1 50 16,0-2-53-16,4 1-21 16,2 1 17-16,0 1-28 15,3-1 11-15,1 4-13 16,0 0-4-16,0 0-14 15,1 2 18-15,1 9-2 16,-3 4 2-16,-2 1 2 16,-6 2 11-16,-1 3-13 15,-1 0 2-15,-15 2 35 16,0-4-37-16,-3-2 0 16,2-4 13-16,4-5-11 15,4-2 14-15,5-5-16 16,2 1 0-16,2-2 28 15,0 0-28-15,8 1 0 0,7 2 16 16,4 3-3-16,-1 1 35 16,0 3 7-16,-3 2-2 15,-3 4 59-15,-4-2-67 16,-4 3-3-16,-4 1 15 16,0 0-21-16,-8-2 6 15,-5 1-42-15,-1-2 0 16,0-3-19-16,3-6 19 15,2-5-110-15,9-2-38 16,0-14-181-16,0-3-642 0</inkml:trace>
  <inkml:trace contextRef="#ctx0" brushRef="#br0" timeOffset="-56444.58">23588 6157 1770 0,'0'0'837'15,"0"0"-713"-15,0 0-20 16,0 0 68-16,0 0-106 16,0 0-2-16,0 0-64 15,86 18 1-15,-58-14-2 16,-3-4 1-16,0 0-102 15,5 0-89-15,-7 0-174 0,-4 0-432 16</inkml:trace>
  <inkml:trace contextRef="#ctx0" brushRef="#br0" timeOffset="-56008.91">23916 6026 1066 0,'0'0'752'0,"0"0"-541"0,0 0-74 16,0 0 131 0,0 0-96-16,0 0-63 0,0 0-12 15,1-13-37-15,-6 13 4 16,0 0-1-1,0 1-50-15,2 11 87 0,-2 5-61 16,3 2 8-16,2 4 20 16,0 2-20-16,0 1 5 15,10 1-21-15,2-2-30 16,1 3 81-16,1-4-58 16,-2-2 2-16,-2 0 5 15,-4-3-10-15,-1-4 18 16,-3 0-24-16,-2-5-7 15,0 1 51-15,-2-4-59 16,-9-1 0-16,-3-4 17 0,-2-2-17 16,0 0-77-16,4-15-119 15,6-3-119-15,2-13-23 16,4 4-275-16,0-1-1101 16</inkml:trace>
  <inkml:trace contextRef="#ctx0" brushRef="#br0" timeOffset="-55859.41">24004 6028 2089 0,'0'0'365'0,"0"0"-207"0,0 0 46 16,0 0-159-16,0 0-45 16,112-45-26-16,-61 43-180 15,-6 2-297-15,-7 0 249 0</inkml:trace>
  <inkml:trace contextRef="#ctx0" brushRef="#br0" timeOffset="-54700.31">22988 5838 825 0,'0'0'186'16,"0"0"-144"-16,0 0 97 15,0 0 39-15,0 0-63 16,0 0 37-16,0 0-34 0,-11 0-11 16,5 0-13-1,2 0-28-15,-2 1 14 0,0-1-41 16,1 2 2 0,0-1 3-16,1 1-43 0,1-1 39 15,-2 1-40-15,2 3 0 16,-2-1 15-16,-1 2-14 15,0 4 17-15,-1 5-2 16,-3 4 5-16,0 6 83 16,0 6-48-16,0 9-4 15,0 5 5-15,1 6-40 16,2 8 6-16,1 6-23 16,6 2 10-16,0 4-13 15,0 0 3-15,13-2-88 16,1-4-93-16,15 5-61 0,-6-17-274 15,1-13-507-15</inkml:trace>
  <inkml:trace contextRef="#ctx0" brushRef="#br0" timeOffset="-53963.32">24297 5931 1480 0,'0'0'386'0,"0"0"-266"16,0 0-64-1,0 0-11-15,0 0 26 0,0 0-46 16,0 0 15-16,32 21 40 15,-21-5-21-15,1 8 9 16,0 3-8-16,-4 6-40 16,-3 6 44-16,-5 4-34 15,0 5-14-15,0 0 6 16,-12 3-21-16,-4 1 6 16,-8 1-7-16,-6-1-21 15,-4-3-14-15,-14 8-158 16,8-12-75-16,3-11-633 0</inkml:trace>
  <inkml:trace contextRef="#ctx0" brushRef="#br0" timeOffset="-43664.12">17896 9445 1847 0,'0'0'532'0,"0"0"-395"15,0 0-14-15,0 0 25 16,0 0-109-16,0 0-6 16,9-32 4-16,-9 29 5 15,0 1 63-15,0 1-47 16,0 0-15-16,0 1 43 15,-7-2-74-15,-6 2-3 16,-2 0-9-16,-4 0 9 16,3 0-3-16,1 2-6 0,3 3 0 15,2 2-5 1,0-1 5-16,4 4 0 0,0-1 0 16,2 2 9-16,1 1 3 15,3 3-12-15,0 1 0 16,3 4 12-1,8-1-11-15,4 4 19 16,2-1-20-16,3 1 12 0,2 1 2 16,-3-1-14-16,0-1 0 15,-1 1-1-15,-4-2 2 16,-3 0 11-16,-4 0-12 16,-2-2 0-16,-4-1 24 15,-1-2-24-15,0-2 0 16,0-3 12-16,-9-2-12 15,-3-5 21-15,0-1-21 0,-3-1 1 16,2-2 12-16,-1 0-13 16,1 0 0-16,3-5 5 15,0-1 4-15,4-1 42 16,-1-1-9-16,4-1-17 16,1-1 85-16,2-4-92 15,0 1 0-15,0-3 4 16,5-3-16-16,6 0 14 15,1 0-20-15,3 1 0 16,-1-1 1-16,0 1-1 16,2 1 0-16,-1 3-1 15,-2-2 8-15,2 3-10 16,-3-1 3-16,1 2 0 16,-3 0-7-16,-1 2 7 15,-5 2 0-15,-2 1-6 0,-2 2 13 16,0 1-17-16,0 1-26 15,0 1-113-15,-8 2 77 16,-4 0-98-16,-3 0-107 16,-10 17-55-16,5-1-373 15,0-1-1194-15</inkml:trace>
  <inkml:trace contextRef="#ctx0" brushRef="#br0" timeOffset="-43212.67">17703 9973 1803 0,'0'0'648'16,"0"0"-457"-16,0 0 10 15,0 0 41-15,0 0-140 16,0 0-43-16,0 0 8 16,40 0-42-16,-18-5 62 15,2 0-63-15,5 4-3 16,1-1 27-16,2 2-16 16,0 0 14-16,-4 0-19 0,0 7-21 15,-1-1 45 1,-2 0-51-16,0-2 0 0,-2-3 6 15,-1 1 0 1,-3-2 0-16,-5 0-6 0,0 0 1 16,-5 0-2-16,-4 0 1 15,-2 0-3-15,-2 0-3 16,-1 0 6-16,3 0-11 16,-3 0-85-16,0 0-52 15,0 0 64-15,0 0-139 16,-14 6-54-16,-3 0-178 15,2-1-218-15</inkml:trace>
  <inkml:trace contextRef="#ctx0" brushRef="#br0" timeOffset="-42479.05">17913 10153 1846 0,'0'0'491'16,"0"0"-350"-16,0 0 42 15,0 0-74-15,0 0-57 16,0 0 43-16,0 0-56 16,-27-5-33-16,14 5 82 15,0 8-34-15,-3 4 5 16,5 7 2-16,1-1-19 0,5 5 40 15,4 0-44-15,1-1-14 16,0 0 43-16,10 0-47 16,4-1 8-16,3-1 8 15,4-1-21-15,-4-3 63 16,2 1-54-16,-2-2-16 16,-4 2 40-16,-1-7-47 15,-4 2 0-15,-3 0-1 16,-2-1 7-16,-3-3 14 15,0 3-21-15,-3 2 0 16,-9-3 8-16,-2-1-7 16,-2-1-1-16,0-2 0 0,0-3 6 15,2-2-3-15,-2-1-3 16,4 0 0-16,2 0 13 16,3 0-12-16,1 0 0 15,3-1-1-15,2-5 15 16,-1 3 12-16,2-8-27 15,0-2 0-15,0-1 7 16,6-4-5-16,7-1 8 16,3-5-10-16,0 2 0 15,3 1 11-15,-1-1-11 16,-1 2 0-16,-2 1 0 16,0 0 7-16,-2 0-4 15,-1 4-3-15,-4 1 0 16,-1 3 18-16,-2 1-18 15,-1 1 0-15,-4 1 8 16,0 1 4-16,0 1 17 16,0 1-29-16,0 2 0 0,0 0-2 15,0 0 2-15,-6 3-15 16,-2 0 14-16,-4 0-70 16,-1 0-25-16,0 0-129 15,-7 0-33-15,1 6-85 16,6-6-608-16</inkml:trace>
  <inkml:trace contextRef="#ctx0" brushRef="#br0" timeOffset="-40882.1">18954 9973 1872 0,'0'0'502'0,"0"0"-270"16,0 0-25-16,0 0-68 15,0 0-62-15,0 0-28 0,0 0 18 16,-1-3-13-16,1 3-21 15,0-2 70-15,0 2-67 16,0-1-7-16,0 1 22 16,5-2-23-16,6 0 52 15,5-1-47-15,2 2-32 16,0-2 56-16,4 0-57 16,0-1 0-16,1 1 9 15,1 3-8-15,-1-3 7 16,-5 3-8-16,1 0 0 15,-4 0 0-15,-2 0 0 16,-1 0 0-16,-1 0-4 16,1 0 11-16,-3 0-2 0,1 0-5 15,-4 0 0 1,1 0-8-16,-4 0 9 0,-1 0-1 16,0 0 0-16,-1 0 7 15,1 0-7-15,1 0 0 16,-1 0 0-16,1 0-6 15,-1 0 6-15,1 0 0 16,0-2-1-16,0 2-5 16,-3 0-7-16,0 0-100 15,0 0-35-15,0 0 4 16,0-1-152-16,-7-3-322 16,-4 0-884-16</inkml:trace>
  <inkml:trace contextRef="#ctx0" brushRef="#br0" timeOffset="-40644.38">19147 9831 2034 0,'0'0'579'0,"0"0"-424"16,0 0 19-16,0 0-5 15,0 0-91-15,0 0 6 16,0 77-8-16,0-44-35 15,0 3-1-15,1 0-40 16,1-1 21-16,-1-2-10 0,-1-3-11 16,2-2-71-16,-2 2-150 15,0-6-270-15,0-9-917 0</inkml:trace>
  <inkml:trace contextRef="#ctx0" brushRef="#br0" timeOffset="-33765.8">19860 9788 2126 0,'0'0'498'0,"0"0"-425"16,0 0 81-16,0 0-49 16,0 0-78-16,0 0-9 0,39-10-18 15,-23 0 0 1,3-2-3-16,-1 0 3 0,1-1 0 15,0-4 1-15,1 0 0 16,2-2 6-16,1-2-7 16,0-1-29-16,-4 1 28 15,-2 4-45-15,-5 0 16 16,-2 3 29-16,-6 4 1 16,-1 2-3-16,-3 1 3 15,0 2 0-15,0 1 46 16,0 1-14-16,0 1 17 15,0 2 5-15,0 0-39 16,0 0 28-16,0 0-43 0,0 14 0 16,-3 5 47-1,0 7-5-15,2 4 31 0,-1 2-3 16,1 2-13-16,1 0 57 16,-2-2-79-16,2-3-34 15,-2-4 49-15,2-4-50 16,0-4 1-16,0-5-1 15,0-3 12-15,0-3-5 16,0-2-7-16,0-2-22 16,0-1 10-16,0-1-140 15,0 0-24-15,0 0-119 16,4-7-337-16,2-5-1541 0</inkml:trace>
  <inkml:trace contextRef="#ctx0" brushRef="#br0" timeOffset="-33386.99">20440 9575 674 0,'0'0'1663'0,"0"0"-1435"15,0 0-82-15,0 0 36 16,0 0-120-16,-102 98-56 15,80-72 49-15,4-6-55 16,3-1 15-16,3-4 35 16,4-4 4-16,4-3 23 15,3 0-31-15,1-2-32 16,0 1 69-16,5-1-60 0,11-1-1 16,6 0 19-16,5-4-22 15,3-1 22-15,4 0-41 16,-3 0 0-16,-3 0 15 15,-4 0-15-15,-6 0 0 16,-2 3-6-16,-5-1 15 16,1-2-20-16,-4 0-71 15,-1 0-92-15,1-8-65 16,-2-7-292-16,-3-3-672 0</inkml:trace>
  <inkml:trace contextRef="#ctx0" brushRef="#br0" timeOffset="-33198.43">20510 9659 2009 0,'0'0'576'0,"0"0"-475"0,0 0 71 15,0 0 38-15,0 0-142 16,0 94-20-16,-1-55-2 16,-3 2-44-16,1-3 22 15,-2 0-24-15,1-6-26 16,0-5-26-16,-3-1-171 15,0-10-292-15,0-4-659 0</inkml:trace>
  <inkml:trace contextRef="#ctx0" brushRef="#br0" timeOffset="-32565.57">19997 10133 1827 0,'0'0'365'16,"0"0"-169"-16,0 0 13 15,0 0-37-15,0 0-131 16,0 0-40-16,0 0 86 16,49-9-42-16,-33 8 10 15,4-1 26-15,4 1-33 16,3-2 7-16,2 0-23 15,5 0-23-15,4-3 61 16,3 1-56-16,2-1-5 16,0 0 16-16,2 0-24 15,-1 0 29-15,-4 0-30 16,-3 0 0-16,-6 2 9 16,-2 1-9-16,-4 0 0 0,-4 0 7 15,0 0-6-15,0-2 28 16,-1 2-13-16,1-1-15 15,-3 1 71-15,-3 0-71 16,-3 1 8-16,-5 1 1 16,-3 1-10-16,0 0 16 15,-4 0-16-15,2 0 0 16,-2 0 2-16,0 0-2 16,0 0 0-16,0 0-2 15,0 0-7-15,0 0-6 16,0 0-78-16,-4 0-26 0,-9 0-45 15,-15 1-154 1,2 8-240-16,0-1-554 0</inkml:trace>
  <inkml:trace contextRef="#ctx0" brushRef="#br0" timeOffset="-32019.7">20236 10251 1964 0,'0'0'481'15,"0"0"-268"1,0 0 28-16,0 0-64 0,0 0-105 16,0 0-72-1,0 0 68-15,15-10-58 0,-7 10 8 16,2 0 24-16,3 0-22 15,-2 0 6-15,4 0-20 16,4 0 8-16,-2 0 22 16,5 2-36-16,-2-2 0 15,0 0 2-15,-3 0 7 16,-3 0-10-16,-6 0 1 16,-5 0 0-16,-1 0 7 15,-2 0-7-15,0 0 0 16,0 0 5-16,0 5 1 15,-2 2 15-15,-6 6-11 0,0 5-4 16,-1 3 87-16,1 4-48 16,1 4 11-16,4 1 7 15,0-1-24-15,1 1 18 16,2-1-47-16,0-2 4 16,0-1 40-16,0-2-54 15,0-1 0-15,0-1 21 16,-4-2-21-16,1-4 19 15,0-2-19-15,-1-2 0 16,1-8-37-16,2-1 29 16,-5-3-130-16,0 0-46 15,-11-18-117-15,2-6-291 16,0 2-847-16</inkml:trace>
  <inkml:trace contextRef="#ctx0" brushRef="#br0" timeOffset="-31877.9">20278 10505 1896 0,'0'0'669'0,"0"0"-439"15,0 0 31-15,0 0-75 16,0 0-136-16,0 0-22 16,108-66-7-16,-69 55-20 15,-3 2-1-15,0 5 0 16,-6 4-131-16,5 0-98 16,-7 5-280-16,-8 3-385 0</inkml:trace>
  <inkml:trace contextRef="#ctx0" brushRef="#br0" timeOffset="-30582.99">16573 11036 1490 0,'0'0'514'0,"0"0"-352"16,0 0 46-16,0 0-40 15,0 0 20-15,0 0-60 16,0 0 41-16,-13 3-13 16,11-3-44-16,2 0-4 15,-2 0-12-15,2 0-36 0,-1 1 67 16,1-1-82-1,0 0-21-15,0 0 9 0,0 0-13 16,0 0 20-16,0 0-37 16,0 0 8-16,0 0 55 15,0 0-60-15,3 0-5 16,7 0 15-16,5 0-1 16,4 2 9-16,0 0-24 15,7 1 2-15,0 0-1 16,3 1-1-16,-1-3 0 15,0 1-7-15,0-1 14 16,-5-1-8-16,-5 3 1 16,-1-3 0-16,-7 0 0 0,-2 0 0 15,-3 0-5 1,-1 0-1-16,-4 0 12 16,0 3-13-16,0-1-26 0,0 3-84 15,0 1-8-15,-2 4-101 16,-16 4-66-16,-1-4-271 15,0 1-789-15</inkml:trace>
  <inkml:trace contextRef="#ctx0" brushRef="#br0" timeOffset="-30376.1">16641 11352 2465 0,'0'0'587'0,"0"0"-494"15,0 0 49-15,0 0-42 16,0 0-74-16,100 0 29 16,-69 0-54-16,-1 0-1 15,-3 0 0-15,-1 0-61 16,0 0-13-16,6 0-155 16,-8-10-311-16,-3-2-794 0</inkml:trace>
  <inkml:trace contextRef="#ctx0" brushRef="#br0" timeOffset="-26545.48">17795 11293 1866 0,'0'0'619'16,"0"0"-447"-16,0 0-35 16,0 0 59-16,0 0-127 15,0 0-39-15,0 0-3 16,43-38-26-16,-28 25 74 15,0-4-49-15,0 1-5 16,0-1 22-16,0-4-29 16,-1 2 8-16,1-5-22 15,0 1 16-15,-2 2-10 0,-3 1-6 16,0 0 0-16,-3 7 1 16,-4 0 0-16,0 5 9 15,-1 2-10-15,-2 3 1 16,0 0 87-16,0 3-70 15,0 0 3-15,0 0 9 16,0 6-29-16,0 9 18 16,0 10 17-16,0 2-21 15,0 7 93-15,0 0-57 16,0 1 5-16,0 0-5 16,0-5-26-16,0-6 10 0,-2-2-35 15,2-4 0-15,0-3 18 16,0-4-18-16,0-1-17 15,0-2-88 1,0-2-141-16,0 1-26 0,0-1-210 16,0-3-362-16</inkml:trace>
  <inkml:trace contextRef="#ctx0" brushRef="#br0" timeOffset="-25134.39">18804 11155 2006 0,'0'0'591'15,"0"0"-399"-15,0 0 13 0,0 0 18 16,0 0-148 0,0 0-51-16,0 0 29 0,-7-3-14 15,7 3 20-15,0 0 8 16,0-3-2-16,0 3 64 16,0 0-83-16,2-5-7 15,9 2 12-15,5 0-25 16,2-3 2-16,4-1-28 15,1 4 8-15,1-5 13 16,0 2-21-16,-2 3 0 16,0-4 1-16,-2 4 1 15,-3 0 5-15,-2-1-7 16,-2 4 0-16,-1-1-1 16,0 1 1-16,-2 0 0 0,-2 0-6 15,2 0 13-15,-3 0-1 16,1 0-6-16,-3 0 0 15,0 0-9-15,0 0 9 16,-2 0-13-16,1 0-13 16,-2 0-65-16,1 0-49 15,-3 5-52-15,0-2-37 16,0 3-16-16,-3-2-286 16,-7-4-336-16</inkml:trace>
  <inkml:trace contextRef="#ctx0" brushRef="#br0" timeOffset="-24882.46">18996 10974 2309 0,'0'0'557'0,"0"0"-389"16,0 0 64-16,0 0-149 15,0 0-18-15,0 0-58 16,0 0 2-16,-1 76 38 15,1-42-47-15,1 4 2 16,1-4-2-16,-2 2 7 16,0-3-23-16,0-3-41 15,0-6-84-15,1-4-67 16,8-7-101-16,-3-7-276 16,3-4-711-16</inkml:trace>
  <inkml:trace contextRef="#ctx0" brushRef="#br0" timeOffset="-18566.44">19896 11087 1699 0,'0'0'535'16,"0"0"-389"-16,0 0-23 15,0 0 52-15,0 0-81 16,0 0-77-16,0 0 25 16,-6 0 19-16,6 0 2 15,-1 0 76-15,-3 0-56 16,1 0-38-16,-2-6-2 16,-1 2-17-16,2-4 15 15,1 3-41-15,-1-4 6 0,1 1 12 16,0 1-18-1,-1-2 0-15,2-2-1 16,1 3 2-16,1 0 9 16,0-2-10-16,0 1 0 0,0 1 10 15,0-1-10-15,0 2 0 16,4-1 0-16,3 0 0 16,2 1 5-16,1-1-5 15,0 2 0-15,0 1-3 16,0 2 3-16,0 1-1 15,2-1 0-15,-2 3 2 16,-2 0 5-16,-1 3-6 0,-3 10 0 16,0 5-5-1,-4 8 13-15,0 1-5 0,0 3 24 16,-10 3-18-16,-3-2 46 16,-4-1-37-16,-2 0-10 15,-4 1 50-15,-2-2-43 16,-2-5-1-16,1-2-14 15,-1-4 13-15,2-4 1 16,3-5-14-16,2-5 0 16,4-4 4-16,0 0-4 15,6 0 0-15,4 0 0 16,2 0 9-16,2-3 26 16,2-1-35-16,0 1 1 15,0-2 5-15,0-1-5 16,7 2-2-16,3 1 1 0,4 1 0 15,2 2 5-15,1 0-5 16,0 6 0-16,1 6 34 16,0 3-14-16,3 0 8 15,-1-3 10-15,2-1-38 16,1-2 75-16,2-6-69 16,2 0 3-16,-1-3 18 15,0 0-26 1,-2-7-1-16,-2-3-8 0,0-3-158 15,1-10-76-15,-6 2-253 16,-2 2-265-16</inkml:trace>
  <inkml:trace contextRef="#ctx0" brushRef="#br0" timeOffset="-17215">16844 12022 1798 0,'0'0'472'15,"0"0"-292"-15,0 0-9 16,0 0-47-16,0 0-55 0,0 0-47 16,0 0 65-1,-5-2-26-15,3 2 1 0,2 0 47 16,0 0-37 0,0 0-23-16,0 0-10 0,0 0-30 15,0 0 43-15,0 0-51 16,0 0-1-16,8-3 43 15,4 3-25-15,2 0 5 16,1 0-16-16,-1-3 5 16,3 3 17-16,-2 0-29 15,1 0 0-15,-2 0 11 16,3 0-11-16,-2 0 0 16,2 0 0-16,-2 0 1 0,0 0 14 15,0 3-15-15,-2-3 0 16,-3 0 1-1,-1 0 0-15,-2 0 0 0,-4 0-1 16,0 0 1-16,-1 0 8 16,-1 0-9-16,-1 0-6 15,0 0-2-15,0 0-4 16,0 3-28-16,0 2-46 16,0 6-59-16,0-1-20 15,-9 7-134-15,-1-4-290 16,-2 1-573-16</inkml:trace>
  <inkml:trace contextRef="#ctx0" brushRef="#br0" timeOffset="-16950.56">16937 12234 2415 0,'0'0'536'16,"0"0"-438"-16,0 0 85 15,0 0-100-15,0 0-70 16,0 0 66-16,0 0-43 16,70 16 0-16,-54-9 8 15,-2-4-19-15,4-2 41 16,-2 1-57-16,2-1 9 16,3 2-4-16,-1 1-14 15,0-1-62-15,-2 0-59 0,2 1-54 16,2-1-114-16,-4 3-392 15,-5-6-1506-15</inkml:trace>
  <inkml:trace contextRef="#ctx0" brushRef="#br0" timeOffset="-12939.23">18372 11894 1955 0,'0'0'514'15,"0"0"-324"-15,0 0-32 16,0 0-34-16,0 0-61 16,0 0-45-16,0 0 55 15,-9 0-37-15,9 0-9 16,0 0 71-16,0 0-44 0,0 0-5 16,0 0-15-16,0 0-20 15,0 0 34-15,0 0-48 16,0 0 0-16,0 0 3 15,0 0-3-15,0 0 0 16,2 0 0-16,11 0 6 16,0 0 1-16,2 0-7 15,2 0 0-15,1 0-6 16,1 0 6-16,-1 0 0 16,2 0 0-16,0 0-4 15,2 0-23-15,-2 0 24 0,-1 0-19 16,-3 0 16-16,1-3-17 15,-4 0 10-15,-1 3 2 16,-1 0-2 0,-2 0-20-16,-1 0 23 0,-1 0-31 15,0 0 35 1,-2 0-22-16,0 0 17 0,-2 0-4 16,1 0-4-16,-3 0-10 15,1 3 20-15,-2-1-40 16,0 4 19-16,0 0 5 15,0 0 17-15,-10 4 7 16,-5 4-13-16,-2 3-4 16,-3-3 18-16,-4 2-15 15,1 0 15-15,1-2-8 16,1-1 2-16,4-2 6 0,2-1 0 16,3-4-3-16,4-3 3 15,3-1-1-15,3-1 0 16,0-1 2-16,2 0 10 15,0 0-11-15,0 0 0 16,0 0 48 0,4 0-48-16,2-3 0 0,4 0 0 15,0-3 0-15,1 4 6 16,-1 0-6-16,0-1 0 16,0 3-8-16,-2-3 8 15,2 0 0-15,0 0-1 16,-2 1 2-16,1 1 2 0,-1-1-3 15,1 2 0-15,-3 0-13 16,3 0 14-16,-2 0-1 16,-3 0 0-16,3 0 7 15,-1 0-5-15,1 0-2 16,2 0 0-16,-4 2-5 16,1 1 5-16,1 0 0 15,-2 0 0-15,2 0 2 16,-2 2 4-16,-1-3-6 15,2 4 0-15,-2-3 1 16,2 5 5-16,-3-2-3 16,2 1 5-16,-1 1-8 15,-1-2 46-15,-2 3-46 16,3-2 0-16,-2 0 18 16,1 3-12-16,-2-3 2 15,3 3-8-15,-2 0 9 16,1-3 24-16,-2 6-33 0,1-3 0 15,0 1 22-15,0 0-16 16,-2 3 9-16,1-4-15 16,-1 4 15-16,0-1 23 15,0 1-32-15,0 0-6 16,0 0 27-16,0-1-17 16,-1 1 7-16,-5-1-17 15,3 2 7-15,-2-4 17 16,0 2-24-16,-2 1 0 15,-1-4 7-15,1 4-6 16,-3 2 15-16,0-4-16 0,2 2 8 16,-4-1 22-1,2-2-30-15,-2 2 0 0,1-2 16 16,-1-5-15-16,1 1 20 16,-1-1-21-16,2 1 1 15,-2-3 32-15,1-1-33 16,-3 1 6-16,2-4 27 15,-1 3-5-15,0-3 29 16,1 0-21-16,0 0-18 16,2 0 63-16,-1-10-64 15,-1 2 8-15,0-1 8 16,2-1-18-16,0 2 29 0,2-1-40 16,1 2 5-16,2-2 29 15,0 1-38 1,2-1 0-16,-1 2 3 15,1-4 3-15,3 2 0 16,0 2-6-16,0-2 0 0,0 4 12 16,0-1-12-1,0 0 0-15,0 5-1 0,0-2 3 16,0 3 2-16,3 0-4 16,1-3 0-16,1 3-18 15,0 0 18-15,2 0-22 16,-3 0-41-16,3 0-104 15,-1 7-23-15,0 2-170 0,-3-1-432 16</inkml:trace>
  <inkml:trace contextRef="#ctx0" brushRef="#br0" timeOffset="43226.56">8028 2675 83 0,'0'0'88'16,"0"0"-62"-16,0 0 0 15,0 0 171-15,0 0-81 16,0 0-63-16,-14 2-22 15,14-2-29-15,2 0 12 16,7 0-14-16,7 0 0 16,0 1 0-16,4 1 0 15,6 1 0-15,20 4-1 16,-5-1-41-16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3-05T01:36:32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7727 9909 337 0,'0'0'66'16,"0"0"-66"-16,0 0-65 15,0 0 51-15,1 0 14 16,-1 0 12-16,0 0 162 16,0 0 21-16,0 0-85 0,0 0-48 15,0 0 19 1,0 0-38-16,0 0-43 0,0 0-53 15,0 0-73-15,0 0-56 16,0 0-23-16</inkml:trace>
  <inkml:trace contextRef="#ctx0" brushRef="#br0" timeOffset="3901.9">7762 10057 97 0,'0'0'75'16,"0"0"-75"-16,0 0-104 15,0 0 104-15,0 0 235 16,0 0 30-16,0 0 60 16,0 1-40-16,0-2-106 15,0 1-71-15,0 0-18 16,0-2-19-16,0 2-43 16,0-1 11-16,0-1-2 15,0 1-10-15,0 1 13 0,0 0-34 16,0 0-5-1,0-2-2-15,0 2 1 0,0-1-6 16,0-2-22-16,0-2-33 16,0-4-53-16,0 2-159 15,0-3-1022-15</inkml:trace>
  <inkml:trace contextRef="#ctx0" brushRef="#br0" timeOffset="5028.89">7935 11293 1558 0,'0'0'512'0,"0"0"-279"16,0 0-37-16,0 0 0 16,0 0 24-16,0 0-69 15,0 0-19-15,-4-3 22 16,4 3-21-16,0 0-35 16,0 0-49-16,0 0-19 15,-3 0-5-15,3 0-24 0,0 0-2 16,0 0-7-16,0 0-48 15,0 0-112-15,0 0-31 16,0 0-100-16,0-5-68 16,0 2-351-16,3-3-297 0</inkml:trace>
  <inkml:trace contextRef="#ctx0" brushRef="#br0" timeOffset="5495.13">7935 11293 1756 0,'99'-81'397'16,"-99"81"-203"-16,0 0-123 0,0 0-15 16,4-3-47-16,2-6-9 15,1 4 0-15,-1-4 0 16,1 5 0-16,0 1 42 15,-1 3-30-15,3 0 2 16,1 0-4-16,0 7-1 16,-2 7 0-16,-1 2-9 15,-3 7 0-15,-4-4 10 16,0 2-1-16,0-1-9 16,-4-4 1-16,-4-2-1 15,1-4 0-15,0-5-1 16,2-2 1-16,4-1 5 15,1-1-4-15,0-1-2 16,0 2-6-16,13 2 7 16,2-1 15-16,2 1-4 15,-3 2-3-15,2 2 17 0,-6 5-17 16,-5 0 2-16,-4 1-4 16,-1 3 2-16,0 1 12 15,-6 0-20-15,-8 2-2 16,-1-10-7-16,1-2-19 15,-7-10-60-15,8-11-182 16,-1-10-691-16</inkml:trace>
  <inkml:trace contextRef="#ctx0" brushRef="#br0" timeOffset="6135.45">7842 10612 1969 0,'0'0'662'0,"0"0"-454"15,0 0-122-15,0 0-29 16,0 0-57-16,0 0-95 15,0 0-46-15,0 10-15 16,0-7-134-16,0 0-261 16,0-3-860-16</inkml:trace>
  <inkml:trace contextRef="#ctx0" brushRef="#br0" timeOffset="6505.13">7912 10395 1536 0,'0'0'670'0,"0"0"-494"0,0 0-108 16,0 0-26-16,0 0-35 16,0 0-5-16,0 0-4 15,62-50 2 1,-50 50-12-16,-2 0 12 15,-4 11 0-15,-2 5-1 0,-2 3 1 16,-2 2 0 0,0 0-6-16,0 0-15 0,-2-4-14 15,-2-4 2-15,3-4-14 16,1-1 26-16,0-3-13 16,0 0 19-16,8 0 15 15,4-2 25-15,-2 0 17 16,-2 4 7-16,-3 2-21 0,-5 6-6 15,-9 21-22 1,-10-4-101-16,-5-4-705 0</inkml:trace>
  <inkml:trace contextRef="#ctx0" brushRef="#br0" timeOffset="10141.83">6533 12194 1602 0,'0'0'323'0,"0"0"-87"16,0 0-82-16,0 0 12 15,0 0-55-15,0 0-39 16,0 0 38-16,-25-5-20 16,18 4-10-16,3-1-20 15,-3-1-19-15,2 0 36 16,2 3-57-16,1-3 8 16,0 0-1-16,2 1-12 15,0 0-1-15,0-1-13 0,0 0 7 16,4-4-7-16,8 3-1 15,1 4-1-15,3 0 0 16,3 11 1-16,1 11 0 16,-5 12 1-16,-3 7-1 15,-7 12 20-15,-5 0-19 16,0 4-1-16,-9-9 0 16,-6-5 8-16,2-10-7 15,-1-9-1-15,4-8 0 16,0-6 7-16,5-10-7 15,2 0-24-15,3-16-102 16,0-18-218-16,13-39-34 16,9 5-101-16,5 2-159 0</inkml:trace>
  <inkml:trace contextRef="#ctx0" brushRef="#br0" timeOffset="10354.28">6702 12129 1877 0,'0'0'466'0,"0"0"-285"15,0 0 17-15,-30 87-8 16,22-50-57-16,3 5-43 16,5-3-44-16,0-5-11 15,0-1-28-15,11-6 1 16,8-4-7-16,4-5-1 16,6-3-9-16,4-8-48 15,1-1-56-15,0-1-60 16,8-5-37-16,-10 0-168 0,-5 0-499 15</inkml:trace>
  <inkml:trace contextRef="#ctx0" brushRef="#br0" timeOffset="10668.12">7352 12229 2237 0,'0'0'613'0,"0"0"-456"0,0 0-37 16,0 0-32-16,0 0-52 15,0 0-27-15,0 0 0 16,45 18-9-16,-24-5 1 15,-4 1 6 1,4-1-7-16,-1 1-16 0,-2 2-65 16,-1 1-112-16,-3 4-45 15,-4-2-228-15,-9-2-336 0</inkml:trace>
  <inkml:trace contextRef="#ctx0" brushRef="#br0" timeOffset="10836.18">7349 12511 2184 0,'0'0'605'0,"0"0"-471"16,0 0-90-16,0 0-44 15,0 0 0-15,92 0 0 16,-49-3-39-16,4-6-87 16,0 1-23-16,17-11-20 15,-13 2-210-15,-7 1-608 0</inkml:trace>
  <inkml:trace contextRef="#ctx0" brushRef="#br0" timeOffset="11396.8">8181 11855 1877 0,'0'0'624'16,"0"0"-439"-16,0 0-42 16,0 0 4-16,0 0-35 15,0 0-85-15,0 0-27 16,-45-27 6-16,51 24-6 15,8 3 0-15,1 0-1 0,2 0 1 16,-2 3 11 0,-4 14-11-16,-4 2-2 0,-3 8-4 15,-4 3 2 1,-2 2-5-16,-13-3-21 0,0-5 8 16,2-10 21-16,4-4-24 15,4-4 8-15,5-6 16 16,0 0-28-16,5 0 2 15,12 0 27-15,5 0 8 16,1 0 40-16,-1 0-14 16,-4 0-1-16,-3 0-18 15,-8 5-8-15,-7 3 2 16,0 6-3-16,-5 2-3 16,-15 1 27-16,-2 1-30 0,-1-3-1 15,-1-4 0 1,6-4-56-16,1-1-39 0,7-3-10 15,3-3 19 1,4 3 17-16,3 5-178 16,0-3-459-16,0 3-1003 0</inkml:trace>
  <inkml:trace contextRef="#ctx0" brushRef="#br0" timeOffset="11641.76">8066 12277 2232 0,'0'0'542'0,"0"0"-390"0,0 0-34 16,0 0-43-1,0 0-32-15,88-30-37 0,-45 17-5 16,5 5 23-16,-3 0-23 16,-3 6 0-16,-4 2 0 15,-4 0-1-15,-5 0 0 16,-5 7-40-16,-5 3-17 15,-5-3-124-15,-3 0-9 16,-11 10-32-16,0 0-133 16,0-3-432-16</inkml:trace>
  <inkml:trace contextRef="#ctx0" brushRef="#br0" timeOffset="11982.09">8271 12404 2114 0,'0'0'521'0,"0"0"-405"15,0 0 19-15,0 0-52 16,0 0-53-16,-46 87 9 16,35-46 9-16,5 3-14 15,4 0 19-15,2-6-44 16,0-7-2-16,8-7-6 15,7-11 7-15,4-13-8 16,3 0-15-16,1-13 4 16,-5-7-29-16,-4-4-54 15,-9 4 53-15,-5 4 16 16,-2 5 25-16,-16 9 22 16,-5 2-7-16,-3 0-13 0,3 5 22 15,3 9-24-15,5 2-16 16,3-2-177-16,5-4-288 15,6-7-690-15</inkml:trace>
  <inkml:trace contextRef="#ctx0" brushRef="#br0" timeOffset="12317.28">8843 12188 2622 0,'0'0'528'16,"0"0"-465"-16,0 0-33 15,0 0-24-15,0 0-6 16,110 0 0-16,-66 6-42 16,-4-4-21-16,-7 1-113 0,-5 0-36 15,-8-1-25-15,-8-2-85 16,-8 0-225-16,-4 0-1026 0</inkml:trace>
  <inkml:trace contextRef="#ctx0" brushRef="#br0" timeOffset="12487.86">8945 12096 2177 0,'0'0'564'15,"0"0"-361"-15,0 0-145 16,0 0 6-16,-10 87-34 16,15-47-30-16,8 0-52 15,2-2-87-15,0-5-46 16,-3-6-74-16,-3-8-99 0,-5-8-334 15</inkml:trace>
  <inkml:trace contextRef="#ctx0" brushRef="#br0" timeOffset="12906.84">9332 11801 1994 0,'0'0'532'0,"0"0"-380"0,0 0-8 16,0 0-18-16,0 0-38 15,0 0-45-15,-33 104-15 16,33-77-28-16,12-4 0 16,6-6-1-16,1-4 2 15,-1-5-1-15,-1-3 12 16,-4 3 12-16,-5-5 9 16,-5 8-26-16,-3-1 1 15,0 6 22-15,-14 1-29 16,-10 2 8-16,-4-2-8 15,-4-3-1-15,2-7 0 16,3-7-105-16,6 0-145 16,5-30-62-16,8-3-295 15,5 1-363-15</inkml:trace>
  <inkml:trace contextRef="#ctx0" brushRef="#br0" timeOffset="13050.36">9322 11822 2054 0,'0'0'543'0,"0"0"-475"16,0 0-13-16,0 0-17 16,87-4-38-16,-60 11-27 15,0 5-158-15,1 14-187 0,-6-4 0 16,-9-2-976-16</inkml:trace>
  <inkml:trace contextRef="#ctx0" brushRef="#br0" timeOffset="13327.05">9180 12421 1894 0,'0'0'527'15,"0"0"-379"-15,0 0-79 0,0 0 16 16,0 0-33-16,0 0-30 16,94-27-22-16,-68 27 1 15,2 0-7-15,-2 7 4 16,1-1-39 0,1-3-49-16,15 2-7 0,-5-5-165 15,-5 0-380-15</inkml:trace>
  <inkml:trace contextRef="#ctx0" brushRef="#br0" timeOffset="13679.87">9386 12555 2082 0,'0'0'524'0,"0"0"-423"16,0 0-10-16,0 0 21 16,-77 120-51-16,67-69-28 15,5 6-24-15,5-4-9 16,0-9 0-16,3-14 0 16,12-12-1-16,5-12-33 15,4-6 14-15,3-17 11 16,-4-7-15-16,-3-3-17 15,-10 1-21-15,-10 2 31 16,0 5 20-16,-13 2-2 16,-9 9 13-16,-2 8 17 15,1 0-15-15,1 6-2 16,-6 18-143-16,7-3-316 0,-1-4-1446 0</inkml:trace>
  <inkml:trace contextRef="#ctx0" brushRef="#br0" timeOffset="14909.05">6468 13399 1903 0,'0'0'391'15,"0"0"-169"-15,0 0-86 16,0 0-32-16,0 0-35 16,0 0-38-16,0 0-23 0,17-31 33 15,3 25-2-15,2 6-16 16,3 3 1-16,0 21-6 16,-1 13 7-16,-5 11-16 15,-4 7-9-15,-6 2 0 16,-6 3-48-1,-3-6-46-15,0-6-3 0,-3-11-18 16,-6-18 6-16,2-11 4 16,6-32 13-16,-1-14-198 15,2-12-444-15</inkml:trace>
  <inkml:trace contextRef="#ctx0" brushRef="#br0" timeOffset="15086.15">6732 13311 1724 0,'0'0'350'16,"0"0"-142"-16,0 0-110 15,0 0 95-15,0 0-2 0,2 112-51 16,-2-58-43-16,0 6-40 16,0-3-16-16,0-8-41 15,13-8-6-15,9-7-51 16,5-15-51-16,3-8-4 16,5-9-46-16,17-2-111 15,-10 0-90-15,-6 0-125 0</inkml:trace>
  <inkml:trace contextRef="#ctx0" brushRef="#br0" timeOffset="15350.93">7352 13597 2415 0,'0'0'517'16,"0"0"-478"-16,0 0-33 15,0 0 15-15,87 9 12 16,-43-2-33-16,-1 2-17 16,1-4-79-16,-6 4-34 15,-3-2 17-15,2 4-113 16,-10-5-154-16,-9 1-530 0</inkml:trace>
  <inkml:trace contextRef="#ctx0" brushRef="#br0" timeOffset="15527.69">7556 13831 2529 0,'0'0'382'16,"0"0"-322"-16,0 0-48 15,0 0-12-15,102 0-18 16,-52 0-156-16,4 0-24 16,19-7 61-16,-13-2-247 15,-8-2-526-15</inkml:trace>
  <inkml:trace contextRef="#ctx0" brushRef="#br0" timeOffset="16042.93">8467 13166 1859 0,'0'0'512'16,"0"0"-327"-16,0 0-59 15,0 0 24-15,0 0-53 16,0 0-68-16,0 0-29 0,-53-31 0 16,53 34-21-16,0 11 21 15,0 8 6-15,0 8 27 16,11 5 15-16,4 1-11 16,2 5-15-16,2-3-14 15,-1 0-7-15,-1-4 7 16,-6-4-8-16,-3-3-1 15,-4-3 0-15,-4-8-24 16,0-2 1-16,-10-4 2 16,-9-7-4-16,-1-3 25 15,-2-1-26-15,2-14 20 16,2-6 7-16,7 1 36 16,4 2 11-16,5-1-23 15,2-4-12-15,3-1 6 16,14-4-18-16,7-5 0 0,0 4 0 15,4-5 0-15,-4 4 0 16,0 0-39-16,-4 3-100 16,-7 3-56-16,-3 8-75 15,-10 10-70-15,0 6-169 16,0 0-1030-16</inkml:trace>
  <inkml:trace contextRef="#ctx0" brushRef="#br0" timeOffset="16383.66">8394 13697 2234 0,'0'0'530'16,"0"0"-378"-16,0 0-13 16,0 0-69-16,0 0-31 15,0 0-34-15,0 0-4 16,98-44 4-16,-63 37-4 0,4 4-2 16,-1 0-6-1,3 0 7-15,3 3-1 0,-1-1-25 16,-2-2-93-16,-3 3-37 15,-3 0-89-15,-12 0-263 16,-9 0-617-16</inkml:trace>
  <inkml:trace contextRef="#ctx0" brushRef="#br0" timeOffset="16807.79">8607 13812 1763 0,'0'0'472'0,"0"0"-356"16,0 0 13-16,0 0 5 15,0 0-45-15,0 0-44 16,0 0 5-16,-45 22 21 16,35 5 27-16,0 4-14 15,5-1-14-15,3-1-32 16,2-4-11-16,0-9-26 16,14-2-1-16,4-11 0 15,7-3-2-15,4-10-13 16,-1-17 2-16,-3-1-56 0,-9 1 5 15,-7 5 2-15,-9 5 53 16,0 12 9-16,-15 5 0 16,-5 0-7-16,-2 8 1 15,2 11-27-15,0 5-98 16,4 0-251-16,4-10-670 0</inkml:trace>
  <inkml:trace contextRef="#ctx0" brushRef="#br0" timeOffset="17977.02">8742 13944 864 0,'0'0'579'15,"0"0"-431"-15,0 0-53 16,0 0-28-16,0 0 19 16,0 0-52-16,0 0 42 15,2-12 59-15,-2 7-76 16,0 0 112-16,-3 0-23 0,-4-1-61 16,2 3-10-1,-2 0-16-15,-1 3-24 0,1 0 30 16,-1 0-38-16,-2 0-2 15,0 0-27-15,0 6 7 16,-2 10-17-16,-1 5 17 16,1 3-7-16,2 10 26 15,2 5 8-15,3 2 3 16,5 2-14-16,0 1-5 16,6-6-5-16,13-6-8 15,8-12-5-15,6-7-6 16,9-13 6-16,3 0-16 15,5-16-23-15,-5-8-39 16,-7-1 11-16,-10-2-12 16,-15-1 7-16,-13 9 51 15,0 1 21-15,-17 1 7 16,-10 8-7-16,-4 5 1 0,-1 4 39 16,2 0-31-16,5 13 4 15,5 10-13-15,8 7-85 16,7-4-193-16,5-7-309 0</inkml:trace>
  <inkml:trace contextRef="#ctx0" brushRef="#br0" timeOffset="18717.34">9219 13630 2235 0,'0'0'535'0,"0"0"-405"15,0 0-97-15,0 0 25 16,100-50-7-16,-56 40-51 0,2 7-31 16,0 3-99-16,-7 0-47 15,0 16-130-15,-13 1-27 16,-9 2-1009-16</inkml:trace>
  <inkml:trace contextRef="#ctx0" brushRef="#br0" timeOffset="18882.09">9384 13857 2290 0,'0'0'560'0,"0"0"-491"0,0 0-62 16,0 0-7-16,0 0 0 15,120-6-139-15,-48 3-217 16,-10 0 97-16,-8-1-75 16</inkml:trace>
  <inkml:trace contextRef="#ctx0" brushRef="#br0" timeOffset="21155.84">10377 13131 2058 0,'0'0'535'15,"0"0"-396"-15,0 0-47 16,0 0 26-16,0 0-67 0,0 0-51 15,0 0-6-15,-53 41-7 16,37-17 12-16,0-5-10 16,0 0 11-16,3 2 8 15,5-7-1-15,3 2-7 16,4-3 0-16,1-6 1 16,0 4 12-16,13-5-5 15,10 1 2-15,6-1 13 16,2-3-17-16,6 0-5 15,-2-1-1-15,-2 1-13 16,-4-1-55-16,-6 4-83 0,-7-1-129 16,-9 1-203-16,-4-1-245 15</inkml:trace>
  <inkml:trace contextRef="#ctx0" brushRef="#br0" timeOffset="21343.44">10454 13188 1913 0,'0'0'615'0,"0"0"-487"16,0 0-97-16,0 0 35 15,0 101 2-15,0-49-42 16,0-1-25-16,1 4-1 0,-1-6-15 16,0-5-61-1,0-4-79-15,0-4-141 0,0-9-282 16,-8-10-1060-16</inkml:trace>
  <inkml:trace contextRef="#ctx0" brushRef="#br0" timeOffset="21617.16">10282 13660 1914 0,'0'0'537'16,"0"0"-366"-16,0 0-83 16,0 0 12-16,0 0-41 0,0 0-36 15,0 0-5-15,105-53-3 16,-68 43-14-16,-2 5-1 16,-5 2-8-16,-1 3 8 15,-6 0-27-15,-5 0-40 16,-1 0-69-16,-4 8-127 15,-5 1-326-15,-5-2-1170 16</inkml:trace>
  <inkml:trace contextRef="#ctx0" brushRef="#br0" timeOffset="22026.27">10375 13824 2176 0,'0'0'383'0,"0"0"-283"16,0 0-76-16,0 0 1 16,0 0-25-16,0 0 0 15,0 0-1-15,91-41 9 16,-80 46-16-16,-2 11 7 16,-6 4 1-16,-3 1 9 15,0 2-8-15,0-2-1 16,-10-5 3-16,3-4-3 15,1-5-1-15,2-4-24 16,2 0-5-16,2-3 29 0,0 0-6 16,0 0-6-16,7 0 13 15,6 0 13 1,4 2 14-16,0 1-6 16,-2 0-15-16,-3 7 13 0,-8-1-13 15,-4 6-4-15,0 5 6 16,-16 3-8-16,-13 1 0 15,-2 0-11-15,-4-4-48 16,-9-14-75-16,9-3-182 16,7-3-736-16</inkml:trace>
  <inkml:trace contextRef="#ctx0" brushRef="#br0" timeOffset="27800.12">10791 7093 767 0,'0'0'201'0,"0"0"-89"15,0 0 27-15,0 0-30 16,0 0-28-16,0 0 43 16,0-49 1-16,0 41 25 15,0-3 23-15,0 1-37 16,0 2 27-16,0 0-6 16,0 0-37-16,0 4-7 15,0 0 2-15,0 2-2 16,0 1-33-16,0 1-64 15,0 0-14-15,0 0-4 16,0 10-16-16,0 10 18 0,2 6 17 16,2 4 5-16,-1 7 8 15,0-2-12-15,1-1-17 16,-1-1 31-16,0-6-26 16,0-1 3-16,2-5-9 15,-3-5 18-15,1-4-3 16,-1-4-15-16,0-5 2 15,-1-1 31-15,1-2-23 16,1 0 22-16,1 0 1 16,2-7 0-16,4-8-5 15,3-3-27-15,1-4 0 16,3-4 13-16,-2 1-12 0,1-4-2 16,0 1-1-1,2-5 1-15,-1 3 0 0,-1 4-19 16,1 2-35-16,-2 2 18 15,-1 8-47-15,-3 3-44 16,1 5-40-16,-2 3-11 16,0 3 11-16,0 0-89 15,4 5-9-15,-3 5-78 16,-1 1-339-16</inkml:trace>
  <inkml:trace contextRef="#ctx0" brushRef="#br0" timeOffset="29775.99">11268 7126 1092 0,'0'0'236'0,"0"0"-162"16,0 0 37-16,0 0 58 16,0 0-38-16,0 0-30 15,0 0 2-15,3 1 14 16,-3-1-1-16,0 0 6 16,0 0-26-16,0 0-23 15,0 0-13-15,0 0-5 0,0 0-8 16,0 0 3-16,0 0 12 15,0 0-2-15,0 0-15 16,0 0 3-16,0 0-24 16,0 0-3-16,0 0-5 15,0 0-4-15,0 0 6 16,0 0-3-16,-3-1-6 16,-1-2 18-16,-1 0-20 15,1 3 10-15,0-3-10 16,-1 0 1-16,0 3-3 15,0-2-5-15,-2 1 0 16,2-1 3-16,-2 0 5 16,1 1-5-16,-1-1-2 0,2 1 6 15,0-1 7-15,-2 2-14 16,3-1 0-16,-3 1 9 16,2-1-8-16,0 1-1 15,0 0 1-15,-2 0-1 16,1 0 9-16,0 0-9 15,1 0 0-15,0 0 0 16,0 0 0-16,0 0 0 16,-2 0-1-16,3 1 1 15,-2 0 1-15,3 1-1 16,0-1 0-16,1-1-2 16,-2 2 3-16,3-1-1 15,1 1 0-15,-2 0 0 16,1-1 0-16,-1 1-1 0,1 1 1 15,-2 0-3 1,0 0 4-16,0 0-2 0,2 1 1 16,-3 1 0-16,1 2 0 15,1 1 0-15,-1 2 0 16,-1 1 0-16,3 1 1 16,1 0-1-16,0 0 0 15,0 1 0-15,0-1 14 16,0 2-13-16,7-1 0 15,0 2 26-15,6 0-6 16,0 0 7-16,0 1-11 0,2-2-7 16,2-4 20-1,0-2-30-15,1-2 2 0,0-3 8 16,1-3-9-16,-1 0 8 16,0 0-9-16,1-9 0 15,-3-4 0-15,1-4-25 16,-2-2-29-16,-3-2 0 15,0 1-48-15,-4-1-22 16,-3 2-46-16,-2 1 25 16,0 0 39-16,0 0-84 15,-3 1-2-15,1 1 32 16,-1 1-15-16,2 4 58 16,-1 1 42-16,1 1 45 15,0 4 30-15,1 2 1 16,-1 0 21-16,-1 1 16 15,-1 2-15-15,2 0 14 0,-2 0 17 16,0 0 38-16,0 0-13 16,0 0-4-16,0 0-12 15,0 2-7 1,0 1 0-16,0 0 21 16,0 2-35-16,0 1 22 0,0 1-3 15,0 4-26-15,0 1 13 16,0 4-11-16,0 4 3 15,0 2 15-15,0 2-4 16,0 0-5-16,0 0 28 16,0-3-36-16,3-3 3 0,6-3-14 15,-1-1-11-15,2-4 4 16,0-2-14-16,2-2-5 16,1-4 12-16,0-2-11 15,1 0-4-15,1-6 2 16,2-7-28-16,-2-8-19 15,-2 0-36-15,-1-1-25 16,-2-2 14-16,-2 0 8 16,-1 3 44-16,-2 3 26 15,-4 3 16-15,-1 4 0 16,0 4 25-16,0 2 21 16,0 4 17-16,0-1-56 15,0 2 36-15,0 0-28 16,-3 5-9-16,-1 13 9 15,0 3 3-15,2 3-3 0,2 0 18 16,0-2-26-16,0-2 4 16,10-4-5-16,3-4-6 15,3-4 4-15,2-5-4 16,2-3-18-16,0 0 9 16,0-11-30-16,0-4-4 15,-3-3 13-15,-2 0-19 16,-5 0 4-16,-1 3 25 15,-6 3 20-15,-2 3 10 16,-1 2-9-16,0 2 45 16,0 2-9-16,0 2 1 15,0-1 8-15,0 2-21 16,0 0-4-16,0 0 6 16,0 0-19-16,0 0-8 15,0 0 0-15,-1 5-2 0,-5 8 2 16,3 8 6-1,0 6 12-15,-1 9 4 0,3 6-4 16,-1 8 11-16,2 6-14 16,0 5-5-16,0 4 11 15,0-1-21-15,0-3 0 16,0-5-1-16,0-8 2 16,0-6-2-16,-1-8-10 0,-9-7-18 15,-4-6 17 1,-1-5-31-16,-4-11 4 0,-2-5 21 15,0 0 3-15,1-12 6 16,-1-6 9-16,4-3 68 16,4 0 43-16,6 0-11 15,6 0-13 1,1-3-23-16,7-1-31 16,16-5-15-16,6-3-15 0,7-3 3 15,4-1 2-15,1-1-8 16,-2 0 0-16,-5 3-9 15,-6 2-33-15,-8 2-26 16,-6 2-87-16,-14-6-83 16,0 8-99-16,0 4-350 0</inkml:trace>
  <inkml:trace contextRef="#ctx0" brushRef="#br0" timeOffset="30219.86">11274 6949 1874 0,'0'0'364'16,"0"0"-131"-16,0 0-67 16,0 0-85-16,0 0-35 15,0 0-19-15,0 0-27 16,97-49-13-16,-77 49-20 16,-3 8-61-16,-5 11-42 15,-11 26-85-15,-1-5-116 16,0 1-329-16</inkml:trace>
  <inkml:trace contextRef="#ctx0" brushRef="#br0" timeOffset="30421.7">11283 7688 2208 0,'0'0'368'0,"0"0"-264"16,0 0-25-16,0 0-65 16,0 0-14-16,0 0-141 15,0 0-114 1,31 0-349-16</inkml:trace>
  <inkml:trace contextRef="#ctx0" brushRef="#br0" timeOffset="31387.94">12152 7124 1677 0,'0'0'358'16,"0"0"-162"-16,0 0-28 15,0 0-53-15,0 0-22 16,0 0-44-16,0 0-37 16,-6-39 3-16,6 36-14 0,7-2 0 15,0 2 17 1,1 0-18-16,2 1 6 0,0-1 7 16,0 0-7-16,4 3 8 15,-1 0-7 1,2 0 1-16,2 10 10 0,-2 4-17 15,2 5 8-15,-4 2 1 16,-3 3-1-16,-4 2 3 16,-3 1-4-16,-3 0-7 15,0 0 18-15,-16 1-19 16,-2-1 14-16,-6-3-8 16,2-3-5-16,2-7 13 15,4-4-13-15,3-7 0 16,4 0 12-16,2-3-13 0,4 0-79 15,3 0-47-15,0-6-75 16,10-5-264-16,4 1-139 0</inkml:trace>
  <inkml:trace contextRef="#ctx0" brushRef="#br0" timeOffset="31632.14">12452 7032 1644 0,'0'0'403'0,"0"0"-163"16,0 0-57-16,0 0 7 0,-88 61-56 15,76-27-53-15,8 2-35 16,4-1-20-16,4-4-11 16,14-2-15-16,8-7 3 15,2-2-4-15,2-5 1 16,0-5-38-16,-1-1-77 15,-4-6-44-15,1-3-110 16,-7 0-230 0,-4-9-1276-16</inkml:trace>
  <inkml:trace contextRef="#ctx0" brushRef="#br0" timeOffset="31893.08">12685 7147 2191 0,'0'0'373'0,"0"0"-276"15,0 0-67-15,0 0 73 16,0 0-57-16,0 0-26 15,113 27-16-15,-83-18-4 16,-3 1-89-16,-2 4-111 16,-6-4-337-16,-10-1-567 0</inkml:trace>
  <inkml:trace contextRef="#ctx0" brushRef="#br0" timeOffset="32072">12768 7372 2198 0,'0'0'388'0,"0"0"-291"15,0 0-81-15,0 0 1 16,0 0-17-16,0 0-9 16,94 34-135-16,-64-30-172 15,-4-4-587-15</inkml:trace>
  <inkml:trace contextRef="#ctx0" brushRef="#br0" timeOffset="32507.32">13366 6830 2109 0,'0'0'367'15,"0"0"-211"-15,0 0-76 16,0 0 37-16,0 0-65 16,0 0-43-16,0 0 4 15,-62 44-7-15,54-24-12 16,3-1 9-16,4 1-3 16,1 0 1-16,0-3-1 15,10 1 1-15,3-1 10 16,5-4-3-16,3 0-4 15,0-5-4-15,1 0-15 16,6-8-81-16,-4 0-127 0,-9 0-426 16</inkml:trace>
  <inkml:trace contextRef="#ctx0" brushRef="#br0" timeOffset="32680.26">13423 6939 2140 0,'0'0'339'16,"0"0"-213"-16,0 0-26 16,-6 90-28-16,6-56-44 15,0 6-28-15,0-1-5 16,0 12-93-16,0-10-137 16,0-11-385-16</inkml:trace>
  <inkml:trace contextRef="#ctx0" brushRef="#br0" timeOffset="32889.08">13304 7345 2158 0,'0'0'466'15,"0"0"-403"-15,0 0-29 16,0 0-19-16,0 0-4 15,0 0-11-15,114-20-61 0,-66 20-60 16,-9 0-200-16,-7 0-390 16</inkml:trace>
  <inkml:trace contextRef="#ctx0" brushRef="#br0" timeOffset="33276.67">13408 7452 1763 0,'0'0'341'16,"0"0"-253"-16,0 0-60 0,0 0 14 16,0 0-32-1,0 0 0-15,87-26-9 0,-77 26-1 16,-5 7 49-16,-5 9-6 15,0 6 7-15,-8 4-29 16,-5-1-9-16,-1-1-3 16,4-6-9-16,4-5 0 15,4-4-9-15,2-4 6 16,0 0-9-16,2 1 5 16,5 4 7-16,3-1 14 15,-1 6 1-15,1 1 31 16,-3 1 30-16,-6 4-43 15,-1 4-2-15,0-1-7 16,-14 2-10-16,-10 1-14 16,-18 4-20-16,4-4-172 0,5-10-369 15</inkml:trace>
  <inkml:trace contextRef="#ctx0" brushRef="#br0" timeOffset="33621.08">13816 7298 2567 0,'0'0'385'16,"0"0"-274"-16,0 0-101 15,0 0-10-15,0 0-291 16,0 0-980-16</inkml:trace>
  <inkml:trace contextRef="#ctx0" brushRef="#br0" timeOffset="58999.52">18304 6019 757 0,'0'0'219'16,"0"0"-152"-16,0 0 25 0,0 0-60 15,0 0-30-15,0 0 44 16,6-8 25-16,-6 8 43 15,0 0 11-15,0-1 9 16,0 1-13-16,0-2-21 16,0 0-31-16,1 1 36 15,-1 0-49-15,0-1 56 16,0 1-3-16,0 1-17 16,0-2 35-16,0 2-52 15,0 0-45-15,0 0 46 16,0-1-65-16,0 1 2 15,0-2 1-15,0 1-13 16,0-2 44-16,0 3-44 16,0-3 6-16,0 3 69 15,0-2-48-15,0 1 19 0,0-2 5 16,0-1-28-16,0 1 40 16,0-1-64-16,0 0 0 15,0 1 17-15,0 0-8 16,0 3-9-16,5-3 0 15,0-1 6-15,4 1-6 16,-2 3 0-16,6 0 0 16,-2 0-8-16,3 0 8 15,0 5 0-15,0 9 0 16,-1 1 2-16,-1 4 40 16,-3 2-42-16,-5 0 0 15,-2 2 37-15,-2-1-23 16,0 2 14-16,-5-1-14 15,-8-1-2-15,-4-1 40 0,-2-4-52 16,3-4 0-16,-3-3 43 16,1-7-23-16,2-3 14 15,0 0-11-15,1 0-16 16,5-8 67-16,2 0-74 16,3-1 1-16,5 2 4 15,0 1-5-15,0 1-78 16,0-2-74-16,12 1-139 15,11-2 6-15,-3 2-325 16,0 2-1040-16</inkml:trace>
  <inkml:trace contextRef="#ctx0" brushRef="#br0" timeOffset="59289.41">18622 5972 1910 0,'0'0'554'16,"0"0"-349"-16,0 0 10 16,0 0-37-16,0 0-96 15,-100 3-50-15,74 21 76 16,5 6-78-16,2 3 14 16,7 2 40-16,8-2-21 15,4-3 32-15,0-3-77 0,14-5-5 16,8-4 44-16,5-5-56 15,4-4 16-15,2-6-13 16,0-3-4 0,1 0-145-16,12-16-146 15,-9-4-357-15,-5-1-1544 0</inkml:trace>
  <inkml:trace contextRef="#ctx0" brushRef="#br0" timeOffset="59542.64">19014 6050 1681 0,'0'0'1195'0,"0"0"-926"15,0 0-65-15,0 0 94 16,0 0-181-16,0 0-69 15,0 0-9-15,64 20-27 16,-34-16 24-16,2 2-36 16,-2-3-87-16,0 0-112 15,0-1-111-15,-6-2-266 16,-8 0-717-16</inkml:trace>
  <inkml:trace contextRef="#ctx0" brushRef="#br0" timeOffset="59717.17">19070 6230 2685 0,'0'0'598'0,"0"0"-441"16,0 0 30-16,0 0-35 16,0 0-152-1,122 3-15-15,-56 4-162 0,-11-1-142 16,-6-3-420-16</inkml:trace>
  <inkml:trace contextRef="#ctx0" brushRef="#br0" timeOffset="60257.11">19656 6070 492 0,'0'0'2297'15,"0"0"-1814"-15,0 0-108 16,0 0-111-16,0 0-79 16,0 0-185-16,0 0 0 15,22 0 0-15,11 0 0 16,7 0 0-16,4 0 0 0,-1 0-89 15,-1 0-140-15,7 0-248 16,-13-2-154-16,-5-4-876 0</inkml:trace>
  <inkml:trace contextRef="#ctx0" brushRef="#br0" timeOffset="60817.05">20278 5751 849 0,'0'0'1684'0,"0"0"-1356"15,0 0-61-15,0 0-117 16,0 0-14-16,0 0-104 16,0 0-4-16,-57-41-28 15,66 39-1-15,7 2 0 16,4 0-22-16,0 0 22 16,-1 0-20-16,-3 10 21 15,-4 4-7-15,-4 2 6 0,-5 0 2 16,-3 3 10-16,0-1-11 15,-6-1 0-15,-7-3 7 16,1-2-7-16,4-3 0 16,2-4-1-16,5-3 2 15,1 0-13-15,0 2-15 16,0 2 15-16,10 2 3 16,3 2 18-1,1 1-8-15,1 2 26 0,-4-3-16 16,-1-1 56-16,-6 2-67 15,-4-3 9-15,0 2 44 0,-18 3-46 16,-6-1 8 0,-3-1-15-16,3-3-3 15,0 0-7-15,7-3-103 16,6-2-66-16,2-2-42 0,9-1-152 16,0 0-215-1,0 0-880-15</inkml:trace>
  <inkml:trace contextRef="#ctx0" brushRef="#br0" timeOffset="61116.98">20144 6131 2451 0,'0'0'519'16,"0"0"-315"-16,0 0 4 15,0 0-123 1,0 0-25-16,87-1-16 0,-52 1-38 16,2 0 91-16,-2 0-83 15,-2 0-7-15,-1-2 22 16,-5 1-28-16,-6 1 12 16,-2-2-13-16,-4 1-33 15,-5-1 26-15,-2 1-155 16,-1 1-21-16,-7 0-148 15,0 0-348-15,0 0-1509 0</inkml:trace>
  <inkml:trace contextRef="#ctx0" brushRef="#br0" timeOffset="61434.08">20370 6315 2417 0,'0'0'590'16,"0"0"-404"-16,0 0 121 16,0 0-165-16,0 0-97 15,0 0-37-15,-99 49 4 16,71-22-5-16,3 0-7 16,5-1 0-16,4-2-13 15,9-5 13-15,1 0 0 16,6-4 0-16,0-1 11 0,6-5 5 15,11 1-16 1,11-5 0-16,3-4 15 0,6-1-15 16,3 0 0-16,-2-1-1 15,-1-7-120-15,-5 1 17 16,-4-6-128-16,-6 3-123 16,-8-2-314-16</inkml:trace>
  <inkml:trace contextRef="#ctx0" brushRef="#br0" timeOffset="61607.06">20483 6411 1600 0,'0'0'955'16,"0"0"-700"-16,0 0 48 15,0 0-103-15,0 0 20 0,-39 100-123 16,39-60-52 0,0 1 2-16,0 1-47 0,1-3 0 15,8-3-155-15,-2-3-126 16,-1-11-171-16,-2-7-1011 0</inkml:trace>
  <inkml:trace contextRef="#ctx0" brushRef="#br0" timeOffset="62532.32">20772 6067 2329 0,'0'0'542'0,"0"0"-259"16,0 0 18-16,0 0-42 15,0 0-125-15,0 0-68 16,0 0 116-16,0 0-182 16,0 0 0-16,2 0 0 0,8 0 0 15,7 0 0-15,3 0 0 16,3 0 0-16,4 0 0 15,1 0 0-15,3 0 0 16,-3 0 0-16,0 0 0 16,-2 0 0-16,-7 0 0 15,0-2 0-15,-8 1 0 16,-1 1 0-16,-4 0 0 16,-5 0 0-16,1 0 0 15,-2 0 0-15,0 0 0 16,0 0 0-16,0 0 0 15,0-2 0-15,2 2 0 16,-1-1 0-16,3-1 0 16,-1 1-77-16,2-8-415 15,-3 1-186-15,0-1-1730 0</inkml:trace>
  <inkml:trace contextRef="#ctx0" brushRef="#br0" timeOffset="64532.67">21456 5573 1910 0,'0'0'591'0,"0"0"-382"0,0 0 72 15,0 0-66 1,0 0-108-16,0 0 5 0,0 0-45 16,7 0-17-16,8 0 85 15,5 0-72 1,3 0-17-16,4 0-19 0,0 0-21 15,1 0 12-15,0 5-18 16,1-1-76-16,-3 1-112 16,11-5-131-16,-6 0-326 15,-7-2-1453-15</inkml:trace>
  <inkml:trace contextRef="#ctx0" brushRef="#br0" timeOffset="64912.3">21845 5386 2295 0,'0'0'554'0,"0"0"-338"15,0 0 8-15,0 0 11 16,0 0-175-16,0 0-60 16,0 0 17-16,30-7-16 15,-8 12 12-15,0-3-13 16,-1-2 0-16,-2 3 3 15,-4-3-3-15,-5 3-2 16,-3 0-4-16,-3 4 12 16,-2 7 0-16,0 4-6 15,-2 6 0-15,0 4 80 16,0 5-65-16,0 2-6 16,0 1 16-16,0-2-19 0,0-1 9 15,7-6-15 1,-2-1 0-16,0-4-1 0,-4-4 1 15,1-5-12-15,-2-2-38 16,0-4-163-16,0-4 10 16,-15-3-152-16,0-4-314 15,0-9-347-15</inkml:trace>
  <inkml:trace contextRef="#ctx0" brushRef="#br0" timeOffset="65033.88">21930 5721 75 0,'0'0'1685'0,"0"0"-1149"15,0 0-236-15,0 0-55 16,0 0-29-16,0 0-160 15,59-91-32-15,-24 73-15 16,2 3-3-16,1 0-12 0,3 2-56 16,2 4-125-16,-8 3 64 15,-12 3-522-15</inkml:trace>
  <inkml:trace contextRef="#ctx0" brushRef="#br0" timeOffset="66150.03">21902 5930 2011 0,'0'0'488'0,"0"0"-326"15,0 0 94-15,0 0-76 16,0 0-65-16,0 0-58 16,0 0-39-16,-2-5 79 15,11 4-80-15,2-2 26 16,5 1 47-16,0-1-10 0,3 1 13 15,2-1-48 1,4 1-38-16,1-1 76 0,0 1-83 16,1 1 0-16,1 1 17 15,-1 0-16 1,0 0 13-16,-4 0-14 0,1 0 0 16,-1 0-2-16,0 0 2 15,1 0-3-15,3-3-7 16,1 0-7-16,2-1-13 15,-3 1-81-15,-5 0-66 16,-9 3 87-16,-10 0-172 0,-6 0-73 16,-16 10-3-1,-2 2-711-15</inkml:trace>
  <inkml:trace contextRef="#ctx0" brushRef="#br0" timeOffset="66530.6">22076 6173 960 0,'0'0'1600'16,"0"0"-1331"-16,0 0 48 16,0 0-112-16,0 0-85 15,0 0-77-15,0 0-43 16,50-72 41-16,-29 60-41 0,-2 3 0 15,-6 6 7 1,-3 3-7-16,-6 0 1 0,-4 18 2 16,0 6 9-16,-17 9 63 15,-6 7-75-15,-6 1 0 16,1-3 11-16,4-3-10 16,8-8 5-16,6-6-6 15,10-6 0-15,0-6-11 16,8-3 11-16,16-2-25 15,9-2 8-15,9-2-16 16,6 0 20-16,8 0-28 16,20 0-125-16,-12 0-110 15,-11 0-602-15</inkml:trace>
  <inkml:trace contextRef="#ctx0" brushRef="#br0" timeOffset="67764.78">21688 6429 1220 0,'0'0'793'0,"0"0"-595"16,0 0 35-16,0 0 45 16,0 0-139-16,0 0 13 15,0 0-25-15,49-12-52 16,-31 0-25-16,4-3-41 15,3-5 6-15,0-2 12 16,0-4-27-16,-2-1-3 16,-1 0-6-16,-6 2 8 15,-7 4 0-15,-2 5-6 16,-6 9 7-16,-1 7 46 16,0 0-44-16,-4 7 4 0,-9 14-7 15,-1 9 2-15,2 7-2 16,3 4-10-1,6 1-117-15,3 4-31 0,0 0-107 16,-3 18-82-16,-1-15-204 16,-2-5-464-16</inkml:trace>
  <inkml:trace contextRef="#ctx0" brushRef="#br0" timeOffset="70665.69">18428 7279 110 0,'0'0'1772'0,"0"0"-1420"16,0 0-128-16,0 0-56 16,0 0-7-16,0 0-124 15,0 0-36-15,0-9 41 16,0 7-13-16,0 2 28 16,-3-3 24-16,1 0-48 15,-1-1 66-15,-1-1-65 16,1-1-10-16,1 0 20 15,1 0-25-15,-1 2 8 16,2-1-27-16,0-1 9 0,0 0 13 16,0 0-22-16,2 0 0 15,4 2-1-15,3 1 2 16,-1 1 2-16,0 2-3 16,2 0 0-16,0 0 3 15,2 12-3-15,0 5 0 16,-1 4-3-16,-1 3 9 15,-1 0 9-15,-4 2-15 16,-2-1 0-16,-3 1 15 16,0-2-14-16,-5 1-1 15,-11-3 33-15,-4 2-8 16,-6-5 19-16,0-3-44 16,-1-3 1-16,2-8 33 15,3-2-34-15,3-3 0 16,6 0 6-16,3 0-5 15,6 0 19-15,0 0-20 16,4 0-38-16,0-1 23 0,0-4-123 16,12 1-145-16,14-7-39 15,-2 1-218-15,-1 1-470 0</inkml:trace>
  <inkml:trace contextRef="#ctx0" brushRef="#br0" timeOffset="70991.94">18692 7295 1565 0,'0'0'583'0,"0"0"-324"16,0 0-14 0,0 0-40-16,0 0-57 15,0 0-62-15,0 0-29 0,-35-39-36 16,25 39 72-16,0 0-81 15,0 0-3-15,-1 12 43 16,1 8-19-16,3 4 35 16,1 4 23-16,5 6-34 15,1-1 71-15,0-3-100 16,11-2-16-16,9-2 18 16,5-6-24-16,2-6 19 15,2-3-25-15,-1-5-85 0,-1-5-77 16,5-1-129-16,-7-14-297 15,-4-3-678-15</inkml:trace>
  <inkml:trace contextRef="#ctx0" brushRef="#br0" timeOffset="71450.03">19215 7364 1691 0,'0'0'920'0,"0"0"-654"16,0 0-6-16,0 0-28 15,0 0 2-15,0 0-131 16,0 0-16-16,-10 0-37 15,23 0-44-15,6 0 126 16,4 0-113-16,4 0-18 0,3 0 29 16,2 0-24-16,-4 0-6 15,1 0 0-15,-6 0-98 16,-5-1 7-16,-3 1-251 16,-11 0-128-16,-4 0-171 15,0 3-1309-15</inkml:trace>
  <inkml:trace contextRef="#ctx0" brushRef="#br0" timeOffset="71615.75">19285 7578 1932 0,'0'0'948'0,"0"0"-727"16,0 0-44-16,0 0 35 15,0 0-116-15,0 0-50 0,109-3-46 16,-73 1-119-16,25 2-34 15,-11 0-349-15,-3 0-134 0</inkml:trace>
  <inkml:trace contextRef="#ctx0" brushRef="#br0" timeOffset="74157.12">20000 7342 2087 0,'0'0'560'0,"0"0"-410"15,0 0 115-15,0 0-76 16,0 0-101-16,0 0 32 15,0 0-24-15,-6-6 1 16,6 6 13-16,0 0-29 16,0-2 31-16,0 2-55 15,0-3-40-15,6-1 50 0,4-1-67 16,0 3 0 0,3-1 0-16,1 1 0 15,3 2 0-15,1 0 0 16,2 0 0-16,2 0 0 0,3 0 0 15,2 0-15-15,1 0-59 16,1 2-121-16,-1-1-36 16,2-1-83-16,-8 0-204 15,-5 0-217-15</inkml:trace>
  <inkml:trace contextRef="#ctx0" brushRef="#br0" timeOffset="78473.12">20614 7135 1741 0,'0'0'394'0,"0"0"-249"15,0 0 38-15,0 0-64 16,0 0-101-16,0 0 0 16,0 0-18-16,15-5 0 15,-15 5 57-15,0 0 4 0,0 0 16 16,0-1 40-16,0 1-11 16,0-3-1-16,0 1-66 15,0-2-38-15,-3 1 73 16,-4 0-74-16,-2 1 1 15,-1-1 17-15,0 3-10 16,-3 0 10-16,1 0-18 16,-1 0 0-16,1 0 36 15,1 0-35-15,-2 5 5 16,2 5 11-16,1 4-7 16,0 1 34-16,2 4-44 15,-1 4 15-15,6 1 81 16,1-2-72-16,2-1-2 15,0-3 14-15,7-3-36 16,8-3 37-16,5-4-37 0,4-6 0 16,2-2-21-16,1-4 2 15,0-11-73-15,-4-6-13 16,-3-3-34-16,-3-1 73 16,-7-1-88-16,-5 1 21 15,-4 2 102-15,-1 5-1 16,0 5 32-16,0 4 28 15,0 2 12-15,0 6 58 16,-3 1-54-16,2 0-24 16,-1 0 26-16,0 14-23 15,2 7 37-15,0 4 0 16,0 2-45-16,0 5 79 0,0-1-72 16,4 1-8-1,2-2 26-15,-1-1-34 16,-3-4 9-16,-1-1-15 0,-1-3 14 15,0-2-5-15,0-5-9 16,-8-1 0-16,-4-5 22 16,-1-3-22-16,-2-2 15 15,0-3-15-15,0 0-20 16,0 0-3-16,2 0-43 16,1 0-43-16,0 0-30 15,1 0-84-15,-6 5-79 0,3 5-163 16,3 1-315-16</inkml:trace>
  <inkml:trace contextRef="#ctx0" brushRef="#br0" timeOffset="78892.2">20358 7620 1982 0,'0'0'551'16,"0"0"-381"-16,0 0 97 0,0 0-84 16,0 0-113-1,0 0 5-15,0 0-57 0,5-5-16 16,8 5 89-16,6 0-28 15,1 0-6-15,6 0-6 16,3 0-32-16,6 0 44 16,4 0-63-16,2-5 0 15,3 0 6-15,-1-1-6 16,-1 1 0-16,-4 1-1 16,-4 2-22-16,-6 0 17 15,-6 0-120-15,-5 2 12 16,-7 0 77-16,-4 0-62 15,-4 0-37-15,-2 0-65 16,0 0-58-16,-5 0-64 16,-7 4-597-16</inkml:trace>
  <inkml:trace contextRef="#ctx0" brushRef="#br0" timeOffset="79279.92">20430 7966 1237 0,'0'0'1207'0,"0"0"-1013"16,0 0-112-16,0 0 157 16,0 0-133-1,0 0-59-15,0 0-24 16,57-53-22-16,-34 26 15 0,-3 2-16 15,-6 2 0-15,-4 5 21 16,-6 6 39-16,-1 8 38 16,-3 4 9-16,0 0-55 15,0 9-11-15,-3 12-13 16,-1 7-11-16,-2 7 77 16,5-1-93-16,-1 3 0 15,2-3 10-15,0 0-5 16,0-6-8-16,0-3 2 0,0-5-150 15,0-5 42 1,0-6-148-16,0-4-47 0,0-5-172 16,2 0-88-1,5-8-1071-15</inkml:trace>
  <inkml:trace contextRef="#ctx0" brushRef="#br0" timeOffset="79611.78">20723 7865 2349 0,'0'0'553'15,"0"0"-451"-15,0 0 22 16,0 0-7-16,0 0-102 16,90-16-7-16,-67 16-8 0,-5 13 10 15,-6 4-7-15,-9 4-3 16,-3 5 0-16,-5 1 26 15,-15 3-25-15,-4-1 9 16,-4-1-10-16,4-4 0 16,2-3 1-16,6-5-1 15,6-3-10-15,7-5-10 16,3 0 19-16,0-3-16 16,10-4-7-16,10-1-49 15,5 0 64-15,5-3-145 16,5-8-15-16,19-3 96 15,-8 0-227-15,-8 2-930 0</inkml:trace>
  <inkml:trace contextRef="#ctx0" brushRef="#br0" timeOffset="80213.97">21314 7615 1639 0,'0'0'944'0,"0"0"-737"15,0 0 15-15,0 0 65 16,0 0-122-16,0 0-65 16,0 0 34-16,-26-5-59 15,26 5-21-15,4 0-11 0,10 0-1 16,4 0 75-16,5 2-93 15,4-2-16-15,3 0 27 16,0 0-35-16,-1 0 0 16,-6 0 0-16,-4 0 0 15,-8 0 0-15,-3 0 0 16,-1 0 0-16,-4 0-32 16,1 0-130-16,-1 3-159 15,-3 0-41-15,0 0-245 0,0-1-401 16</inkml:trace>
  <inkml:trace contextRef="#ctx0" brushRef="#br0" timeOffset="81216.08">21922 7193 2445 0,'0'0'369'0,"0"0"-188"16,0 0 120-16,0 0-156 15,0 0-76-15,0 0-31 16,0 0-26-16,22 0 33 16,-2 0-45-16,4 2 21 15,1 2 4-15,-1 2-25 16,3 0-9-16,0-1 0 0,-2-1-130 16,2-2-38-16,6-2-187 15,-4-6-350-15,-8-8-1396 16</inkml:trace>
  <inkml:trace contextRef="#ctx0" brushRef="#br0" timeOffset="81580.02">22330 6970 2402 0,'0'0'537'16,"0"0"-398"-16,0 0 17 15,0 0-86-15,0 0-61 16,0 0 28-16,95 0-37 16,-68 0 0-16,-4 0-6 0,-4 0 6 15,-6 0 0-15,-6 0 0 16,-2 7 0-16,-5 6 2 16,0 5 4-16,0 10 10 15,0 5 71-15,-9 9-1 16,1 3-10-16,1 0-28 15,4-2-39-15,3-4 24 16,0-2-33-16,0-6 0 16,0-5-4-16,0-5 5 15,2-7-2-15,-2-1-5 0,0-7-170 16,0-3 43-16,0-3-83 16,-17-4-167-1,-2-12-248-15,5 0-441 0</inkml:trace>
  <inkml:trace contextRef="#ctx0" brushRef="#br0" timeOffset="81714.39">22412 7334 1315 0,'0'0'719'0,"0"0"-404"16,0 0-30-16,0 0-97 16,0 0-87-16,63-90-30 15,-31 75-71-15,1 2 24 16,1 1-12-16,-2 1-12 16,-2 2-35-16,-5 5-43 15,-5 4-99-15,-9 0-69 16,-5 0-936-16</inkml:trace>
  <inkml:trace contextRef="#ctx0" brushRef="#br0" timeOffset="82131.35">22221 7593 2063 0,'0'0'504'16,"0"0"-314"-16,0 0 68 0,0 0-68 15,0 0-125 1,0 0-47-16,0 0 71 0,67-26-47 15,-39 21-6-15,6-1 21 16,1-1-12-16,0 3 45 16,0 1-71-16,0-1-18 15,1 1 38-15,-1-2-38 16,1-1-1-16,1 1 0 16,-2-1 1-16,-2 2-19 15,-8 1-34-15,-6 0-113 16,-8 3 45-16,-5 0-58 15,-6 0-75-15,-2 3-44 16,-12 7-83-16,0 1-627 0</inkml:trace>
  <inkml:trace contextRef="#ctx0" brushRef="#br0" timeOffset="82551.45">22302 8046 1820 0,'0'0'292'0,"0"0"-87"16,0 0 64-16,0 0-102 15,0 0-142-15,0 0-9 16,65-80 4-16,-42 45-20 0,-4 2 0 16,-5 5 44-16,-4 8 111 15,-6 7 17-15,-2 8-29 16,-2 5-48-16,0 0 19 16,0 14-103-16,0 10 28 15,0 6 18-15,0 4-20 16,0 4 8-16,0 2-45 15,0-5 2-15,1-1 17 16,3-4-19-16,-4-5-9 16,0-5-57-16,1-6-139 0,1-6-8 15,6-8-249-15,2 0-140 16,0-12-622-16</inkml:trace>
  <inkml:trace contextRef="#ctx0" brushRef="#br0" timeOffset="82840.42">22636 7850 1375 0,'0'0'1302'0,"0"0"-1062"16,0 0-5-16,0 0-88 16,0 0-88-16,0 0-53 15,0 0 8-15,91 3-8 0,-85 20-6 16,-6 5 0-1,0 5 7-15,-17 1-5 0,-8 4 11 16,0-1-13 0,-1-2 15-16,7-4-1 0,7-8-14 15,9-5 0-15,3-7-12 16,6-6 12-16,19-4-44 16,13-1-66-16,10 0-54 15,34-6 64-15,-13-1-397 16,-6-1-844-16</inkml:trace>
  <inkml:trace contextRef="#ctx0" brushRef="#br0" timeOffset="84279.57">18664 8834 1502 0,'0'0'530'0,"0"0"-374"16,0 0 72-16,0 0-11 15,0 0-100-15,0 0-40 16,0 0-10-16,-12 0-17 15,11 0 29-15,-5-2-34 16,3 0-18-16,-1-3 63 16,1 1-53-16,2 1 11 15,1 0 0-15,0-2-37 16,0-1 43-16,0-1-54 16,10 1 0-16,4 1-2 15,3 2 3-15,5 3-1 16,0 0 0-16,0 14 7 15,-2 10 23-15,-4 10-30 16,-2 4 0-16,-8 2 49 0,-6 4-35 16,0-2 8-16,-6-2-17 15,-10-3 11-15,-4-6 31 16,2-2-47-16,0-7 0 16,-1-5 38-16,4-5-32 15,4-4 4-15,1-6-10 16,3 0 9-16,4-1-4 0,1-1-5 15,2 0-90 1,0 0-24-16,10-5-96 0,8-11-103 16,18-17-22-16,-5 5-323 15,-1-2-1169-15</inkml:trace>
  <inkml:trace contextRef="#ctx0" brushRef="#br0" timeOffset="84497.93">18937 8845 1868 0,'0'0'606'0,"0"0"-383"16,0 0-39-16,0 0 18 16,0 0-58-16,-65 111-81 15,51-66 83-15,3-1-84 16,11-3-38-16,0-3 0 16,9-4-18-16,14-7-6 0,6-6-9 15,4-8-101-15,1-4 53 16,-1-6-101-16,-1-3-103 15,10 0-86-15,-8-11-358 16,-5 3-970-16</inkml:trace>
  <inkml:trace contextRef="#ctx0" brushRef="#br0" timeOffset="85280.11">19761 9072 2096 0,'0'0'484'0,"0"0"-259"15,0 0 56-15,0 0-86 16,0 0-91-16,0 0-47 16,0 0 44-16,-4 0-46 15,8 0-25-15,10 0 96 16,4 0-54-16,2 0-6 16,4 0-3-16,-1 0-40 15,0 0 24-15,3 0-47 0,-3 0 0 16,0 0-3-16,-1 0 3 15,-3 0-24-15,-1 0-44 16,-3 0-112-16,-5 0-55 16,-3 0-132-16,-6 1-221 15,-1 4-292-15</inkml:trace>
  <inkml:trace contextRef="#ctx0" brushRef="#br0" timeOffset="85469.12">19844 9250 2257 0,'0'0'605'16,"0"0"-506"-16,0 0 106 15,0 0-23-15,0 0-129 16,0 0-25-16,0 0-14 0,110 14-5 16,-77-12-18-16,-1-2-35 15,4 0-134-15,-7 0-144 16,-6 0-343-16</inkml:trace>
  <inkml:trace contextRef="#ctx0" brushRef="#br0" timeOffset="87345.32">20665 9215 1243 0,'0'0'859'15,"0"0"-624"-15,0 0 19 16,0 0-47-16,0 0-98 0,0 0 17 16,0 0-94-1,10-20-5-15,2 17 6 16,2 2-10-16,1-1 23 0,2 1-13 15,1 1-27 1,3 0 75-16,2-2-72 16,5 1 6-16,3-1-2 0,3-3-11 15,2-1 8-15,3-1-10 16,0 1 0-16,-1 0-15 16,0 1 15-16,0 2 0 15,1 0 0-15,0 1 1 16,-1 2 4-16,2 0-5 15,4-2 0-15,1 1-8 16,0-2 8-16,3 1 0 0,-1 0 0 16,0 1 1-16,-2-1 5 15,-5-1-6-15,-5 2 0 16,-8-1-11-16,-7 2 11 16,-5-1 0-16,-3-1 0 15,-2 0 1-15,3-1-1 16,7 0 0-16,5-2 0 15,9 0-3-15,4 1 4 16,4 0-1-16,-1 1 0 16,1 0 1-16,-5 3 2 15,-5 0-3-15,-7-3 0 16,-8 3-12-16,-5 0 12 16,-4 0 0-16,-2 0 0 0,4-4 9 15,2 1 2-15,5-1-11 16,3-3 0-16,5 4-5 15,0-3 6-15,0 5-1 16,-1-1 0-16,-6 2 1 16,-5 0 0-16,-4 0-1 15,-3 0-1-15,-4 0 1 16,-1 0 0-16,-1 0 44 16,3-1-2-16,1 1-41 15,5-1 59-15,2-2-60 16,8 1 0-16,3-1 0 15,3 0 1-15,-1 1 9 16,-2 2-10-16,-3 0 0 16,-8 0-3-16,-2 0 3 15,-6 0 0-15,-2 0 0 0,2 0 2 16,-3 0 24-16,1 0-26 16,2-1 0-16,3-1 7 15,2-2-7-15,0 2-3 16,2-1 3-16,-1 0 0 15,-1 1 3-15,-3 0-3 16,0 0 0-16,-3 1-4 16,-2 1 4-16,0 0 0 15,0 0-1-15,0 0-19 16,0 0-10-16,0 0-57 16,-10 0-56-16,-9 0-30 15,-26 15-137-15,5-1-290 16,-5 0-1449-16</inkml:trace>
  <inkml:trace contextRef="#ctx0" brushRef="#br0" timeOffset="87975.34">21252 9657 1920 0,'0'0'644'16,"0"0"-562"-16,0 0 127 15,0 0 12-15,0 0-145 16,0 0-35-16,110-67-41 16,-81 39 21-1,-4-5-17-15,-4-3-4 0,-5 1 0 16,-8 1 5-16,-5 7 1 16,-1 7 51-16,-2 7 56 15,0 6 1-15,0 7 60 16,0 2-142-16,0 17-23 15,0 10 49-15,-3 7-17 16,3 6 5-16,0 2-46 16,0-2 14-16,3-2 8 15,6-7-22-15,1-2-1 16,-4-7-8-16,-1-6-6 0,-2-6-83 16,-1-6-155-16,-1-3-23 15,10-3 4-15,-3 0-211 16,2-4-249-16</inkml:trace>
  <inkml:trace contextRef="#ctx0" brushRef="#br0" timeOffset="88272.63">21718 9442 1976 0,'0'0'749'0,"0"0"-549"16,0 0 50-16,0 0-74 0,0 0-107 15,89-45-4 1,-71 48-65-16,-6 13 0 0,-7 8 0 16,-5 5 0-1,0 7 0-15,-19 3 0 0,-7 1 10 16,-3 3-4-16,1-5-6 16,8-6-13-16,6-6-8 15,10-7 21-15,4-7-9 16,0-2 8-16,18-6-38 15,7-4 38-15,4 0-73 16,3 0-72-16,11-17-64 16,-8 3-300-16,-5-2-798 0</inkml:trace>
  <inkml:trace contextRef="#ctx0" brushRef="#br0" timeOffset="90656.58">20720 8918 1491 0,'0'0'634'0,"0"0"-420"16,0 0 65-16,0 0-42 15,0 0-101-15,0 0-46 16,0 0 48-16,-14 0-48 15,14 0-16-15,0 0 15 16,0 0-16-16,0 0 76 16,0 0-68-16,0 0-26 15,0 0 20-15,0 0-37 16,1 0 1-16,11-1-30 16,5-2 12-16,5 0 7 15,1 0-28-15,0 1-3 16,0 2-6-16,-1 0 9 15,-2 0-40-15,4 0-103 16,-1 0-166-16,1 0 94 16,9-1-260-16,-7-8-141 15,-3 0-655-15</inkml:trace>
  <inkml:trace contextRef="#ctx0" brushRef="#br0" timeOffset="91327.9">21262 8716 1714 0,'0'0'338'15,"0"0"-138"1,0 0 110-16,0 0-135 0,0 0-86 16,0 0-14-16,0 0 1 15,-30-40 20-15,17 37-47 16,0 0-28-16,-1 3 86 16,-1 0-76-16,0 0 2 15,-2 4 10-15,2 12-14 16,1 3 44-16,4 7-28 0,4 4-6 15,5-1 51 1,1-2-78-16,1-3 5 16,15-6-13-16,6-6 8 0,5-9-4 15,0-3-8-15,0-3-62 16,-4-15 28-16,-3-4-68 16,-5-3 30-16,-7 1 37 15,-2 0 35-15,-6 5-10 16,0 6 10-16,0 5 0 15,0 5 54-15,-7 3-30 16,1 0-6-16,2 10 12 16,2 7-23-16,2 7 65 15,0 3-65-15,0 1-6 16,10 2 43-16,0 2-34 16,2-2 10-16,-3 1 5 0,-5-2-23 15,-4-2 88 1,0-2-81-16,-1-2-9 0,-14-3 45 15,-4-6-45-15,-1-1 8 16,0-4-8-16,4-7 7 16,0-2 7-16,5 0-14 15,2 0-51-15,4 0-14 16,4 0-98-16,-1 0-34 16,2-2-122-16,0-3-224 15,0-1-193-15</inkml:trace>
  <inkml:trace contextRef="#ctx0" brushRef="#br0" timeOffset="92677.48">21568 8813 1809 0,'0'0'507'16,"0"0"-324"-16,0 0 64 15,0 0-76-15,0 0-78 0,0 0 27 16,0 0-48 0,-4 0-17-16,4 0 47 15,0 0-18-15,0 0 45 16,0 0 15-16,0 0-36 0,0 0 48 15,0 0-93-15,0 0-32 16,11 0-9-16,7 0-22 16,7 0 0-16,7-2 0 15,6-2 0-15,18-9-35 16,-10-1-551-16,-6-4-592 0</inkml:trace>
  <inkml:trace contextRef="#ctx0" brushRef="#br0" timeOffset="94326.75">22118 8569 1837 0,'0'0'479'0,"0"0"-331"15,0 0 59-15,0 0-82 16,0 0-104-16,0 0 29 16,0 0-50-16,-30 3 0 15,21 10 32-15,1 4 3 16,-2 7 46-16,-1 7-2 15,1 3-27-15,4 5 76 16,1 3-79-16,5-1-22 16,0 0 6-16,2-4-33 0,13-2 9 15,3-4-9 1,6-4-60-16,1-3 20 0,2-6-146 16,6-3-70-16,-5-5-232 15,-6-6-667-15</inkml:trace>
  <inkml:trace contextRef="#ctx0" brushRef="#br0" timeOffset="94566.47">22254 8760 2378 0,'0'0'337'16,"0"0"-183"-16,0 0 25 16,0 0-107-16,0 0-72 15,90-3 1-15,-63 3-24 16,1 0-53-16,3 7-123 16,-9-1-117-16,-3-6-384 0</inkml:trace>
  <inkml:trace contextRef="#ctx0" brushRef="#br0" timeOffset="94932.69">22552 8547 1644 0,'0'0'930'0,"0"0"-746"16,0 0 80-16,0 0-131 15,0 0-85-15,0 0-48 16,0 0 18-16,43-20-18 16,-29 20 0-16,-2 5-4 15,-4 5-8-15,-1 2 12 16,-3 5 0-16,0 2 9 16,-4 6 0-16,0 4 82 0,0 6-57 15,0 2-16 1,0 4 31-16,0-1-49 0,-4-3 0 15,4-2 0 1,0-7 6-16,0-4 0 0,0-3-6 16,0-6-42-1,-1-3 12-15,-2-4-119 0,-4-8-71 16,2 0-88-16,-2-2-535 0</inkml:trace>
  <inkml:trace contextRef="#ctx0" brushRef="#br0" timeOffset="95075.36">22575 8821 1101 0,'0'0'988'0,"0"0"-719"16,0 0-68-16,0 0-59 15,0 0-85-15,89-65-38 16,-62 57-19-16,-2 2-69 0,0-3-65 16,-7 3-252-16,-4-2-1198 0</inkml:trace>
  <inkml:trace contextRef="#ctx0" brushRef="#br0" timeOffset="95329.9">22902 8518 2384 0,'0'0'305'0,"0"0"-213"0,0 0 37 16,0 0-111-16,0 0-2 15,78 101 4-15,-68-65-20 16,-8 3 0-16,-2 7 34 16,-2 3-4-16,-18 2 22 15,-3 2-52-15,-8-2 12 16,1-3-36-16,-8 3-84 16,8-11-239-16,3-13-1174 0</inkml:trace>
  <inkml:trace contextRef="#ctx0" brushRef="#br0" timeOffset="96610.93">18787 10337 1743 0,'0'0'486'15,"0"0"-341"-15,0 0 21 16,0 0 31-16,0 0-105 16,0 0-31-16,0 0 4 15,-30 0-28-15,28 0 63 16,-1 0-58-16,2 0-10 15,-3 0 32-15,1-2-34 16,3-1 3-16,0 1 0 0,0-1-24 16,0 0 40-1,0 0-49-15,7 2 0 16,4 1-3-16,4 0 4 0,4 14-1 16,-1 6 0-16,-2 6 1 15,-2 6 14-15,-6 2-15 16,-2 2 0-16,-6 1 20 15,0 0-19-15,-7-3 25 16,-8-2-26-16,-2-3 9 16,-1-7 4-16,-1-2-13 15,2-7-4-15,1-1-2 16,2-4 6-16,5-2-14 0,2-2-19 16,5-4-64-1,2 0 31-15,2 0-185 0,14-10-21 16,23-23-191-16,-6 3-139 15,2-3-996-15</inkml:trace>
  <inkml:trace contextRef="#ctx0" brushRef="#br0" timeOffset="96837.41">18975 10416 1350 0,'0'0'577'16,"0"0"-295"-16,0 0 33 16,0 0-99-16,0 0 17 15,0 0-149-15,0 0-45 16,0 4 39-16,0 28 9 15,0 4-5-15,0 4-34 16,1-1-33-16,8 0 47 16,4-8-61-16,5-4-1 0,4-6 0 15,3-6-3-15,4-6-39 16,2-9-94-16,1 0-63 16,13-7-66-16,-10-7-349 15,-3-1-1462-15</inkml:trace>
  <inkml:trace contextRef="#ctx0" brushRef="#br0" timeOffset="97300.36">20159 10442 1631 0,'0'0'914'15,"0"0"-626"-15,0 0-1 0,0 0-22 16,0 0-10-16,0 0-93 16,0 0-38-16,-8 0-44 15,26-5-70-15,11 2 70 16,4-2-80-16,4 1 0 15,0-1 0-15,-1 3 0 16,-2-1 0-16,-3 0 0 16,-5 3-77-16,-4 0-7 15,-8 0-235-15,-7 3-38 16,-5 5-288-16,-2 0-776 0</inkml:trace>
  <inkml:trace contextRef="#ctx0" brushRef="#br0" timeOffset="97464.37">20244 10615 2264 0,'0'0'638'0,"0"0"-478"16,0 0 127-1,0 0-87-15,0 0-94 0,0 0-13 16,124 4-54-16,-74-1-18 16,2 3-21-16,0 2-144 15,21 7-100-15,-10-3-425 16,-10-2-892-16</inkml:trace>
  <inkml:trace contextRef="#ctx0" brushRef="#br0" timeOffset="103059.17">21254 10385 1818 0,'0'0'374'0,"0"0"-107"16,0 0 31-16,0 0-116 15,0 0-27-15,0 0-18 16,0 0-44-16,-5 0 49 16,5 0-28-16,0 0-24 15,-2 0 58-15,2 0-82 16,0 0-1-16,0 0-10 15,0 0-35-15,0 0 52 16,0 0-72-16,0 0 0 0,0 0 0 16,0 0 0-16,0 0 0 15,0 0 0-15,0 0 0 16,0 0 0-16,0 0 0 16,7 0 0-16,6 0 0 15,4 0 0-15,3 1 0 16,0 1 0-16,3-1 0 15,-1 1 0-15,0-2 0 16,-2 0 0-16,-4 0 0 16,-2 0 0-16,-2 0 0 15,-2 0 0-15,-4 0 0 16,3 0 0-16,-5 0 0 16,3 0 0-16,-1 0 0 15,-3 0 0-15,-2 0 0 0,-1 0 0 16,0 0 0-16,0 0 0 15,0 0 0-15,0 0 0 16,0 0 0-16,0 0 0 16,0 0-52-16,0 0-29 15,0 4-132-15,0 2-31 16,6 2-54-16,-2-1-219 16,3-4-102-16</inkml:trace>
  <inkml:trace contextRef="#ctx0" brushRef="#br0" timeOffset="104001.77">21897 10294 1224 0,'0'0'517'15,"0"0"-207"-15,0 0-92 16,0 0-44-16,0 0-12 16,0 0-39-16,0 0-12 15,0-29-44-15,0 26-31 0,0-1 45 16,0 1-46-16,0 0-2 15,0 2 5-15,-2-4-26 16,-1 0 57-16,-2 2-42 16,2 0-15-16,0-1 60 15,-3 1-55-15,2 0 1 16,-3 0-6-16,0 0-6 16,-3 1 15-16,0-1-21 15,-4 0 0-15,0 0 2 16,-2 3-2-16,0 0 0 15,-3 0 0-15,3 0 6 16,-1 0 16-16,2 3-22 16,0 3 0-16,2 5 8 0,1 2-7 15,3 3-1-15,3 2 0 16,2 1 15-16,4 1 20 16,0 0-35-16,0-3 0 15,10-3 28-15,6-4-27 16,2-2 8-16,3-5-9 15,5-3 10-15,0 0-35 16,5-6 4-16,-5-9-60 16,-1-6-7-16,-4-2-41 15,-8-1 6-15,-5 0 21 16,-5 3 44-16,-3 2 44 16,0 3 28-16,0 6-11 15,0 4 61-15,-5 2-10 16,2 2 7-16,0 2-43 0,1 0 2 15,-2 0 8-15,1 3-27 16,2 7-1-16,1 2 39 16,0 3 0-16,0 2 21 15,0 3-28-15,3 2-31 16,4 0 77-16,-1 3-69 16,1 2 9-16,0-2 24 15,-2 4-9-15,0-1 11 16,-2 1-40-16,-3-2 10 15,0-1 45-15,0-3-58 16,-3-2 7-16,-9-7 30 16,-2 2-13-16,-2-9 22 15,1 1-47-15,0-5 1 16,0-2 36-16,5-1-37 16,0 0 0-16,5 0 5 0,2 0 1 15,-1 0-12-15,2 0 6 16,2 0-119-16,0 0 7 15,0 0-106-15,2-4-114 16,6-5-450-16</inkml:trace>
  <inkml:trace contextRef="#ctx0" brushRef="#br0" timeOffset="105351.09">22318 10410 1380 0,'0'0'342'0,"0"0"-92"15,0 0-2 1,0 0-119-16,0 0-30 15,0 0 22-15,0 0-47 0,-3 0 1 16,3 0 19-16,0 0-43 16,0 0 46-1,0 0-51-15,0 0 3 0,0 0 46 16,0 0-37-16,0 0 5 16,0 0-9-16,0 0-35 15,0 0 53-15,0 0-58 16,0 0-13-16,0 0 56 15,0 0-38-15,0 0 4 16,0 0 10-16,0 0-32 16,0 0 86-16,0 0-87 15,0 0 1-15,0 0 32 0,3 0-33 16,5 0 12-16,3-3-12 16,0-2 6-16,1 2 13 15,3-1-19 1,0 1 0-16,2-1-6 0,-1-1 14 15,0 0-7-15,-1 2-1 16,-2 0 0-16,-3 0 5 16,0 2-5-16,-3-2 0 15,-2 2-1-15,0 1 2 16,0 0 14-16,0 0-15 16,0 0 0-16,-1 0 6 15,0 0-6-15,-1 0 0 16,0 0-6-16,0 0 14 15,-3 0 0-15,0 0-8 16,0 0 0-16,0 0 1 0,0 0-1 16,0 0-3-16,0 0-7 15,1 0 20-15,-1 0-20 16,0 0-10-16,0 0-119 16,0 0 58-16,0 0-84 15,0 4-52-15,0-3-39 16,0 2-210-16,-4-3-117 0</inkml:trace>
  <inkml:trace contextRef="#ctx0" brushRef="#br0" timeOffset="105774.06">22433 10316 1428 0,'0'0'392'0,"0"0"-140"15,0 0-18-15,0 0-117 16,0 0 1-16,0 0-68 15,0 0-29-15,-3-3 49 0,3 3-28 16,0 0 19-16,0 0-10 16,0 0-36-16,0 0 49 15,0 0-59 1,0 0-4-16,0 0 21 0,0 1-13 16,0 11 7-16,0 3 20 15,0 5-12-15,0 4 54 16,0 1-71-16,0 4-5 15,0 0 21-15,-1 1-23 16,1 0-12-16,0 7-153 16,0-7-214-16,0-6-582 0</inkml:trace>
  <inkml:trace contextRef="#ctx0" brushRef="#br0" timeOffset="107501.34">22928 10286 1788 0,'0'0'278'0,"0"0"-43"15,0 0 7-15,0 0-187 16,0 0-40-16,0 0 1 15,0 0 0-15,-36 0 50 16,30-2-11-16,0-1-15 16,-1 1 47-16,2-1-38 15,1 0 11-15,1 2 9 16,0-3-38-16,1 1 37 16,2 1-61-16,-2-3-7 15,2 2 50-15,0-1-49 16,-1-1-1-16,1 0 5 15,0 2 4-15,0-2 15 0,0 2-24 16,0 0 0-16,0 1 24 16,0-1-23-16,0 1-1 15,0-1 0-15,0-3 12 16,0 2-5-16,5-2-7 16,1 0 0-16,3 1-1 15,-1-1 1-15,1 2 0 16,-1 1-1-16,0-3 2 15,1 3 5-15,-1 1-6 16,2 1 0-16,-2 1-12 16,2 0 12-16,-1 0 0 15,-1 0 0-15,-1 3 0 16,-2 7 1-16,-2 5-1 16,-3 6 0-16,0 3 3 15,-6 6 5-15,-13 2 4 0,-1 2-12 16,-2-3 8-16,4-3-2 15,0-3-6-15,4-6 0 16,4-6 0-16,4-3 0 16,3-2 9-16,0-5-9 15,3 2 6-15,0-2 33 16,4 2-27-16,9-1 10 16,4-2 37-16,5 0-20 15,3-2 6-15,1 0-45 16,1 0 15-16,0 0 34 15,-2 0-48-15,-3 0 11 0,-4-4 7 16,-3 1-13-16,-3 0 24 16,-4 2-30-16,-1-1 11 15,-2 1 43 1,0-1-54-16,-1 0 0 0,-1 1 12 16,0-1-11-16,-2 2 6 15,-1 0-7-15,0 0-45 16,0 0 18-16,0 0-177 15,-23 0-16-15,-2 8-153 16,-2 1-723-16</inkml:trace>
  <inkml:trace contextRef="#ctx0" brushRef="#br0" timeOffset="108967.02">22679 9953 1324 0,'0'0'709'16,"0"0"-426"-16,0 0 27 15,0 0-104-15,0 0-50 16,0 0-77-16,0 0 6 16,22-20-74-16,-4 20-10 0,4 0 44 15,0 0-39-15,1 0 3 16,2 3-9-16,-3 4 1 16,1 2 18-16,-1-4-19 15,0 1-3-15,0-1-3 16,-3-3 7-16,0-2-1 15,-2 0 0-15,-4 0 2 16,-1 0 5-16,-5 0-7 16,-3 0 0-16,-2 0 1 15,-2 0 0-15,0 0 11 16,0 0-12-16,0 0 0 16,0 0 12-16,0 3-11 15,0 7-1-15,0 2 24 16,0 2-12-16,0 1 13 15,0 4-25-15,0 4 9 0,0 2 39 16,0 5-39-16,-3 3 18 16,-6 3 42-16,-2 2 4 15,-1-1 26-15,-1 1-37 16,0 0-38-16,0-2 82 16,3-1-91-16,2-5 0 15,0-1 14-15,2-5-22 16,3-3 23-16,0-5-30 15,0-5 0-15,1-2 15 16,2-2-15-16,-2-3 0 16,2 0 0-16,0-4 6 15,0 1-3-15,0-1-3 0,0 0-38 16,0 0 31 0,0 0-142-16,0 0-97 0,0 0 23 15,0 0-81-15,-1 0-189 16,-2 0-475-16</inkml:trace>
  <inkml:trace contextRef="#ctx0" brushRef="#br0" timeOffset="109206.27">22763 10341 2374 0,'0'0'455'0,"0"0"-211"16,0 0-78-16,0 0-127 16,91-28 8-16,-47 22-47 15,6 1 0-15,-1 2-17 16,-1-1-26-16,-6 4-86 16,0 0-169-16,-14 0-326 15,-10 0-1462-15</inkml:trace>
  <inkml:trace contextRef="#ctx0" brushRef="#br0" timeOffset="110410.33">21481 10796 1739 0,'0'0'374'0,"0"0"-142"15,0 0 32-15,0 0-152 0,0 0-100 16,0 0 31-16,0 0-15 16,28 10 17-16,-7-5-6 15,5-5-24-15,6 0 66 16,6 0-53-16,6 0-1 15,6-8 30-15,1-2-44 16,5 1-2-16,-2 1-11 16,-3 0 1-16,-2 3 5 15,-4 1-6-15,-2 2-23 0,-1 2 22 16,0 0-18-16,3 0-5 16,4 0-2-16,2 0 18 15,5 0-10 1,5 0 18-16,1 0-1 0,0 0-5 15,-6 0 7-15,-4 0-2 16,-5 0-69-16,-5 0 34 16,-3 0 17-16,-3 0 19 15,1 0 0 1,1 0 5-16,6 0-5 0,3 0 11 16,2 0-11-16,5 0 0 15,-1 0 17-15,-4 0-17 16,-7 0-2-16,-10 0-8 15,-7 2 14-15,-7 2-11 16,-1-4 4-16,0 0 3 0,3 0 6 16,5 0 4-16,6 0-7 15,4 0 24-15,2-4-26 16,0 2 20-16,-2 2-21 16,-8 0 0-16,-5 0 7 15,-11 0-7-15,-4 0 0 16,-5 0 14-16,-2 0 11 15,0 0 56-15,0 0-78 16,0 0 12-16,-10 0-30 16,-9 0-111-16,-17 6-126 15,0-1-292-15,3-2-1475 0</inkml:trace>
  <inkml:trace contextRef="#ctx0" brushRef="#br0" timeOffset="110908.06">22175 11186 2359 0,'0'0'320'16,"0"0"-73"0,0 0-30-16,0 0-149 0,0 0-40 15,0 0-28-15,62-85 12 16,-39 58 0-16,-3-3-12 15,-4 4 0-15,-4-1 0 16,-5 5 0-16,-4 11 12 16,-3 1 38-16,0 7-7 15,0 3 60-15,0 2-95 16,0 16-7-16,-3 8 50 16,1 3 9-16,1 3 13 15,1 1-13-15,0 1-59 0,0-1 58 16,1-3-59-16,4 0-3 15,0-3-5-15,-2-5-53 16,1-1-109-16,1-4-44 16,5-8-135-16,2-2-31 15,-1-7-410-15</inkml:trace>
  <inkml:trace contextRef="#ctx0" brushRef="#br0" timeOffset="111190.38">22587 11018 2126 0,'0'0'531'16,"0"0"-313"-16,0 0 74 0,0 0-159 15,0 0-78 1,85-41-28-16,-71 47-18 0,-6 15 6 16,-8 9-15-16,0 4 0 15,-16 7 5-15,-13 5-5 16,-3 0-1-16,0-2-10 15,8-4-28-15,6-10 29 16,12-6-30-16,6-7-26 16,5-7 57-16,24-7-32 15,11-3-4-15,11 0-62 16,48-10-56-16,-13-7-167 16,-7 1-791-16</inkml:trace>
  <inkml:trace contextRef="#ctx0" brushRef="#br0" timeOffset="112500.37">18971 11869 1527 0,'0'0'680'15,"0"0"-383"-15,0 0-57 16,0 0-41-16,0 0-44 15,0 0-89-15,0 0 41 16,-27-68-77-16,34 55-20 16,8-1 30-16,4 4-16 0,2 4 14 15,3 6-4 1,-3 0-32-16,0 18 77 16,-5 9-58-16,-5 7-3 0,-5 7 26 15,-6 4-26-15,0 1-5 16,-6-3-13-16,-7 0 1 15,-1-8-6-15,-2-5 5 16,1-7-13-16,4-10 13 16,2-5-39-16,2-8 15 15,4 0-30-15,3-17-82 16,0-13 3-16,12-8-183 16,33-32-152-16,10-7-71 15,-1 8-373-15,-8 10 143 16,-27 37 769-16,-11 8 1077 15,-3 4-452-15,-3 7-301 0,-2 3 2 16,0 0-156-16,0 24 15 16,-12 9 17-16,1 4-73 15,-1 7-47 1,2 2 83-16,4-2-94 16,6-2-37-16,0-4-4 0,16-11-22 15,12-4 7-15,11-7-15 16,7-12-120-16,6 0-39 15,13-4-117-15,-13-11-291 16,-9-2-796-16</inkml:trace>
  <inkml:trace contextRef="#ctx0" brushRef="#br0" timeOffset="112781.06">19997 11925 2535 0,'0'0'599'16,"0"0"-473"-16,0 0 163 15,0 0-95-15,0 0-157 16,0 0 15-16,120-17-51 15,-75 14-1-15,-5 3 0 16,-2 0-25-16,-9 0 11 0,-5 7-217 16,-9 10-50-16,-5-1-208 15,-7-5-505-15</inkml:trace>
  <inkml:trace contextRef="#ctx0" brushRef="#br0" timeOffset="112958.8">20085 12210 2521 0,'0'0'575'16,"0"0"-445"-16,0 0 75 15,0 0-103-15,0 0-66 16,104-8-36-16,-56 5-70 16,0 0-56-16,10 3-214 15,-11 0-222-15,-7 0-456 0</inkml:trace>
  <inkml:trace contextRef="#ctx0" brushRef="#br0" timeOffset="114289.39">20859 11861 2299 0,'0'0'502'0,"0"0"-315"16,0 0 65-16,0 0-26 15,0 0-126-15,0 0-32 16,0 0 19-16,-22-13-44 16,22 13-1-16,0 0-4 15,0-3-38-15,4 3 96 16,6-3-73-16,7 0-11 15,3 1 18-15,3-1-29 16,4 0-1-16,1 3 0 16,1 0-65-16,1 0 5 15,6 0-300-15,-5 0-155 0,-7 0-188 16</inkml:trace>
  <inkml:trace contextRef="#ctx0" brushRef="#br0" timeOffset="114649.47">21229 11640 2300 0,'0'0'503'16,"0"0"-306"-16,0 0 13 15,0 0-29-15,0 0-115 16,0 0-44-16,0 0-16 15,13-36 2-15,4 36-16 16,-2 0 7-16,-4 9 1 0,-4 8-15 16,-7 3 15-16,0 7-6 15,-10 4 6-15,-7 2 0 16,-1 0 0-16,3-1-1 16,6-5-86-16,8-5 51 15,1-2-52-15,4-10 26 16,10-2 14-16,8-2-7 15,0-6 15-15,3 0-59 16,0 0-66-16,2 0-7 16,-6 0-393-16,-8 0-1367 0</inkml:trace>
  <inkml:trace contextRef="#ctx0" brushRef="#br0" timeOffset="115000.85">21099 12066 2329 0,'0'0'387'16,"0"0"-117"-16,0 0-23 15,0 0-145-15,0 0-60 16,0 0-41-16,0 0 68 15,81-14-60-15,-54 11 10 0,-1-2 46 16,3 0-38-16,1 2-2 16,2-3-8-16,1 1-7 15,2 0 17 1,3-3-27-16,-4 2-21 0,0-2 0 16,-6 3-60-1,-4 2 8-15,-8-2 4 0,-7 5-40 16,-8 0 47-16,-1 0-143 15,-5 11 69-15,-12 5-135 16,1-1-569-16</inkml:trace>
  <inkml:trace contextRef="#ctx0" brushRef="#br0" timeOffset="115427.36">21142 12484 1728 0,'0'0'254'16,"0"0"-131"-16,0 0 29 16,0 0-61-16,0 0-19 15,0 0 43-15,0 0 40 16,6-36-59-16,1 16-30 15,3-4 13-15,2-3 2 16,3-3-15-16,-1 3-38 0,-1 5-13 16,-3 1 66-16,-6 11-39 15,0 4 24-15,-4 6-8 16,0 0-38-16,0 6 14 16,0 14-32-16,0 7 17 15,0 6 80-15,-4 5-48 16,1-2-12-16,0 1-7 15,-1-7-31-15,4 0 17 16,0-6-18-16,0-4-51 16,0-3-71-16,0-6-113 15,4-5-123-15,4-1-264 16,2-5-521-16</inkml:trace>
  <inkml:trace contextRef="#ctx0" brushRef="#br0" timeOffset="115715.6">21439 12307 2453 0,'0'0'573'0,"0"0"-404"16,0 0 12-16,0 0-143 16,0 0-37-16,0 0 13 15,0 0-14-15,81 10-2 16,-77 10 1-16,-4 7 1 15,0 3-5-15,-10 0 5 16,-8 0 0-16,0 0-4 0,1-2 4 16,5-5-1-1,9-6-26-15,3-3-62 16,0-8 30-16,11 1-64 0,10-7-20 16,6 0 13-16,24-3-140 15,-4-7-297-15,-2-1 305 16</inkml:trace>
  <inkml:trace contextRef="#ctx0" brushRef="#br0" timeOffset="116965.97">19130 13131 2039 0,'0'0'540'16,"0"0"-400"-16,0 0 57 15,0 0-50-15,0 0-56 16,0 0-74-16,0 0-8 0,-35-56 40 15,35 48-48-15,7 2 23 16,4-1 29-16,6 7-13 16,0 0 33-1,1 0-46-15,-1 19-25 0,0 8 58 16,-4 8-59-16,-5 4 0 16,-5 8 11-1,-3 0-11-15,0-2-2 0,-3-4-1 16,-11-6-28-16,3-8 12 15,-1-7 14-15,4-9-5 16,1-11 1-16,6 0 7 16,1-24-44-16,0-10-130 15,18-12-96-15,10-5 44 0,4-2-161 16,0 2 178-16,-3 11 177 16,-12 13 33-16,-8 11 218 15,-6 11 92-15,-3 5-127 16,0 5-12-16,0 18 2 15,-6 4-39-15,2 6-36 16,1 2-15-16,3 0 35 16,0-4-104-16,5-1-8 15,12-8 15-15,4-4-21 16,6-9-1-16,3-4-63 16,4-5-70-16,9 0-21 15,-8-8-221-15,-4 2-388 0</inkml:trace>
  <inkml:trace contextRef="#ctx0" brushRef="#br0" timeOffset="117323.27">20096 13201 2372 0,'0'0'753'16,"0"0"-577"-16,0 0 101 15,0 0-30 1,0 0-139-16,0 0-54 0,0 0-54 15,66-46 15-15,-34 39 6 16,-3 1-21-16,-2 2 0 16,-4 4-13-16,-3 0 13 15,-2 0-36-15,-1 4-90 16,-2 2-153-16,-4 15 26 16,-4-5-307-16,-5-3-524 0</inkml:trace>
  <inkml:trace contextRef="#ctx0" brushRef="#br0" timeOffset="117498.91">20151 13412 651 0,'0'0'2028'16,"0"0"-1680"-16,0 0-110 0,0 0-60 16,0 0-109-1,0 0-42-15,0 0-27 0,96-31 0 16,-64 28-57-16,4 3-93 15,24 0-77-15,-8 0-288 16,-4 0-57-16</inkml:trace>
  <inkml:trace contextRef="#ctx0" brushRef="#br0" timeOffset="126005.08">20899 13161 2006 0,'0'0'522'16,"0"0"-364"-16,0 0-12 16,0 0-16-16,0 0-87 15,0 0 8-15,-6-9-18 16,6 9-27-16,0 0 72 16,0 0-41-16,0 0-4 15,0 0 36-15,0-4-18 16,0 4 24-16,0 0-17 0,0-3-29 15,8 0 76-15,6-4-78 16,2 3 0-16,3 1 19 16,-1-4-38-16,2 4-7 15,-2 0-1-15,-1-4 2 16,0 7 10-16,-2-3-12 16,0 2-3-16,2-3 3 15,-2 1 0-15,-1 0-8 16,0 0-58-16,-2 3-127 15,-2 0 21-15,5 0-173 16,-4 13-160-16,-2-2-419 0</inkml:trace>
  <inkml:trace contextRef="#ctx0" brushRef="#br0" timeOffset="126420.54">21376 13148 2235 0,'0'0'502'16,"0"0"-329"-16,0 0 1 16,0 0-93-16,0 0-62 15,0 0 6-15,25-97-25 16,-13 73 0-16,1-2 3 15,-2 5-3-15,-2-1 0 16,-2 7 31-16,-4 3 40 16,-2 4 33-16,-1 5-2 0,0 3-34 15,0 0 20-15,0 0-81 16,0 3-6-16,0 14 10 16,0 4 8-16,0 1 50 15,0 5-42-15,0 0-26 16,0-3 36-16,2 2-37 15,0 2 0-15,1-8 0 16,-1 6 6-16,0-5-21 16,-1 4-73-16,1-1-166 15,-2 13-6-15,0-10-304 16,0-3-519-16</inkml:trace>
  <inkml:trace contextRef="#ctx0" brushRef="#br0" timeOffset="126747.25">21326 13460 1822 0,'0'0'671'15,"0"0"-463"-15,0 0 79 16,0 0-86-16,0 0-111 16,0 0 29-16,0 0-48 15,1-68-22-15,14 57 52 16,0 3-29-16,4 0-12 15,-1 2-17-15,4 6-29 0,-1-3 56 16,3 3-70 0,1 0 0-16,-2 0 11 0,2 0-11 15,1 0 0-15,0 0 0 16,-1-5-3 0,2 0-25-16,-4-3-4 0,-1 2-41 15,-5 3-25-15,-7 3-32 16,-2 0-4-16,-4 0-29 15,-4 9-85-15,0 4 9 16,0 4-373-16</inkml:trace>
  <inkml:trace contextRef="#ctx0" brushRef="#br0" timeOffset="127156.24">21605 13526 2070 0,'0'0'518'15,"0"0"-424"-15,0 0 67 16,0 0-2-16,0 0-137 16,0 0-14-16,0 0 44 15,-64 51-4-15,51-21 55 16,-1 6-38-16,2 5-13 15,2 3 62-15,4 0-47 16,6-2-4-16,0-8-19 0,0-4-43 16,15-8 20-1,5-11-21-15,3-11-40 0,3 0-5 16,-3-13-66-16,-5-10 30 16,-8-4 48-16,-8 3 33 15,-2 0 15-15,-8 6-14 16,-14 5 0-16,-3 5 44 15,0 8-37-15,-2 0 7 16,3 19-15-16,5 5-2 16,3 16-11-16,6-9-321 15,7-8-661-15</inkml:trace>
  <inkml:trace contextRef="#ctx0" brushRef="#br0" timeOffset="127708.2">22036 13375 2868 0,'0'0'368'0,"0"0"-232"15,0 0 204-15,0 0-232 16,0 0-108-16,0 0 0 16,0 0-138-16,30-2-131 15,-11 7-51-15,-3-5-366 0</inkml:trace>
  <inkml:trace contextRef="#ctx0" brushRef="#br0" timeOffset="128963.96">22308 13118 1982 0,'0'0'655'16,"0"0"-518"-16,0 0 110 16,0 0-74-16,0 0-107 15,0 0-66-15,0 0 0 16,5 46 63-16,2-12-26 16,-2 7 52-16,2 1 23 15,1 1-46-15,0-2 24 16,4-7-70-16,-1-4-20 15,5-6 47-15,-1-11-46 16,0-7 6-16,3-6 3 16,1-9-1-16,2-21 18 0,-1-11-27 15,1-13 0-15,-4-6-4 16,-4-6 4-16,-5 2 0 16,-5 10 0-16,-3 14 1 15,0 13 20-15,0 10-21 16,0 11 0-16,0 3-1 15,0 3 1-15,0 6-87 16,0 17-99-16,7 4-109 0,6 3-15 16,7 4-145-1,9-7 126-15,4-6 226 0,2-5 31 16,-2-7-63-16,-4-7 4 16,-6-2 131-16,-6 0 128 15,-7-17-30-15,-5-1 17 16,-5 2 56-16,0-5 41 15,0 8-7-15,-12 2-20 16,-1 8-26-16,-7 3 17 16,-3 0-65-16,-2 21-6 15,-4 9 52-15,4 4-22 16,4 7-13-16,4 1-52 16,7-5-58-16,6-4 59 15,4-9-71-15,4-10 0 16,14-12-6-16,9-2 6 0,6-16-41 15,3-17-58-15,-7-8-18 16,-3 1 59-16,-13 4-14 16,-8 9 72-16,-5 11 70 15,-2 11 38-15,-14 5-4 16,-1 3-37-16,-1 15-38 16,2 7 58-16,5-1-69 15,6 3-8-15,5-3 2 16,0-7-12-16,16-8 0 15,11-9-14-15,7 0-77 16,1-16 14-16,-2-7-38 16,-10 6 35-16,-7 4 62 15,-12 5 18-15,-4 5 75 16,0 3-24-16,-4 3-25 16,-10 14 73-16,2 4-65 0,4 2-7 15,3-2-6-15,5-5-21 16,0-4 12-16,13-10-12 15,13-2-103-15,5-19-35 16,6-10-182-16,-2-8 127 16,-7 0 91-16,-7 1 69 15,-11 9 33-15,-9 7 75 16,-1 6 40-16,0 11 83 16,-5 3-52-16,-5 0-35 15,-2 7-36-15,0 17-39 0,1 6 31 16,5 11-67-16,0 8 2 15,5 5 16 1,1 6-18-16,0 4 0 0,0-1-1 16,0 0 2-1,-3-6 5-15,-6-6-6 0,-1-9-12 16,-3-10-4-16,-3-7-5 16,0-9-17-16,0-11 16 15,0-5 1-15,3 0 3 16,-1-4 18-16,6-14 0 15,3-6 24-15,5 0 31 16,0-6-5-16,15-1-29 16,9-5-5-16,9 2 8 15,3-5-24-15,5 1 0 16,-3-2-3-16,-3 4 11 0,-7-2-16 16,-8 7-46-16,-16-12-192 15,-4 7-124-15,-2 3-497 0</inkml:trace>
  <inkml:trace contextRef="#ctx0" brushRef="#br0" timeOffset="129146.18">22649 12997 2455 0,'0'0'482'15,"0"0"-174"-15,0 0-52 16,0 0-133-16,0 0-81 15,0 0-42-15,95-23-7 0,-66 43-145 16,-7 37-74-16,-8-8-48 16,-7 3-422-16</inkml:trace>
  <inkml:trace contextRef="#ctx0" brushRef="#br0" timeOffset="129304.01">22831 13742 2492 0,'0'0'661'0,"0"0"-509"16,0 0 17-16,0 0-61 15,0 0-108-15,0 0-212 16,0 0-387-16,50-47-1085 0</inkml:trace>
  <inkml:trace contextRef="#ctx0" brushRef="#br0" timeOffset="129747.06">23503 13148 1768 0,'0'0'322'0,"0"0"-83"15,0 0 73-15,0 0-121 16,0 0-1-16,0 0-96 15,0 0-28-15,60-17 18 16,-50 38-37-16,-2 6-1 16,-4 9 3-16,-4 4-16 15,0 7 66-15,-7-3-63 0,-8-1-28 16,-1-6 16 0,2-7-24-16,4-6 0 0,5-14-66 15,5-10-119 1,1-4 73-16,30-49-340 15,-1 1-257-15,0 0-1257 0</inkml:trace>
  <inkml:trace contextRef="#ctx0" brushRef="#br0" timeOffset="129916.33">23707 13169 2278 0,'0'0'373'0,"0"0"-64"16,0 0-40-16,0 0-41 16,0 0-26-16,0 0-61 15,-85 96-93-15,73-56 41 16,7 1-89-16,5-6 0 15,0 0-7-15,7-4 4 16,9-12-65-16,4-2-142 0,7-10-75 16,5-7 38-1,22 0-131-15,-10-13-82 0,-2-1-711 0</inkml:trace>
  <inkml:trace contextRef="#ctx0" brushRef="#br0" timeOffset="130144.34">24019 13128 2671 0,'0'0'477'16,"0"0"-437"-16,0 0 137 0,0 0-27 16,0 0-129-1,0 0 9-15,0 0-30 0,110 27-9 16,-81-13-69-16,-6-1-66 15,-4 3-60-15,-11 4-165 16,-6 0-278-16,-2-6-1357 0</inkml:trace>
  <inkml:trace contextRef="#ctx0" brushRef="#br0" timeOffset="130318.67">24024 13378 2578 0,'0'0'519'0,"0"0"-472"16,0 0 130-16,0 0-22 16,0 0-135-16,0 0-20 15,109 0-12-15,-69 3-111 16,3-3 18-16,16 0-179 0,-11 0-261 16,-7 0-591-16</inkml:trace>
  <inkml:trace contextRef="#ctx0" brushRef="#br0" timeOffset="130537.7">24427 13188 2748 0,'0'0'312'0,"0"0"-251"16,0 0 50-16,0 0-11 15,0 0-91-15,0 0-8 16,0 0 13-16,82 46-14 16,-57-46-28-16,7 0-122 0,-7 0-189 15,-7 0-329-15</inkml:trace>
  <inkml:trace contextRef="#ctx0" brushRef="#br0" timeOffset="130830.75">24640 13031 1793 0,'0'0'977'15,"0"0"-819"-15,0 0 43 16,0 0-39-16,0 0-100 16,36-94-50-16,-17 71 3 0,-5 2-15 15,0 5 0-15,-8 2 12 16,-2 11 12-1,-4 3 29-15,0 0 4 0,0 11-33 16,-7 11 67-16,-4 8-38 16,2 5-52-16,1 4 50 15,3 1-50-15,3-2-2 16,2-2 1-16,0-2-153 16,0 0-57-16,0-9-167 15,5-1-425-15</inkml:trace>
  <inkml:trace contextRef="#ctx0" brushRef="#br0" timeOffset="130994.26">24663 13362 2424 0,'0'0'340'0,"0"0"-109"16,0 0 64-16,0 0-66 16,0 0-139-16,0 0-64 15,91-46 7-15,-55 41-33 16,-3 2-18-16,-1 3-119 15,0 0-104-15,-12 11-73 16,-7 2-397-16</inkml:trace>
  <inkml:trace contextRef="#ctx0" brushRef="#br0" timeOffset="131345.81">24751 13493 2349 0,'0'0'297'16,"0"0"-185"-16,0 0 161 15,0 0-83-15,0 0-136 16,0 0 45-16,-90 114-50 16,75-75-16-16,6-1 8 15,8-1-32-15,1-10 10 16,5-6-19-16,15-10 9 15,2-8-28-15,3-3 5 16,3 0-92-16,-3-11 18 16,-6-3-5-16,-9 4-23 15,-10 4 46-15,0 4 70 0,-16 2 12 16,-4 0 27-16,-1 0 45 16,3 2-18-16,2 11-56 15,8 6-10-15,5-5-215 16,3-2-594-16</inkml:trace>
  <inkml:trace contextRef="#ctx0" brushRef="#br0" timeOffset="149899.6">17499 7450 1692 0,'0'0'596'15,"0"0"-382"-15,0 0-37 16,0 0-37-16,0 0-74 16,0 0 49-16,17-41-94 15,-13 38-13-15,2 1 17 16,-2 0-13-16,0 1 22 0,-2 1-34 15,-2 0 18-15,0 0 38 16,0 0-47-16,0 0 12 16,0 0 25-16,0 0-13 15,0 0 22-15,0 0-44 16,-6 0 2-16,-5 0 14 16,-5 3-27-16,-5 7-13 15,-2 2 12-15,-4 5 2 16,-2 1 12-16,1 5-13 0,0 1 0 15,-2 1-3 1,2 2 3-16,-3 3 0 0,3 3 8 16,-3 2-8-16,0 3 33 15,-1 2-33 1,2-2 1-16,3-4 46 16,3-1-46-16,3-4 10 15,4-3 15-15,3-2-13 0,-1 0 23 16,2-4-36-16,0 4 2 15,2-3 35-15,-1-2-36 16,0 2-1-16,2-3 16 16,0 0-16-16,0 0 33 15,0 0-33-15,-2 1 0 16,-2 3 51-16,-2-1-34 16,0 1 10-16,0-1 4 0,2 1-19 15,2-4 42-15,4-2-54 16,-1-1 0-16,3-3 15 15,0 2-13 1,2-2-2-16,-2 1 17 0,2 1-16 16,-2-1 52-16,2 2-53 15,-2-1 0-15,0-1 18 16,1-2-17-16,0-1-1 16,2-2 0-16,0-4 10 15,2-1-5-15,-1-3-5 16,2 0 0-16,0 0-11 15,0 0 11-15,0 0-46 16,0 0-95-16,0-3-189 0,0-18 14 16,0 3-313-1,-1-3-610-15</inkml:trace>
  <inkml:trace contextRef="#ctx0" brushRef="#br0" timeOffset="150315.85">16680 8228 1810 0,'0'0'552'15,"0"0"-335"-15,0 0-28 16,0 0-71-16,0 0 24 16,0 0-52-16,0 0-41 15,-8 93 20-15,-2-51-39 16,-7 5 9-16,-1 2-36 16,-3-1 11-16,3-5 48 15,2-5-42-15,4-10 10 16,3-8 61-16,6-9-29 15,3-4-2-15,0-6-20 0,3-1-32 16,18 0 89-16,5-8-59 16,10-6-16-16,3-4 13 15,5-2-25-15,-1-1 13 16,0 0-23-16,-2 2 6 16,-4 3 18-16,-4 2-24 15,-3 2 0-15,-5 3 10 16,-1 1-8-16,-4 2 26 15,-6 1-28-15,-2 3 0 16,-2 1-9-16,-4 1 9 16,-5 0-13-16,1 0-14 0,-2 0-114 15,0 0-123 1,0 0-28-16,-15 11-165 16,-2-3-122-16,1 1-1506 0</inkml:trace>
  <inkml:trace contextRef="#ctx0" brushRef="#br0" timeOffset="151742.39">12493 9940 1347 0,'0'0'501'0,"0"0"-283"16,0 0-99-16,0 0 18 15,0 0-5-15,0 0-44 16,0 0 3-16,-14-16-39 15,12 14-12-15,2 2 69 16,-1 0-46-16,-1 0-8 16,2 0 1-16,-2 0-29 0,1 0 19 15,1 0-46 1,0 0 0-16,0 0 30 0,0-3-29 16,0 1 12-1,0-3 7-15,0-1-19 0,0 2 25 16,0-3-26-16,3 0 0 15,6 1 6-15,1 0-5 16,1 3-1-16,2 3 0 16,1 0 11-16,1 12 4 15,0 8-15-15,-2 7 0 16,-3 6 12-16,-3 2-11 16,-7 4 9-16,0-2 11 15,0 1-20-15,-12-5 65 16,-3-2-44-16,-3-4-13 15,0-4 56-15,-4-5-41 0,2-4 18 16,1-4 24-16,1-2-35 16,4-4 65-16,3 0-91 15,3-1 1-15,2-2 12 16,5-1-18-16,1 0 0 16,0 0-65-16,0 0-136 15,5 0 94-15,9 0-36 16,2-4-123-16,11-17-31 15,-2 0-242-15,-4-1-356 16</inkml:trace>
  <inkml:trace contextRef="#ctx0" brushRef="#br0" timeOffset="152012.54">12675 9919 1587 0,'0'0'524'15,"0"0"-208"-15,0 0-76 16,0 0-81-16,0 0-44 0,0 0-11 15,0 0 11-15,-61 91-42 16,51-49-32-16,4 2 81 16,4-2-57-16,2-3-10 15,0-8 13-15,10-4-25 16,8-4 5-16,3-5-42 16,0-4 11-16,3-5 46 15,-4-3-63-15,-2-3 0 16,-1-1 3-16,-2-2-3 15,-2 0-42-15,0 0-187 16,4-7-63-16,-5-4-67 16,0-3-504-16</inkml:trace>
  <inkml:trace contextRef="#ctx0" brushRef="#br0" timeOffset="152301.51">13007 10070 527 0,'0'0'2063'0,"0"0"-1575"0,0 0-341 15,0 0-8-15,0 0-70 16,0 0-26-16,0 0-43 15,90 0 0 1,-58 6-3-16,0 0 3 0,0-1-21 16,-4 1-28-16,-1 0-57 15,-4-2-55-15,-6 7-81 16,-5-2-132-16,-9 0-446 0</inkml:trace>
  <inkml:trace contextRef="#ctx0" brushRef="#br0" timeOffset="152499.48">13148 10299 2324 0,'0'0'561'16,"0"0"-334"-16,0 0-159 16,0 0-7-16,0 0-14 15,120-13-40-15,-80 8-14 16,-3 3-56-16,-6-1-181 15,3-5-30-15,-9-2-355 16,-7 3-1341-16</inkml:trace>
  <inkml:trace contextRef="#ctx0" brushRef="#br0" timeOffset="152783.1">13512 9919 2460 0,'0'0'597'0,"0"0"-463"15,0 0 96-15,0 0-150 16,0 0-80-16,0 0 19 15,0 0-19-15,100 3 0 16,-67 2-29-16,1 1-92 16,-1 1 9-16,7-4-176 0,-6 0-86 15,-9-3-396-15</inkml:trace>
  <inkml:trace contextRef="#ctx0" brushRef="#br0" timeOffset="153268.99">14048 9659 2271 0,'0'0'541'16,"0"0"-332"-16,0 0-32 16,-89 38-66-16,66-6 44 15,7 6-105-15,7 1-17 16,9-2 0-16,0-6-32 15,13-8 22-15,12-9-23 0,4-13-93 16,4-1 34-16,-1-20-59 16,-3-11 18-1,-5-7 31-15,-6 1 37 16,-10 1 25-16,-5 9 14 16,-3 7 11-16,0 13 125 0,-10 7-81 15,-3 3-12-15,1 16 44 16,2 7-11-16,5 4 10 15,5 3-54-15,0 0-38 16,5 1 51-16,7 1-52 16,1-1 0-16,-3 0-3 15,-1-2 12-15,-6-1 12 16,-3-1-21-16,-3-3 0 0,-16-3 30 16,-6-4-29-16,-3-7-1 15,-3-4 0-15,3-4-32 16,3-5-50-16,3 0-133 15,6 0-5-15,2 0 4 16,1 0-240-16,1 5-193 16,2-1-1202-16</inkml:trace>
  <inkml:trace contextRef="#ctx0" brushRef="#br0" timeOffset="153558.71">13751 10344 1842 0,'0'0'663'0,"0"0"-490"16,0 0 100-16,0 0-35 16,0 0-104-16,0 0-6 15,0 0-98-15,63-18 24 16,-28 8 26-16,5-3-61 16,4 4 11-16,-1-1-30 15,-1 2 14-15,-2 2-8 16,-3 4-6-16,-4-1-2 15,-4 3-7-15,-4 0 9 16,-5 0-6-16,-7 0-37 16,-4 0-97-16,-5 0 38 15,-1 7-109-15,-3 7-69 16,-4-1 9-16,-8-1-427 0</inkml:trace>
  <inkml:trace contextRef="#ctx0" brushRef="#br0" timeOffset="153888.29">13799 10817 2372 0,'0'0'588'0,"0"0"-496"15,0 0 142-15,0 0-108 16,0 0-102-16,0 0-20 0,73-111-2 15,-45 78-4 1,-10 9-10-16,-6 8 12 0,-8 8 17 16,-4 8-2-1,0 11-3-15,0 16 66 16,0 10 43-16,-4 8-29 16,1 3-74-16,3 3-8 15,0-3 29-15,0-2-39 0,3-6-12 16,0-5 3-16,-2-6-108 15,-1-10-94-15,2-6-78 16,3-13-240-16,-1-3 45 16,3-11-1028-16</inkml:trace>
  <inkml:trace contextRef="#ctx0" brushRef="#br0" timeOffset="154158.13">14215 10642 2343 0,'0'0'569'0,"0"0"-394"16,0 0 35-16,0 0-147 16,0 0-36-16,0 0 0 15,0 0-18-15,43 91 30 16,-53-47-39-16,-10-1 0 16,-3 0 2-16,1-6-2 15,6-5 0-15,6-6-1 16,5-10 12-16,5-7-11 15,0-4 0-15,13-5 0 0,9 0-24 16,6-3-5 0,5-8-90-16,33-15-160 0,-9 5-78 15,-4-3-747-15</inkml:trace>
  <inkml:trace contextRef="#ctx0" brushRef="#br0" timeOffset="156712.64">14662 10183 1039 0,'0'0'1138'0,"0"0"-788"16,0 0-178-16,0 0 46 15,0 0-108-15,0 0-43 16,0 0 14-16,-6 0 1 16,6 0 17-16,0 0 24 0,0 0-30 15,0 0 63 1,0 0-108-16,9 0-14 0,4 0 41 15,5 0-33-15,3 1-4 16,3 2-38-16,4 0 7 16,2-3 20-1,-1 2-27-15,0-2 0 0,-2 1 3 16,-2-1-3-16,-3 2 7 16,-4-2-7-16,-3 2 0 15,-2-1 2-15,-3-1-2 16,-1 2-2-16,-2-2-4 15,-3 0 12-15,-2 0-3 16,-2 0-3-16,0 0 0 16,0 0 0-16,0 1 0 0,0-1-12 15,0 2 11-15,0-1-59 16,-5 2-26-16,-3 1-190 16,-2-1-11-16,-7-3-13 15,0 0-219-15,3 0-605 0</inkml:trace>
  <inkml:trace contextRef="#ctx0" brushRef="#br0" timeOffset="157028.97">14825 10063 1899 0,'0'0'641'0,"0"0"-421"15,0 0-33-15,0 0-51 16,0 0-1-16,0 0-42 15,-5 88 40-15,5-55-18 0,0 0-31 16,0 2 53-16,0-3-73 16,0 0-4-16,0-5-3 15,0-2-28-15,0-4 32 16,0-5-61-16,0-2 2 16,2-5 23-16,-2-4-25 15,0-4 0-15,2 1 0 16,-2-2 8-16,0 0 2 15,0 0-10-15,1 0-43 16,1 0 19-16,5 0-163 16,6-18-158-16,-2 2-200 0,1-1-312 0</inkml:trace>
  <inkml:trace contextRef="#ctx0" brushRef="#br0" timeOffset="162074.51">21874 6916 622 0,'0'0'497'0,"0"0"-264"15,0 0-57-15,0 0-23 16,0 0-13-16,0 0-118 15,0 0-21-15,-29 2 41 16,23 1-15-16,-1 2 17 16,-2-1 14-16,-1 1-32 15,0 0 37-15,0 0-48 0,2 1-5 16,-2 0 25-16,3 1-34 16,0 1-1-16,1 1 0 15,-1 3 0-15,1 0 5 16,1 0-5-16,-2 3 0 15,0 0 6-15,2 1-5 16,0 0 10-16,2 1 16 16,2-4-20-16,-2 2 49 15,3 0-55-15,0 2 0 16,0-1 19-16,-1 2-19 16,1 2 5-16,-2 1-6 15,-1 0 8-15,-1-2 15 16,0 2-23-16,-2-1 0 15,3-1 12-15,0-2-11 0,1 1 15 16,2-2-16-16,0-2 9 16,0 2 9-16,0-3-18 15,0-1 0-15,0 1 4 16,2 0-3-16,0-2 6 16,-2 3-7-16,0 0 1 15,0 2 15-15,0 1-7 16,0 1-9-16,0-1 23 15,0 1-22-15,0-4-2 16,0 1-2-16,0-3 3 16,3 1 20-16,0-3-20 15,2 1-3-15,-2-1 3 0,1 4 13 16,-1-1 6 0,-1 2-19-16,-2 2 0 15,1-1 25-15,-1 1-25 0,0-1 0 16,0-1 13-16,0-1-7 15,0-2 25-15,0-2-31 16,0-1 11-16,4 2 23 16,-1-2-34-16,2 1 0 15,0-1 6-15,2 2-5 16,-2 1 17-16,2 0-18 16,-2 0 0-16,2 0 3 15,-3 0-3-15,2-2 0 16,0 1 0-16,1 0 0 15,1-3 16-15,2 0-16 0,1 0 0 16,-2-1 16-16,-1 2-14 16,2 1-2-16,-1 0 7 15,-2 2-6 1,1 0 23-16,0-1-24 16,1-1 0-16,-1 0-1 0,0-2 1 15,1 0 0-15,-1-1 4 16,2-3-2-16,-1 3 4 15,-1-4-6-15,0 1 0 16,-1 0 15-16,0 1-15 16,-2 1 0-16,2-1 11 15,-1 0-11-15,4-2 22 0,1 2-22 16,5-2 0-16,2 0 16 16,-1 2-16-16,1-2 0 15,-1 0-4-15,-4 2 13 16,-1-2-5-16,0 4-4 15,-4-1 0-15,0-1-1 16,1 1 1-16,-1 1 0 16,1-1 0-16,0-1 10 15,-2 1 2-15,0-3-12 16,-1 0 0-16,-2-2-4 16,1 0 4-16,2 1 0 15,3-2 22-15,3 1-21 16,6-1 40-16,-2 2-41 15,5-1 0-15,0 1-1 16,-4 3 1-16,0-2 0 0,-5 4 0 16,-3-1 1-16,-2 0 1 15,-3-1-2-15,0 1 0 16,2-2-5-16,3-1 5 16,1 0 0-16,5 0 0 15,0 0 11-15,3 0-3 16,-1-1-8-16,-1-1 0 15,-2 2-6-15,0-1 7 16,-2 1-1-16,2 0 0 16,-1 1 0-16,0-1 4 15,2 0-4-15,0 0 0 16,3 0-7-16,2-3 9 16,4 0-2-16,4 0 0 15,0 0 2-15,0 0 4 16,1 0-6-16,-1-3-3 0,-4-1 2 15,-4 1 2-15,-2-2-1 16,-3 1 0-16,1-2 0 16,-3 1 6-16,3-2-6 15,-1 1-3-15,3-2 2 16,-1 1 2-16,2-1 3 16,-2 2-4-16,-1-1 0 15,0 2 0-15,-2-3 0 0,0 0 0 16,-1-3 1-1,-1 0 0-15,0-2 11 0,-1 1-12 16,-2-1 0 0,1-3 11-16,3 1-11 0,-2-3 0 15,1 0 13-15,-1-3-12 16,-1 0 11-16,1-3-12 16,0 0 0-16,-2-1-2 15,0-1 2-15,0 0 0 16,-3 3-3-16,1-1 14 15,-3 3-10-15,1 0-1 16,0 3 0-16,-2 0 0 16,2 0 0-16,-2 0 0 15,0-1 8-15,-1-4-8 16,0 1 20-16,-3-4-20 0,2 0 0 16,-2-1 26-16,0 0-26 15,0-2 0-15,0 2 9 16,0 2-9-16,0-1 19 15,0 2-19-15,0 0 0 16,0 2 53-16,0-4-53 16,-5 1 2-16,-2-4 7 15,1 0-3-15,-1-1-2 16,0-3-4-16,1 2 0 16,-1 1-6-16,-2 3 6 15,2 3 0-15,-5 3-1 16,-2 0 2-16,-1 5 16 15,0-1-17-15,-3 3 0 16,3-1 3-16,-2-1-2 16,4 2-1-16,1-3 1 0,2 0 5 15,2 1 5-15,-1 1-11 16,1 0 0-16,-2 0-3 16,-2 1 3-16,-1 1-6 15,-2-1 6-15,-3 3 0 16,-3-3 17-16,1 1-17 15,-1-3 0-15,-1 1-5 16,0-2 5-16,2 3 0 16,1-2 0-16,3 1 9 15,1 2 1-15,1 1-10 16,1 1 0-16,0 1-1 16,-1 1 1-16,-1 0 0 15,1 1-1-15,-5 1 3 0,-1-1 5 16,1 1-7-1,-1 1 0-15,2 0-6 0,0 1 6 16,-1 1 0-16,6 1-1 16,1 1 3-16,4 1 2 15,2 1-4-15,-1 0 0 16,4 0-9-16,-3 0 9 16,1 0 0-16,-1 0 0 15,1 0 2-15,-4 0 4 16,1 0-6-16,-2 0 0 15,-5 4-8-15,-2 2 10 16,-3-1-2-16,2 1 0 0,1-3 1 16,5 0 7-16,4-2-8 15,2 1-11-15,2-1 10 16,1-1 2 0,-3 2-1-16,3-1 0 15,-3 2 0-15,-1 2 6 0,-3 1-6 16,0 0 0-16,-3 1-6 15,1-1 12-15,-2-1-8 16,2-1 2-16,2-1 0 16,1 0-1-16,0-1 1 15,1-2-3-15,-1 3 2 16,1 0 2-16,2 0 3 16,-3 1-4-16,1 3 0 0,-1-2-5 15,3 1 5 1,-3-1-1-16,2-1-5 0,0 0 12 15,-2 0 0-15,1-1-6 16,-3 1 0-16,3-1 0 16,-2 0 0-1,1 2-3-15,-2 0 2 0,3-1 2 16,-1-1 3-16,1 1-4 16,-1-1 0-16,2 0 0 15,0-3 0-15,0 0 0 16,2 2-3-16,-3-2 9 15,1 2-5-15,-1-1-1 16,-2 1 0-16,0 1-3 16,-4 1 3-16,3 1-1 15,-2 0-1-15,4-2 4 0,2 2-1 16,0-2-1-16,3 0 0 16,0 1-6-16,1-1 6 15,-2-2-1-15,1 1 0 16,-1-1 2-16,1 0 9 15,-2 0-10-15,2 1 0 16,-5 1-6-16,2 0 6 16,-1 0-6-16,1 2 6 15,0-3 0-15,3 1 9 16,-2 0-9-16,3-2 0 0,0 0-9 16,-1-1 9-1,3 0 0-15,-2 2-1 16,0-2 10-16,-3 0-6 15,-1 0-3-15,2 0 0 0,-3 1-14 16,2 1 14-16,-1-1 0 16,-2 2-1-16,3-1 12 15,-1 0-10-15,0-1-1 16,2 1 0-16,2-1-12 16,-1-1 12-16,1 2 0 15,2-1-1-15,-3 1 3 16,-1 0-1-16,2 1-1 15,-1 0 0-15,0 0-6 16,1 1 6-16,-1-3 0 16,1-1 0-16,1 2 2 0,2-2 2 15,0 0-4-15,0 0-21 16,0 1 15-16,0 4-146 16,-2-1-111-1,-3 0-336-15</inkml:trace>
  <inkml:trace contextRef="#ctx0" brushRef="#br0" timeOffset="178110.87">15403 9578 772 0,'0'0'760'0,"0"0"-445"16,0 0-92-16,0 0 53 15,0 0-100-15,0 0-60 16,0 0 57-16,0 0-55 15,0-1-13-15,0-1-11 16,0 2-46-16,0 0 6 16,0 0-54-16,0 0 15 15,0 0 15-15,0 0-29 16,0 0-1-16,0 0 16 0,0 0-14 16,0 0 32-1,0 0-34-15,0 0 0 0,0 0 47 16,0 0-30-16,0 0 14 15,0 0 25-15,0 0-26 16,0 0 28-16,0 0-58 16,0 0 6-16,0 0 45 15,0 0-45-15,0 0 14 16,0 0 17-16,0 0-22 16,0 0 48-16,0 0-63 15,0 0 1-15,0 0 46 16,0 0-46-16,0-1 6 15,0-1-7-15,0 1 12 16,5-1-17-16,4 2 5 16,-1 0-4-16,5 0-13 0,0-1 17 15,6-1 0 1,3-2-9-16,1-2 9 0,3-3-16 16,0 0-23-16,0 0-39 15,-3 0 66-15,-3 3-48 16,-4 1 22-16,-3 2 1 15,-3 2 4-15,-4 1 10 16,-3 0 13-16,-1 0 4 16,-2 0-2-16,0 0 9 15,0 0-1-15,0 0 0 16,0 0 8-16,0 0 4 0,0 0-12 16,-4 0 0-1,-1 0-5-15,0 0 13 16,1 0-4-16,0 0-4 0,1 0 14 15,1 0 10-15,2 0-24 16,-1 0-6-16,1 1-8 16,-3 7 22-16,2 5-8 15,-1 7 0-15,-1 7 1 16,2 6 70-16,-1 4-53 16,0 5-6-16,0-5 31 15,2-1-28-15,0-4 12 16,0-6-27-16,0-4 11 15,0-4 7-15,0-5-18 16,0-1 0-16,0-2 10 0,0 0-4 16,0-4 18-16,0-2-24 15,0 0 2-15,0-4 14 16,0 0-16-16,0 0 0 16,0 0-1-16,-1 0-17 15,-4 0-96-15,-2 0-126 16,-5-4-121-16,1 0-105 15,1-1-479-15</inkml:trace>
  <inkml:trace contextRef="#ctx0" brushRef="#br0" timeOffset="178333.14">15499 9758 2172 0,'0'0'588'0,"0"0"-335"16,0 0 39-16,0 0-86 15,0 0-81-15,0 0-59 16,90-69-45-16,-47 55 4 16,7 1-25-16,-1 2 0 15,-2 1-27-15,-4 7 27 16,-8 3-121-16,-8 0-20 16,-5 5-76-16,-7 14-65 15,-7-2-212-15,-5 0-420 0</inkml:trace>
  <inkml:trace contextRef="#ctx0" brushRef="#br0" timeOffset="179754.98">15505 10130 453 0,'0'0'830'16,"0"0"-590"-16,0 0-10 16,0 0-12-16,0 0-98 15,0 0-2-15,0 0-34 16,-8 2 39-16,8-2-38 16,0 0-42-16,-1 0 57 15,-3 1-69-15,2-1-4 16,-1 2 25-16,2-2-1 15,-2 1 6-15,3-1 13 0,0 0-40 16,0 0 67-16,0 0-64 16,0 0-17-1,0 0 22-15,0 0-38 0,0 0 15 16,0 0-15-16,0 0 19 16,0 0 17-16,0 0-36 15,6 0 14-15,2 0 28 16,5 0-15-16,4 0 10 15,1-6-24-15,6-3 2 16,1 0 36-16,3 0-51 16,1 0 0-16,1 0 21 15,0 3-21-15,0 0 14 0,-2 2-14 16,1 1 0-16,-3 1-3 16,0 1 3-16,-4 1-8 15,-3 0 8-15,0 0 0 16,-2 0 14-1,0 0-14-15,2 0 0 0,0-2 31 16,-3-1-31-16,1-1 0 16,-2-1 18-16,-4 1-18 15,-1 1 20-15,-3 0-20 16,-3 1 0-16,-4 2-5 16,0 0 5-16,0 0-1 15,0 0 1-15,0 0-24 16,0 0-15-16,0 0-64 0,-8 8-38 15,-9 7-37 1,0-2-168-16,0-1-327 0</inkml:trace>
  <inkml:trace contextRef="#ctx0" brushRef="#br0" timeOffset="180542.18">15614 10607 1555 0,'0'0'496'0,"0"0"-365"16,0 0 51-16,0 0 29 16,0 0-144-16,0 0-24 15,0 0 58-15,8 2-17 16,1-10 9-16,1-3-35 16,1-3-41-16,5-6 33 15,2-4-50-15,0-5-8 0,1-1 7 16,-1 1 2-16,-4 3 7 15,-4 6-8 1,-4 2 0-16,-2 7 12 0,-4 7-5 16,0 3-7-16,0 1 35 15,0 0-26-15,0 16 19 16,0 6-10-16,0 10-10 16,0 5 86-16,0 8-31 15,0-3-3-15,0 1 6 16,4-2-36-16,3-4 7 15,0-4-37-15,-2-4 0 16,1-4-31-16,0-8-32 0,-2-4-93 16,2-3-78-16,0-10-109 15,-1-3-193-15,2-10-370 16</inkml:trace>
  <inkml:trace contextRef="#ctx0" brushRef="#br0" timeOffset="180861.26">16028 10375 2136 0,'0'0'596'15,"0"0"-370"-15,0 0-98 16,0 0-24-16,0 0 1 16,0 0-92-16,87-51-13 0,-75 65-7 15,-5 16 7 1,-7 6 10-16,0 10-10 0,-9 9 0 15,-11 2 5-15,-2 0-5 16,4-7 0-16,3-8-1 16,6-12 2-16,6-8-1 15,3-11 0-15,0-2 0 16,9-9-7-16,7 0 7 16,6 0-17-16,5-7-29 15,2-6-65-15,0 3 82 16,7-5-149-16,-8 7-378 15,-8 1-556-15</inkml:trace>
  <inkml:trace contextRef="#ctx0" brushRef="#br0" timeOffset="181009.64">16294 10760 2349 0,'0'0'353'0,"0"0"-250"15,0 0-88-15,0 0-15 16,0 0-341-16,0 0-509 0</inkml:trace>
  <inkml:trace contextRef="#ctx0" brushRef="#br0" timeOffset="187588.29">21423 7717 1513 0,'0'0'249'0,"0"0"-195"15,0 0-48-15,0 0 12 16,0 0-18-16,0 0-65 16,0 0 49-16,0 0 16 15,0 0-1-15,0 0-120 16,-6 0-984-16</inkml:trace>
  <inkml:trace contextRef="#ctx0" brushRef="#br0" timeOffset="188363.74">14893 10431 1400 0,'0'0'278'16,"0"0"-144"-16,0 0-90 15,0 0-44-15,0 0-51 16,0 0-222-16,0 0 35 15,0-2 90-15,0 2-560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2592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2592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35971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35971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59350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59350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6526039" y="3532039"/>
            <a:ext cx="1847244" cy="1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2375856" y="3459674"/>
            <a:ext cx="1809700" cy="17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204375" y="731675"/>
            <a:ext cx="1668375" cy="15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4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56" name="Google Shape;156;p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57" name="Google Shape;157;p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8" r:id="rId12"/>
    <p:sldLayoutId id="2147483672" r:id="rId13"/>
    <p:sldLayoutId id="2147483675" r:id="rId14"/>
    <p:sldLayoutId id="2147483677" r:id="rId15"/>
    <p:sldLayoutId id="2147483678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3.wdp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78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8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customXml" Target="../ink/ink1.xml"/><Relationship Id="rId10" Type="http://schemas.openxmlformats.org/officeDocument/2006/relationships/image" Target="../media/image71.wmf"/><Relationship Id="rId4" Type="http://schemas.openxmlformats.org/officeDocument/2006/relationships/image" Target="../media/image7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0.png"/><Relationship Id="rId7" Type="http://schemas.openxmlformats.org/officeDocument/2006/relationships/image" Target="../media/image8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0.png"/><Relationship Id="rId10" Type="http://schemas.openxmlformats.org/officeDocument/2006/relationships/image" Target="../media/image81.emf"/><Relationship Id="rId4" Type="http://schemas.openxmlformats.org/officeDocument/2006/relationships/image" Target="../media/image790.png"/><Relationship Id="rId9" Type="http://schemas.openxmlformats.org/officeDocument/2006/relationships/customXml" Target="../ink/ink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8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4.emf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customXml" Target="../ink/ink5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1576" y="1887467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75100" y="2575977"/>
            <a:ext cx="0" cy="20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24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blipFill>
                <a:blip r:embed="rId8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  <p:bldP spid="3" grpId="0"/>
      <p:bldP spid="7" grpId="0"/>
      <p:bldP spid="8" grpId="0"/>
      <p:bldP spid="11" grpId="0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1175569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2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3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082" y="1919326"/>
            <a:ext cx="9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000" i="1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4334396" y="2480681"/>
            <a:ext cx="6117" cy="21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+ 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  <a:blipFill>
                <a:blip r:embed="rId5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build="allAtOnce"/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971895" y="703173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30A0"/>
                </a:solidFill>
              </a:rPr>
              <a:t>II. PHÉP TRỪ PHÂN SỐ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5375" y="1275873"/>
            <a:ext cx="45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5" y="1275873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58553" y="1193856"/>
            <a:ext cx="6070715" cy="105259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niệm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100" y="2195530"/>
            <a:ext cx="6930829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0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  <a:blipFill>
                <a:blip r:embed="rId4"/>
                <a:stretch>
                  <a:fillRect l="-1675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/>
      <p:bldP spid="8" grpId="0"/>
      <p:bldP spid="22" grpId="0" animBg="1"/>
      <p:bldP spid="22" grpId="1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13053" y="519122"/>
            <a:ext cx="7171316" cy="1844516"/>
            <a:chOff x="1025914" y="1420851"/>
            <a:chExt cx="13992544" cy="2956649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992544" cy="2956649"/>
              <a:chOff x="-206803" y="115569"/>
              <a:chExt cx="2296431" cy="1425214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Số </a:t>
                </a:r>
                <a:r>
                  <a:rPr lang="en-US" sz="2800" dirty="0" err="1">
                    <a:latin typeface="+mn-lt"/>
                  </a:rPr>
                  <a:t>đối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của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phân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kí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hiệu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. 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+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) = 0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blipFill>
                <a:blip r:embed="rId4"/>
                <a:stretch>
                  <a:fillRect l="-1890" b="-3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54146" y="2615998"/>
            <a:ext cx="7230222" cy="1852485"/>
            <a:chOff x="1054146" y="2615998"/>
            <a:chExt cx="7230222" cy="1852485"/>
          </a:xfrm>
        </p:grpSpPr>
        <p:grpSp>
          <p:nvGrpSpPr>
            <p:cNvPr id="39" name="Group 2"/>
            <p:cNvGrpSpPr/>
            <p:nvPr/>
          </p:nvGrpSpPr>
          <p:grpSpPr>
            <a:xfrm>
              <a:off x="1113052" y="2623967"/>
              <a:ext cx="7171316" cy="1844516"/>
              <a:chOff x="-206803" y="115569"/>
              <a:chExt cx="2296431" cy="142521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146" y="2615998"/>
              <a:ext cx="457200" cy="6464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, </a:t>
                </a:r>
                <a:r>
                  <a:rPr lang="en-US" sz="2800" dirty="0" err="1">
                    <a:latin typeface="+mn-lt"/>
                  </a:rPr>
                  <a:t>với</a:t>
                </a:r>
                <a:r>
                  <a:rPr lang="en-US" sz="2800" dirty="0">
                    <a:latin typeface="+mn-lt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+mn-lt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+mn-lt"/>
                  </a:rPr>
                  <a:t>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Số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đối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của</a:t>
                </a:r>
                <a:r>
                  <a:rPr lang="en-GB" sz="2400" dirty="0">
                    <a:latin typeface="+mn-lt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tức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: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blipFill>
                <a:blip r:embed="rId6"/>
                <a:stretch>
                  <a:fillRect l="-1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1"/>
          <p:cNvGrpSpPr/>
          <p:nvPr/>
        </p:nvGrpSpPr>
        <p:grpSpPr>
          <a:xfrm flipH="1">
            <a:off x="862642" y="431321"/>
            <a:ext cx="7884543" cy="4157932"/>
            <a:chOff x="1908700" y="1591450"/>
            <a:chExt cx="5287849" cy="2526648"/>
          </a:xfrm>
        </p:grpSpPr>
        <p:sp>
          <p:nvSpPr>
            <p:cNvPr id="1304" name="Google Shape;1304;p5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1" u="sng" dirty="0" err="1"/>
                  <a:t>Ví</a:t>
                </a:r>
                <a:r>
                  <a:rPr lang="en-US" sz="2400" b="1" i="1" u="sng" dirty="0"/>
                  <a:t> </a:t>
                </a:r>
                <a:r>
                  <a:rPr lang="en-US" sz="2400" b="1" i="1" u="sng" dirty="0" err="1"/>
                  <a:t>dụ</a:t>
                </a:r>
                <a:r>
                  <a:rPr lang="en-US" sz="2400" b="1" i="1" u="sng" dirty="0"/>
                  <a:t>  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và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b="1" i="1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blipFill>
                <a:blip r:embed="rId3"/>
                <a:stretch>
                  <a:fillRect l="-1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9093" y="1399920"/>
            <a:ext cx="133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  <a:blipFill>
                <a:blip r:embed="rId4"/>
                <a:stretch>
                  <a:fillRect l="-1794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  <a:blipFill>
                <a:blip r:embed="rId5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32" y="443618"/>
            <a:ext cx="6395064" cy="608803"/>
          </a:xfrm>
        </p:spPr>
        <p:txBody>
          <a:bodyPr/>
          <a:lstStyle/>
          <a:p>
            <a:r>
              <a:rPr lang="en-US" sz="2400" b="1" dirty="0"/>
              <a:t>2.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9" y="132763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081" y="1176956"/>
            <a:ext cx="6588300" cy="1052596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cùng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tiểu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159" y="1124534"/>
            <a:ext cx="7090277" cy="1929217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cùng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giữ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nguyên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blipFill>
                <a:blip r:embed="rId4"/>
                <a:stretch>
                  <a:fillRect l="-1350" t="-760" r="-1260" b="-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u="sng" dirty="0">
                    <a:latin typeface="+mn-lt"/>
                    <a:ea typeface="Times New Roman" panose="02020603050405020304" pitchFamily="18" charset="0"/>
                  </a:rPr>
                  <a:t>VD</a:t>
                </a:r>
                <a:r>
                  <a:rPr lang="en-US" sz="2400" i="1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  <a:blipFill>
                <a:blip r:embed="rId5"/>
                <a:stretch>
                  <a:fillRect l="-2156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045" y="543655"/>
            <a:ext cx="987726" cy="49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blipFill>
                <a:blip r:embed="rId4"/>
                <a:stretch>
                  <a:fillRect l="-410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Để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hiệu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không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cùng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mẫu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, ta </a:t>
                </a:r>
                <a:r>
                  <a:rPr lang="en-US" sz="2400" dirty="0" err="1">
                    <a:latin typeface="+mn-lt"/>
                  </a:rPr>
                  <a:t>làm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blipFill>
                <a:blip r:embed="rId5"/>
                <a:stretch>
                  <a:fillRect l="-1277" r="-1362" b="-7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i="1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1.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blipFill>
                <a:blip r:embed="rId6"/>
                <a:stretch>
                  <a:fillRect l="-1282" t="-104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60187" y="3161234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BCNN(9, 6) = 18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−13. 2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324" y="551560"/>
            <a:ext cx="66334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Bước</a:t>
            </a:r>
            <a:r>
              <a:rPr lang="en-US" sz="2400" i="1" dirty="0">
                <a:solidFill>
                  <a:srgbClr val="002060"/>
                </a:solidFill>
              </a:rPr>
              <a:t> 2.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:</a:t>
            </a:r>
            <a:endParaRPr lang="vi-V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  <a:blipFill>
                <a:blip r:embed="rId3"/>
                <a:stretch>
                  <a:fillRect l="-2239" b="-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0670" y="672860"/>
            <a:ext cx="441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</a:rPr>
              <a:t>Nhận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xét</a:t>
            </a:r>
            <a:endParaRPr lang="vi-VN" sz="3200" b="1" u="sn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2394" y="1468208"/>
            <a:ext cx="70132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i="1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quy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giữ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chung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.</a:t>
            </a:r>
            <a:endParaRPr lang="en-US" sz="2800" i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6710" y="517586"/>
            <a:ext cx="234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3.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095" y="517586"/>
            <a:ext cx="16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: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08831" y="1883919"/>
            <a:ext cx="867546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240" y="508188"/>
            <a:ext cx="897596" cy="44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phải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đối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không?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blipFill>
                <a:blip r:embed="rId4"/>
                <a:stretch>
                  <a:fillRect l="-1196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so </a:t>
                </a:r>
                <a:r>
                  <a:rPr lang="en-US" sz="2400" dirty="0" err="1">
                    <a:latin typeface="+mn-lt"/>
                  </a:rPr>
                  <a:t>sánh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các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quả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blipFill>
                <a:blip r:embed="rId5"/>
                <a:stretch>
                  <a:fillRect l="-119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3208" y="1966756"/>
            <a:ext cx="10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  <a:blipFill>
                <a:blip r:embed="rId6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  <a:blipFill>
                <a:blip r:embed="rId7"/>
                <a:stretch>
                  <a:fillRect l="-2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2400" b="1" dirty="0">
                    <a:effectLst/>
                  </a:rPr>
                  <a:t>   </a:t>
                </a:r>
                <a:endParaRPr lang="en-US" sz="2400" b="1" dirty="0">
                  <a:effectLst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2400" b="1" dirty="0">
                    <a:effectLst/>
                  </a:rPr>
                  <a:t> </a:t>
                </a:r>
                <a:r>
                  <a:rPr lang="en-GB" sz="2400" b="1" dirty="0" err="1">
                    <a:effectLst/>
                  </a:rPr>
                  <a:t>Vậy</a:t>
                </a:r>
                <a:r>
                  <a:rPr lang="en-GB" sz="24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–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+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  <a:blipFill>
                <a:blip r:embed="rId8"/>
                <a:stretch>
                  <a:fillRect l="-225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882551" y="2925426"/>
            <a:ext cx="0" cy="11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  <a:blipFill>
                <a:blip r:embed="rId9"/>
                <a:stretch>
                  <a:fillRect l="-2757" b="-4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3053" y="1554290"/>
            <a:ext cx="6892260" cy="205155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cộng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đối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blipFill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39018" y="655607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9940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531265"/>
            <a:ext cx="2054300" cy="550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4.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6178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9.3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20.3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60 </m:t>
                        </m:r>
                      </m:den>
                    </m:f>
                  </m:oMath>
                </a14:m>
                <a:r>
                  <a:rPr lang="nl-N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blipFill>
                <a:blip r:embed="rId3"/>
                <a:stretch>
                  <a:fillRect b="-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3950" y="1344085"/>
            <a:ext cx="11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12094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587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32148"/>
            <a:ext cx="6858000" cy="520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3" y="342900"/>
            <a:ext cx="5895434" cy="62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4344" y="17872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sz="1800" b="1" i="1" dirty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6680" y="1257300"/>
            <a:ext cx="2273379" cy="38087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87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 </a:t>
            </a:r>
            <a:r>
              <a:rPr lang="en-US" sz="187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 tắc dấu ngoặc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71651" y="1755510"/>
            <a:ext cx="3058715" cy="27854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6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Khi bỏ dấu ngoặc có dấu cộng (+) đằng trước, ta giữ nguyên dấu các số hạng trong ngoặc.</a:t>
            </a:r>
          </a:p>
          <a:p>
            <a:pPr algn="just"/>
            <a:endParaRPr lang="en-US" sz="16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Khi bỏ dấu ngoặc có dấu trừ (-) đằng trước, ta phải đổi dấu tất cả các số hạng trong ngoặc.</a:t>
            </a:r>
          </a:p>
          <a:p>
            <a:pPr algn="just"/>
            <a:endParaRPr lang="en-US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4550" y="2874760"/>
            <a:ext cx="2372916" cy="325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(a + b - c) = a + b - c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17243" y="4189210"/>
            <a:ext cx="2559953" cy="325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(a + b - c) = - a - b + c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29251" y="1651459"/>
          <a:ext cx="1332659" cy="48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1193760" imgH="431640" progId="Equation.DSMT4">
                  <p:embed/>
                </p:oleObj>
              </mc:Choice>
              <mc:Fallback>
                <p:oleObj name="Equation" r:id="rId5" imgW="119376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1" y="1651459"/>
                        <a:ext cx="1332659" cy="482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29250" y="2133485"/>
          <a:ext cx="914400" cy="48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7" imgW="736560" imgH="393480" progId="Equation.DSMT4">
                  <p:embed/>
                </p:oleObj>
              </mc:Choice>
              <mc:Fallback>
                <p:oleObj name="Equation" r:id="rId7" imgW="73656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9250" y="2133485"/>
                        <a:ext cx="914400" cy="488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429250" y="2713729"/>
          <a:ext cx="1028700" cy="499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9" imgW="888840" imgH="431640" progId="Equation.DSMT4">
                  <p:embed/>
                </p:oleObj>
              </mc:Choice>
              <mc:Fallback>
                <p:oleObj name="Equation" r:id="rId9" imgW="88884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29250" y="2713729"/>
                        <a:ext cx="1028700" cy="499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429250" y="3215986"/>
          <a:ext cx="742950" cy="575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1" imgW="507960" imgH="393480" progId="Equation.DSMT4">
                  <p:embed/>
                </p:oleObj>
              </mc:Choice>
              <mc:Fallback>
                <p:oleObj name="Equation" r:id="rId11" imgW="507960" imgH="393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29250" y="3215986"/>
                        <a:ext cx="742950" cy="575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29250" y="3810000"/>
          <a:ext cx="4000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3" imgW="266400" imgH="583920" progId="Equation.DSMT4">
                  <p:embed/>
                </p:oleObj>
              </mc:Choice>
              <mc:Fallback>
                <p:oleObj name="Equation" r:id="rId13" imgW="266400" imgH="5839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29250" y="3810000"/>
                        <a:ext cx="40005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14951" y="1257300"/>
            <a:ext cx="793807" cy="38087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75" dirty="0">
                <a:latin typeface="Times New Roman" pitchFamily="18" charset="0"/>
                <a:cs typeface="Times New Roman" pitchFamily="18" charset="0"/>
              </a:rPr>
              <a:t>Ví dụ: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59C662-EA69-489B-B4D2-69E87AB2A7C2}"/>
                  </a:ext>
                </a:extLst>
              </p14:cNvPr>
              <p14:cNvContentPartPr/>
              <p14:nvPr/>
            </p14:nvContentPartPr>
            <p14:xfrm>
              <a:off x="2015640" y="1353600"/>
              <a:ext cx="5244120" cy="3335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59C662-EA69-489B-B4D2-69E87AB2A7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06280" y="1344240"/>
                <a:ext cx="5262840" cy="33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9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00" y="452725"/>
            <a:ext cx="4175200" cy="487075"/>
          </a:xfrm>
        </p:spPr>
        <p:txBody>
          <a:bodyPr/>
          <a:lstStyle/>
          <a:p>
            <a:r>
              <a:rPr lang="en-US" sz="2400" b="1" dirty="0"/>
              <a:t>III. QUY TẮC DẤU NGOẶC.</a:t>
            </a:r>
            <a:endParaRPr lang="vi-VN" sz="24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6" y="939800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6745" y="1069200"/>
            <a:ext cx="5932709" cy="4924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hãy</a:t>
            </a:r>
            <a:r>
              <a:rPr lang="en-GB" sz="2000" dirty="0"/>
              <a:t> </a:t>
            </a:r>
            <a:r>
              <a:rPr lang="en-GB" sz="2000" dirty="0" err="1"/>
              <a:t>nhắc</a:t>
            </a:r>
            <a:r>
              <a:rPr lang="en-GB" sz="2000" dirty="0"/>
              <a:t> </a:t>
            </a:r>
            <a:r>
              <a:rPr lang="en-GB" sz="2000" dirty="0" err="1"/>
              <a:t>quy</a:t>
            </a:r>
            <a:r>
              <a:rPr lang="en-GB" sz="2000" dirty="0"/>
              <a:t> </a:t>
            </a:r>
            <a:r>
              <a:rPr lang="en-GB" sz="2000" dirty="0" err="1"/>
              <a:t>tắc</a:t>
            </a:r>
            <a:r>
              <a:rPr lang="en-GB" sz="2000" dirty="0"/>
              <a:t> </a:t>
            </a:r>
            <a:r>
              <a:rPr lang="en-GB" sz="2000" dirty="0" err="1"/>
              <a:t>dấu</a:t>
            </a:r>
            <a:r>
              <a:rPr lang="en-GB" sz="2000" dirty="0"/>
              <a:t> </a:t>
            </a:r>
            <a:r>
              <a:rPr lang="en-GB" sz="2000" dirty="0" err="1"/>
              <a:t>ngoặc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endParaRPr lang="vi-VN" sz="32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9991" y="1069200"/>
            <a:ext cx="6317606" cy="87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0032" y="1946919"/>
            <a:ext cx="1798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5.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5500" y="1980533"/>
            <a:ext cx="29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US" sz="2800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9A946B-C062-4F49-8B73-7FF6A26C1FE4}"/>
                  </a:ext>
                </a:extLst>
              </p14:cNvPr>
              <p14:cNvContentPartPr/>
              <p14:nvPr/>
            </p14:nvContentPartPr>
            <p14:xfrm>
              <a:off x="1739520" y="175320"/>
              <a:ext cx="7175880" cy="4939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9A946B-C062-4F49-8B73-7FF6A26C1F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30160" y="165960"/>
                <a:ext cx="7194600" cy="49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04AC3D-A3B1-4309-8989-CEAF064B661E}"/>
                  </a:ext>
                </a:extLst>
              </p14:cNvPr>
              <p14:cNvContentPartPr/>
              <p14:nvPr/>
            </p14:nvContentPartPr>
            <p14:xfrm>
              <a:off x="1872000" y="202320"/>
              <a:ext cx="7097040" cy="483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04AC3D-A3B1-4309-8989-CEAF064B66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62640" y="192960"/>
                <a:ext cx="7115760" cy="48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(3 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8073DD-07F9-4003-ACD5-6E624DCD8A72}"/>
                  </a:ext>
                </a:extLst>
              </p14:cNvPr>
              <p14:cNvContentPartPr/>
              <p14:nvPr/>
            </p14:nvContentPartPr>
            <p14:xfrm>
              <a:off x="183240" y="2160"/>
              <a:ext cx="8661960" cy="499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8073DD-07F9-4003-ACD5-6E624DCD8A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880" y="-7200"/>
                <a:ext cx="8680680" cy="501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3467100" y="63648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989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575249" y="2571750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971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59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597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597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4332290" y="1843090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995864-2E6D-47C3-B7BB-37D989EC17A2}"/>
                  </a:ext>
                </a:extLst>
              </p14:cNvPr>
              <p14:cNvContentPartPr/>
              <p14:nvPr/>
            </p14:nvContentPartPr>
            <p14:xfrm>
              <a:off x="2328480" y="1936440"/>
              <a:ext cx="6643080" cy="320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995864-2E6D-47C3-B7BB-37D989EC17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9120" y="1927080"/>
                <a:ext cx="6661800" cy="322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blipFill>
                <a:blip r:embed="rId2"/>
                <a:stretch>
                  <a:fillRect l="-950" r="-864" b="-6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4295775" y="1987490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873" b="-1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9BCA-644E-47A7-BCF6-C1713FB5CEA1}"/>
              </a:ext>
            </a:extLst>
          </p:cNvPr>
          <p:cNvSpPr txBox="1"/>
          <p:nvPr/>
        </p:nvSpPr>
        <p:spPr>
          <a:xfrm>
            <a:off x="2311400" y="195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2CF40C-974B-4465-9960-E028764EE187}"/>
              </a:ext>
            </a:extLst>
          </p:cNvPr>
          <p:cNvSpPr/>
          <p:nvPr/>
        </p:nvSpPr>
        <p:spPr>
          <a:xfrm>
            <a:off x="3086100" y="609600"/>
            <a:ext cx="35941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CẶP ĐÔI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C55A4-5828-4A83-8967-228BB8B65A42}"/>
              </a:ext>
            </a:extLst>
          </p:cNvPr>
          <p:cNvSpPr txBox="1"/>
          <p:nvPr/>
        </p:nvSpPr>
        <p:spPr>
          <a:xfrm>
            <a:off x="2003425" y="1940552"/>
            <a:ext cx="575945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u="sng" dirty="0"/>
              <a:t>: </a:t>
            </a:r>
            <a:r>
              <a:rPr lang="en-US" sz="2000" dirty="0"/>
              <a:t>Hai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30BD0-1E52-4F40-86B8-2C67A3FC9AFE}"/>
              </a:ext>
            </a:extLst>
          </p:cNvPr>
          <p:cNvSpPr txBox="1"/>
          <p:nvPr/>
        </p:nvSpPr>
        <p:spPr>
          <a:xfrm>
            <a:off x="2003425" y="3011214"/>
            <a:ext cx="715645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/>
              <a:t>8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68016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3124200" y="558800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blipFill>
                <a:blip r:embed="rId2"/>
                <a:stretch>
                  <a:fillRect l="-763" t="-214" r="-679" b="-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2618075" y="186025"/>
            <a:ext cx="429072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TÌM TÒI MỞ RỘNG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9" y="624775"/>
            <a:ext cx="21240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247" y="-85225"/>
            <a:ext cx="1631630" cy="11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16" y="38987"/>
            <a:ext cx="224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B8AAB-CE24-4AAD-9F4A-00BDD73A0985}"/>
              </a:ext>
            </a:extLst>
          </p:cNvPr>
          <p:cNvSpPr txBox="1"/>
          <p:nvPr/>
        </p:nvSpPr>
        <p:spPr>
          <a:xfrm>
            <a:off x="1037337" y="1335389"/>
            <a:ext cx="70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diễn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phân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trên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trục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như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thế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nào</a:t>
            </a:r>
            <a:r>
              <a:rPr lang="en-US" sz="2400" b="1" i="1" u="sng" dirty="0">
                <a:solidFill>
                  <a:schemeClr val="tx1"/>
                </a:solidFill>
              </a:rPr>
              <a:t>?</a:t>
            </a:r>
            <a:endParaRPr lang="vi-VN" sz="2400" b="1" i="1" u="sng" dirty="0">
              <a:solidFill>
                <a:schemeClr val="tx1"/>
              </a:solidFill>
            </a:endParaRPr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9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125" y="2826362"/>
            <a:ext cx="8129588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6866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413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300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5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25" y="2734287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4642525" y="2902577"/>
            <a:ext cx="609600" cy="642939"/>
            <a:chOff x="1920" y="3984"/>
            <a:chExt cx="384" cy="405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5099725" y="2902577"/>
            <a:ext cx="609600" cy="642939"/>
            <a:chOff x="1920" y="3984"/>
            <a:chExt cx="384" cy="405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5556925" y="2902577"/>
            <a:ext cx="609600" cy="642939"/>
            <a:chOff x="1920" y="3984"/>
            <a:chExt cx="384" cy="405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3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25" y="291685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5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3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7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1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6014125" y="2902577"/>
            <a:ext cx="609600" cy="642939"/>
            <a:chOff x="1920" y="3984"/>
            <a:chExt cx="384" cy="405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6547525" y="2902577"/>
            <a:ext cx="609600" cy="642939"/>
            <a:chOff x="1920" y="3984"/>
            <a:chExt cx="384" cy="405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6928525" y="2902577"/>
            <a:ext cx="609600" cy="642939"/>
            <a:chOff x="1920" y="3984"/>
            <a:chExt cx="384" cy="405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7385725" y="2902577"/>
            <a:ext cx="609600" cy="642939"/>
            <a:chOff x="1920" y="3984"/>
            <a:chExt cx="384" cy="405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45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Ví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dụ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hữu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blipFill>
                <a:blip r:embed="rId5"/>
                <a:stretch>
                  <a:fillRect l="-94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C80F6CD-8E2D-49A5-BCAB-ACBACBEF0AF3}"/>
              </a:ext>
            </a:extLst>
          </p:cNvPr>
          <p:cNvSpPr txBox="1"/>
          <p:nvPr/>
        </p:nvSpPr>
        <p:spPr>
          <a:xfrm>
            <a:off x="752020" y="3687787"/>
            <a:ext cx="76286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5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  <a:blipFill>
                <a:blip r:embed="rId2"/>
                <a:stretch>
                  <a:fillRect l="-1094" r="-1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193" y="1474244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7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1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36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81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393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91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481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8593" y="136946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5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3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3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7224902" y="1403325"/>
            <a:ext cx="990599" cy="1060451"/>
            <a:chOff x="4416" y="939"/>
            <a:chExt cx="720" cy="668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3354307" y="1499252"/>
            <a:ext cx="1143000" cy="1060451"/>
            <a:chOff x="4416" y="939"/>
            <a:chExt cx="720" cy="668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978277" y="2681827"/>
            <a:ext cx="1143000" cy="1004888"/>
            <a:chOff x="4416" y="939"/>
            <a:chExt cx="720" cy="633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2897300" y="2091892"/>
            <a:ext cx="1155700" cy="985838"/>
            <a:chOff x="4416" y="939"/>
            <a:chExt cx="728" cy="621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vậy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phân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và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nếu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thì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trục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nằm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ngang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ở </a:t>
                </a:r>
                <a:r>
                  <a:rPr lang="en-US" altLang="en-US" sz="2400" b="1" i="1" dirty="0" err="1">
                    <a:latin typeface="+mn-lt"/>
                  </a:rPr>
                  <a:t>bên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trái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(</a:t>
                </a:r>
                <a:r>
                  <a:rPr lang="en-US" altLang="en-US" sz="2400" b="1" i="1" dirty="0" err="1">
                    <a:latin typeface="+mn-lt"/>
                  </a:rPr>
                  <a:t>cũng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giống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đối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với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nguyên</a:t>
                </a:r>
                <a:r>
                  <a:rPr lang="en-US" altLang="en-US" sz="2400" b="1" i="1" dirty="0">
                    <a:latin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blipFill>
                <a:blip r:embed="rId3"/>
                <a:stretch>
                  <a:fillRect l="-1094" r="-1167" b="-70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004174" y="2042509"/>
            <a:ext cx="1147763" cy="996951"/>
            <a:chOff x="4406" y="861"/>
            <a:chExt cx="723" cy="628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294" y="2817559"/>
            <a:ext cx="276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579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</a:t>
            </a:r>
            <a:r>
              <a:rPr lang="en-US" altLang="en-US" sz="2400" dirty="0" err="1"/>
              <a:t>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0.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4078207" y="2570481"/>
            <a:ext cx="1143000" cy="1060451"/>
            <a:chOff x="4416" y="939"/>
            <a:chExt cx="720" cy="668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28" y="2344527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nằm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780625" y="135303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84705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436950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969990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570814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4156512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PHÉP CỘNG PHÂN SỐ</a:t>
            </a:r>
            <a:endParaRPr sz="3600" dirty="0"/>
          </a:p>
        </p:txBody>
      </p:sp>
      <p:sp>
        <p:nvSpPr>
          <p:cNvPr id="1155" name="Google Shape;1155;p42"/>
          <p:cNvSpPr txBox="1">
            <a:spLocks noGrp="1"/>
          </p:cNvSpPr>
          <p:nvPr>
            <p:ph type="title" idx="2"/>
          </p:nvPr>
        </p:nvSpPr>
        <p:spPr>
          <a:xfrm>
            <a:off x="4627214" y="755879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</a:t>
            </a:r>
            <a:endParaRPr sz="72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blipFill>
                <a:blip r:embed="rId5"/>
                <a:stretch>
                  <a:fillRect l="-3361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blipFill>
                <a:blip r:embed="rId6"/>
                <a:stretch>
                  <a:fillRect l="-2754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94616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18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799" y="563570"/>
            <a:ext cx="903977" cy="479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blipFill>
                <a:blip r:embed="rId4"/>
                <a:stretch>
                  <a:fillRect l="-4244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  <a:blipFill>
                <a:blip r:embed="rId5"/>
                <a:stretch>
                  <a:fillRect l="-1391" b="-2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1951</Words>
  <Application>Microsoft Office PowerPoint</Application>
  <PresentationFormat>On-screen Show (16:9)</PresentationFormat>
  <Paragraphs>258</Paragraphs>
  <Slides>40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Cambria Math</vt:lpstr>
      <vt:lpstr>Lato</vt:lpstr>
      <vt:lpstr>Playfair Display ExtraBold</vt:lpstr>
      <vt:lpstr>Times New Roman</vt:lpstr>
      <vt:lpstr>Arial</vt:lpstr>
      <vt:lpstr>Wingdings</vt:lpstr>
      <vt:lpstr>.VnTime</vt:lpstr>
      <vt:lpstr>Tropical Style Book Slideshow for Marketing by Slidesgo</vt:lpstr>
      <vt:lpstr>Equation</vt:lpstr>
      <vt:lpstr>CHÀO MỪNG CÁC EM ĐẾN VỚI TIẾT HỌC!</vt:lpstr>
      <vt:lpstr>KHỞI ĐỘNG</vt:lpstr>
      <vt:lpstr>PowerPoint Presentation</vt:lpstr>
      <vt:lpstr>NỘI DUNG</vt:lpstr>
      <vt:lpstr>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II. PHÉP TRỪ PHÂN SỐ</vt:lpstr>
      <vt:lpstr>PowerPoint Presentation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4.</vt:lpstr>
      <vt:lpstr>PowerPoint Presentation</vt:lpstr>
      <vt:lpstr>PowerPoint Presentation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Style Book Slideshow for Marketing</dc:title>
  <dc:creator>LaptopAZ.vn</dc:creator>
  <cp:lastModifiedBy>Nguyễn Văn An</cp:lastModifiedBy>
  <cp:revision>78</cp:revision>
  <dcterms:modified xsi:type="dcterms:W3CDTF">2022-03-05T01:41:30Z</dcterms:modified>
</cp:coreProperties>
</file>