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63" r:id="rId6"/>
    <p:sldId id="262" r:id="rId7"/>
    <p:sldId id="258" r:id="rId8"/>
    <p:sldId id="266" r:id="rId9"/>
    <p:sldId id="265" r:id="rId10"/>
    <p:sldId id="264" r:id="rId11"/>
    <p:sldId id="267" r:id="rId12"/>
    <p:sldId id="271" r:id="rId13"/>
    <p:sldId id="270" r:id="rId14"/>
    <p:sldId id="272" r:id="rId15"/>
    <p:sldId id="26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A5002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6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8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4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CB9B4-8C87-49DC-BB9F-9DE4241A00D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9613-4BB6-4789-A9F9-A0B97E0B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48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solidFill>
                <a:srgbClr val="007E3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chùi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99" y="1828800"/>
            <a:ext cx="471670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Kết quả hình ảnh cho CHiếu sang bang den huỳnh qua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94164"/>
            <a:ext cx="418407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1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65730"/>
            <a:ext cx="8610600" cy="6248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compac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5820"/>
            <a:ext cx="4419600" cy="591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12954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compac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2865060"/>
            <a:ext cx="1905000" cy="1249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5943600"/>
            <a:ext cx="190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3906784"/>
            <a:ext cx="2331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5704467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2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(…)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39.1</a:t>
            </a: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28122"/>
              </p:ext>
            </p:extLst>
          </p:nvPr>
        </p:nvGraphicFramePr>
        <p:xfrm>
          <a:off x="762000" y="4495800"/>
          <a:ext cx="76200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Ưu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Nhược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Đèn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sợi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đốt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Đèn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huỳnh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quang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9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01295"/>
              </p:ext>
            </p:extLst>
          </p:nvPr>
        </p:nvGraphicFramePr>
        <p:xfrm>
          <a:off x="152400" y="1143000"/>
          <a:ext cx="8915400" cy="5029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4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33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Ưu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Nhược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9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Đèn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sợi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đốt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</a:p>
                    <a:p>
                      <a:pPr algn="l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9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Đèn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huỳnh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quang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pPr algn="l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lang="en-US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563091"/>
            <a:ext cx="28729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9746" y="3352800"/>
            <a:ext cx="25266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1" y="2536448"/>
            <a:ext cx="2819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1" y="3317557"/>
            <a:ext cx="19698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600" dirty="0"/>
          </a:p>
        </p:txBody>
      </p:sp>
      <p:sp>
        <p:nvSpPr>
          <p:cNvPr id="11" name="Rectangle 10"/>
          <p:cNvSpPr/>
          <p:nvPr/>
        </p:nvSpPr>
        <p:spPr>
          <a:xfrm>
            <a:off x="2971800" y="4567535"/>
            <a:ext cx="2639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5298757"/>
            <a:ext cx="18576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600" dirty="0"/>
          </a:p>
        </p:txBody>
      </p:sp>
      <p:sp>
        <p:nvSpPr>
          <p:cNvPr id="13" name="Rectangle 12"/>
          <p:cNvSpPr/>
          <p:nvPr/>
        </p:nvSpPr>
        <p:spPr>
          <a:xfrm>
            <a:off x="6262256" y="4536757"/>
            <a:ext cx="20409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8402" y="5257800"/>
            <a:ext cx="2819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1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3454400"/>
            <a:ext cx="260032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6193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522538"/>
            <a:ext cx="2006600" cy="25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4222750"/>
            <a:ext cx="1584325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4060825"/>
            <a:ext cx="1479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522538"/>
            <a:ext cx="1897062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414713"/>
            <a:ext cx="1563688" cy="8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395663"/>
            <a:ext cx="1433513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3265488"/>
            <a:ext cx="1785938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2919413"/>
            <a:ext cx="1825625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503488"/>
            <a:ext cx="2176462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2274888"/>
            <a:ext cx="4079875" cy="8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509838"/>
            <a:ext cx="1257300" cy="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1851025"/>
            <a:ext cx="1479550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57338"/>
            <a:ext cx="1511300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758950"/>
            <a:ext cx="95091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392363"/>
            <a:ext cx="2058988" cy="143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114675"/>
            <a:ext cx="1746250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Hướng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dẫn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về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nhà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Font typeface="Wingdings"/>
              <a:buChar char="&amp;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/>
              <a:buChar char="&amp;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 typeface="Wingdings"/>
              <a:buChar char="&amp;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40</a:t>
            </a:r>
          </a:p>
        </p:txBody>
      </p:sp>
    </p:spTree>
    <p:extLst>
      <p:ext uri="{BB962C8B-B14F-4D97-AF65-F5344CB8AC3E}">
        <p14:creationId xmlns:p14="http://schemas.microsoft.com/office/powerpoint/2010/main" val="149964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Kết quả hình ảnh cho slide powerpoint đẹp đơn gi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60"/>
            <a:ext cx="9144000" cy="686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1038" y="543028"/>
            <a:ext cx="5621924" cy="769441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TIẾT HỌC KẾT THÚC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62200"/>
            <a:ext cx="9027886" cy="255454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633325"/>
              </a:avLst>
            </a:prstTxWarp>
            <a:spAutoFit/>
          </a:bodyPr>
          <a:lstStyle/>
          <a:p>
            <a:r>
              <a:rPr lang="en-US" sz="8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val="362085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9164782" cy="685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7583" y="25908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657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Kết quả hình ảnh cho đèn huỳnh qu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71" y="0"/>
            <a:ext cx="91768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2871" y="2057400"/>
            <a:ext cx="9176871" cy="1143000"/>
          </a:xfrm>
          <a:prstGeom prst="rect">
            <a:avLst/>
          </a:prstGeom>
          <a:noFill/>
        </p:spPr>
        <p:txBody>
          <a:bodyPr wrap="none" rtlCol="0">
            <a:prstTxWarp prst="textWave2">
              <a:avLst>
                <a:gd name="adj1" fmla="val 11192"/>
                <a:gd name="adj2" fmla="val 0"/>
              </a:avLst>
            </a:prstTxWarp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34: ĐỒ DÙNG ĐIỆN - QUANG (TIẾT 2)</a:t>
            </a:r>
          </a:p>
        </p:txBody>
      </p:sp>
    </p:spTree>
    <p:extLst>
      <p:ext uri="{BB962C8B-B14F-4D97-AF65-F5344CB8AC3E}">
        <p14:creationId xmlns:p14="http://schemas.microsoft.com/office/powerpoint/2010/main" val="224496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36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endParaRPr lang="en-US" sz="36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en-US" sz="3400" b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4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endParaRPr lang="en-US" sz="34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1996498"/>
            <a:ext cx="426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" y="2743200"/>
            <a:ext cx="5036127" cy="17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606636" y="364548"/>
            <a:ext cx="3962400" cy="2133600"/>
          </a:xfrm>
          <a:prstGeom prst="cloudCallout">
            <a:avLst>
              <a:gd name="adj1" fmla="val -32852"/>
              <a:gd name="adj2" fmla="val 696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Nªu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c¸c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bé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phËn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cña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®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Ìn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èng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huúnh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quang</a:t>
            </a:r>
            <a:r>
              <a:rPr lang="en-US" sz="28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?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4800" y="4724400"/>
            <a:ext cx="3962400" cy="2133600"/>
          </a:xfrm>
          <a:prstGeom prst="cloudCallout">
            <a:avLst>
              <a:gd name="adj1" fmla="val 67962"/>
              <a:gd name="adj2" fmla="val -5777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Bé phËn </a:t>
            </a:r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chính </a:t>
            </a:r>
            <a:r>
              <a:rPr lang="en-US" sz="280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cña ®Ìn èng huúnh quang?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6400" y="3048000"/>
            <a:ext cx="3505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6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" y="107950"/>
            <a:ext cx="8763000" cy="644525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ONG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181" y="2558329"/>
            <a:ext cx="4724400" cy="4572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N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01343"/>
            <a:ext cx="10668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NE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34370"/>
            <a:ext cx="192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67500" y="43434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0" dirty="0">
                <a:latin typeface="Times New Roman" pitchFamily="18" charset="0"/>
              </a:rPr>
              <a:t>0,3 m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68181" y="4780395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0" dirty="0">
                <a:latin typeface="Times New Roman" pitchFamily="18" charset="0"/>
              </a:rPr>
              <a:t>0,6 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80164" y="5202382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0" dirty="0">
                <a:latin typeface="Times New Roman" pitchFamily="18" charset="0"/>
              </a:rPr>
              <a:t>1,2 m</a:t>
            </a:r>
          </a:p>
        </p:txBody>
      </p:sp>
      <p:pic>
        <p:nvPicPr>
          <p:cNvPr id="11" name="Picture 8" descr="NE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2" y="5692775"/>
            <a:ext cx="4922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NE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6073775"/>
            <a:ext cx="6751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643981" y="56388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0">
                <a:latin typeface="Times New Roman" pitchFamily="18" charset="0"/>
              </a:rPr>
              <a:t>1,5 m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15181" y="60198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0">
                <a:latin typeface="Times New Roman" pitchFamily="18" charset="0"/>
              </a:rPr>
              <a:t>2.4 m</a:t>
            </a:r>
          </a:p>
        </p:txBody>
      </p:sp>
      <p:pic>
        <p:nvPicPr>
          <p:cNvPr id="15" name="Picture 20" descr="NE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12" y="5294457"/>
            <a:ext cx="3627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698132" y="3565601"/>
            <a:ext cx="1463675" cy="376238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000066"/>
                </a:solidFill>
                <a:latin typeface=".VnTimeH" pitchFamily="34" charset="0"/>
                <a:cs typeface="Arial" charset="0"/>
              </a:rPr>
              <a:t>è</a:t>
            </a:r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ng</a:t>
            </a:r>
            <a:r>
              <a:rPr lang="en-US" sz="1800" dirty="0">
                <a:solidFill>
                  <a:srgbClr val="000066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thñy</a:t>
            </a:r>
            <a:r>
              <a:rPr lang="en-US" sz="1800" dirty="0">
                <a:solidFill>
                  <a:srgbClr val="000066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tinh</a:t>
            </a:r>
            <a:endParaRPr lang="en-US" sz="1800" dirty="0">
              <a:solidFill>
                <a:srgbClr val="00006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5423041" y="3015527"/>
            <a:ext cx="6927" cy="55007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905986" y="3433762"/>
            <a:ext cx="2286000" cy="376238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Bét</a:t>
            </a:r>
            <a:r>
              <a:rPr lang="en-US" sz="1800" dirty="0">
                <a:solidFill>
                  <a:srgbClr val="000066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huúnh</a:t>
            </a:r>
            <a:r>
              <a:rPr lang="en-US" sz="1800" dirty="0">
                <a:solidFill>
                  <a:srgbClr val="000066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.VnTime" pitchFamily="34" charset="0"/>
                <a:cs typeface="Arial" charset="0"/>
              </a:rPr>
              <a:t>quang</a:t>
            </a:r>
            <a:endParaRPr lang="en-US" sz="1800" dirty="0">
              <a:solidFill>
                <a:srgbClr val="000066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8243455" y="2786928"/>
            <a:ext cx="0" cy="64683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3334471" y="228600"/>
            <a:ext cx="4122738" cy="1509715"/>
          </a:xfrm>
          <a:prstGeom prst="cloudCallout">
            <a:avLst>
              <a:gd name="adj1" fmla="val 40718"/>
              <a:gd name="adj2" fmla="val 7146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Líp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bét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huúnh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quang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cã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t¸c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dông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.VnTime" pitchFamily="34" charset="0"/>
                <a:cs typeface="Arial" charset="0"/>
              </a:rPr>
              <a:t>g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400" dirty="0">
                <a:solidFill>
                  <a:schemeClr val="hlink"/>
                </a:solidFill>
                <a:latin typeface=".VnTime" pitchFamily="34" charset="0"/>
                <a:cs typeface="Arial" charset="0"/>
              </a:rPr>
              <a:t>?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093390" y="1972043"/>
            <a:ext cx="683141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Líp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bét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huúnh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quang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cã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t¸c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dông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t¹o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ra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¸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nh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CC00FF"/>
                </a:solidFill>
                <a:latin typeface=".VnTime" pitchFamily="34" charset="0"/>
                <a:cs typeface="Arial" charset="0"/>
              </a:rPr>
              <a:t>s¸ng</a:t>
            </a:r>
            <a:r>
              <a:rPr lang="en-US" sz="2200" dirty="0">
                <a:solidFill>
                  <a:srgbClr val="CC00FF"/>
                </a:solidFill>
                <a:latin typeface=".VnTime" pitchFamily="34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438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cực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DUIH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20980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191000" y="4724400"/>
            <a:ext cx="4495800" cy="1219200"/>
          </a:xfrm>
          <a:prstGeom prst="cloudCallout">
            <a:avLst>
              <a:gd name="adj1" fmla="val -31319"/>
              <a:gd name="adj2" fmla="val -161090"/>
            </a:avLst>
          </a:prstGeom>
          <a:solidFill>
            <a:srgbClr val="F997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33400" y="2471160"/>
            <a:ext cx="2286000" cy="805440"/>
          </a:xfrm>
          <a:prstGeom prst="wedgeEllipseCallout">
            <a:avLst>
              <a:gd name="adj1" fmla="val 61761"/>
              <a:gd name="adj2" fmla="val 74566"/>
            </a:avLst>
          </a:prstGeom>
          <a:solidFill>
            <a:srgbClr val="C1FE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err="1">
                <a:solidFill>
                  <a:schemeClr val="accent2"/>
                </a:solidFill>
                <a:latin typeface="VNI-Times" pitchFamily="2" charset="0"/>
              </a:rPr>
              <a:t>Chaân</a:t>
            </a:r>
            <a:r>
              <a:rPr lang="en-US" sz="2400" dirty="0">
                <a:solidFill>
                  <a:schemeClr val="accent2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VNI-Times" pitchFamily="2" charset="0"/>
              </a:rPr>
              <a:t>ñeøn</a:t>
            </a:r>
            <a:endParaRPr lang="en-US" sz="2400" dirty="0">
              <a:solidFill>
                <a:schemeClr val="accent2"/>
              </a:solidFill>
              <a:latin typeface="VNI-Times" pitchFamily="2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893127" y="4267200"/>
            <a:ext cx="4953000" cy="2438400"/>
          </a:xfrm>
          <a:prstGeom prst="cloudCallout">
            <a:avLst>
              <a:gd name="adj1" fmla="val -28802"/>
              <a:gd name="adj2" fmla="val -96561"/>
            </a:avLst>
          </a:prstGeom>
          <a:solidFill>
            <a:srgbClr val="F997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Vonfram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xo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bari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685800" y="2819400"/>
            <a:ext cx="7467600" cy="762000"/>
            <a:chOff x="528" y="3312"/>
            <a:chExt cx="4704" cy="480"/>
          </a:xfrm>
        </p:grpSpPr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1008" y="3312"/>
              <a:ext cx="3696" cy="48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rgbClr val="0000FF"/>
                </a:solidFill>
                <a:latin typeface="VNI-Times" pitchFamily="2" charset="0"/>
                <a:cs typeface="Arial" charset="0"/>
              </a:endParaRPr>
            </a:p>
          </p:txBody>
        </p:sp>
        <p:sp>
          <p:nvSpPr>
            <p:cNvPr id="22" name="AutoShape 22"/>
            <p:cNvSpPr>
              <a:spLocks/>
            </p:cNvSpPr>
            <p:nvPr/>
          </p:nvSpPr>
          <p:spPr bwMode="auto">
            <a:xfrm>
              <a:off x="699" y="3334"/>
              <a:ext cx="384" cy="436"/>
            </a:xfrm>
            <a:prstGeom prst="leftBracket">
              <a:avLst>
                <a:gd name="adj" fmla="val 9462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solidFill>
                  <a:srgbClr val="0000FF"/>
                </a:solidFill>
                <a:latin typeface="VNI-Times" pitchFamily="2" charset="0"/>
                <a:cs typeface="Arial" pitchFamily="34" charset="0"/>
              </a:endParaRPr>
            </a:p>
          </p:txBody>
        </p:sp>
        <p:sp>
          <p:nvSpPr>
            <p:cNvPr id="23" name="AutoShape 23"/>
            <p:cNvSpPr>
              <a:spLocks/>
            </p:cNvSpPr>
            <p:nvPr/>
          </p:nvSpPr>
          <p:spPr bwMode="auto">
            <a:xfrm rot="10800000">
              <a:off x="4586" y="3334"/>
              <a:ext cx="384" cy="436"/>
            </a:xfrm>
            <a:prstGeom prst="leftBracket">
              <a:avLst>
                <a:gd name="adj" fmla="val 9462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b="0">
                <a:solidFill>
                  <a:srgbClr val="0000FF"/>
                </a:solidFill>
                <a:latin typeface="VNI-Times" pitchFamily="2" charset="0"/>
                <a:cs typeface="Arial" pitchFamily="34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528" y="3421"/>
              <a:ext cx="812" cy="0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28" y="3661"/>
              <a:ext cx="812" cy="0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4372" y="3421"/>
              <a:ext cx="860" cy="0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372" y="3661"/>
              <a:ext cx="860" cy="0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309" y="3407"/>
              <a:ext cx="328" cy="276"/>
            </a:xfrm>
            <a:custGeom>
              <a:avLst/>
              <a:gdLst>
                <a:gd name="T0" fmla="*/ 29 w 369"/>
                <a:gd name="T1" fmla="*/ 5 h 608"/>
                <a:gd name="T2" fmla="*/ 118 w 369"/>
                <a:gd name="T3" fmla="*/ 0 h 608"/>
                <a:gd name="T4" fmla="*/ 276 w 369"/>
                <a:gd name="T5" fmla="*/ 10 h 608"/>
                <a:gd name="T6" fmla="*/ 118 w 369"/>
                <a:gd name="T7" fmla="*/ 34 h 608"/>
                <a:gd name="T8" fmla="*/ 237 w 369"/>
                <a:gd name="T9" fmla="*/ 20 h 608"/>
                <a:gd name="T10" fmla="*/ 287 w 369"/>
                <a:gd name="T11" fmla="*/ 34 h 608"/>
                <a:gd name="T12" fmla="*/ 237 w 369"/>
                <a:gd name="T13" fmla="*/ 67 h 608"/>
                <a:gd name="T14" fmla="*/ 118 w 369"/>
                <a:gd name="T15" fmla="*/ 49 h 608"/>
                <a:gd name="T16" fmla="*/ 276 w 369"/>
                <a:gd name="T17" fmla="*/ 67 h 608"/>
                <a:gd name="T18" fmla="*/ 217 w 369"/>
                <a:gd name="T19" fmla="*/ 93 h 608"/>
                <a:gd name="T20" fmla="*/ 118 w 369"/>
                <a:gd name="T21" fmla="*/ 90 h 608"/>
                <a:gd name="T22" fmla="*/ 108 w 369"/>
                <a:gd name="T23" fmla="*/ 83 h 608"/>
                <a:gd name="T24" fmla="*/ 139 w 369"/>
                <a:gd name="T25" fmla="*/ 80 h 608"/>
                <a:gd name="T26" fmla="*/ 247 w 369"/>
                <a:gd name="T27" fmla="*/ 83 h 608"/>
                <a:gd name="T28" fmla="*/ 257 w 369"/>
                <a:gd name="T29" fmla="*/ 90 h 608"/>
                <a:gd name="T30" fmla="*/ 247 w 369"/>
                <a:gd name="T31" fmla="*/ 113 h 608"/>
                <a:gd name="T32" fmla="*/ 68 w 369"/>
                <a:gd name="T33" fmla="*/ 118 h 608"/>
                <a:gd name="T34" fmla="*/ 0 w 369"/>
                <a:gd name="T35" fmla="*/ 116 h 6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9"/>
                <a:gd name="T55" fmla="*/ 0 h 608"/>
                <a:gd name="T56" fmla="*/ 369 w 369"/>
                <a:gd name="T57" fmla="*/ 608 h 6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9" h="608">
                  <a:moveTo>
                    <a:pt x="37" y="25"/>
                  </a:moveTo>
                  <a:cubicBezTo>
                    <a:pt x="75" y="18"/>
                    <a:pt x="111" y="0"/>
                    <a:pt x="150" y="0"/>
                  </a:cubicBezTo>
                  <a:cubicBezTo>
                    <a:pt x="201" y="0"/>
                    <a:pt x="302" y="33"/>
                    <a:pt x="350" y="50"/>
                  </a:cubicBezTo>
                  <a:cubicBezTo>
                    <a:pt x="330" y="216"/>
                    <a:pt x="329" y="178"/>
                    <a:pt x="150" y="162"/>
                  </a:cubicBezTo>
                  <a:cubicBezTo>
                    <a:pt x="109" y="44"/>
                    <a:pt x="217" y="92"/>
                    <a:pt x="300" y="100"/>
                  </a:cubicBezTo>
                  <a:cubicBezTo>
                    <a:pt x="319" y="112"/>
                    <a:pt x="360" y="133"/>
                    <a:pt x="363" y="162"/>
                  </a:cubicBezTo>
                  <a:cubicBezTo>
                    <a:pt x="369" y="236"/>
                    <a:pt x="356" y="288"/>
                    <a:pt x="300" y="325"/>
                  </a:cubicBezTo>
                  <a:cubicBezTo>
                    <a:pt x="186" y="316"/>
                    <a:pt x="110" y="352"/>
                    <a:pt x="150" y="238"/>
                  </a:cubicBezTo>
                  <a:cubicBezTo>
                    <a:pt x="297" y="249"/>
                    <a:pt x="314" y="214"/>
                    <a:pt x="350" y="325"/>
                  </a:cubicBezTo>
                  <a:cubicBezTo>
                    <a:pt x="338" y="400"/>
                    <a:pt x="349" y="427"/>
                    <a:pt x="275" y="450"/>
                  </a:cubicBezTo>
                  <a:cubicBezTo>
                    <a:pt x="233" y="446"/>
                    <a:pt x="189" y="452"/>
                    <a:pt x="150" y="438"/>
                  </a:cubicBezTo>
                  <a:cubicBezTo>
                    <a:pt x="137" y="433"/>
                    <a:pt x="131" y="412"/>
                    <a:pt x="137" y="400"/>
                  </a:cubicBezTo>
                  <a:cubicBezTo>
                    <a:pt x="143" y="388"/>
                    <a:pt x="162" y="392"/>
                    <a:pt x="175" y="388"/>
                  </a:cubicBezTo>
                  <a:cubicBezTo>
                    <a:pt x="221" y="392"/>
                    <a:pt x="269" y="385"/>
                    <a:pt x="313" y="400"/>
                  </a:cubicBezTo>
                  <a:cubicBezTo>
                    <a:pt x="326" y="404"/>
                    <a:pt x="325" y="425"/>
                    <a:pt x="325" y="438"/>
                  </a:cubicBezTo>
                  <a:cubicBezTo>
                    <a:pt x="325" y="476"/>
                    <a:pt x="346" y="532"/>
                    <a:pt x="313" y="551"/>
                  </a:cubicBezTo>
                  <a:cubicBezTo>
                    <a:pt x="247" y="589"/>
                    <a:pt x="87" y="576"/>
                    <a:pt x="87" y="576"/>
                  </a:cubicBezTo>
                  <a:cubicBezTo>
                    <a:pt x="65" y="583"/>
                    <a:pt x="0" y="608"/>
                    <a:pt x="0" y="563"/>
                  </a:cubicBezTo>
                </a:path>
              </a:pathLst>
            </a:custGeom>
            <a:noFill/>
            <a:ln w="381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sz="2400" b="0">
                <a:solidFill>
                  <a:srgbClr val="0000FF"/>
                </a:solidFill>
                <a:latin typeface="VNI-Times" pitchFamily="2" charset="0"/>
                <a:cs typeface="Arial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 rot="10800000">
              <a:off x="4030" y="3400"/>
              <a:ext cx="384" cy="283"/>
            </a:xfrm>
            <a:custGeom>
              <a:avLst/>
              <a:gdLst>
                <a:gd name="T0" fmla="*/ 41 w 369"/>
                <a:gd name="T1" fmla="*/ 6 h 608"/>
                <a:gd name="T2" fmla="*/ 162 w 369"/>
                <a:gd name="T3" fmla="*/ 0 h 608"/>
                <a:gd name="T4" fmla="*/ 379 w 369"/>
                <a:gd name="T5" fmla="*/ 11 h 608"/>
                <a:gd name="T6" fmla="*/ 162 w 369"/>
                <a:gd name="T7" fmla="*/ 35 h 608"/>
                <a:gd name="T8" fmla="*/ 325 w 369"/>
                <a:gd name="T9" fmla="*/ 22 h 608"/>
                <a:gd name="T10" fmla="*/ 393 w 369"/>
                <a:gd name="T11" fmla="*/ 35 h 608"/>
                <a:gd name="T12" fmla="*/ 325 w 369"/>
                <a:gd name="T13" fmla="*/ 70 h 608"/>
                <a:gd name="T14" fmla="*/ 162 w 369"/>
                <a:gd name="T15" fmla="*/ 52 h 608"/>
                <a:gd name="T16" fmla="*/ 379 w 369"/>
                <a:gd name="T17" fmla="*/ 70 h 608"/>
                <a:gd name="T18" fmla="*/ 298 w 369"/>
                <a:gd name="T19" fmla="*/ 97 h 608"/>
                <a:gd name="T20" fmla="*/ 162 w 369"/>
                <a:gd name="T21" fmla="*/ 95 h 608"/>
                <a:gd name="T22" fmla="*/ 149 w 369"/>
                <a:gd name="T23" fmla="*/ 87 h 608"/>
                <a:gd name="T24" fmla="*/ 189 w 369"/>
                <a:gd name="T25" fmla="*/ 84 h 608"/>
                <a:gd name="T26" fmla="*/ 339 w 369"/>
                <a:gd name="T27" fmla="*/ 87 h 608"/>
                <a:gd name="T28" fmla="*/ 352 w 369"/>
                <a:gd name="T29" fmla="*/ 95 h 608"/>
                <a:gd name="T30" fmla="*/ 339 w 369"/>
                <a:gd name="T31" fmla="*/ 119 h 608"/>
                <a:gd name="T32" fmla="*/ 95 w 369"/>
                <a:gd name="T33" fmla="*/ 125 h 608"/>
                <a:gd name="T34" fmla="*/ 0 w 369"/>
                <a:gd name="T35" fmla="*/ 122 h 6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9"/>
                <a:gd name="T55" fmla="*/ 0 h 608"/>
                <a:gd name="T56" fmla="*/ 369 w 369"/>
                <a:gd name="T57" fmla="*/ 608 h 6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9" h="608">
                  <a:moveTo>
                    <a:pt x="37" y="25"/>
                  </a:moveTo>
                  <a:cubicBezTo>
                    <a:pt x="75" y="18"/>
                    <a:pt x="111" y="0"/>
                    <a:pt x="150" y="0"/>
                  </a:cubicBezTo>
                  <a:cubicBezTo>
                    <a:pt x="201" y="0"/>
                    <a:pt x="302" y="33"/>
                    <a:pt x="350" y="50"/>
                  </a:cubicBezTo>
                  <a:cubicBezTo>
                    <a:pt x="330" y="216"/>
                    <a:pt x="329" y="178"/>
                    <a:pt x="150" y="162"/>
                  </a:cubicBezTo>
                  <a:cubicBezTo>
                    <a:pt x="109" y="44"/>
                    <a:pt x="217" y="92"/>
                    <a:pt x="300" y="100"/>
                  </a:cubicBezTo>
                  <a:cubicBezTo>
                    <a:pt x="319" y="112"/>
                    <a:pt x="360" y="133"/>
                    <a:pt x="363" y="162"/>
                  </a:cubicBezTo>
                  <a:cubicBezTo>
                    <a:pt x="369" y="236"/>
                    <a:pt x="356" y="288"/>
                    <a:pt x="300" y="325"/>
                  </a:cubicBezTo>
                  <a:cubicBezTo>
                    <a:pt x="186" y="316"/>
                    <a:pt x="110" y="352"/>
                    <a:pt x="150" y="238"/>
                  </a:cubicBezTo>
                  <a:cubicBezTo>
                    <a:pt x="297" y="249"/>
                    <a:pt x="314" y="214"/>
                    <a:pt x="350" y="325"/>
                  </a:cubicBezTo>
                  <a:cubicBezTo>
                    <a:pt x="338" y="400"/>
                    <a:pt x="349" y="427"/>
                    <a:pt x="275" y="450"/>
                  </a:cubicBezTo>
                  <a:cubicBezTo>
                    <a:pt x="233" y="446"/>
                    <a:pt x="189" y="452"/>
                    <a:pt x="150" y="438"/>
                  </a:cubicBezTo>
                  <a:cubicBezTo>
                    <a:pt x="137" y="433"/>
                    <a:pt x="131" y="412"/>
                    <a:pt x="137" y="400"/>
                  </a:cubicBezTo>
                  <a:cubicBezTo>
                    <a:pt x="143" y="388"/>
                    <a:pt x="162" y="392"/>
                    <a:pt x="175" y="388"/>
                  </a:cubicBezTo>
                  <a:cubicBezTo>
                    <a:pt x="221" y="392"/>
                    <a:pt x="269" y="385"/>
                    <a:pt x="313" y="400"/>
                  </a:cubicBezTo>
                  <a:cubicBezTo>
                    <a:pt x="326" y="404"/>
                    <a:pt x="325" y="425"/>
                    <a:pt x="325" y="438"/>
                  </a:cubicBezTo>
                  <a:cubicBezTo>
                    <a:pt x="325" y="476"/>
                    <a:pt x="346" y="532"/>
                    <a:pt x="313" y="551"/>
                  </a:cubicBezTo>
                  <a:cubicBezTo>
                    <a:pt x="247" y="589"/>
                    <a:pt x="87" y="576"/>
                    <a:pt x="87" y="576"/>
                  </a:cubicBezTo>
                  <a:cubicBezTo>
                    <a:pt x="65" y="583"/>
                    <a:pt x="0" y="608"/>
                    <a:pt x="0" y="563"/>
                  </a:cubicBezTo>
                </a:path>
              </a:pathLst>
            </a:custGeom>
            <a:noFill/>
            <a:ln w="381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algn="ctr"/>
              <a:endParaRPr lang="en-US" sz="2400" b="0">
                <a:solidFill>
                  <a:srgbClr val="0000FF"/>
                </a:solidFill>
                <a:latin typeface="VNI-Times" pitchFamily="2" charset="0"/>
                <a:cs typeface="Arial" charset="0"/>
              </a:endParaRPr>
            </a:p>
          </p:txBody>
        </p:sp>
      </p:grp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2484437" y="3197621"/>
            <a:ext cx="868362" cy="555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 flipV="1">
            <a:off x="5296044" y="3183729"/>
            <a:ext cx="9493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352800" y="2806700"/>
            <a:ext cx="1905000" cy="304800"/>
            <a:chOff x="480" y="3744"/>
            <a:chExt cx="1200" cy="192"/>
          </a:xfrm>
        </p:grpSpPr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48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V="1">
              <a:off x="72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120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144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flipV="1">
              <a:off x="168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 rot="10800000">
            <a:off x="3352800" y="3276599"/>
            <a:ext cx="1905000" cy="304800"/>
            <a:chOff x="480" y="3744"/>
            <a:chExt cx="1200" cy="192"/>
          </a:xfrm>
        </p:grpSpPr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48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V="1">
              <a:off x="72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V="1">
              <a:off x="96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V="1">
              <a:off x="120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144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V="1">
              <a:off x="1680" y="3744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890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3600" dirty="0">
              <a:solidFill>
                <a:srgbClr val="007E3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endParaRPr lang="en-US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20% - 25%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 startAt="3"/>
            </a:pP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8000h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Mồi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5041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127V, 220V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763" y="2653383"/>
            <a:ext cx="3737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mức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65846"/>
              </p:ext>
            </p:extLst>
          </p:nvPr>
        </p:nvGraphicFramePr>
        <p:xfrm>
          <a:off x="228600" y="3810000"/>
          <a:ext cx="3886200" cy="153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0,6m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18W, 20W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1,2m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36W, 40W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4" descr="N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3715038"/>
            <a:ext cx="192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NE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75125"/>
            <a:ext cx="3627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68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529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.VnTime</vt:lpstr>
      <vt:lpstr>.VnTimeH</vt:lpstr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Tạ Thị Tuyết Sơn</cp:lastModifiedBy>
  <cp:revision>37</cp:revision>
  <dcterms:created xsi:type="dcterms:W3CDTF">2018-03-13T15:56:11Z</dcterms:created>
  <dcterms:modified xsi:type="dcterms:W3CDTF">2022-01-10T01:53:58Z</dcterms:modified>
</cp:coreProperties>
</file>