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24"/>
  </p:notesMasterIdLst>
  <p:sldIdLst>
    <p:sldId id="381" r:id="rId2"/>
    <p:sldId id="371" r:id="rId3"/>
    <p:sldId id="318" r:id="rId4"/>
    <p:sldId id="319" r:id="rId5"/>
    <p:sldId id="372" r:id="rId6"/>
    <p:sldId id="324" r:id="rId7"/>
    <p:sldId id="373" r:id="rId8"/>
    <p:sldId id="377" r:id="rId9"/>
    <p:sldId id="326" r:id="rId10"/>
    <p:sldId id="378" r:id="rId11"/>
    <p:sldId id="341" r:id="rId12"/>
    <p:sldId id="359" r:id="rId13"/>
    <p:sldId id="342" r:id="rId14"/>
    <p:sldId id="375" r:id="rId15"/>
    <p:sldId id="329" r:id="rId16"/>
    <p:sldId id="343" r:id="rId17"/>
    <p:sldId id="345" r:id="rId18"/>
    <p:sldId id="346" r:id="rId19"/>
    <p:sldId id="347" r:id="rId20"/>
    <p:sldId id="369" r:id="rId21"/>
    <p:sldId id="370" r:id="rId22"/>
    <p:sldId id="360" r:id="rId2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3300"/>
    <a:srgbClr val="D32C29"/>
    <a:srgbClr val="CCFFCC"/>
    <a:srgbClr val="00FF99"/>
    <a:srgbClr val="FF99FF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4D7B70-DFB1-4B3A-8E15-11A8DB5D27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4C3A6DB-8AC8-4BD8-95DB-A168CBF476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4ABBDF1-86EF-4941-936C-EE4E2089B482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92D3391-8EBA-418D-9849-FBEC1D85834F}"/>
              </a:ext>
            </a:extLst>
          </p:cNvPr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B3F07D9-0218-424A-8629-52D13B1F0C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5B7E6B03-F89B-4EF6-BB1A-1D8BCBBAA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F6588A7-571D-4BEA-A664-9FEE28577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387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8EE1-203C-49F3-BC3D-B63604819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A0086-3377-448A-B1AF-119172F3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6A330-E733-4601-9937-369280A7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8DC19-9F43-4439-86C7-3A4E80739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54F4B-7169-48AF-B704-29419E53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AC678-C3C9-4CE5-8759-27CCD3E2F7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86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D7DE6-BF13-42C8-8ED8-623D49A5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A63027-5405-41D9-A1B7-870EBCCB7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9A60F-039B-4E25-83FD-B301BE93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9FC44-E2F4-44EB-A258-22163DB4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BCF79-3804-4810-A6B8-FCA3E085C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C917D-E0AF-4FA7-8CE7-194C086860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38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D4194B-12BD-408E-BBAD-04576FB66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16E82-E648-4CB3-A5BB-6012BCFC8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8A9A-3CD2-4848-B85F-D04C16B84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B2D95-867A-45C5-9FF4-3FAB8AF1A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3414F-2AD8-4F53-9680-F3E967520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CE6CBD-9FE5-44A5-BF0E-DD47BA0FF9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47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2A664C-6AC4-4284-ADDA-CD8CB50EDBE5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E3A485-EBE8-4553-81F4-71DE514A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1B0702-79DF-44B5-88C5-F423852A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0B3A1-019C-4241-B460-FC8B2CA3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7765E1-3089-4710-BEDF-0B641311D1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55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DA8C-5509-44CC-9DBB-6E4FACD05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C8EE1-3F38-4DE5-B2BB-66C720793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2507E-A245-458B-A9D1-B7FB3E92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BC483-7F23-4CDC-AD5A-59EF9B76A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CFD67-85B3-4F18-B1E0-5C489957B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E4B77-ED41-44F2-9753-626960FB8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45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9D78-A88F-4A48-952F-44E0A5F4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E2089-069B-4A9E-82D6-75F9A766D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4E55-98B4-4C60-9640-FF0917BB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9B747-CCF6-4613-98ED-DC85C5626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62DF-DA55-4B93-A399-5697ACC56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CDC06-136D-40C9-A9C2-7936A25FF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177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7E808-B8AA-44A7-BF33-AB2F6AF4E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D46BA-E59A-4FAD-BD4E-33F988175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6FE03-AB3F-4720-9DC3-E95FAD1D0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A1052-2FFC-4305-87FD-E37907A22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6D9AF-92C3-47B4-8CA5-179D33B1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F89CA-5CB3-4587-B760-8E78628E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99D2D-D82B-4D2D-AEB6-DAF1B928A3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71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14046-3F85-4701-8D6D-D70B91CF5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A0F10-8FEF-4824-8323-737C6CC3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C1F14-491D-46C1-A058-267E96401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7982B-6498-443B-8910-D7588B246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FB937-5963-456D-BE2D-1F59C409B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94ACFD-5A0A-446E-9939-6C7721761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6EB211-8310-46C9-8464-75D5F3F8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623A6-9971-4450-923A-57768F29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2C29A-31B6-4986-9114-44D85B96BC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0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7CE88-5E86-4F4C-800D-994FC750C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0A6514-09C5-4E54-BA09-7BEE4D74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9D4E3-DC31-4BB2-8807-8E6C271CD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65389-7131-401D-8532-DC4A28D0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6E3DD-5DCC-44B5-8FD7-32DB3DA1B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18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E9DDB8-124F-4449-9786-53765602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53B39-8946-4610-B6DA-8356C4D4F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88669-AA28-453F-B5F6-B24DA2E0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9DB7F-C106-49C3-AB4B-33819E42B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06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C0BB1-595B-45C9-9686-4D045874F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C4FEF-79C9-44D8-90A6-DC5B96EF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C7FDB-7C56-4517-AD10-8DC3F6678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8FAA3-FD7B-48E3-9452-52C5E5FBB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49805-8944-4EBF-9921-215DCF44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04EC3-5361-4F05-9B34-F4CA5445D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B2403-F328-4256-93C5-8D4EC69C7F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9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67DC8-69FC-455C-8DFE-1A054A5D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37DF2D-8710-4D89-8104-808B804955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9FB43-0D5A-4094-B054-C140D08BA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01580-91D4-41DC-B99A-308D8E15B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3BC8C-7987-475B-84E1-46C2E8CD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EBFF1-067F-447A-8B1B-FCDACFFF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AF7A3-DB83-4BAF-AD93-B3C88E505F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93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 shadeToTitle="1">
        <a:gradFill rotWithShape="0">
          <a:gsLst>
            <a:gs pos="0">
              <a:schemeClr val="bg1"/>
            </a:gs>
            <a:gs pos="100000">
              <a:srgbClr val="CC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87C97A-183F-4DDA-8017-6EECF31DA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86FDF0-487F-491F-9650-F62ED946A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7A7190-93A7-461F-9B41-ECD76A221C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B6218F7-98AC-4F64-A3AC-2F2FD6B37F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37CEA33-48B4-4B83-BF92-DD43AC3B977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3733023-C653-490D-A977-50AD9F5D8E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G://GADT%20CONG%20NGHE/CN3.4/kiem%20tra%20bai%20cu.pp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G://GADT%20CONG%20NGHE/CN3.4/kiem%20tra%20bai%20cu.ppt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G://GADT%20CONG%20NGHE/CN3.4/kiem%20tra%20bai%20cu.pp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G://GADT%20CONG%20NGHE/CN3.4/kiem%20tra%20bai%20cu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G://GADT%20CONG%20NGHE/CN3.4/kiem%20tra%20bai%20cu.pp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G://GADT%20CONG%20NGHE/CN3.4/kiem%20tra%20bai%20cu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06" y="1295400"/>
            <a:ext cx="8229600" cy="1143000"/>
          </a:xfrm>
        </p:spPr>
        <p:txBody>
          <a:bodyPr/>
          <a:lstStyle/>
          <a:p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endParaRPr lang="vi-V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506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6:</a:t>
            </a:r>
            <a:r>
              <a:rPr lang="en-US" sz="7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6000" b="1" dirty="0" err="1">
                <a:latin typeface="Times New Roman" pitchFamily="18" charset="0"/>
                <a:cs typeface="Times New Roman" pitchFamily="18" charset="0"/>
              </a:rPr>
              <a:t>LẮP</a:t>
            </a: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 MẠCH ĐIỆN BẢNG ĐIỆN</a:t>
            </a:r>
            <a:endParaRPr lang="vi-VN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81F4DAD3-E42F-4C08-AA90-00427F284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AutoShape 3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1411558F-B4CF-4612-83B0-DDA5619F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3200400" cy="6057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.VnTime" pitchFamily="2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1E824001-E5D1-491C-A989-438B103BB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377D9F0D-2A8E-42F2-AD9E-D5B737A06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C7C128FA-63D9-4E9C-8519-1427D6A2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/>
              <a:t>b. </a:t>
            </a:r>
            <a:r>
              <a:rPr lang="en-US" altLang="en-US" sz="1800" b="1" dirty="0" err="1"/>
              <a:t>Vẽ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sơ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đồ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lắp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đặt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mạch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điện</a:t>
            </a:r>
            <a:endParaRPr lang="en-US" altLang="en-US" sz="1800" b="1" dirty="0"/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A7864D80-1142-4A84-A15F-B3C0FE10F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4" y="1797050"/>
            <a:ext cx="3810000" cy="457200"/>
          </a:xfrm>
          <a:prstGeom prst="rect">
            <a:avLst/>
          </a:prstGeom>
          <a:solidFill>
            <a:srgbClr val="A3E6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b="1" i="1" dirty="0"/>
              <a:t>a. </a:t>
            </a:r>
            <a:r>
              <a:rPr lang="en-US" altLang="en-US" b="1" i="1" dirty="0" err="1"/>
              <a:t>Vẽ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đường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dây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nguồn</a:t>
            </a:r>
            <a:endParaRPr lang="en-US" altLang="en-US" b="1" dirty="0">
              <a:latin typeface=".VnTime" pitchFamily="2" charset="0"/>
            </a:endParaRP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69C0BC00-1C61-460F-9BFC-CFF6E00F1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4" y="2667000"/>
            <a:ext cx="3810000" cy="822325"/>
          </a:xfrm>
          <a:prstGeom prst="rect">
            <a:avLst/>
          </a:prstGeom>
          <a:solidFill>
            <a:srgbClr val="D5F8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i="1" dirty="0">
                <a:solidFill>
                  <a:srgbClr val="8A0000"/>
                </a:solidFill>
                <a:latin typeface=".VnTime" pitchFamily="2" charset="0"/>
              </a:rPr>
              <a:t> </a:t>
            </a:r>
            <a:r>
              <a:rPr lang="en-US" altLang="en-US" b="1" i="1" dirty="0"/>
              <a:t>b. </a:t>
            </a:r>
            <a:r>
              <a:rPr lang="en-US" altLang="en-US" b="1" i="1" dirty="0" err="1"/>
              <a:t>Xác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định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vị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trí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để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bảng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điện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và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bóng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đèn</a:t>
            </a:r>
            <a:endParaRPr lang="en-US" altLang="en-US" b="1" i="1" dirty="0"/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2BF6BA17-2205-4AC4-81C5-7F20EC50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806" y="4010025"/>
            <a:ext cx="3810000" cy="830997"/>
          </a:xfrm>
          <a:prstGeom prst="rect">
            <a:avLst/>
          </a:prstGeom>
          <a:solidFill>
            <a:srgbClr val="A3E6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altLang="en-US" b="1" i="1" dirty="0"/>
              <a:t>c. </a:t>
            </a:r>
            <a:r>
              <a:rPr lang="en-US" altLang="en-US" b="1" i="1" dirty="0" err="1"/>
              <a:t>Xác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định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vị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trí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các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thiết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bị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điện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trên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bảng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điện</a:t>
            </a:r>
            <a:r>
              <a:rPr lang="en-US" altLang="en-US" i="1" dirty="0">
                <a:solidFill>
                  <a:srgbClr val="8A0000"/>
                </a:solidFill>
                <a:latin typeface=".VnTime" pitchFamily="2" charset="0"/>
              </a:rPr>
              <a:t> 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5A35BEBF-C2FC-4B22-973A-7D055121A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0917" y="5242956"/>
            <a:ext cx="3733800" cy="822325"/>
          </a:xfrm>
          <a:prstGeom prst="rect">
            <a:avLst/>
          </a:prstGeom>
          <a:solidFill>
            <a:srgbClr val="D5F8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altLang="en-US" b="1" i="1" dirty="0"/>
              <a:t>d. </a:t>
            </a:r>
            <a:r>
              <a:rPr lang="en-US" altLang="en-US" b="1" i="1" dirty="0" err="1"/>
              <a:t>Vẽ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đường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dây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dẫn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điện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theo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sơ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đồ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nguyên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lý</a:t>
            </a:r>
            <a:endParaRPr lang="en-US" altLang="en-US" b="1" i="1" dirty="0"/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A7864D80-1142-4A84-A15F-B3C0FE10F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066800"/>
            <a:ext cx="38100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*</a:t>
            </a:r>
            <a:r>
              <a:rPr lang="en-US" altLang="en-US" b="1" dirty="0" err="1">
                <a:solidFill>
                  <a:srgbClr val="FF0000"/>
                </a:solidFill>
              </a:rPr>
              <a:t>Sơ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đồ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lắp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đặt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gồm</a:t>
            </a:r>
            <a:r>
              <a:rPr lang="en-US" altLang="en-US" b="1" dirty="0">
                <a:solidFill>
                  <a:srgbClr val="FF0000"/>
                </a:solidFill>
              </a:rPr>
              <a:t> 4 </a:t>
            </a:r>
            <a:r>
              <a:rPr lang="en-US" altLang="en-US" b="1" dirty="0" err="1">
                <a:solidFill>
                  <a:srgbClr val="FF0000"/>
                </a:solidFill>
              </a:rPr>
              <a:t>bước</a:t>
            </a:r>
            <a:r>
              <a:rPr lang="en-US" altLang="en-US" b="1" dirty="0">
                <a:solidFill>
                  <a:srgbClr val="FF0000"/>
                </a:solidFill>
              </a:rPr>
              <a:t>:</a:t>
            </a:r>
            <a:endParaRPr lang="en-US" altLang="en-US" b="1" dirty="0">
              <a:solidFill>
                <a:srgbClr val="FF0000"/>
              </a:solidFill>
              <a:latin typeface=".VnTim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 animBg="1" autoUpdateAnimBg="0"/>
      <p:bldP spid="14351" grpId="0" animBg="1" autoUpdateAnimBg="0"/>
      <p:bldP spid="14352" grpId="0" animBg="1" autoUpdateAnimBg="0"/>
      <p:bldP spid="14353" grpId="0" animBg="1" autoUpdateAnimBg="0"/>
      <p:bldP spid="2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3" descr="Parchment">
            <a:extLst>
              <a:ext uri="{FF2B5EF4-FFF2-40B4-BE49-F238E27FC236}">
                <a16:creationId xmlns:a16="http://schemas.microsoft.com/office/drawing/2014/main" id="{7C7B794C-6E48-4D66-B50B-0B6DD73F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" y="0"/>
            <a:ext cx="9102725" cy="4667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SƠ ĐỒ LẮP ĐẶT MẠCH ĐIỆN</a:t>
            </a:r>
          </a:p>
        </p:txBody>
      </p:sp>
      <p:sp>
        <p:nvSpPr>
          <p:cNvPr id="15363" name="Text Box 5">
            <a:extLst>
              <a:ext uri="{FF2B5EF4-FFF2-40B4-BE49-F238E27FC236}">
                <a16:creationId xmlns:a16="http://schemas.microsoft.com/office/drawing/2014/main" id="{D6B761D5-13D3-46FE-B3AE-13E2788A6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2" y="395287"/>
            <a:ext cx="3887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FF3300"/>
                </a:solidFill>
              </a:rPr>
              <a:t>Được</a:t>
            </a:r>
            <a:r>
              <a:rPr lang="en-US" altLang="en-US" sz="1800" b="1" dirty="0">
                <a:solidFill>
                  <a:srgbClr val="FF3300"/>
                </a:solidFill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</a:rPr>
              <a:t>tiến</a:t>
            </a:r>
            <a:r>
              <a:rPr lang="en-US" altLang="en-US" sz="1800" b="1" dirty="0">
                <a:solidFill>
                  <a:srgbClr val="FF3300"/>
                </a:solidFill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</a:rPr>
              <a:t>hành</a:t>
            </a:r>
            <a:r>
              <a:rPr lang="en-US" altLang="en-US" sz="1800" b="1" dirty="0">
                <a:solidFill>
                  <a:srgbClr val="FF3300"/>
                </a:solidFill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</a:rPr>
              <a:t>theo</a:t>
            </a:r>
            <a:r>
              <a:rPr lang="en-US" altLang="en-US" sz="1800" b="1" dirty="0">
                <a:solidFill>
                  <a:srgbClr val="FF3300"/>
                </a:solidFill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</a:rPr>
              <a:t>các</a:t>
            </a:r>
            <a:r>
              <a:rPr lang="en-US" altLang="en-US" sz="1800" b="1" dirty="0">
                <a:solidFill>
                  <a:srgbClr val="FF3300"/>
                </a:solidFill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</a:rPr>
              <a:t>bước</a:t>
            </a:r>
            <a:r>
              <a:rPr lang="en-US" altLang="en-US" sz="1800" b="1" dirty="0">
                <a:solidFill>
                  <a:srgbClr val="FF3300"/>
                </a:solidFill>
              </a:rPr>
              <a:t> : </a:t>
            </a:r>
          </a:p>
        </p:txBody>
      </p:sp>
      <p:sp>
        <p:nvSpPr>
          <p:cNvPr id="15364" name="Rectangle 6">
            <a:extLst>
              <a:ext uri="{FF2B5EF4-FFF2-40B4-BE49-F238E27FC236}">
                <a16:creationId xmlns:a16="http://schemas.microsoft.com/office/drawing/2014/main" id="{D23783A1-7A98-4B9E-93D9-31FA5FD28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8569325" cy="5040313"/>
          </a:xfrm>
          <a:prstGeom prst="rect">
            <a:avLst/>
          </a:prstGeom>
          <a:solidFill>
            <a:srgbClr val="A0FEA0"/>
          </a:solidFill>
          <a:ln w="9525" cmpd="sng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5365" name="Line 7">
            <a:extLst>
              <a:ext uri="{FF2B5EF4-FFF2-40B4-BE49-F238E27FC236}">
                <a16:creationId xmlns:a16="http://schemas.microsoft.com/office/drawing/2014/main" id="{248AFECD-AD93-409B-8951-6AE52197B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2184400"/>
            <a:ext cx="7197725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8">
            <a:extLst>
              <a:ext uri="{FF2B5EF4-FFF2-40B4-BE49-F238E27FC236}">
                <a16:creationId xmlns:a16="http://schemas.microsoft.com/office/drawing/2014/main" id="{4673B248-0F21-4BED-95FB-7C31CBA306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2565400"/>
            <a:ext cx="7197725" cy="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Text Box 9">
            <a:extLst>
              <a:ext uri="{FF2B5EF4-FFF2-40B4-BE49-F238E27FC236}">
                <a16:creationId xmlns:a16="http://schemas.microsoft.com/office/drawing/2014/main" id="{42BBFB32-015D-4BAE-8736-98F31A99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990000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5368" name="Text Box 10">
            <a:extLst>
              <a:ext uri="{FF2B5EF4-FFF2-40B4-BE49-F238E27FC236}">
                <a16:creationId xmlns:a16="http://schemas.microsoft.com/office/drawing/2014/main" id="{4DB833BC-84C7-4B8C-9122-25A85485C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3495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99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369" name="Text Box 11">
            <a:extLst>
              <a:ext uri="{FF2B5EF4-FFF2-40B4-BE49-F238E27FC236}">
                <a16:creationId xmlns:a16="http://schemas.microsoft.com/office/drawing/2014/main" id="{3282F39E-AAE0-4E9F-8FE8-B4B2B1F03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238" y="990600"/>
            <a:ext cx="3357562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1. Vẽ đường dây nguồn</a:t>
            </a:r>
          </a:p>
        </p:txBody>
      </p:sp>
      <p:sp>
        <p:nvSpPr>
          <p:cNvPr id="15370" name="Rectangle 12">
            <a:extLst>
              <a:ext uri="{FF2B5EF4-FFF2-40B4-BE49-F238E27FC236}">
                <a16:creationId xmlns:a16="http://schemas.microsoft.com/office/drawing/2014/main" id="{C03AE5DC-67DB-463E-B251-C44856628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886200"/>
            <a:ext cx="1905000" cy="2438400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dash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5371" name="AutoShape 13">
            <a:extLst>
              <a:ext uri="{FF2B5EF4-FFF2-40B4-BE49-F238E27FC236}">
                <a16:creationId xmlns:a16="http://schemas.microsoft.com/office/drawing/2014/main" id="{18347CF1-644D-497B-A152-69F910FAC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4038600"/>
            <a:ext cx="685800" cy="685800"/>
          </a:xfrm>
          <a:prstGeom prst="flowChartSummingJunction">
            <a:avLst/>
          </a:prstGeom>
          <a:noFill/>
          <a:ln w="38100" cmpd="sng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1800">
              <a:solidFill>
                <a:srgbClr val="003300"/>
              </a:solidFill>
            </a:endParaRPr>
          </a:p>
        </p:txBody>
      </p:sp>
      <p:sp>
        <p:nvSpPr>
          <p:cNvPr id="15372" name="Text Box 14">
            <a:extLst>
              <a:ext uri="{FF2B5EF4-FFF2-40B4-BE49-F238E27FC236}">
                <a16:creationId xmlns:a16="http://schemas.microsoft.com/office/drawing/2014/main" id="{4B8F8A78-5B6D-4A61-8061-A3DD11B83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990600"/>
            <a:ext cx="4576763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00FF"/>
                </a:solidFill>
              </a:rPr>
              <a:t>2. Xác định vị trí bảng điện, bóng đèn </a:t>
            </a:r>
          </a:p>
        </p:txBody>
      </p:sp>
      <p:sp>
        <p:nvSpPr>
          <p:cNvPr id="15373" name="Text Box 15">
            <a:extLst>
              <a:ext uri="{FF2B5EF4-FFF2-40B4-BE49-F238E27FC236}">
                <a16:creationId xmlns:a16="http://schemas.microsoft.com/office/drawing/2014/main" id="{9FD6DC85-1BE4-40F3-9B5D-0B16C3929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90600"/>
            <a:ext cx="5719763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0000FF"/>
                </a:solidFill>
              </a:rPr>
              <a:t>3. </a:t>
            </a:r>
            <a:r>
              <a:rPr lang="en-US" altLang="en-US" sz="1800" b="1" dirty="0" err="1">
                <a:solidFill>
                  <a:srgbClr val="0000FF"/>
                </a:solidFill>
              </a:rPr>
              <a:t>Xác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định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vị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trí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các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thiết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bị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điện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trên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bảng</a:t>
            </a:r>
            <a:r>
              <a:rPr lang="en-US" altLang="en-US" sz="1800" b="1" dirty="0">
                <a:solidFill>
                  <a:srgbClr val="0000FF"/>
                </a:solidFill>
              </a:rPr>
              <a:t> </a:t>
            </a:r>
            <a:r>
              <a:rPr lang="en-US" altLang="en-US" sz="1800" b="1" dirty="0" err="1">
                <a:solidFill>
                  <a:srgbClr val="0000FF"/>
                </a:solidFill>
              </a:rPr>
              <a:t>điện</a:t>
            </a:r>
            <a:endParaRPr lang="en-US" altLang="en-US" sz="1800" b="1" dirty="0">
              <a:solidFill>
                <a:srgbClr val="0000FF"/>
              </a:solidFill>
            </a:endParaRPr>
          </a:p>
        </p:txBody>
      </p:sp>
      <p:sp>
        <p:nvSpPr>
          <p:cNvPr id="15374" name="Rectangle 16">
            <a:extLst>
              <a:ext uri="{FF2B5EF4-FFF2-40B4-BE49-F238E27FC236}">
                <a16:creationId xmlns:a16="http://schemas.microsoft.com/office/drawing/2014/main" id="{96CBE130-0310-49FB-A01F-BD91050A7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365625"/>
            <a:ext cx="304800" cy="533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5375" name="Rectangle 17">
            <a:extLst>
              <a:ext uri="{FF2B5EF4-FFF2-40B4-BE49-F238E27FC236}">
                <a16:creationId xmlns:a16="http://schemas.microsoft.com/office/drawing/2014/main" id="{7689BA5E-B390-4BB8-9058-3533CB9D0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365625"/>
            <a:ext cx="304800" cy="533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376" name="Group 16">
            <a:extLst>
              <a:ext uri="{FF2B5EF4-FFF2-40B4-BE49-F238E27FC236}">
                <a16:creationId xmlns:a16="http://schemas.microsoft.com/office/drawing/2014/main" id="{9DC9A42C-C2D0-44CE-9FF9-F571F48BF8EA}"/>
              </a:ext>
            </a:extLst>
          </p:cNvPr>
          <p:cNvGrpSpPr>
            <a:grpSpLocks/>
          </p:cNvGrpSpPr>
          <p:nvPr/>
        </p:nvGrpSpPr>
        <p:grpSpPr bwMode="auto">
          <a:xfrm>
            <a:off x="3678238" y="5508625"/>
            <a:ext cx="533400" cy="533400"/>
            <a:chOff x="0" y="0"/>
            <a:chExt cx="336" cy="336"/>
          </a:xfrm>
        </p:grpSpPr>
        <p:sp>
          <p:nvSpPr>
            <p:cNvPr id="15377" name="Oval 19">
              <a:extLst>
                <a:ext uri="{FF2B5EF4-FFF2-40B4-BE49-F238E27FC236}">
                  <a16:creationId xmlns:a16="http://schemas.microsoft.com/office/drawing/2014/main" id="{E09F7029-ADF2-4907-97F6-8990A0CDD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5378" name="AutoShape 22">
              <a:extLst>
                <a:ext uri="{FF2B5EF4-FFF2-40B4-BE49-F238E27FC236}">
                  <a16:creationId xmlns:a16="http://schemas.microsoft.com/office/drawing/2014/main" id="{0E8AE9B3-581B-4C16-8D7D-3DF34E6E8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5379" name="AutoShape 23">
              <a:extLst>
                <a:ext uri="{FF2B5EF4-FFF2-40B4-BE49-F238E27FC236}">
                  <a16:creationId xmlns:a16="http://schemas.microsoft.com/office/drawing/2014/main" id="{3B2AE785-1A1C-4B36-8BD6-DAAD34E01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15380" name="Group 20">
            <a:extLst>
              <a:ext uri="{FF2B5EF4-FFF2-40B4-BE49-F238E27FC236}">
                <a16:creationId xmlns:a16="http://schemas.microsoft.com/office/drawing/2014/main" id="{305C0564-FF6C-4BDA-B190-5C989FC87C08}"/>
              </a:ext>
            </a:extLst>
          </p:cNvPr>
          <p:cNvGrpSpPr>
            <a:grpSpLocks/>
          </p:cNvGrpSpPr>
          <p:nvPr/>
        </p:nvGrpSpPr>
        <p:grpSpPr bwMode="auto">
          <a:xfrm>
            <a:off x="2840038" y="5508625"/>
            <a:ext cx="533400" cy="533400"/>
            <a:chOff x="0" y="0"/>
            <a:chExt cx="336" cy="336"/>
          </a:xfrm>
        </p:grpSpPr>
        <p:sp>
          <p:nvSpPr>
            <p:cNvPr id="15381" name="Oval 18">
              <a:extLst>
                <a:ext uri="{FF2B5EF4-FFF2-40B4-BE49-F238E27FC236}">
                  <a16:creationId xmlns:a16="http://schemas.microsoft.com/office/drawing/2014/main" id="{652E3E7D-0D13-408C-AA51-51EDA4230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5382" name="AutoShape 20">
              <a:extLst>
                <a:ext uri="{FF2B5EF4-FFF2-40B4-BE49-F238E27FC236}">
                  <a16:creationId xmlns:a16="http://schemas.microsoft.com/office/drawing/2014/main" id="{B99DF764-383A-4F9D-A308-9A1149D35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5383" name="AutoShape 21">
              <a:extLst>
                <a:ext uri="{FF2B5EF4-FFF2-40B4-BE49-F238E27FC236}">
                  <a16:creationId xmlns:a16="http://schemas.microsoft.com/office/drawing/2014/main" id="{BDF15408-FC4D-405C-BDE5-FB93B2A09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5384" name="Line 24">
              <a:extLst>
                <a:ext uri="{FF2B5EF4-FFF2-40B4-BE49-F238E27FC236}">
                  <a16:creationId xmlns:a16="http://schemas.microsoft.com/office/drawing/2014/main" id="{09E2733F-39F0-44AE-B22D-6C0902F62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" y="96"/>
              <a:ext cx="192" cy="48"/>
            </a:xfrm>
            <a:prstGeom prst="lin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5" name="Text Box 27">
            <a:extLst>
              <a:ext uri="{FF2B5EF4-FFF2-40B4-BE49-F238E27FC236}">
                <a16:creationId xmlns:a16="http://schemas.microsoft.com/office/drawing/2014/main" id="{FE4D3F65-5FED-4A5F-A0AD-F597E4B5F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-608013"/>
            <a:ext cx="5643563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3300"/>
                </a:solidFill>
              </a:rPr>
              <a:t>4. Vẽ đường dây dẫn điện theo sơ đồ nguyên lí</a:t>
            </a:r>
          </a:p>
        </p:txBody>
      </p:sp>
      <p:sp>
        <p:nvSpPr>
          <p:cNvPr id="15386" name="Text Box 22">
            <a:extLst>
              <a:ext uri="{FF2B5EF4-FFF2-40B4-BE49-F238E27FC236}">
                <a16:creationId xmlns:a16="http://schemas.microsoft.com/office/drawing/2014/main" id="{4A61A7E2-33EF-4AFB-8772-8B792211F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5040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</a:rPr>
              <a:t>b. Sơ đồ lắp đặt</a:t>
            </a:r>
          </a:p>
        </p:txBody>
      </p:sp>
      <p:sp>
        <p:nvSpPr>
          <p:cNvPr id="15387" name="Line 27">
            <a:extLst>
              <a:ext uri="{FF2B5EF4-FFF2-40B4-BE49-F238E27FC236}">
                <a16:creationId xmlns:a16="http://schemas.microsoft.com/office/drawing/2014/main" id="{B76B2C78-D44E-42E7-B073-60D5CA0BF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267200"/>
            <a:ext cx="0" cy="762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>
            <a:extLst>
              <a:ext uri="{FF2B5EF4-FFF2-40B4-BE49-F238E27FC236}">
                <a16:creationId xmlns:a16="http://schemas.microsoft.com/office/drawing/2014/main" id="{6B0BD627-9BD7-4971-9524-0CDCE00C0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4235450"/>
            <a:ext cx="0" cy="762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8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38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utoUpdateAnimBg="0"/>
      <p:bldP spid="15369" grpId="0" animBg="1" autoUpdateAnimBg="0"/>
      <p:bldP spid="15370" grpId="0" animBg="1" autoUpdateAnimBg="0"/>
      <p:bldP spid="15371" grpId="0" animBg="1" autoUpdateAnimBg="0"/>
      <p:bldP spid="15372" grpId="0" animBg="1" autoUpdateAnimBg="0"/>
      <p:bldP spid="15373" grpId="0" animBg="1" autoUpdateAnimBg="0"/>
      <p:bldP spid="15374" grpId="0" animBg="1" autoUpdateAnimBg="0"/>
      <p:bldP spid="1537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">
            <a:extLst>
              <a:ext uri="{FF2B5EF4-FFF2-40B4-BE49-F238E27FC236}">
                <a16:creationId xmlns:a16="http://schemas.microsoft.com/office/drawing/2014/main" id="{BBE576BD-A306-4453-BFCC-7D0076780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86000"/>
            <a:ext cx="1905000" cy="2438400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dash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387" name="Rectangle 16">
            <a:extLst>
              <a:ext uri="{FF2B5EF4-FFF2-40B4-BE49-F238E27FC236}">
                <a16:creationId xmlns:a16="http://schemas.microsoft.com/office/drawing/2014/main" id="{D6993AEB-A4C3-4F0D-83F8-8DE77BAB3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14600"/>
            <a:ext cx="304800" cy="533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388" name="Rectangle 17">
            <a:extLst>
              <a:ext uri="{FF2B5EF4-FFF2-40B4-BE49-F238E27FC236}">
                <a16:creationId xmlns:a16="http://schemas.microsoft.com/office/drawing/2014/main" id="{D46B0C37-FF5D-4666-AD0D-3910D580D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514600"/>
            <a:ext cx="304800" cy="533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389" name="Group 5">
            <a:extLst>
              <a:ext uri="{FF2B5EF4-FFF2-40B4-BE49-F238E27FC236}">
                <a16:creationId xmlns:a16="http://schemas.microsoft.com/office/drawing/2014/main" id="{E9132012-2C07-43E6-8FC2-C886AD4B6CDE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962400"/>
            <a:ext cx="533400" cy="533400"/>
            <a:chOff x="0" y="0"/>
            <a:chExt cx="336" cy="336"/>
          </a:xfrm>
        </p:grpSpPr>
        <p:sp>
          <p:nvSpPr>
            <p:cNvPr id="16390" name="Oval 19">
              <a:extLst>
                <a:ext uri="{FF2B5EF4-FFF2-40B4-BE49-F238E27FC236}">
                  <a16:creationId xmlns:a16="http://schemas.microsoft.com/office/drawing/2014/main" id="{E901FBCA-FDA5-4C10-90E1-7F46AAA71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391" name="AutoShape 22">
              <a:extLst>
                <a:ext uri="{FF2B5EF4-FFF2-40B4-BE49-F238E27FC236}">
                  <a16:creationId xmlns:a16="http://schemas.microsoft.com/office/drawing/2014/main" id="{85960953-9628-428B-B19D-67BBC327A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392" name="AutoShape 23">
              <a:extLst>
                <a:ext uri="{FF2B5EF4-FFF2-40B4-BE49-F238E27FC236}">
                  <a16:creationId xmlns:a16="http://schemas.microsoft.com/office/drawing/2014/main" id="{2F7BBB99-223E-4078-BBAE-377046B29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16393" name="Group 9">
            <a:extLst>
              <a:ext uri="{FF2B5EF4-FFF2-40B4-BE49-F238E27FC236}">
                <a16:creationId xmlns:a16="http://schemas.microsoft.com/office/drawing/2014/main" id="{406F34C1-9365-4CE2-848D-0DA9224E40E5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276600"/>
            <a:ext cx="533400" cy="533400"/>
            <a:chOff x="0" y="0"/>
            <a:chExt cx="336" cy="336"/>
          </a:xfrm>
        </p:grpSpPr>
        <p:sp>
          <p:nvSpPr>
            <p:cNvPr id="16394" name="Oval 18">
              <a:extLst>
                <a:ext uri="{FF2B5EF4-FFF2-40B4-BE49-F238E27FC236}">
                  <a16:creationId xmlns:a16="http://schemas.microsoft.com/office/drawing/2014/main" id="{090CD931-06C7-4F1C-AEEE-721843A9B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395" name="AutoShape 20">
              <a:extLst>
                <a:ext uri="{FF2B5EF4-FFF2-40B4-BE49-F238E27FC236}">
                  <a16:creationId xmlns:a16="http://schemas.microsoft.com/office/drawing/2014/main" id="{D2A0FDB1-EC29-4B56-AD72-1190D8742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396" name="AutoShape 21">
              <a:extLst>
                <a:ext uri="{FF2B5EF4-FFF2-40B4-BE49-F238E27FC236}">
                  <a16:creationId xmlns:a16="http://schemas.microsoft.com/office/drawing/2014/main" id="{63E13CC1-28AD-4EDB-BC88-84984C75B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397" name="Line 24">
              <a:extLst>
                <a:ext uri="{FF2B5EF4-FFF2-40B4-BE49-F238E27FC236}">
                  <a16:creationId xmlns:a16="http://schemas.microsoft.com/office/drawing/2014/main" id="{BF8D0E57-A10E-47FB-AC65-A1FAB24E80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" y="96"/>
              <a:ext cx="192" cy="48"/>
            </a:xfrm>
            <a:prstGeom prst="lin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8" name="Rectangle 12">
            <a:extLst>
              <a:ext uri="{FF2B5EF4-FFF2-40B4-BE49-F238E27FC236}">
                <a16:creationId xmlns:a16="http://schemas.microsoft.com/office/drawing/2014/main" id="{F3C184F7-489C-40D4-85A2-2ACAC7412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1905000" cy="2438400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dash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399" name="Rectangle 16">
            <a:extLst>
              <a:ext uri="{FF2B5EF4-FFF2-40B4-BE49-F238E27FC236}">
                <a16:creationId xmlns:a16="http://schemas.microsoft.com/office/drawing/2014/main" id="{FA8B9B0F-0E8A-49E9-97AB-9E6BA9B7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667000"/>
            <a:ext cx="609600" cy="3048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400" name="Rectangle 17">
            <a:extLst>
              <a:ext uri="{FF2B5EF4-FFF2-40B4-BE49-F238E27FC236}">
                <a16:creationId xmlns:a16="http://schemas.microsoft.com/office/drawing/2014/main" id="{4A7B03E3-1E2D-4D65-9FDA-C3EF8E664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76600"/>
            <a:ext cx="609600" cy="3048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401" name="Group 17">
            <a:extLst>
              <a:ext uri="{FF2B5EF4-FFF2-40B4-BE49-F238E27FC236}">
                <a16:creationId xmlns:a16="http://schemas.microsoft.com/office/drawing/2014/main" id="{44A08439-25F8-4BA7-B493-C10467324779}"/>
              </a:ext>
            </a:extLst>
          </p:cNvPr>
          <p:cNvGrpSpPr>
            <a:grpSpLocks/>
          </p:cNvGrpSpPr>
          <p:nvPr/>
        </p:nvGrpSpPr>
        <p:grpSpPr bwMode="auto">
          <a:xfrm>
            <a:off x="1808163" y="3908425"/>
            <a:ext cx="533400" cy="533400"/>
            <a:chOff x="0" y="0"/>
            <a:chExt cx="336" cy="336"/>
          </a:xfrm>
        </p:grpSpPr>
        <p:sp>
          <p:nvSpPr>
            <p:cNvPr id="16402" name="Oval 19">
              <a:extLst>
                <a:ext uri="{FF2B5EF4-FFF2-40B4-BE49-F238E27FC236}">
                  <a16:creationId xmlns:a16="http://schemas.microsoft.com/office/drawing/2014/main" id="{7DFC361A-10B6-4E29-8F6B-82F7A12A1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03" name="AutoShape 22">
              <a:extLst>
                <a:ext uri="{FF2B5EF4-FFF2-40B4-BE49-F238E27FC236}">
                  <a16:creationId xmlns:a16="http://schemas.microsoft.com/office/drawing/2014/main" id="{D97A3A9B-7747-41A9-BC58-F2BFC0380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04" name="AutoShape 23">
              <a:extLst>
                <a:ext uri="{FF2B5EF4-FFF2-40B4-BE49-F238E27FC236}">
                  <a16:creationId xmlns:a16="http://schemas.microsoft.com/office/drawing/2014/main" id="{B012E6A3-9707-4E61-98FD-A5FDE53D3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16405" name="Group 21">
            <a:extLst>
              <a:ext uri="{FF2B5EF4-FFF2-40B4-BE49-F238E27FC236}">
                <a16:creationId xmlns:a16="http://schemas.microsoft.com/office/drawing/2014/main" id="{77B3E4E7-C3A8-432E-A72D-2D1316C1A207}"/>
              </a:ext>
            </a:extLst>
          </p:cNvPr>
          <p:cNvGrpSpPr>
            <a:grpSpLocks/>
          </p:cNvGrpSpPr>
          <p:nvPr/>
        </p:nvGrpSpPr>
        <p:grpSpPr bwMode="auto">
          <a:xfrm>
            <a:off x="969963" y="3908425"/>
            <a:ext cx="533400" cy="533400"/>
            <a:chOff x="0" y="0"/>
            <a:chExt cx="336" cy="336"/>
          </a:xfrm>
        </p:grpSpPr>
        <p:sp>
          <p:nvSpPr>
            <p:cNvPr id="16406" name="Oval 18">
              <a:extLst>
                <a:ext uri="{FF2B5EF4-FFF2-40B4-BE49-F238E27FC236}">
                  <a16:creationId xmlns:a16="http://schemas.microsoft.com/office/drawing/2014/main" id="{136575B6-5BC8-48B8-872B-E94FF39A1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07" name="AutoShape 20">
              <a:extLst>
                <a:ext uri="{FF2B5EF4-FFF2-40B4-BE49-F238E27FC236}">
                  <a16:creationId xmlns:a16="http://schemas.microsoft.com/office/drawing/2014/main" id="{9E01C1D1-BE66-4109-B46D-1518414F3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08" name="AutoShape 21">
              <a:extLst>
                <a:ext uri="{FF2B5EF4-FFF2-40B4-BE49-F238E27FC236}">
                  <a16:creationId xmlns:a16="http://schemas.microsoft.com/office/drawing/2014/main" id="{15D5797E-DA4D-42B5-AFA8-278CF2980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09" name="Line 24">
              <a:extLst>
                <a:ext uri="{FF2B5EF4-FFF2-40B4-BE49-F238E27FC236}">
                  <a16:creationId xmlns:a16="http://schemas.microsoft.com/office/drawing/2014/main" id="{D2D8F672-6E07-4F80-BB11-632EF31DBD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" y="96"/>
              <a:ext cx="192" cy="48"/>
            </a:xfrm>
            <a:prstGeom prst="lin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0" name="Line 26">
            <a:extLst>
              <a:ext uri="{FF2B5EF4-FFF2-40B4-BE49-F238E27FC236}">
                <a16:creationId xmlns:a16="http://schemas.microsoft.com/office/drawing/2014/main" id="{D4A90F72-87C1-4AB4-B1B5-2B624F262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406650"/>
            <a:ext cx="0" cy="762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7">
            <a:extLst>
              <a:ext uri="{FF2B5EF4-FFF2-40B4-BE49-F238E27FC236}">
                <a16:creationId xmlns:a16="http://schemas.microsoft.com/office/drawing/2014/main" id="{5F8D03C6-AFC6-4C25-A145-4EC78039E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429000"/>
            <a:ext cx="1143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28">
            <a:extLst>
              <a:ext uri="{FF2B5EF4-FFF2-40B4-BE49-F238E27FC236}">
                <a16:creationId xmlns:a16="http://schemas.microsoft.com/office/drawing/2014/main" id="{8BE3DF99-58BB-431C-A68B-C620DDA3A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2406650"/>
            <a:ext cx="0" cy="762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9">
            <a:extLst>
              <a:ext uri="{FF2B5EF4-FFF2-40B4-BE49-F238E27FC236}">
                <a16:creationId xmlns:a16="http://schemas.microsoft.com/office/drawing/2014/main" id="{A1ADC563-F72F-464C-81AB-47D6505FD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1575" y="2819400"/>
            <a:ext cx="10668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Rectangle 12">
            <a:extLst>
              <a:ext uri="{FF2B5EF4-FFF2-40B4-BE49-F238E27FC236}">
                <a16:creationId xmlns:a16="http://schemas.microsoft.com/office/drawing/2014/main" id="{7347A655-6E8C-471D-BFA0-7FF5120BC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905000" cy="2438400"/>
          </a:xfrm>
          <a:prstGeom prst="rect">
            <a:avLst/>
          </a:prstGeom>
          <a:noFill/>
          <a:ln w="38100" cmpd="sng">
            <a:solidFill>
              <a:schemeClr val="accent2"/>
            </a:solidFill>
            <a:prstDash val="dash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415" name="Rectangle 16">
            <a:extLst>
              <a:ext uri="{FF2B5EF4-FFF2-40B4-BE49-F238E27FC236}">
                <a16:creationId xmlns:a16="http://schemas.microsoft.com/office/drawing/2014/main" id="{C22BC0AB-3DAF-4914-ACE5-6576AF2FC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492375"/>
            <a:ext cx="609600" cy="3048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16416" name="Rectangle 17">
            <a:extLst>
              <a:ext uri="{FF2B5EF4-FFF2-40B4-BE49-F238E27FC236}">
                <a16:creationId xmlns:a16="http://schemas.microsoft.com/office/drawing/2014/main" id="{B6A21C39-50ED-4E23-821E-8191C7D6D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959100"/>
            <a:ext cx="609600" cy="304800"/>
          </a:xfrm>
          <a:prstGeom prst="rect">
            <a:avLst/>
          </a:prstGeom>
          <a:solidFill>
            <a:schemeClr val="accent1"/>
          </a:solidFill>
          <a:ln w="9525" cmpd="sng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6417" name="Group 33">
            <a:extLst>
              <a:ext uri="{FF2B5EF4-FFF2-40B4-BE49-F238E27FC236}">
                <a16:creationId xmlns:a16="http://schemas.microsoft.com/office/drawing/2014/main" id="{BBF0A5C0-795C-4DB9-8745-4BC0056BA5F7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038600"/>
            <a:ext cx="533400" cy="533400"/>
            <a:chOff x="0" y="0"/>
            <a:chExt cx="336" cy="336"/>
          </a:xfrm>
        </p:grpSpPr>
        <p:sp>
          <p:nvSpPr>
            <p:cNvPr id="16418" name="Oval 19">
              <a:extLst>
                <a:ext uri="{FF2B5EF4-FFF2-40B4-BE49-F238E27FC236}">
                  <a16:creationId xmlns:a16="http://schemas.microsoft.com/office/drawing/2014/main" id="{A2518EBE-B4E3-4973-A621-80C175E95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19" name="AutoShape 22">
              <a:extLst>
                <a:ext uri="{FF2B5EF4-FFF2-40B4-BE49-F238E27FC236}">
                  <a16:creationId xmlns:a16="http://schemas.microsoft.com/office/drawing/2014/main" id="{8B187D3C-8739-47C0-A71B-E5D0BE5EE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20" name="AutoShape 23">
              <a:extLst>
                <a:ext uri="{FF2B5EF4-FFF2-40B4-BE49-F238E27FC236}">
                  <a16:creationId xmlns:a16="http://schemas.microsoft.com/office/drawing/2014/main" id="{49981C3B-185A-4C8D-864D-54907B413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16421" name="Group 37">
            <a:extLst>
              <a:ext uri="{FF2B5EF4-FFF2-40B4-BE49-F238E27FC236}">
                <a16:creationId xmlns:a16="http://schemas.microsoft.com/office/drawing/2014/main" id="{87473220-40EC-4253-91EE-6D99D629D00E}"/>
              </a:ext>
            </a:extLst>
          </p:cNvPr>
          <p:cNvGrpSpPr>
            <a:grpSpLocks/>
          </p:cNvGrpSpPr>
          <p:nvPr/>
        </p:nvGrpSpPr>
        <p:grpSpPr bwMode="auto">
          <a:xfrm>
            <a:off x="4391025" y="3429000"/>
            <a:ext cx="533400" cy="533400"/>
            <a:chOff x="0" y="0"/>
            <a:chExt cx="336" cy="336"/>
          </a:xfrm>
        </p:grpSpPr>
        <p:sp>
          <p:nvSpPr>
            <p:cNvPr id="16422" name="Oval 18">
              <a:extLst>
                <a:ext uri="{FF2B5EF4-FFF2-40B4-BE49-F238E27FC236}">
                  <a16:creationId xmlns:a16="http://schemas.microsoft.com/office/drawing/2014/main" id="{2648A138-F8AB-40E9-AB4C-AD7F8F33C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36" cy="336"/>
            </a:xfrm>
            <a:prstGeom prst="ellips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23" name="AutoShape 20">
              <a:extLst>
                <a:ext uri="{FF2B5EF4-FFF2-40B4-BE49-F238E27FC236}">
                  <a16:creationId xmlns:a16="http://schemas.microsoft.com/office/drawing/2014/main" id="{836A5A69-41CC-4AD8-8342-6188E2F8F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24" name="AutoShape 21">
              <a:extLst>
                <a:ext uri="{FF2B5EF4-FFF2-40B4-BE49-F238E27FC236}">
                  <a16:creationId xmlns:a16="http://schemas.microsoft.com/office/drawing/2014/main" id="{B174A18D-817F-46F9-834D-334ECA6D5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"/>
              <a:ext cx="48" cy="48"/>
            </a:xfrm>
            <a:prstGeom prst="flowChartConnector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6425" name="Line 24">
              <a:extLst>
                <a:ext uri="{FF2B5EF4-FFF2-40B4-BE49-F238E27FC236}">
                  <a16:creationId xmlns:a16="http://schemas.microsoft.com/office/drawing/2014/main" id="{1A095C2B-A73E-42C9-A58F-119C454680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" y="96"/>
              <a:ext cx="192" cy="48"/>
            </a:xfrm>
            <a:prstGeom prst="line">
              <a:avLst/>
            </a:prstGeom>
            <a:noFill/>
            <a:ln w="38100" cmpd="sng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6" name="Line 42">
            <a:extLst>
              <a:ext uri="{FF2B5EF4-FFF2-40B4-BE49-F238E27FC236}">
                <a16:creationId xmlns:a16="http://schemas.microsoft.com/office/drawing/2014/main" id="{1A6C94EA-D8A2-4257-A532-ED8CC822D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111500"/>
            <a:ext cx="11430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>
            <a:extLst>
              <a:ext uri="{FF2B5EF4-FFF2-40B4-BE49-F238E27FC236}">
                <a16:creationId xmlns:a16="http://schemas.microsoft.com/office/drawing/2014/main" id="{5B0D91E6-1DD7-47DD-A32E-FBC0BF584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3375" y="2644775"/>
            <a:ext cx="10668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Text Box 44">
            <a:extLst>
              <a:ext uri="{FF2B5EF4-FFF2-40B4-BE49-F238E27FC236}">
                <a16:creationId xmlns:a16="http://schemas.microsoft.com/office/drawing/2014/main" id="{F6293E50-DAF7-4A89-8BE0-EA2B4CD57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906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Một số cách bố trí thiết bị trên bảng điện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7" grpId="0" animBg="1" autoUpdateAnimBg="0"/>
      <p:bldP spid="16388" grpId="0" animBg="1" autoUpdateAnimBg="0"/>
      <p:bldP spid="16398" grpId="0" animBg="1" autoUpdateAnimBg="0"/>
      <p:bldP spid="16399" grpId="0" animBg="1" autoUpdateAnimBg="0"/>
      <p:bldP spid="16400" grpId="0" animBg="1" autoUpdateAnimBg="0"/>
      <p:bldP spid="16414" grpId="0" animBg="1" autoUpdateAnimBg="0"/>
      <p:bldP spid="16415" grpId="0" animBg="1" autoUpdateAnimBg="0"/>
      <p:bldP spid="1641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9979FE2D-BB70-479A-A774-BDD3BA51476B}"/>
              </a:ext>
            </a:extLst>
          </p:cNvPr>
          <p:cNvGrpSpPr>
            <a:grpSpLocks/>
          </p:cNvGrpSpPr>
          <p:nvPr/>
        </p:nvGrpSpPr>
        <p:grpSpPr bwMode="auto">
          <a:xfrm>
            <a:off x="4346575" y="520700"/>
            <a:ext cx="3756025" cy="2157413"/>
            <a:chOff x="0" y="0"/>
            <a:chExt cx="2366" cy="1359"/>
          </a:xfrm>
        </p:grpSpPr>
        <p:sp>
          <p:nvSpPr>
            <p:cNvPr id="17411" name="Line 3">
              <a:extLst>
                <a:ext uri="{FF2B5EF4-FFF2-40B4-BE49-F238E27FC236}">
                  <a16:creationId xmlns:a16="http://schemas.microsoft.com/office/drawing/2014/main" id="{C676A168-C03B-4D52-83B1-64D499BD4C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" y="140"/>
              <a:ext cx="684" cy="7"/>
            </a:xfrm>
            <a:prstGeom prst="line">
              <a:avLst/>
            </a:prstGeom>
            <a:noFill/>
            <a:ln w="28575" cmpd="sng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Line 4">
              <a:extLst>
                <a:ext uri="{FF2B5EF4-FFF2-40B4-BE49-F238E27FC236}">
                  <a16:creationId xmlns:a16="http://schemas.microsoft.com/office/drawing/2014/main" id="{53908095-1C77-4F7C-8711-379E085C36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" y="1212"/>
              <a:ext cx="302" cy="0"/>
            </a:xfrm>
            <a:prstGeom prst="line">
              <a:avLst/>
            </a:prstGeom>
            <a:noFill/>
            <a:ln w="28575" cmpd="sng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3" name="Group 5">
              <a:extLst>
                <a:ext uri="{FF2B5EF4-FFF2-40B4-BE49-F238E27FC236}">
                  <a16:creationId xmlns:a16="http://schemas.microsoft.com/office/drawing/2014/main" id="{1A9159EE-519B-4CC8-8EC1-9D77174D59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2366" cy="1359"/>
              <a:chOff x="0" y="0"/>
              <a:chExt cx="2366" cy="1359"/>
            </a:xfrm>
          </p:grpSpPr>
          <p:sp>
            <p:nvSpPr>
              <p:cNvPr id="17414" name="Oval 6">
                <a:extLst>
                  <a:ext uri="{FF2B5EF4-FFF2-40B4-BE49-F238E27FC236}">
                    <a16:creationId xmlns:a16="http://schemas.microsoft.com/office/drawing/2014/main" id="{17EF2617-3FA8-4219-806E-7D1D6D7C16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 flipV="1">
                <a:off x="2312" y="830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28575" cmpd="sng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5" name="Line 7">
                <a:extLst>
                  <a:ext uri="{FF2B5EF4-FFF2-40B4-BE49-F238E27FC236}">
                    <a16:creationId xmlns:a16="http://schemas.microsoft.com/office/drawing/2014/main" id="{692ADFFC-84DD-44FC-87C4-917E7625E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2"/>
                <a:ext cx="2348" cy="14"/>
              </a:xfrm>
              <a:prstGeom prst="line">
                <a:avLst/>
              </a:prstGeom>
              <a:noFill/>
              <a:ln w="28575" cmpd="sng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6" name="Line 8">
                <a:extLst>
                  <a:ext uri="{FF2B5EF4-FFF2-40B4-BE49-F238E27FC236}">
                    <a16:creationId xmlns:a16="http://schemas.microsoft.com/office/drawing/2014/main" id="{48996383-63E8-4F03-85BF-A68DD6EC65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3" y="0"/>
                <a:ext cx="17" cy="1224"/>
              </a:xfrm>
              <a:prstGeom prst="line">
                <a:avLst/>
              </a:prstGeom>
              <a:noFill/>
              <a:ln w="28575" cmpd="sng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417" name="Group 9">
                <a:extLst>
                  <a:ext uri="{FF2B5EF4-FFF2-40B4-BE49-F238E27FC236}">
                    <a16:creationId xmlns:a16="http://schemas.microsoft.com/office/drawing/2014/main" id="{076ADFA5-0E1A-49E4-8B90-81C59031F7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8" y="143"/>
                <a:ext cx="1908" cy="1216"/>
                <a:chOff x="0" y="0"/>
                <a:chExt cx="1908" cy="1216"/>
              </a:xfrm>
            </p:grpSpPr>
            <p:sp>
              <p:nvSpPr>
                <p:cNvPr id="17418" name="Line 10">
                  <a:extLst>
                    <a:ext uri="{FF2B5EF4-FFF2-40B4-BE49-F238E27FC236}">
                      <a16:creationId xmlns:a16="http://schemas.microsoft.com/office/drawing/2014/main" id="{A7F33D85-E053-4B61-8A1B-118B28946D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99" y="1079"/>
                  <a:ext cx="685" cy="0"/>
                </a:xfrm>
                <a:prstGeom prst="line">
                  <a:avLst/>
                </a:prstGeom>
                <a:noFill/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419" name="Group 11">
                  <a:extLst>
                    <a:ext uri="{FF2B5EF4-FFF2-40B4-BE49-F238E27FC236}">
                      <a16:creationId xmlns:a16="http://schemas.microsoft.com/office/drawing/2014/main" id="{2CA10D5D-DAD0-4A4A-AB56-206F8DE9C62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16" y="555"/>
                  <a:ext cx="301" cy="287"/>
                  <a:chOff x="0" y="0"/>
                  <a:chExt cx="301" cy="287"/>
                </a:xfrm>
              </p:grpSpPr>
              <p:sp>
                <p:nvSpPr>
                  <p:cNvPr id="17420" name="Oval 12">
                    <a:extLst>
                      <a:ext uri="{FF2B5EF4-FFF2-40B4-BE49-F238E27FC236}">
                        <a16:creationId xmlns:a16="http://schemas.microsoft.com/office/drawing/2014/main" id="{5F159898-241D-4138-B015-04E26270D9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01" cy="28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1" name="Oval 13">
                    <a:extLst>
                      <a:ext uri="{FF2B5EF4-FFF2-40B4-BE49-F238E27FC236}">
                        <a16:creationId xmlns:a16="http://schemas.microsoft.com/office/drawing/2014/main" id="{AF2D90AE-F2EF-4586-B2C3-D0E293E2011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4" y="108"/>
                    <a:ext cx="71" cy="67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2" name="Oval 14">
                    <a:extLst>
                      <a:ext uri="{FF2B5EF4-FFF2-40B4-BE49-F238E27FC236}">
                        <a16:creationId xmlns:a16="http://schemas.microsoft.com/office/drawing/2014/main" id="{4B89C37D-D15E-464E-8E34-04EC976AFD6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2" y="112"/>
                    <a:ext cx="71" cy="67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423" name="Group 15">
                  <a:extLst>
                    <a:ext uri="{FF2B5EF4-FFF2-40B4-BE49-F238E27FC236}">
                      <a16:creationId xmlns:a16="http://schemas.microsoft.com/office/drawing/2014/main" id="{B888AAAF-D1F7-41A8-B4A3-3EA9051151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0" y="915"/>
                  <a:ext cx="302" cy="287"/>
                  <a:chOff x="0" y="0"/>
                  <a:chExt cx="302" cy="287"/>
                </a:xfrm>
              </p:grpSpPr>
              <p:sp>
                <p:nvSpPr>
                  <p:cNvPr id="17424" name="Oval 16">
                    <a:extLst>
                      <a:ext uri="{FF2B5EF4-FFF2-40B4-BE49-F238E27FC236}">
                        <a16:creationId xmlns:a16="http://schemas.microsoft.com/office/drawing/2014/main" id="{3BCBCC05-CF30-4413-91DE-02CD2957FD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02" cy="28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5" name="Line 17">
                    <a:extLst>
                      <a:ext uri="{FF2B5EF4-FFF2-40B4-BE49-F238E27FC236}">
                        <a16:creationId xmlns:a16="http://schemas.microsoft.com/office/drawing/2014/main" id="{508AFCDE-35D2-40EC-8C1F-D9335E6405F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" y="144"/>
                    <a:ext cx="151" cy="72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6" name="Oval 18">
                    <a:extLst>
                      <a:ext uri="{FF2B5EF4-FFF2-40B4-BE49-F238E27FC236}">
                        <a16:creationId xmlns:a16="http://schemas.microsoft.com/office/drawing/2014/main" id="{E3D9C56C-01DA-41EA-98EB-F710FBAE34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6" y="110"/>
                    <a:ext cx="71" cy="6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27" name="Oval 19">
                    <a:extLst>
                      <a:ext uri="{FF2B5EF4-FFF2-40B4-BE49-F238E27FC236}">
                        <a16:creationId xmlns:a16="http://schemas.microsoft.com/office/drawing/2014/main" id="{E22C01E1-BF59-4917-993B-CC13DA39F81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" y="111"/>
                    <a:ext cx="71" cy="6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28" name="Line 20">
                  <a:extLst>
                    <a:ext uri="{FF2B5EF4-FFF2-40B4-BE49-F238E27FC236}">
                      <a16:creationId xmlns:a16="http://schemas.microsoft.com/office/drawing/2014/main" id="{16F71C43-757D-4732-986C-CEB3CAF86E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8" y="712"/>
                  <a:ext cx="529" cy="0"/>
                </a:xfrm>
                <a:prstGeom prst="line">
                  <a:avLst/>
                </a:prstGeom>
                <a:noFill/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29" name="Line 21">
                  <a:extLst>
                    <a:ext uri="{FF2B5EF4-FFF2-40B4-BE49-F238E27FC236}">
                      <a16:creationId xmlns:a16="http://schemas.microsoft.com/office/drawing/2014/main" id="{248083CC-CAA7-41AC-9AE3-191D9AA9AE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5" y="1073"/>
                  <a:ext cx="378" cy="0"/>
                </a:xfrm>
                <a:prstGeom prst="line">
                  <a:avLst/>
                </a:prstGeom>
                <a:noFill/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430" name="Group 22">
                  <a:extLst>
                    <a:ext uri="{FF2B5EF4-FFF2-40B4-BE49-F238E27FC236}">
                      <a16:creationId xmlns:a16="http://schemas.microsoft.com/office/drawing/2014/main" id="{F25CC1CA-3A13-43B1-9B24-FDEF9C4516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414" cy="1063"/>
                  <a:chOff x="0" y="0"/>
                  <a:chExt cx="414" cy="1063"/>
                </a:xfrm>
              </p:grpSpPr>
              <p:sp>
                <p:nvSpPr>
                  <p:cNvPr id="17431" name="Line 23">
                    <a:extLst>
                      <a:ext uri="{FF2B5EF4-FFF2-40B4-BE49-F238E27FC236}">
                        <a16:creationId xmlns:a16="http://schemas.microsoft.com/office/drawing/2014/main" id="{D57E4532-97FB-4F71-81C1-AC18FB6C037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" y="353"/>
                    <a:ext cx="134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2" name="Oval 24">
                    <a:extLst>
                      <a:ext uri="{FF2B5EF4-FFF2-40B4-BE49-F238E27FC236}">
                        <a16:creationId xmlns:a16="http://schemas.microsoft.com/office/drawing/2014/main" id="{C07988DF-2B21-49EB-AFAA-7E2D0941CD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0" y="317"/>
                    <a:ext cx="70" cy="69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mpd="sng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3" name="Rectangle 25">
                    <a:extLst>
                      <a:ext uri="{FF2B5EF4-FFF2-40B4-BE49-F238E27FC236}">
                        <a16:creationId xmlns:a16="http://schemas.microsoft.com/office/drawing/2014/main" id="{2192EB8C-505A-467E-A53A-E1EA3C52A73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-54" y="458"/>
                    <a:ext cx="230" cy="121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 cmpd="sng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4" name="Rectangle 26">
                    <a:extLst>
                      <a:ext uri="{FF2B5EF4-FFF2-40B4-BE49-F238E27FC236}">
                        <a16:creationId xmlns:a16="http://schemas.microsoft.com/office/drawing/2014/main" id="{B91AA3B5-ED44-4477-94CA-437CA4D05A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239" y="464"/>
                    <a:ext cx="230" cy="120"/>
                  </a:xfrm>
                  <a:prstGeom prst="rect">
                    <a:avLst/>
                  </a:prstGeom>
                  <a:solidFill>
                    <a:srgbClr val="FFFFFF"/>
                  </a:solidFill>
                  <a:ln w="28575" cmpd="sng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5" name="Line 27">
                    <a:extLst>
                      <a:ext uri="{FF2B5EF4-FFF2-40B4-BE49-F238E27FC236}">
                        <a16:creationId xmlns:a16="http://schemas.microsoft.com/office/drawing/2014/main" id="{75F09E4E-E6C2-4DA6-9C2D-9AC430D8F3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" y="0"/>
                    <a:ext cx="0" cy="359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6" name="Line 28">
                    <a:extLst>
                      <a:ext uri="{FF2B5EF4-FFF2-40B4-BE49-F238E27FC236}">
                        <a16:creationId xmlns:a16="http://schemas.microsoft.com/office/drawing/2014/main" id="{2D7BB045-B990-4776-85EF-78818C8C47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12" y="353"/>
                    <a:ext cx="154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7" name="Line 29">
                    <a:extLst>
                      <a:ext uri="{FF2B5EF4-FFF2-40B4-BE49-F238E27FC236}">
                        <a16:creationId xmlns:a16="http://schemas.microsoft.com/office/drawing/2014/main" id="{B6ECB7AC-9906-470C-895E-BB27A7341B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56" y="357"/>
                    <a:ext cx="0" cy="359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8" name="Line 30">
                    <a:extLst>
                      <a:ext uri="{FF2B5EF4-FFF2-40B4-BE49-F238E27FC236}">
                        <a16:creationId xmlns:a16="http://schemas.microsoft.com/office/drawing/2014/main" id="{364CD311-D76E-45CE-8EC7-EF3F5AAA0CD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" y="345"/>
                    <a:ext cx="0" cy="718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39" name="Line 31">
                  <a:extLst>
                    <a:ext uri="{FF2B5EF4-FFF2-40B4-BE49-F238E27FC236}">
                      <a16:creationId xmlns:a16="http://schemas.microsoft.com/office/drawing/2014/main" id="{CFAAF690-C7FC-4ED6-98F9-7DD23FA069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44" y="712"/>
                  <a:ext cx="864" cy="0"/>
                </a:xfrm>
                <a:prstGeom prst="line">
                  <a:avLst/>
                </a:prstGeom>
                <a:noFill/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7440" name="Group 32">
                  <a:extLst>
                    <a:ext uri="{FF2B5EF4-FFF2-40B4-BE49-F238E27FC236}">
                      <a16:creationId xmlns:a16="http://schemas.microsoft.com/office/drawing/2014/main" id="{9DEE0326-450B-4BE2-8426-436F8C1A06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98" y="929"/>
                  <a:ext cx="301" cy="287"/>
                  <a:chOff x="0" y="0"/>
                  <a:chExt cx="301" cy="287"/>
                </a:xfrm>
              </p:grpSpPr>
              <p:grpSp>
                <p:nvGrpSpPr>
                  <p:cNvPr id="17441" name="Group 33">
                    <a:extLst>
                      <a:ext uri="{FF2B5EF4-FFF2-40B4-BE49-F238E27FC236}">
                        <a16:creationId xmlns:a16="http://schemas.microsoft.com/office/drawing/2014/main" id="{C4CC2E9F-8BD9-4B1C-82C6-36862572172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301" cy="287"/>
                    <a:chOff x="0" y="0"/>
                    <a:chExt cx="301" cy="287"/>
                  </a:xfrm>
                </p:grpSpPr>
                <p:sp>
                  <p:nvSpPr>
                    <p:cNvPr id="17442" name="Oval 34">
                      <a:extLst>
                        <a:ext uri="{FF2B5EF4-FFF2-40B4-BE49-F238E27FC236}">
                          <a16:creationId xmlns:a16="http://schemas.microsoft.com/office/drawing/2014/main" id="{980D475D-CC17-4BCF-B1F7-DBB5ED58C9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301" cy="287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43" name="Line 35">
                      <a:extLst>
                        <a:ext uri="{FF2B5EF4-FFF2-40B4-BE49-F238E27FC236}">
                          <a16:creationId xmlns:a16="http://schemas.microsoft.com/office/drawing/2014/main" id="{40EB1322-280D-4F2F-AC13-D0F76292811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" y="81"/>
                      <a:ext cx="270" cy="134"/>
                    </a:xfrm>
                    <a:prstGeom prst="line">
                      <a:avLst/>
                    </a:prstGeom>
                    <a:noFill/>
                    <a:ln w="285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444" name="Line 36">
                    <a:extLst>
                      <a:ext uri="{FF2B5EF4-FFF2-40B4-BE49-F238E27FC236}">
                        <a16:creationId xmlns:a16="http://schemas.microsoft.com/office/drawing/2014/main" id="{3448F664-5906-4DE6-9004-2401160BAB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" y="18"/>
                    <a:ext cx="131" cy="255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7445" name="Rectangle 37">
            <a:extLst>
              <a:ext uri="{FF2B5EF4-FFF2-40B4-BE49-F238E27FC236}">
                <a16:creationId xmlns:a16="http://schemas.microsoft.com/office/drawing/2014/main" id="{0B93CD7B-1861-458D-B779-28D59EF4F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72000"/>
            <a:ext cx="1676400" cy="197643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46" name="Group 38">
            <a:extLst>
              <a:ext uri="{FF2B5EF4-FFF2-40B4-BE49-F238E27FC236}">
                <a16:creationId xmlns:a16="http://schemas.microsoft.com/office/drawing/2014/main" id="{7BF0B08A-6F94-45F3-9506-AED4B487ED08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3962400"/>
            <a:ext cx="382588" cy="369888"/>
            <a:chOff x="0" y="0"/>
            <a:chExt cx="241" cy="233"/>
          </a:xfrm>
        </p:grpSpPr>
        <p:sp>
          <p:nvSpPr>
            <p:cNvPr id="17447" name="Oval 39">
              <a:extLst>
                <a:ext uri="{FF2B5EF4-FFF2-40B4-BE49-F238E27FC236}">
                  <a16:creationId xmlns:a16="http://schemas.microsoft.com/office/drawing/2014/main" id="{CDCB71AC-AA44-4695-9FF1-87384FA4F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41" cy="233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40">
              <a:extLst>
                <a:ext uri="{FF2B5EF4-FFF2-40B4-BE49-F238E27FC236}">
                  <a16:creationId xmlns:a16="http://schemas.microsoft.com/office/drawing/2014/main" id="{BF4627F4-717F-428E-98C8-1325E6E51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" y="57"/>
              <a:ext cx="208" cy="105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Line 41">
              <a:extLst>
                <a:ext uri="{FF2B5EF4-FFF2-40B4-BE49-F238E27FC236}">
                  <a16:creationId xmlns:a16="http://schemas.microsoft.com/office/drawing/2014/main" id="{10CCC6F6-04C4-41F3-9E06-F76D56A4C8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" y="9"/>
              <a:ext cx="113" cy="216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50" name="Line 42">
            <a:extLst>
              <a:ext uri="{FF2B5EF4-FFF2-40B4-BE49-F238E27FC236}">
                <a16:creationId xmlns:a16="http://schemas.microsoft.com/office/drawing/2014/main" id="{8CA779CB-3F4D-4AFB-B8CA-BABCE67A6C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02613" y="2971800"/>
            <a:ext cx="26987" cy="1006475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>
            <a:extLst>
              <a:ext uri="{FF2B5EF4-FFF2-40B4-BE49-F238E27FC236}">
                <a16:creationId xmlns:a16="http://schemas.microsoft.com/office/drawing/2014/main" id="{9C1F894A-31D6-4EB0-BFD7-799269EB8F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250" y="4711700"/>
            <a:ext cx="6350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>
            <a:extLst>
              <a:ext uri="{FF2B5EF4-FFF2-40B4-BE49-F238E27FC236}">
                <a16:creationId xmlns:a16="http://schemas.microsoft.com/office/drawing/2014/main" id="{7B682B91-45E1-48EF-B4A6-10085358C9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71800"/>
            <a:ext cx="7938" cy="1747838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>
            <a:extLst>
              <a:ext uri="{FF2B5EF4-FFF2-40B4-BE49-F238E27FC236}">
                <a16:creationId xmlns:a16="http://schemas.microsoft.com/office/drawing/2014/main" id="{F5146804-CDBE-46B6-B2EB-41C378268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4538" y="4708525"/>
            <a:ext cx="0" cy="1728788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>
            <a:extLst>
              <a:ext uri="{FF2B5EF4-FFF2-40B4-BE49-F238E27FC236}">
                <a16:creationId xmlns:a16="http://schemas.microsoft.com/office/drawing/2014/main" id="{713D95AD-4A92-4C9F-9FD1-9DAB7DE95A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250" y="6440488"/>
            <a:ext cx="3810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Line 47">
            <a:extLst>
              <a:ext uri="{FF2B5EF4-FFF2-40B4-BE49-F238E27FC236}">
                <a16:creationId xmlns:a16="http://schemas.microsoft.com/office/drawing/2014/main" id="{557DF42F-E114-4EDA-BF0A-743121D27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8613" y="4719638"/>
            <a:ext cx="5080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Line 48">
            <a:extLst>
              <a:ext uri="{FF2B5EF4-FFF2-40B4-BE49-F238E27FC236}">
                <a16:creationId xmlns:a16="http://schemas.microsoft.com/office/drawing/2014/main" id="{3432C87C-8E0A-4B19-91BC-5CDA6366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9725" y="3238500"/>
            <a:ext cx="0" cy="1481138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7" name="Line 49">
            <a:extLst>
              <a:ext uri="{FF2B5EF4-FFF2-40B4-BE49-F238E27FC236}">
                <a16:creationId xmlns:a16="http://schemas.microsoft.com/office/drawing/2014/main" id="{401FB86F-4711-480C-BDD2-AE2D2C70B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1138" y="3124200"/>
            <a:ext cx="17462" cy="1747838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Line 50">
            <a:extLst>
              <a:ext uri="{FF2B5EF4-FFF2-40B4-BE49-F238E27FC236}">
                <a16:creationId xmlns:a16="http://schemas.microsoft.com/office/drawing/2014/main" id="{EF4984DB-B5A1-4547-BF23-E888E2811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5438" y="3238500"/>
            <a:ext cx="394017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9" name="Line 51">
            <a:extLst>
              <a:ext uri="{FF2B5EF4-FFF2-40B4-BE49-F238E27FC236}">
                <a16:creationId xmlns:a16="http://schemas.microsoft.com/office/drawing/2014/main" id="{337F9715-26EE-4C54-B40A-2012EE3AA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1325" y="3238500"/>
            <a:ext cx="0" cy="739775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0" name="Line 52">
            <a:extLst>
              <a:ext uri="{FF2B5EF4-FFF2-40B4-BE49-F238E27FC236}">
                <a16:creationId xmlns:a16="http://schemas.microsoft.com/office/drawing/2014/main" id="{0CC9E3AF-842F-4264-8824-17B9E614DA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438" y="6443663"/>
            <a:ext cx="3810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1" name="Line 53">
            <a:extLst>
              <a:ext uri="{FF2B5EF4-FFF2-40B4-BE49-F238E27FC236}">
                <a16:creationId xmlns:a16="http://schemas.microsoft.com/office/drawing/2014/main" id="{A04E7BE5-6BC9-49D9-A2E3-4A05E5521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325" y="4719638"/>
            <a:ext cx="0" cy="1728787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62" name="Group 54">
            <a:extLst>
              <a:ext uri="{FF2B5EF4-FFF2-40B4-BE49-F238E27FC236}">
                <a16:creationId xmlns:a16="http://schemas.microsoft.com/office/drawing/2014/main" id="{F5E27547-2040-48AB-8D0D-3910FB97A393}"/>
              </a:ext>
            </a:extLst>
          </p:cNvPr>
          <p:cNvGrpSpPr>
            <a:grpSpLocks/>
          </p:cNvGrpSpPr>
          <p:nvPr/>
        </p:nvGrpSpPr>
        <p:grpSpPr bwMode="auto">
          <a:xfrm>
            <a:off x="3397250" y="4953000"/>
            <a:ext cx="1125538" cy="1385888"/>
            <a:chOff x="0" y="0"/>
            <a:chExt cx="709" cy="873"/>
          </a:xfrm>
        </p:grpSpPr>
        <p:grpSp>
          <p:nvGrpSpPr>
            <p:cNvPr id="17463" name="Group 55">
              <a:extLst>
                <a:ext uri="{FF2B5EF4-FFF2-40B4-BE49-F238E27FC236}">
                  <a16:creationId xmlns:a16="http://schemas.microsoft.com/office/drawing/2014/main" id="{B28455AB-A2C6-41C7-A09F-C05EC4AF57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9" y="0"/>
              <a:ext cx="160" cy="480"/>
              <a:chOff x="0" y="0"/>
              <a:chExt cx="160" cy="480"/>
            </a:xfrm>
          </p:grpSpPr>
          <p:sp>
            <p:nvSpPr>
              <p:cNvPr id="17464" name="Rectangle 56">
                <a:extLst>
                  <a:ext uri="{FF2B5EF4-FFF2-40B4-BE49-F238E27FC236}">
                    <a16:creationId xmlns:a16="http://schemas.microsoft.com/office/drawing/2014/main" id="{EAE5CBFE-A728-4969-8ADC-2EC71E8CD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-154" y="159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5" name="Line 57">
                <a:extLst>
                  <a:ext uri="{FF2B5EF4-FFF2-40B4-BE49-F238E27FC236}">
                    <a16:creationId xmlns:a16="http://schemas.microsoft.com/office/drawing/2014/main" id="{0B767F22-E8EA-4A35-A829-87874EA83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" y="0"/>
                <a:ext cx="0" cy="48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66" name="Group 58">
              <a:extLst>
                <a:ext uri="{FF2B5EF4-FFF2-40B4-BE49-F238E27FC236}">
                  <a16:creationId xmlns:a16="http://schemas.microsoft.com/office/drawing/2014/main" id="{CB59FB4B-EC29-46BE-8759-6DE66648EB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" y="0"/>
              <a:ext cx="160" cy="480"/>
              <a:chOff x="0" y="0"/>
              <a:chExt cx="160" cy="480"/>
            </a:xfrm>
          </p:grpSpPr>
          <p:sp>
            <p:nvSpPr>
              <p:cNvPr id="17467" name="Rectangle 59">
                <a:extLst>
                  <a:ext uri="{FF2B5EF4-FFF2-40B4-BE49-F238E27FC236}">
                    <a16:creationId xmlns:a16="http://schemas.microsoft.com/office/drawing/2014/main" id="{16825CC7-067C-404A-A068-BD6BFAF32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-154" y="154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8" name="Line 60">
                <a:extLst>
                  <a:ext uri="{FF2B5EF4-FFF2-40B4-BE49-F238E27FC236}">
                    <a16:creationId xmlns:a16="http://schemas.microsoft.com/office/drawing/2014/main" id="{7523F14A-6701-4300-8BBD-51FE0E23C7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" y="0"/>
                <a:ext cx="0" cy="48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69" name="Group 61">
              <a:extLst>
                <a:ext uri="{FF2B5EF4-FFF2-40B4-BE49-F238E27FC236}">
                  <a16:creationId xmlns:a16="http://schemas.microsoft.com/office/drawing/2014/main" id="{CAF7A48C-7FC0-46A4-A805-7B69336A19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58"/>
              <a:ext cx="320" cy="311"/>
              <a:chOff x="0" y="0"/>
              <a:chExt cx="320" cy="311"/>
            </a:xfrm>
          </p:grpSpPr>
          <p:sp>
            <p:nvSpPr>
              <p:cNvPr id="17470" name="Oval 62">
                <a:extLst>
                  <a:ext uri="{FF2B5EF4-FFF2-40B4-BE49-F238E27FC236}">
                    <a16:creationId xmlns:a16="http://schemas.microsoft.com/office/drawing/2014/main" id="{6E899253-35D3-41F4-8196-AD8D09B0A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20" cy="311"/>
              </a:xfrm>
              <a:prstGeom prst="ellipse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1" name="Oval 63">
                <a:extLst>
                  <a:ext uri="{FF2B5EF4-FFF2-40B4-BE49-F238E27FC236}">
                    <a16:creationId xmlns:a16="http://schemas.microsoft.com/office/drawing/2014/main" id="{D158C9C2-0D40-4DD7-AA7B-346BD7907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" y="42"/>
                <a:ext cx="80" cy="78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Oval 64">
                <a:extLst>
                  <a:ext uri="{FF2B5EF4-FFF2-40B4-BE49-F238E27FC236}">
                    <a16:creationId xmlns:a16="http://schemas.microsoft.com/office/drawing/2014/main" id="{94CDA5B9-AD62-4CE5-AF34-9CB661118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" y="185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73" name="Group 65">
              <a:extLst>
                <a:ext uri="{FF2B5EF4-FFF2-40B4-BE49-F238E27FC236}">
                  <a16:creationId xmlns:a16="http://schemas.microsoft.com/office/drawing/2014/main" id="{175AA9C9-03DB-44C4-9081-04B24BEF8A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" y="562"/>
              <a:ext cx="321" cy="311"/>
              <a:chOff x="0" y="0"/>
              <a:chExt cx="321" cy="311"/>
            </a:xfrm>
          </p:grpSpPr>
          <p:sp>
            <p:nvSpPr>
              <p:cNvPr id="17474" name="Oval 66">
                <a:extLst>
                  <a:ext uri="{FF2B5EF4-FFF2-40B4-BE49-F238E27FC236}">
                    <a16:creationId xmlns:a16="http://schemas.microsoft.com/office/drawing/2014/main" id="{2CF5E4C1-4184-4CF2-AC45-D91A29D3F5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21" cy="311"/>
              </a:xfrm>
              <a:prstGeom prst="ellipse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5" name="Line 67">
                <a:extLst>
                  <a:ext uri="{FF2B5EF4-FFF2-40B4-BE49-F238E27FC236}">
                    <a16:creationId xmlns:a16="http://schemas.microsoft.com/office/drawing/2014/main" id="{035C3BEE-A3F7-4214-964E-8671833660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1" y="78"/>
                <a:ext cx="80" cy="156"/>
              </a:xfrm>
              <a:prstGeom prst="line">
                <a:avLst/>
              </a:pr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6" name="Oval 68">
                <a:extLst>
                  <a:ext uri="{FF2B5EF4-FFF2-40B4-BE49-F238E27FC236}">
                    <a16:creationId xmlns:a16="http://schemas.microsoft.com/office/drawing/2014/main" id="{746242CC-F1DA-4435-88D2-30D9C8D72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" y="28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7" name="Oval 69">
                <a:extLst>
                  <a:ext uri="{FF2B5EF4-FFF2-40B4-BE49-F238E27FC236}">
                    <a16:creationId xmlns:a16="http://schemas.microsoft.com/office/drawing/2014/main" id="{6DC446AE-AC49-4C21-9917-6D85F8A16B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" y="199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478" name="Oval 70">
            <a:extLst>
              <a:ext uri="{FF2B5EF4-FFF2-40B4-BE49-F238E27FC236}">
                <a16:creationId xmlns:a16="http://schemas.microsoft.com/office/drawing/2014/main" id="{E69AE4C4-98A6-4117-BFDB-9DE2467AA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791075"/>
            <a:ext cx="125413" cy="123825"/>
          </a:xfrm>
          <a:prstGeom prst="ellipse">
            <a:avLst/>
          </a:prstGeom>
          <a:solidFill>
            <a:srgbClr val="FF0000"/>
          </a:solidFill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79" name="Oval 71">
            <a:extLst>
              <a:ext uri="{FF2B5EF4-FFF2-40B4-BE49-F238E27FC236}">
                <a16:creationId xmlns:a16="http://schemas.microsoft.com/office/drawing/2014/main" id="{C23C87C0-E3E5-4034-9A6C-7F475301E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5600"/>
            <a:ext cx="125413" cy="122238"/>
          </a:xfrm>
          <a:prstGeom prst="ellipse">
            <a:avLst/>
          </a:prstGeom>
          <a:solidFill>
            <a:srgbClr val="0000FF"/>
          </a:solidFill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80" name="Group 72">
            <a:extLst>
              <a:ext uri="{FF2B5EF4-FFF2-40B4-BE49-F238E27FC236}">
                <a16:creationId xmlns:a16="http://schemas.microsoft.com/office/drawing/2014/main" id="{B2F7E89E-6443-44A8-BEEF-60825FFA0087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971800"/>
            <a:ext cx="5943600" cy="130175"/>
            <a:chOff x="0" y="0"/>
            <a:chExt cx="336" cy="78"/>
          </a:xfrm>
        </p:grpSpPr>
        <p:sp>
          <p:nvSpPr>
            <p:cNvPr id="17481" name="Line 73">
              <a:extLst>
                <a:ext uri="{FF2B5EF4-FFF2-40B4-BE49-F238E27FC236}">
                  <a16:creationId xmlns:a16="http://schemas.microsoft.com/office/drawing/2014/main" id="{245DA894-279E-4DE6-AA0C-C28F23CBE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78"/>
              <a:ext cx="336" cy="0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Line 74">
              <a:extLst>
                <a:ext uri="{FF2B5EF4-FFF2-40B4-BE49-F238E27FC236}">
                  <a16:creationId xmlns:a16="http://schemas.microsoft.com/office/drawing/2014/main" id="{F496AA75-7810-4712-93B0-911A6EA555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336" cy="0"/>
            </a:xfrm>
            <a:prstGeom prst="line">
              <a:avLst/>
            </a:prstGeom>
            <a:noFill/>
            <a:ln w="28575" cmpd="sng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83" name="Text Box 75">
            <a:extLst>
              <a:ext uri="{FF2B5EF4-FFF2-40B4-BE49-F238E27FC236}">
                <a16:creationId xmlns:a16="http://schemas.microsoft.com/office/drawing/2014/main" id="{36D151D7-6431-4A0D-BC1B-DDADF8A8F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819400"/>
            <a:ext cx="609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7484" name="Line 76">
            <a:extLst>
              <a:ext uri="{FF2B5EF4-FFF2-40B4-BE49-F238E27FC236}">
                <a16:creationId xmlns:a16="http://schemas.microsoft.com/office/drawing/2014/main" id="{5B2D9B82-7785-422C-898E-732D2257F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8075" y="4857750"/>
            <a:ext cx="3810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5" name="Line 77">
            <a:extLst>
              <a:ext uri="{FF2B5EF4-FFF2-40B4-BE49-F238E27FC236}">
                <a16:creationId xmlns:a16="http://schemas.microsoft.com/office/drawing/2014/main" id="{ECD0765C-8664-4C80-8EEB-B206E2865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0" y="4857750"/>
            <a:ext cx="228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6" name="Line 78">
            <a:extLst>
              <a:ext uri="{FF2B5EF4-FFF2-40B4-BE49-F238E27FC236}">
                <a16:creationId xmlns:a16="http://schemas.microsoft.com/office/drawing/2014/main" id="{B39F2144-1A21-46C5-9E68-FAC67F16B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4425" y="4845050"/>
            <a:ext cx="0" cy="111125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7" name="Line 79">
            <a:extLst>
              <a:ext uri="{FF2B5EF4-FFF2-40B4-BE49-F238E27FC236}">
                <a16:creationId xmlns:a16="http://schemas.microsoft.com/office/drawing/2014/main" id="{0DD5A03D-7D92-4093-A651-04B4FA6A54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0138" y="6194425"/>
            <a:ext cx="0" cy="246063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8" name="Line 80">
            <a:extLst>
              <a:ext uri="{FF2B5EF4-FFF2-40B4-BE49-F238E27FC236}">
                <a16:creationId xmlns:a16="http://schemas.microsoft.com/office/drawing/2014/main" id="{A5B77F58-C82C-44B1-A616-FDABF14013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438" y="4843463"/>
            <a:ext cx="0" cy="111125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9" name="Line 81">
            <a:extLst>
              <a:ext uri="{FF2B5EF4-FFF2-40B4-BE49-F238E27FC236}">
                <a16:creationId xmlns:a16="http://schemas.microsoft.com/office/drawing/2014/main" id="{EB737058-A1C4-45BA-8547-0568EAB1E24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6725" y="6202363"/>
            <a:ext cx="0" cy="246062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0" name="Line 82">
            <a:extLst>
              <a:ext uri="{FF2B5EF4-FFF2-40B4-BE49-F238E27FC236}">
                <a16:creationId xmlns:a16="http://schemas.microsoft.com/office/drawing/2014/main" id="{89976CAC-C984-477D-8568-D510EBE3C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6575" y="749300"/>
            <a:ext cx="4187825" cy="127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1" name="Line 83">
            <a:extLst>
              <a:ext uri="{FF2B5EF4-FFF2-40B4-BE49-F238E27FC236}">
                <a16:creationId xmlns:a16="http://schemas.microsoft.com/office/drawing/2014/main" id="{EC7A31E0-9572-4CEE-A22A-FA4C2991A0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32425" y="720725"/>
            <a:ext cx="3175" cy="587375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2" name="Line 84">
            <a:extLst>
              <a:ext uri="{FF2B5EF4-FFF2-40B4-BE49-F238E27FC236}">
                <a16:creationId xmlns:a16="http://schemas.microsoft.com/office/drawing/2014/main" id="{BF8626C1-E77E-4E32-B27E-4B65A3808F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07025" y="1308100"/>
            <a:ext cx="24447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3" name="Line 85">
            <a:extLst>
              <a:ext uri="{FF2B5EF4-FFF2-40B4-BE49-F238E27FC236}">
                <a16:creationId xmlns:a16="http://schemas.microsoft.com/office/drawing/2014/main" id="{A9CE2827-332D-46F2-A112-05A1D5F01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1295400"/>
            <a:ext cx="0" cy="569913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4" name="Line 86">
            <a:extLst>
              <a:ext uri="{FF2B5EF4-FFF2-40B4-BE49-F238E27FC236}">
                <a16:creationId xmlns:a16="http://schemas.microsoft.com/office/drawing/2014/main" id="{9815091F-2D16-4FAE-89C3-3E637C752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6100" y="1879600"/>
            <a:ext cx="839788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5" name="Line 87">
            <a:extLst>
              <a:ext uri="{FF2B5EF4-FFF2-40B4-BE49-F238E27FC236}">
                <a16:creationId xmlns:a16="http://schemas.microsoft.com/office/drawing/2014/main" id="{01BFE0CB-6B64-4F18-A8B9-0B77E41B0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0" y="1879600"/>
            <a:ext cx="1319213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6" name="Oval 88">
            <a:extLst>
              <a:ext uri="{FF2B5EF4-FFF2-40B4-BE49-F238E27FC236}">
                <a16:creationId xmlns:a16="http://schemas.microsoft.com/office/drawing/2014/main" id="{C1DCB811-BED2-4229-B79A-AFBE2F99D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1250950"/>
            <a:ext cx="111125" cy="109538"/>
          </a:xfrm>
          <a:prstGeom prst="ellipse">
            <a:avLst/>
          </a:prstGeom>
          <a:solidFill>
            <a:srgbClr val="FF0000"/>
          </a:solidFill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97" name="Line 89">
            <a:extLst>
              <a:ext uri="{FF2B5EF4-FFF2-40B4-BE49-F238E27FC236}">
                <a16:creationId xmlns:a16="http://schemas.microsoft.com/office/drawing/2014/main" id="{133C9434-E5CF-4506-8ABA-FDF09E2FBC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9375" y="1308100"/>
            <a:ext cx="2635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8" name="Line 90">
            <a:extLst>
              <a:ext uri="{FF2B5EF4-FFF2-40B4-BE49-F238E27FC236}">
                <a16:creationId xmlns:a16="http://schemas.microsoft.com/office/drawing/2014/main" id="{D6236F50-02E5-4D9F-8A0D-8BBFC2BD1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8900" y="1292225"/>
            <a:ext cx="0" cy="1139825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99" name="Line 91">
            <a:extLst>
              <a:ext uri="{FF2B5EF4-FFF2-40B4-BE49-F238E27FC236}">
                <a16:creationId xmlns:a16="http://schemas.microsoft.com/office/drawing/2014/main" id="{D8C1D74B-437E-4762-9873-2EA782A27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3025" y="2444750"/>
            <a:ext cx="4794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00" name="Line 92">
            <a:extLst>
              <a:ext uri="{FF2B5EF4-FFF2-40B4-BE49-F238E27FC236}">
                <a16:creationId xmlns:a16="http://schemas.microsoft.com/office/drawing/2014/main" id="{9B100BFD-68E1-4229-898A-A005DDB0F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6450" y="2451100"/>
            <a:ext cx="60007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01" name="Line 93">
            <a:extLst>
              <a:ext uri="{FF2B5EF4-FFF2-40B4-BE49-F238E27FC236}">
                <a16:creationId xmlns:a16="http://schemas.microsoft.com/office/drawing/2014/main" id="{36FB8CDF-F391-4C32-9D18-5E18724A75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2300" y="2460625"/>
            <a:ext cx="1087438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02" name="Line 94">
            <a:extLst>
              <a:ext uri="{FF2B5EF4-FFF2-40B4-BE49-F238E27FC236}">
                <a16:creationId xmlns:a16="http://schemas.microsoft.com/office/drawing/2014/main" id="{4EF58C71-5268-4EF0-9673-022A09C1EF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48625" y="520700"/>
            <a:ext cx="26988" cy="194310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03" name="Oval 95">
            <a:extLst>
              <a:ext uri="{FF2B5EF4-FFF2-40B4-BE49-F238E27FC236}">
                <a16:creationId xmlns:a16="http://schemas.microsoft.com/office/drawing/2014/main" id="{7080E319-396F-4476-A3C8-30DE9D38F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828800"/>
            <a:ext cx="112713" cy="107950"/>
          </a:xfrm>
          <a:prstGeom prst="ellipse">
            <a:avLst/>
          </a:prstGeom>
          <a:solidFill>
            <a:srgbClr val="0000FF"/>
          </a:solidFill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504" name="Line 96">
            <a:extLst>
              <a:ext uri="{FF2B5EF4-FFF2-40B4-BE49-F238E27FC236}">
                <a16:creationId xmlns:a16="http://schemas.microsoft.com/office/drawing/2014/main" id="{D29D9C65-739E-4B56-8EC0-B0D218B505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33400"/>
            <a:ext cx="4343400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05" name="Text Box 97">
            <a:extLst>
              <a:ext uri="{FF2B5EF4-FFF2-40B4-BE49-F238E27FC236}">
                <a16:creationId xmlns:a16="http://schemas.microsoft.com/office/drawing/2014/main" id="{6BA4236A-A367-4E81-B33F-F24FFDC35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810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200" b="1">
                <a:latin typeface="Arial" panose="020B0604020202020204" pitchFamily="34" charset="0"/>
              </a:rPr>
              <a:t>O</a:t>
            </a:r>
            <a:br>
              <a:rPr lang="en-US" altLang="en-US" sz="1200" b="1">
                <a:latin typeface="Arial" panose="020B0604020202020204" pitchFamily="34" charset="0"/>
              </a:rPr>
            </a:br>
            <a:r>
              <a:rPr lang="en-US" altLang="en-US" sz="12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7506" name="Text Box 98">
            <a:extLst>
              <a:ext uri="{FF2B5EF4-FFF2-40B4-BE49-F238E27FC236}">
                <a16:creationId xmlns:a16="http://schemas.microsoft.com/office/drawing/2014/main" id="{4A509A4D-3742-4980-B75F-DC467EDB6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3505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33CC"/>
                </a:solidFill>
              </a:rPr>
              <a:t> Bước 4: Vẽ đường dây dẫn điện theo sơ đồ nguyên lý</a:t>
            </a:r>
          </a:p>
        </p:txBody>
      </p:sp>
      <p:sp>
        <p:nvSpPr>
          <p:cNvPr id="17507" name="Line 99">
            <a:extLst>
              <a:ext uri="{FF2B5EF4-FFF2-40B4-BE49-F238E27FC236}">
                <a16:creationId xmlns:a16="http://schemas.microsoft.com/office/drawing/2014/main" id="{82133C44-D559-4768-9C55-6D52D83AA0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943600"/>
            <a:ext cx="76200" cy="15240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08" name="Text Box 100">
            <a:extLst>
              <a:ext uri="{FF2B5EF4-FFF2-40B4-BE49-F238E27FC236}">
                <a16:creationId xmlns:a16="http://schemas.microsoft.com/office/drawing/2014/main" id="{0DADA47E-4C64-4C54-8B63-41AFB8705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3716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</a:rPr>
              <a:t>Sơ đồ nguyên lý</a:t>
            </a:r>
          </a:p>
        </p:txBody>
      </p:sp>
      <p:pic>
        <p:nvPicPr>
          <p:cNvPr id="17509" name="Picture 101" descr="Digit 120">
            <a:extLst>
              <a:ext uri="{FF2B5EF4-FFF2-40B4-BE49-F238E27FC236}">
                <a16:creationId xmlns:a16="http://schemas.microsoft.com/office/drawing/2014/main" id="{DD9040DF-157D-41F1-8522-749D309F6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113463"/>
            <a:ext cx="1676400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1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7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17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1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17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10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1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1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000"/>
                                        <p:tgtEl>
                                          <p:spTgt spid="1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1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1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10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1000"/>
                                        <p:tgtEl>
                                          <p:spTgt spid="1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1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10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10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0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10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500"/>
                                        <p:tgtEl>
                                          <p:spTgt spid="1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0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>
            <a:extLst>
              <a:ext uri="{FF2B5EF4-FFF2-40B4-BE49-F238E27FC236}">
                <a16:creationId xmlns:a16="http://schemas.microsoft.com/office/drawing/2014/main" id="{EDB68FBC-DB9D-46CB-8657-AB9322FBC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81200"/>
            <a:ext cx="7620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</a:rPr>
              <a:t>Quy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trình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đặt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như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thế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nào</a:t>
            </a:r>
            <a:r>
              <a:rPr lang="en-US" altLang="en-US" sz="36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3663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2C00BBE1-D7B4-4986-B906-A9B89A9E0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C3338199-AB0A-42C6-A54A-64D68E20E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3200400" cy="6057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.VnTime" pitchFamily="2" charset="0"/>
            </a:endParaRP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CFBB2491-0582-4BC1-B187-826ABA4C3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D1C998C3-7661-4B23-984B-6658F95CE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E7854C1C-BA02-4EEB-8D9F-4505B4684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1) </a:t>
            </a:r>
            <a:r>
              <a:rPr lang="en-US" altLang="en-US" sz="1800" b="1" dirty="0" err="1">
                <a:solidFill>
                  <a:srgbClr val="000066"/>
                </a:solidFill>
              </a:rPr>
              <a:t>Tìm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hiểu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chức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năng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của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1800" b="1" dirty="0">
                <a:solidFill>
                  <a:srgbClr val="000066"/>
                </a:solidFill>
              </a:rPr>
              <a:t> :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7324F28D-C98B-42E8-BCF5-3C308AF1C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336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2) </a:t>
            </a:r>
            <a:r>
              <a:rPr lang="en-US" altLang="en-US" sz="1800" b="1" dirty="0" err="1">
                <a:solidFill>
                  <a:srgbClr val="000066"/>
                </a:solidFill>
              </a:rPr>
              <a:t>Vẽ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sơ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đồ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lắp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đặt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mạch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điên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C817C886-6726-4315-BA1A-1B814997D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/>
              <a:t>a. </a:t>
            </a:r>
            <a:r>
              <a:rPr lang="en-US" altLang="en-US" sz="1800" b="1" dirty="0" err="1"/>
              <a:t>Tìm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hiểu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sơ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đồ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nguyên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lí</a:t>
            </a:r>
            <a:endParaRPr lang="en-US" altLang="en-US" sz="1800" b="1" dirty="0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433852DA-06B3-4DD6-8CF8-67819D597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/>
              <a:t>b. </a:t>
            </a:r>
            <a:r>
              <a:rPr lang="en-US" altLang="en-US" sz="1800" b="1" dirty="0" err="1"/>
              <a:t>Vẽ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sơ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đồ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lắp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đặt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mạch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điện</a:t>
            </a:r>
            <a:endParaRPr lang="en-US" altLang="en-US" sz="1800" b="1" dirty="0"/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EDB68FBC-DB9D-46CB-8657-AB9322FBC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3) </a:t>
            </a:r>
            <a:r>
              <a:rPr lang="en-US" altLang="en-US" sz="1800" b="1" dirty="0" err="1">
                <a:solidFill>
                  <a:srgbClr val="000066"/>
                </a:solidFill>
              </a:rPr>
              <a:t>Lắp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đặt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mạch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sp>
        <p:nvSpPr>
          <p:cNvPr id="19471" name="Text Box 15">
            <a:extLst>
              <a:ext uri="{FF2B5EF4-FFF2-40B4-BE49-F238E27FC236}">
                <a16:creationId xmlns:a16="http://schemas.microsoft.com/office/drawing/2014/main" id="{4938CF15-40DE-444F-BE79-BDFB9CBE4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838200"/>
            <a:ext cx="2057400" cy="466725"/>
          </a:xfrm>
          <a:prstGeom prst="rect">
            <a:avLst/>
          </a:prstGeom>
          <a:solidFill>
            <a:srgbClr val="00FFFF"/>
          </a:solidFill>
          <a:ln w="9525" cmpd="sng">
            <a:solidFill>
              <a:srgbClr val="00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 QUY TRÌNH</a:t>
            </a:r>
          </a:p>
        </p:txBody>
      </p:sp>
      <p:sp>
        <p:nvSpPr>
          <p:cNvPr id="19472" name="Rectangle 21">
            <a:extLst>
              <a:ext uri="{FF2B5EF4-FFF2-40B4-BE49-F238E27FC236}">
                <a16:creationId xmlns:a16="http://schemas.microsoft.com/office/drawing/2014/main" id="{4432DE3A-3A4B-4DD9-9B3B-130E99C27F2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81400" y="1905000"/>
            <a:ext cx="762000" cy="1511300"/>
          </a:xfrm>
          <a:prstGeom prst="rect">
            <a:avLst/>
          </a:prstGeom>
          <a:solidFill>
            <a:srgbClr val="99FFCC"/>
          </a:solidFill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66"/>
                </a:solidFill>
              </a:rPr>
              <a:t>Vạch 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dấu</a:t>
            </a:r>
          </a:p>
        </p:txBody>
      </p:sp>
      <p:sp>
        <p:nvSpPr>
          <p:cNvPr id="19473" name="Rectangle 22">
            <a:extLst>
              <a:ext uri="{FF2B5EF4-FFF2-40B4-BE49-F238E27FC236}">
                <a16:creationId xmlns:a16="http://schemas.microsoft.com/office/drawing/2014/main" id="{00D6EC73-5C49-4B44-9E48-8D0F1FA1903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24400" y="1905000"/>
            <a:ext cx="762000" cy="1511300"/>
          </a:xfrm>
          <a:prstGeom prst="rect">
            <a:avLst/>
          </a:prstGeom>
          <a:solidFill>
            <a:srgbClr val="99FFCC"/>
          </a:solidFill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66"/>
                </a:solidFill>
              </a:rPr>
              <a:t>Khoan 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lỗ 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bảng 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điện</a:t>
            </a:r>
          </a:p>
        </p:txBody>
      </p:sp>
      <p:sp>
        <p:nvSpPr>
          <p:cNvPr id="19474" name="Rectangle 23">
            <a:extLst>
              <a:ext uri="{FF2B5EF4-FFF2-40B4-BE49-F238E27FC236}">
                <a16:creationId xmlns:a16="http://schemas.microsoft.com/office/drawing/2014/main" id="{F9CA0B53-7AD7-4514-8864-724EFB8D35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91200" y="1905000"/>
            <a:ext cx="762000" cy="1511300"/>
          </a:xfrm>
          <a:prstGeom prst="rect">
            <a:avLst/>
          </a:prstGeom>
          <a:solidFill>
            <a:srgbClr val="99FFCC"/>
          </a:solidFill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66"/>
                </a:solidFill>
              </a:rPr>
              <a:t>Nối dây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TBĐ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của BĐ</a:t>
            </a:r>
          </a:p>
        </p:txBody>
      </p:sp>
      <p:sp>
        <p:nvSpPr>
          <p:cNvPr id="19475" name="Rectangle 24">
            <a:extLst>
              <a:ext uri="{FF2B5EF4-FFF2-40B4-BE49-F238E27FC236}">
                <a16:creationId xmlns:a16="http://schemas.microsoft.com/office/drawing/2014/main" id="{516548A7-AEDB-4022-8F88-2EA82B46974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10400" y="1905000"/>
            <a:ext cx="762000" cy="1511300"/>
          </a:xfrm>
          <a:prstGeom prst="rect">
            <a:avLst/>
          </a:prstGeom>
          <a:solidFill>
            <a:srgbClr val="99FFCC"/>
          </a:solidFill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66"/>
                </a:solidFill>
              </a:rPr>
              <a:t>Lắp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TBĐ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vào BĐ</a:t>
            </a:r>
          </a:p>
        </p:txBody>
      </p:sp>
      <p:sp>
        <p:nvSpPr>
          <p:cNvPr id="19476" name="Rectangle 25">
            <a:extLst>
              <a:ext uri="{FF2B5EF4-FFF2-40B4-BE49-F238E27FC236}">
                <a16:creationId xmlns:a16="http://schemas.microsoft.com/office/drawing/2014/main" id="{8A15F4C7-C5DF-4C96-91C0-AC104546522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153400" y="1828800"/>
            <a:ext cx="762000" cy="1511300"/>
          </a:xfrm>
          <a:prstGeom prst="rect">
            <a:avLst/>
          </a:prstGeom>
          <a:solidFill>
            <a:srgbClr val="99FFCC"/>
          </a:solidFill>
          <a:ln w="9525" cmpd="sng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66"/>
                </a:solidFill>
              </a:rPr>
              <a:t>Kiểm</a:t>
            </a:r>
          </a:p>
          <a:p>
            <a:pPr algn="ctr"/>
            <a:r>
              <a:rPr lang="en-US" altLang="en-US" sz="1800">
                <a:solidFill>
                  <a:srgbClr val="FF0066"/>
                </a:solidFill>
              </a:rPr>
              <a:t> tra</a:t>
            </a:r>
          </a:p>
        </p:txBody>
      </p:sp>
      <p:sp>
        <p:nvSpPr>
          <p:cNvPr id="19477" name="Rectangle 20">
            <a:extLst>
              <a:ext uri="{FF2B5EF4-FFF2-40B4-BE49-F238E27FC236}">
                <a16:creationId xmlns:a16="http://schemas.microsoft.com/office/drawing/2014/main" id="{AF385543-9235-4FA3-B7F6-10A7F7C1C0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581400" y="1905000"/>
            <a:ext cx="762000" cy="15113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9478" name="Rectangle 26">
            <a:extLst>
              <a:ext uri="{FF2B5EF4-FFF2-40B4-BE49-F238E27FC236}">
                <a16:creationId xmlns:a16="http://schemas.microsoft.com/office/drawing/2014/main" id="{06EF2A4D-B0FA-4BA3-BB6C-00C3898B5E1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24400" y="1905000"/>
            <a:ext cx="762000" cy="15113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9479" name="Rectangle 27">
            <a:extLst>
              <a:ext uri="{FF2B5EF4-FFF2-40B4-BE49-F238E27FC236}">
                <a16:creationId xmlns:a16="http://schemas.microsoft.com/office/drawing/2014/main" id="{B85BF663-AA68-490F-8311-215CFEC2D7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791200" y="1905000"/>
            <a:ext cx="762000" cy="15113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9480" name="Rectangle 28">
            <a:extLst>
              <a:ext uri="{FF2B5EF4-FFF2-40B4-BE49-F238E27FC236}">
                <a16:creationId xmlns:a16="http://schemas.microsoft.com/office/drawing/2014/main" id="{BA5E54BD-C986-4CD9-AB5B-072DB0580B6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10400" y="1905000"/>
            <a:ext cx="762000" cy="15113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9481" name="Rectangle 29">
            <a:extLst>
              <a:ext uri="{FF2B5EF4-FFF2-40B4-BE49-F238E27FC236}">
                <a16:creationId xmlns:a16="http://schemas.microsoft.com/office/drawing/2014/main" id="{0A7F80BD-ED9D-44D9-A20C-3111E7DAF67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153400" y="1905000"/>
            <a:ext cx="762000" cy="15113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9482" name="Line 30">
            <a:extLst>
              <a:ext uri="{FF2B5EF4-FFF2-40B4-BE49-F238E27FC236}">
                <a16:creationId xmlns:a16="http://schemas.microsoft.com/office/drawing/2014/main" id="{8FDDDD8E-4822-479E-A051-DF715EAB3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590800"/>
            <a:ext cx="381000" cy="0"/>
          </a:xfrm>
          <a:prstGeom prst="line">
            <a:avLst/>
          </a:prstGeom>
          <a:noFill/>
          <a:ln w="57150" cmpd="sng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31">
            <a:extLst>
              <a:ext uri="{FF2B5EF4-FFF2-40B4-BE49-F238E27FC236}">
                <a16:creationId xmlns:a16="http://schemas.microsoft.com/office/drawing/2014/main" id="{1B76C56A-1355-4E7B-A1DB-6508967F9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590800"/>
            <a:ext cx="304800" cy="0"/>
          </a:xfrm>
          <a:prstGeom prst="line">
            <a:avLst/>
          </a:prstGeom>
          <a:noFill/>
          <a:ln w="57150" cmpd="sng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32">
            <a:extLst>
              <a:ext uri="{FF2B5EF4-FFF2-40B4-BE49-F238E27FC236}">
                <a16:creationId xmlns:a16="http://schemas.microsoft.com/office/drawing/2014/main" id="{FFB38408-B1BD-4E4D-8D92-E77161B690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590800"/>
            <a:ext cx="457200" cy="0"/>
          </a:xfrm>
          <a:prstGeom prst="line">
            <a:avLst/>
          </a:prstGeom>
          <a:noFill/>
          <a:ln w="57150" cmpd="sng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33">
            <a:extLst>
              <a:ext uri="{FF2B5EF4-FFF2-40B4-BE49-F238E27FC236}">
                <a16:creationId xmlns:a16="http://schemas.microsoft.com/office/drawing/2014/main" id="{2A3FA62E-AB7F-4575-8E05-9ADC795EE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2590800"/>
            <a:ext cx="381000" cy="0"/>
          </a:xfrm>
          <a:prstGeom prst="line">
            <a:avLst/>
          </a:prstGeom>
          <a:noFill/>
          <a:ln w="57150" cmpd="sng">
            <a:solidFill>
              <a:srgbClr val="0066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8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2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0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utoUpdateAnimBg="0"/>
      <p:bldP spid="19471" grpId="0" animBg="1" autoUpdateAnimBg="0"/>
      <p:bldP spid="19472" grpId="0" animBg="1" autoUpdateAnimBg="0"/>
      <p:bldP spid="19473" grpId="0" animBg="1" autoUpdateAnimBg="0"/>
      <p:bldP spid="19474" grpId="0" animBg="1" autoUpdateAnimBg="0"/>
      <p:bldP spid="19475" grpId="0" animBg="1" autoUpdateAnimBg="0"/>
      <p:bldP spid="19476" grpId="0" animBg="1" autoUpdateAnimBg="0"/>
      <p:bldP spid="19477" grpId="0" animBg="1" autoUpdateAnimBg="0"/>
      <p:bldP spid="19477" grpId="1" animBg="1" autoUpdateAnimBg="0"/>
      <p:bldP spid="19478" grpId="0" animBg="1" autoUpdateAnimBg="0"/>
      <p:bldP spid="19478" grpId="1" animBg="1" autoUpdateAnimBg="0"/>
      <p:bldP spid="19479" grpId="0" animBg="1" autoUpdateAnimBg="0"/>
      <p:bldP spid="19479" grpId="1" animBg="1" autoUpdateAnimBg="0"/>
      <p:bldP spid="19480" grpId="0" animBg="1" autoUpdateAnimBg="0"/>
      <p:bldP spid="19480" grpId="1" animBg="1" autoUpdateAnimBg="0"/>
      <p:bldP spid="19481" grpId="0" animBg="1" autoUpdateAnimBg="0"/>
      <p:bldP spid="19481" grpId="1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33A7F12D-99B2-4147-A982-8CB0B07CC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076450"/>
            <a:ext cx="2895600" cy="3581400"/>
          </a:xfrm>
          <a:prstGeom prst="rect">
            <a:avLst/>
          </a:prstGeom>
          <a:solidFill>
            <a:srgbClr val="FFCCFF"/>
          </a:solidFill>
          <a:ln w="38100" cmpd="sng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21507" name="Group 3">
            <a:extLst>
              <a:ext uri="{FF2B5EF4-FFF2-40B4-BE49-F238E27FC236}">
                <a16:creationId xmlns:a16="http://schemas.microsoft.com/office/drawing/2014/main" id="{BD806364-64E1-4977-AA25-289294A35793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362200"/>
            <a:ext cx="2114550" cy="2743200"/>
            <a:chOff x="0" y="0"/>
            <a:chExt cx="1332" cy="1728"/>
          </a:xfrm>
        </p:grpSpPr>
        <p:sp>
          <p:nvSpPr>
            <p:cNvPr id="21508" name="Rectangle 5">
              <a:extLst>
                <a:ext uri="{FF2B5EF4-FFF2-40B4-BE49-F238E27FC236}">
                  <a16:creationId xmlns:a16="http://schemas.microsoft.com/office/drawing/2014/main" id="{241C330B-ED53-4EB9-BCA8-36FE3C1BB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" y="144"/>
              <a:ext cx="384" cy="672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1509" name="Rectangle 6">
              <a:extLst>
                <a:ext uri="{FF2B5EF4-FFF2-40B4-BE49-F238E27FC236}">
                  <a16:creationId xmlns:a16="http://schemas.microsoft.com/office/drawing/2014/main" id="{25D2D33F-0C77-407C-9542-BB44001F7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" y="144"/>
              <a:ext cx="384" cy="672"/>
            </a:xfrm>
            <a:prstGeom prst="rect">
              <a:avLst/>
            </a:prstGeom>
            <a:solidFill>
              <a:schemeClr val="accent1"/>
            </a:solidFill>
            <a:ln w="3810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1510" name="Oval 7">
              <a:extLst>
                <a:ext uri="{FF2B5EF4-FFF2-40B4-BE49-F238E27FC236}">
                  <a16:creationId xmlns:a16="http://schemas.microsoft.com/office/drawing/2014/main" id="{473C896D-80FA-4E96-B5E2-65EE1CAD3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" y="1152"/>
              <a:ext cx="576" cy="576"/>
            </a:xfrm>
            <a:prstGeom prst="ellipse">
              <a:avLst/>
            </a:prstGeom>
            <a:solidFill>
              <a:schemeClr val="accent1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1511" name="AutoShape 8">
              <a:extLst>
                <a:ext uri="{FF2B5EF4-FFF2-40B4-BE49-F238E27FC236}">
                  <a16:creationId xmlns:a16="http://schemas.microsoft.com/office/drawing/2014/main" id="{5C4D56C0-A6C7-4B1D-979D-CB97E40EF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" y="1380"/>
              <a:ext cx="96" cy="108"/>
            </a:xfrm>
            <a:prstGeom prst="flowChartConnector">
              <a:avLst/>
            </a:prstGeom>
            <a:solidFill>
              <a:schemeClr val="accent1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21512" name="AutoShape 9">
              <a:extLst>
                <a:ext uri="{FF2B5EF4-FFF2-40B4-BE49-F238E27FC236}">
                  <a16:creationId xmlns:a16="http://schemas.microsoft.com/office/drawing/2014/main" id="{4FA8323D-D15F-48FA-A8C6-B2A744789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" y="1380"/>
              <a:ext cx="96" cy="108"/>
            </a:xfrm>
            <a:prstGeom prst="flowChartConnector">
              <a:avLst/>
            </a:prstGeom>
            <a:solidFill>
              <a:schemeClr val="accent1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1800">
                <a:latin typeface="Times New Roman" panose="02020603050405020304" pitchFamily="18" charset="0"/>
              </a:endParaRPr>
            </a:p>
          </p:txBody>
        </p:sp>
        <p:grpSp>
          <p:nvGrpSpPr>
            <p:cNvPr id="21513" name="Group 9">
              <a:extLst>
                <a:ext uri="{FF2B5EF4-FFF2-40B4-BE49-F238E27FC236}">
                  <a16:creationId xmlns:a16="http://schemas.microsoft.com/office/drawing/2014/main" id="{EAB5B0DE-B288-47EB-9F84-EF67C29A87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52"/>
              <a:ext cx="576" cy="576"/>
              <a:chOff x="0" y="0"/>
              <a:chExt cx="576" cy="576"/>
            </a:xfrm>
          </p:grpSpPr>
          <p:sp>
            <p:nvSpPr>
              <p:cNvPr id="21514" name="Oval 11">
                <a:extLst>
                  <a:ext uri="{FF2B5EF4-FFF2-40B4-BE49-F238E27FC236}">
                    <a16:creationId xmlns:a16="http://schemas.microsoft.com/office/drawing/2014/main" id="{9343D386-B5CF-4DA8-A4A3-22095FFFDB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" cy="576"/>
              </a:xfrm>
              <a:prstGeom prst="ellipse">
                <a:avLst/>
              </a:prstGeom>
              <a:solidFill>
                <a:schemeClr val="accent1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15" name="AutoShape 12">
                <a:extLst>
                  <a:ext uri="{FF2B5EF4-FFF2-40B4-BE49-F238E27FC236}">
                    <a16:creationId xmlns:a16="http://schemas.microsoft.com/office/drawing/2014/main" id="{A1C36131-32CF-4AAB-88E3-04B191380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40"/>
                <a:ext cx="96" cy="108"/>
              </a:xfrm>
              <a:prstGeom prst="flowChartConnector">
                <a:avLst/>
              </a:prstGeom>
              <a:solidFill>
                <a:schemeClr val="accent1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16" name="AutoShape 13">
                <a:extLst>
                  <a:ext uri="{FF2B5EF4-FFF2-40B4-BE49-F238E27FC236}">
                    <a16:creationId xmlns:a16="http://schemas.microsoft.com/office/drawing/2014/main" id="{BB3C1B08-8875-474F-A958-B906E804F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240"/>
                <a:ext cx="96" cy="108"/>
              </a:xfrm>
              <a:prstGeom prst="flowChartConnector">
                <a:avLst/>
              </a:prstGeom>
              <a:solidFill>
                <a:schemeClr val="accent1"/>
              </a:solidFill>
              <a:ln w="3810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17" name="Line 14">
                <a:extLst>
                  <a:ext uri="{FF2B5EF4-FFF2-40B4-BE49-F238E27FC236}">
                    <a16:creationId xmlns:a16="http://schemas.microsoft.com/office/drawing/2014/main" id="{5726DD07-26AE-4EEA-B039-52B8DC2D1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0" y="96"/>
                <a:ext cx="240" cy="144"/>
              </a:xfrm>
              <a:prstGeom prst="line">
                <a:avLst/>
              </a:prstGeom>
              <a:noFill/>
              <a:ln w="5715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8" name="Line 15">
              <a:extLst>
                <a:ext uri="{FF2B5EF4-FFF2-40B4-BE49-F238E27FC236}">
                  <a16:creationId xmlns:a16="http://schemas.microsoft.com/office/drawing/2014/main" id="{F995114D-DC7F-4F6A-9432-5AC55E91F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" y="0"/>
              <a:ext cx="0" cy="96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16">
              <a:extLst>
                <a:ext uri="{FF2B5EF4-FFF2-40B4-BE49-F238E27FC236}">
                  <a16:creationId xmlns:a16="http://schemas.microsoft.com/office/drawing/2014/main" id="{04245AFA-5F28-493B-9201-67A0729E0F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2" y="0"/>
              <a:ext cx="0" cy="96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0" name="Line 17">
            <a:extLst>
              <a:ext uri="{FF2B5EF4-FFF2-40B4-BE49-F238E27FC236}">
                <a16:creationId xmlns:a16="http://schemas.microsoft.com/office/drawing/2014/main" id="{2225AE0E-CED2-4210-B48A-BEFE8DBF17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3650" y="1543050"/>
            <a:ext cx="0" cy="4724400"/>
          </a:xfrm>
          <a:prstGeom prst="line">
            <a:avLst/>
          </a:prstGeom>
          <a:noFill/>
          <a:ln w="38100" cmpd="sng">
            <a:solidFill>
              <a:schemeClr val="tx1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21" name="Group 17">
            <a:extLst>
              <a:ext uri="{FF2B5EF4-FFF2-40B4-BE49-F238E27FC236}">
                <a16:creationId xmlns:a16="http://schemas.microsoft.com/office/drawing/2014/main" id="{B055CCD5-5175-40C0-87B6-0C911F8C9F2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076450"/>
            <a:ext cx="685800" cy="3581400"/>
            <a:chOff x="0" y="0"/>
            <a:chExt cx="432" cy="2256"/>
          </a:xfrm>
        </p:grpSpPr>
        <p:grpSp>
          <p:nvGrpSpPr>
            <p:cNvPr id="21522" name="Group 18">
              <a:extLst>
                <a:ext uri="{FF2B5EF4-FFF2-40B4-BE49-F238E27FC236}">
                  <a16:creationId xmlns:a16="http://schemas.microsoft.com/office/drawing/2014/main" id="{EDFEB664-D2B5-4B32-8A75-84969FC388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32" cy="384"/>
              <a:chOff x="0" y="0"/>
              <a:chExt cx="432" cy="384"/>
            </a:xfrm>
          </p:grpSpPr>
          <p:sp>
            <p:nvSpPr>
              <p:cNvPr id="21523" name="Line 23">
                <a:extLst>
                  <a:ext uri="{FF2B5EF4-FFF2-40B4-BE49-F238E27FC236}">
                    <a16:creationId xmlns:a16="http://schemas.microsoft.com/office/drawing/2014/main" id="{E37BBAAA-5ED5-4F83-85AA-7592869D6D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0" y="384"/>
                <a:ext cx="432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4" name="Line 24">
                <a:extLst>
                  <a:ext uri="{FF2B5EF4-FFF2-40B4-BE49-F238E27FC236}">
                    <a16:creationId xmlns:a16="http://schemas.microsoft.com/office/drawing/2014/main" id="{68405A31-6F4F-4D7B-B45C-B67DF7330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432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5" name="Line 25">
                <a:extLst>
                  <a:ext uri="{FF2B5EF4-FFF2-40B4-BE49-F238E27FC236}">
                    <a16:creationId xmlns:a16="http://schemas.microsoft.com/office/drawing/2014/main" id="{5F737133-B096-438E-9921-09A64F691B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0"/>
                <a:ext cx="0" cy="384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6" name="Text Box 26">
                <a:extLst>
                  <a:ext uri="{FF2B5EF4-FFF2-40B4-BE49-F238E27FC236}">
                    <a16:creationId xmlns:a16="http://schemas.microsoft.com/office/drawing/2014/main" id="{5089995F-387C-4C64-A9BF-666DDFB805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>
                    <a:latin typeface="Times New Roman" panose="02020603050405020304" pitchFamily="18" charset="0"/>
                  </a:rPr>
                  <a:t>h</a:t>
                </a:r>
              </a:p>
            </p:txBody>
          </p:sp>
        </p:grpSp>
        <p:grpSp>
          <p:nvGrpSpPr>
            <p:cNvPr id="21527" name="Group 23">
              <a:extLst>
                <a:ext uri="{FF2B5EF4-FFF2-40B4-BE49-F238E27FC236}">
                  <a16:creationId xmlns:a16="http://schemas.microsoft.com/office/drawing/2014/main" id="{4930F88B-BCCC-4643-9CBE-60971A52F8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008"/>
              <a:ext cx="432" cy="384"/>
              <a:chOff x="0" y="0"/>
              <a:chExt cx="432" cy="384"/>
            </a:xfrm>
          </p:grpSpPr>
          <p:sp>
            <p:nvSpPr>
              <p:cNvPr id="21528" name="Line 28">
                <a:extLst>
                  <a:ext uri="{FF2B5EF4-FFF2-40B4-BE49-F238E27FC236}">
                    <a16:creationId xmlns:a16="http://schemas.microsoft.com/office/drawing/2014/main" id="{C1DFF43D-B24A-412A-BF81-21F1A30972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432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Line 29">
                <a:extLst>
                  <a:ext uri="{FF2B5EF4-FFF2-40B4-BE49-F238E27FC236}">
                    <a16:creationId xmlns:a16="http://schemas.microsoft.com/office/drawing/2014/main" id="{20429BC2-24E0-4AD0-8FB7-997F34E7B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0" y="384"/>
                <a:ext cx="432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Line 30">
                <a:extLst>
                  <a:ext uri="{FF2B5EF4-FFF2-40B4-BE49-F238E27FC236}">
                    <a16:creationId xmlns:a16="http://schemas.microsoft.com/office/drawing/2014/main" id="{646BE644-1C03-4B1E-8440-444BF66267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0"/>
                <a:ext cx="0" cy="384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1" name="Text Box 31">
                <a:extLst>
                  <a:ext uri="{FF2B5EF4-FFF2-40B4-BE49-F238E27FC236}">
                    <a16:creationId xmlns:a16="http://schemas.microsoft.com/office/drawing/2014/main" id="{515488D0-FDB5-40CF-92DE-CE532A92F4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>
                    <a:latin typeface="Times New Roman" panose="02020603050405020304" pitchFamily="18" charset="0"/>
                  </a:rPr>
                  <a:t>h</a:t>
                </a:r>
              </a:p>
            </p:txBody>
          </p:sp>
        </p:grpSp>
        <p:grpSp>
          <p:nvGrpSpPr>
            <p:cNvPr id="21532" name="Group 28">
              <a:extLst>
                <a:ext uri="{FF2B5EF4-FFF2-40B4-BE49-F238E27FC236}">
                  <a16:creationId xmlns:a16="http://schemas.microsoft.com/office/drawing/2014/main" id="{8EEBE01F-3840-4FD0-B65F-F52965DE7D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872"/>
              <a:ext cx="432" cy="384"/>
              <a:chOff x="0" y="0"/>
              <a:chExt cx="432" cy="384"/>
            </a:xfrm>
          </p:grpSpPr>
          <p:sp>
            <p:nvSpPr>
              <p:cNvPr id="21533" name="Line 33">
                <a:extLst>
                  <a:ext uri="{FF2B5EF4-FFF2-40B4-BE49-F238E27FC236}">
                    <a16:creationId xmlns:a16="http://schemas.microsoft.com/office/drawing/2014/main" id="{5913C601-5478-425C-9D60-94C50FB408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432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4" name="Line 34">
                <a:extLst>
                  <a:ext uri="{FF2B5EF4-FFF2-40B4-BE49-F238E27FC236}">
                    <a16:creationId xmlns:a16="http://schemas.microsoft.com/office/drawing/2014/main" id="{CE350882-550B-4299-A7E0-AB9B3C054A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0" y="384"/>
                <a:ext cx="432" cy="0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5" name="Line 35">
                <a:extLst>
                  <a:ext uri="{FF2B5EF4-FFF2-40B4-BE49-F238E27FC236}">
                    <a16:creationId xmlns:a16="http://schemas.microsoft.com/office/drawing/2014/main" id="{F9447F6D-FD19-47E5-B692-0F3C2A1B45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0"/>
                <a:ext cx="0" cy="384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Text Box 36">
                <a:extLst>
                  <a:ext uri="{FF2B5EF4-FFF2-40B4-BE49-F238E27FC236}">
                    <a16:creationId xmlns:a16="http://schemas.microsoft.com/office/drawing/2014/main" id="{FC67A135-A6EA-4EB1-9F88-A779E3837F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1">
                    <a:latin typeface="Times New Roman" panose="02020603050405020304" pitchFamily="18" charset="0"/>
                  </a:rPr>
                  <a:t>h</a:t>
                </a:r>
              </a:p>
            </p:txBody>
          </p:sp>
        </p:grpSp>
      </p:grpSp>
      <p:grpSp>
        <p:nvGrpSpPr>
          <p:cNvPr id="21537" name="Group 33">
            <a:extLst>
              <a:ext uri="{FF2B5EF4-FFF2-40B4-BE49-F238E27FC236}">
                <a16:creationId xmlns:a16="http://schemas.microsoft.com/office/drawing/2014/main" id="{87BFD66C-EAAC-4E2B-9DE1-8C7A14863D10}"/>
              </a:ext>
            </a:extLst>
          </p:cNvPr>
          <p:cNvGrpSpPr>
            <a:grpSpLocks/>
          </p:cNvGrpSpPr>
          <p:nvPr/>
        </p:nvGrpSpPr>
        <p:grpSpPr bwMode="auto">
          <a:xfrm>
            <a:off x="706438" y="1243013"/>
            <a:ext cx="4873625" cy="5426075"/>
            <a:chOff x="0" y="0"/>
            <a:chExt cx="3070" cy="3418"/>
          </a:xfrm>
        </p:grpSpPr>
        <p:grpSp>
          <p:nvGrpSpPr>
            <p:cNvPr id="21538" name="Group 34">
              <a:extLst>
                <a:ext uri="{FF2B5EF4-FFF2-40B4-BE49-F238E27FC236}">
                  <a16:creationId xmlns:a16="http://schemas.microsoft.com/office/drawing/2014/main" id="{1FFD0F5D-5264-498F-AE65-42BCCDAB48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5" y="0"/>
              <a:ext cx="1355" cy="515"/>
              <a:chOff x="0" y="0"/>
              <a:chExt cx="1355" cy="515"/>
            </a:xfrm>
          </p:grpSpPr>
          <p:sp>
            <p:nvSpPr>
              <p:cNvPr id="21539" name="Text Box 19">
                <a:extLst>
                  <a:ext uri="{FF2B5EF4-FFF2-40B4-BE49-F238E27FC236}">
                    <a16:creationId xmlns:a16="http://schemas.microsoft.com/office/drawing/2014/main" id="{36D65CD1-F0D8-45F1-9B46-9DCEB7D77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355" cy="269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800" b="1">
                    <a:latin typeface="Times New Roman" panose="02020603050405020304" pitchFamily="18" charset="0"/>
                  </a:rPr>
                  <a:t>Bảng điện</a:t>
                </a:r>
              </a:p>
            </p:txBody>
          </p:sp>
          <p:sp>
            <p:nvSpPr>
              <p:cNvPr id="21540" name="Line 20">
                <a:extLst>
                  <a:ext uri="{FF2B5EF4-FFF2-40B4-BE49-F238E27FC236}">
                    <a16:creationId xmlns:a16="http://schemas.microsoft.com/office/drawing/2014/main" id="{53E5027E-0755-42B9-8F7F-B4E83EF6A5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" y="275"/>
                <a:ext cx="0" cy="240"/>
              </a:xfrm>
              <a:prstGeom prst="lin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41" name="Text Box 38">
              <a:extLst>
                <a:ext uri="{FF2B5EF4-FFF2-40B4-BE49-F238E27FC236}">
                  <a16:creationId xmlns:a16="http://schemas.microsoft.com/office/drawing/2014/main" id="{094E2078-294F-4208-BCD0-66C3B7D96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013"/>
              <a:ext cx="912" cy="26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b="1">
                  <a:latin typeface="Times New Roman" panose="02020603050405020304" pitchFamily="18" charset="0"/>
                </a:rPr>
                <a:t>Ổ điện</a:t>
              </a:r>
            </a:p>
          </p:txBody>
        </p:sp>
        <p:sp>
          <p:nvSpPr>
            <p:cNvPr id="21542" name="Text Box 39">
              <a:extLst>
                <a:ext uri="{FF2B5EF4-FFF2-40B4-BE49-F238E27FC236}">
                  <a16:creationId xmlns:a16="http://schemas.microsoft.com/office/drawing/2014/main" id="{F88815E8-54D8-4333-9468-B3A38F69EA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30"/>
              <a:ext cx="1008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pitchFamily="18" charset="0"/>
                </a:rPr>
                <a:t>C</a:t>
              </a:r>
              <a:r>
                <a:rPr lang="en-US" altLang="en-US" sz="1800" b="1">
                  <a:latin typeface="Times New Roman" panose="02020603050405020304" pitchFamily="18" charset="0"/>
                </a:rPr>
                <a:t>ông tắc</a:t>
              </a:r>
            </a:p>
          </p:txBody>
        </p:sp>
        <p:sp>
          <p:nvSpPr>
            <p:cNvPr id="21543" name="Text Box 40">
              <a:extLst>
                <a:ext uri="{FF2B5EF4-FFF2-40B4-BE49-F238E27FC236}">
                  <a16:creationId xmlns:a16="http://schemas.microsoft.com/office/drawing/2014/main" id="{1E454220-8C46-45A5-BD40-719313E19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" y="1"/>
              <a:ext cx="912" cy="26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b="1">
                  <a:latin typeface="Times New Roman" panose="02020603050405020304" pitchFamily="18" charset="0"/>
                </a:rPr>
                <a:t>Cầu chì</a:t>
              </a:r>
            </a:p>
          </p:txBody>
        </p:sp>
        <p:sp>
          <p:nvSpPr>
            <p:cNvPr id="21544" name="Line 41">
              <a:extLst>
                <a:ext uri="{FF2B5EF4-FFF2-40B4-BE49-F238E27FC236}">
                  <a16:creationId xmlns:a16="http://schemas.microsoft.com/office/drawing/2014/main" id="{E6A4B4AB-1655-4C7E-91C9-9C993E9B8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" y="289"/>
              <a:ext cx="550" cy="54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Line 42">
              <a:extLst>
                <a:ext uri="{FF2B5EF4-FFF2-40B4-BE49-F238E27FC236}">
                  <a16:creationId xmlns:a16="http://schemas.microsoft.com/office/drawing/2014/main" id="{7D670887-24BE-4C72-9469-360F07556F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6" y="289"/>
              <a:ext cx="160" cy="54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Line 43">
              <a:extLst>
                <a:ext uri="{FF2B5EF4-FFF2-40B4-BE49-F238E27FC236}">
                  <a16:creationId xmlns:a16="http://schemas.microsoft.com/office/drawing/2014/main" id="{B9CC2F1E-355B-47F5-A566-87AF1FC17F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2458"/>
              <a:ext cx="240" cy="672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Line 44">
              <a:extLst>
                <a:ext uri="{FF2B5EF4-FFF2-40B4-BE49-F238E27FC236}">
                  <a16:creationId xmlns:a16="http://schemas.microsoft.com/office/drawing/2014/main" id="{D9FF157D-4F1D-4231-9ADF-66FCA42898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32" y="2437"/>
              <a:ext cx="48" cy="57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8" name="Text Box 45">
            <a:extLst>
              <a:ext uri="{FF2B5EF4-FFF2-40B4-BE49-F238E27FC236}">
                <a16:creationId xmlns:a16="http://schemas.microsoft.com/office/drawing/2014/main" id="{3A3B9141-A848-4051-AE47-990BFB0E4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3622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1549" name="Text Box 46">
            <a:extLst>
              <a:ext uri="{FF2B5EF4-FFF2-40B4-BE49-F238E27FC236}">
                <a16:creationId xmlns:a16="http://schemas.microsoft.com/office/drawing/2014/main" id="{FA5E41A2-09B9-4551-AAC6-9E1ACDA81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38163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>
                <a:latin typeface="Times New Roman" panose="02020603050405020304" pitchFamily="18" charset="0"/>
              </a:rPr>
              <a:t>1. Vẽ trục đối xứng của bảng điện .</a:t>
            </a:r>
          </a:p>
        </p:txBody>
      </p:sp>
      <p:sp>
        <p:nvSpPr>
          <p:cNvPr id="21550" name="Text Box 47">
            <a:extLst>
              <a:ext uri="{FF2B5EF4-FFF2-40B4-BE49-F238E27FC236}">
                <a16:creationId xmlns:a16="http://schemas.microsoft.com/office/drawing/2014/main" id="{2F7D6067-FC45-4973-BE3D-532C03BB6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52800"/>
            <a:ext cx="38100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>
                <a:latin typeface="Times New Roman" panose="02020603050405020304" pitchFamily="18" charset="0"/>
              </a:rPr>
              <a:t>2. Đặt thiết bị lên bảng điện ngay ngắn, cân đối vả theo thứ tự cầu chì, công tắc, ổ lấy điện .</a:t>
            </a:r>
          </a:p>
        </p:txBody>
      </p:sp>
      <p:sp>
        <p:nvSpPr>
          <p:cNvPr id="21551" name="Text Box 48">
            <a:extLst>
              <a:ext uri="{FF2B5EF4-FFF2-40B4-BE49-F238E27FC236}">
                <a16:creationId xmlns:a16="http://schemas.microsoft.com/office/drawing/2014/main" id="{439CC30F-100A-4589-A576-919CE38C0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05400"/>
            <a:ext cx="3810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500">
                <a:latin typeface="Times New Roman" panose="02020603050405020304" pitchFamily="18" charset="0"/>
              </a:rPr>
              <a:t>3. Cuối cùng lấy dấu lỗ bắt vít, đi dây</a:t>
            </a:r>
          </a:p>
        </p:txBody>
      </p:sp>
      <p:sp>
        <p:nvSpPr>
          <p:cNvPr id="21552" name="Text Box 55" descr="Parchment">
            <a:extLst>
              <a:ext uri="{FF2B5EF4-FFF2-40B4-BE49-F238E27FC236}">
                <a16:creationId xmlns:a16="http://schemas.microsoft.com/office/drawing/2014/main" id="{C84ED748-1033-4198-A065-D790FA85F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925" y="333375"/>
            <a:ext cx="9177338" cy="5588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cmpd="sng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VẠCH DẤU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9" grpId="0" build="p" autoUpdateAnimBg="0"/>
      <p:bldP spid="21550" grpId="0" autoUpdateAnimBg="0"/>
      <p:bldP spid="2155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 descr="Walnut">
            <a:extLst>
              <a:ext uri="{FF2B5EF4-FFF2-40B4-BE49-F238E27FC236}">
                <a16:creationId xmlns:a16="http://schemas.microsoft.com/office/drawing/2014/main" id="{2B7387AE-9D98-4B26-B107-5895DE53C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2531" name="Oval 3">
            <a:extLst>
              <a:ext uri="{FF2B5EF4-FFF2-40B4-BE49-F238E27FC236}">
                <a16:creationId xmlns:a16="http://schemas.microsoft.com/office/drawing/2014/main" id="{3FC92575-915E-4D6D-8D61-D98AE0423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 descr="Oak">
            <a:extLst>
              <a:ext uri="{FF2B5EF4-FFF2-40B4-BE49-F238E27FC236}">
                <a16:creationId xmlns:a16="http://schemas.microsoft.com/office/drawing/2014/main" id="{38AD3875-1AE0-4185-9E84-B68AFBC5E14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43300" y="1409700"/>
            <a:ext cx="5791200" cy="4191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cmpd="sng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9E8642A7-81A1-4544-ABC3-81DB2BCD0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29050"/>
            <a:ext cx="1162050" cy="152400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B585E8EC-2AF8-4E8A-94DA-9787630AC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104900"/>
            <a:ext cx="704850" cy="173355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A4C6AA90-6C63-490A-B089-CCDF391E1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48050"/>
            <a:ext cx="1828800" cy="2590800"/>
          </a:xfrm>
          <a:prstGeom prst="roundRect">
            <a:avLst>
              <a:gd name="adj" fmla="val 7292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AutoShape 8">
            <a:extLst>
              <a:ext uri="{FF2B5EF4-FFF2-40B4-BE49-F238E27FC236}">
                <a16:creationId xmlns:a16="http://schemas.microsoft.com/office/drawing/2014/main" id="{9C2FCC45-2D8C-4887-99AB-48C8D9669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066800"/>
            <a:ext cx="704850" cy="173355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10991339-DE9E-4934-ADB2-436FF8B2F9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752600"/>
            <a:ext cx="685800" cy="0"/>
          </a:xfrm>
          <a:prstGeom prst="line">
            <a:avLst/>
          </a:prstGeom>
          <a:noFill/>
          <a:ln w="5715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B5295A00-1EAD-4258-8BEF-E715D35AD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752600"/>
            <a:ext cx="838200" cy="0"/>
          </a:xfrm>
          <a:prstGeom prst="line">
            <a:avLst/>
          </a:prstGeom>
          <a:noFill/>
          <a:ln w="5715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ECB50ED2-D989-44FB-8168-CC5071863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3100" y="1752600"/>
            <a:ext cx="1143000" cy="0"/>
          </a:xfrm>
          <a:prstGeom prst="line">
            <a:avLst/>
          </a:prstGeom>
          <a:noFill/>
          <a:ln w="5715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8F8049DE-FB1A-4319-90D3-1D7D8ABF1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609600"/>
            <a:ext cx="0" cy="457200"/>
          </a:xfrm>
          <a:prstGeom prst="line">
            <a:avLst/>
          </a:prstGeom>
          <a:noFill/>
          <a:ln w="3810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DB3EB347-C44A-4FE6-AA75-7C7CA9279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609600"/>
            <a:ext cx="0" cy="457200"/>
          </a:xfrm>
          <a:prstGeom prst="line">
            <a:avLst/>
          </a:prstGeom>
          <a:noFill/>
          <a:ln w="3810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22D824B5-E5C4-4060-A9EE-C79A58D35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4648200"/>
            <a:ext cx="457200" cy="0"/>
          </a:xfrm>
          <a:prstGeom prst="line">
            <a:avLst/>
          </a:prstGeom>
          <a:noFill/>
          <a:ln w="5715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543" name="Group 15">
            <a:extLst>
              <a:ext uri="{FF2B5EF4-FFF2-40B4-BE49-F238E27FC236}">
                <a16:creationId xmlns:a16="http://schemas.microsoft.com/office/drawing/2014/main" id="{290A80E8-3ADD-465F-8128-08A826A2E3B5}"/>
              </a:ext>
            </a:extLst>
          </p:cNvPr>
          <p:cNvGrpSpPr>
            <a:grpSpLocks/>
          </p:cNvGrpSpPr>
          <p:nvPr/>
        </p:nvGrpSpPr>
        <p:grpSpPr bwMode="auto">
          <a:xfrm>
            <a:off x="6743700" y="1143000"/>
            <a:ext cx="685800" cy="1828800"/>
            <a:chOff x="0" y="0"/>
            <a:chExt cx="432" cy="1152"/>
          </a:xfrm>
        </p:grpSpPr>
        <p:grpSp>
          <p:nvGrpSpPr>
            <p:cNvPr id="22544" name="Group 16">
              <a:extLst>
                <a:ext uri="{FF2B5EF4-FFF2-40B4-BE49-F238E27FC236}">
                  <a16:creationId xmlns:a16="http://schemas.microsoft.com/office/drawing/2014/main" id="{D9C972B3-D0BC-45C9-BB14-B731C2283C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"/>
              <a:ext cx="432" cy="1104"/>
              <a:chOff x="0" y="0"/>
              <a:chExt cx="432" cy="1104"/>
            </a:xfrm>
          </p:grpSpPr>
          <p:sp>
            <p:nvSpPr>
              <p:cNvPr id="22545" name="AutoShape 17">
                <a:extLst>
                  <a:ext uri="{FF2B5EF4-FFF2-40B4-BE49-F238E27FC236}">
                    <a16:creationId xmlns:a16="http://schemas.microsoft.com/office/drawing/2014/main" id="{61C78B77-2D2F-4D92-9351-BEBF79981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12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EDF6F7"/>
              </a:solidFill>
              <a:ln w="317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  <a:contourClr>
                  <a:srgbClr val="EDF6F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2546" name="AutoShape 18">
                <a:extLst>
                  <a:ext uri="{FF2B5EF4-FFF2-40B4-BE49-F238E27FC236}">
                    <a16:creationId xmlns:a16="http://schemas.microsoft.com/office/drawing/2014/main" id="{A0361689-3C8C-435C-9A71-7F78C9358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60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DDDDDD"/>
              </a:solidFill>
              <a:ln w="3175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117088" dir="19163922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7" name="Line 19">
              <a:extLst>
                <a:ext uri="{FF2B5EF4-FFF2-40B4-BE49-F238E27FC236}">
                  <a16:creationId xmlns:a16="http://schemas.microsoft.com/office/drawing/2014/main" id="{0E1AC7E4-412B-4DF5-BA7A-90D5A774E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0"/>
              <a:ext cx="144" cy="0"/>
            </a:xfrm>
            <a:prstGeom prst="line">
              <a:avLst/>
            </a:prstGeom>
            <a:noFill/>
            <a:ln w="9525" cmpd="sng">
              <a:solidFill>
                <a:schemeClr val="tx2"/>
              </a:solidFill>
              <a:round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grpSp>
        <p:nvGrpSpPr>
          <p:cNvPr id="22548" name="Group 20">
            <a:extLst>
              <a:ext uri="{FF2B5EF4-FFF2-40B4-BE49-F238E27FC236}">
                <a16:creationId xmlns:a16="http://schemas.microsoft.com/office/drawing/2014/main" id="{32EB0737-74CD-4C48-8603-6A65FA22AA74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990600"/>
            <a:ext cx="685800" cy="1828800"/>
            <a:chOff x="0" y="0"/>
            <a:chExt cx="432" cy="1152"/>
          </a:xfrm>
        </p:grpSpPr>
        <p:grpSp>
          <p:nvGrpSpPr>
            <p:cNvPr id="22549" name="Group 21">
              <a:extLst>
                <a:ext uri="{FF2B5EF4-FFF2-40B4-BE49-F238E27FC236}">
                  <a16:creationId xmlns:a16="http://schemas.microsoft.com/office/drawing/2014/main" id="{E9E6434F-FCDF-4793-B9A1-0FB9AA4BD5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"/>
              <a:ext cx="432" cy="1104"/>
              <a:chOff x="0" y="0"/>
              <a:chExt cx="432" cy="1104"/>
            </a:xfrm>
          </p:grpSpPr>
          <p:sp>
            <p:nvSpPr>
              <p:cNvPr id="22550" name="AutoShape 22">
                <a:extLst>
                  <a:ext uri="{FF2B5EF4-FFF2-40B4-BE49-F238E27FC236}">
                    <a16:creationId xmlns:a16="http://schemas.microsoft.com/office/drawing/2014/main" id="{92D42D83-6F8D-45ED-963A-167CC9FE9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12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EDF6F7"/>
              </a:solidFill>
              <a:ln w="317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  <a:contourClr>
                  <a:srgbClr val="EDF6F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2551" name="AutoShape 23">
                <a:extLst>
                  <a:ext uri="{FF2B5EF4-FFF2-40B4-BE49-F238E27FC236}">
                    <a16:creationId xmlns:a16="http://schemas.microsoft.com/office/drawing/2014/main" id="{4B240CCA-0109-484A-BD03-8FD1350FAF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60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DDDDDD"/>
              </a:solidFill>
              <a:ln w="3175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117088" dir="19163922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52" name="Line 24">
              <a:extLst>
                <a:ext uri="{FF2B5EF4-FFF2-40B4-BE49-F238E27FC236}">
                  <a16:creationId xmlns:a16="http://schemas.microsoft.com/office/drawing/2014/main" id="{B26DC7FF-8ED8-4335-80A2-0A3332F5DC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0"/>
              <a:ext cx="144" cy="0"/>
            </a:xfrm>
            <a:prstGeom prst="line">
              <a:avLst/>
            </a:prstGeom>
            <a:noFill/>
            <a:ln w="9525" cmpd="sng">
              <a:solidFill>
                <a:schemeClr val="tx2"/>
              </a:solidFill>
              <a:round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sp>
        <p:nvSpPr>
          <p:cNvPr id="22553" name="Line 25">
            <a:extLst>
              <a:ext uri="{FF2B5EF4-FFF2-40B4-BE49-F238E27FC236}">
                <a16:creationId xmlns:a16="http://schemas.microsoft.com/office/drawing/2014/main" id="{2F002558-F318-40C5-A076-7DEE7186E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724400"/>
            <a:ext cx="457200" cy="0"/>
          </a:xfrm>
          <a:prstGeom prst="line">
            <a:avLst/>
          </a:prstGeom>
          <a:noFill/>
          <a:ln w="5715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>
            <a:extLst>
              <a:ext uri="{FF2B5EF4-FFF2-40B4-BE49-F238E27FC236}">
                <a16:creationId xmlns:a16="http://schemas.microsoft.com/office/drawing/2014/main" id="{B5B78B48-8E92-4D32-A7C9-F5B31E9B55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6019800"/>
            <a:ext cx="0" cy="457200"/>
          </a:xfrm>
          <a:prstGeom prst="line">
            <a:avLst/>
          </a:prstGeom>
          <a:noFill/>
          <a:ln w="38100" cmpd="sng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555" name="Group 27">
            <a:extLst>
              <a:ext uri="{FF2B5EF4-FFF2-40B4-BE49-F238E27FC236}">
                <a16:creationId xmlns:a16="http://schemas.microsoft.com/office/drawing/2014/main" id="{BAA8AD57-D6BF-45E8-8682-02811D451BED}"/>
              </a:ext>
            </a:extLst>
          </p:cNvPr>
          <p:cNvGrpSpPr>
            <a:grpSpLocks/>
          </p:cNvGrpSpPr>
          <p:nvPr/>
        </p:nvGrpSpPr>
        <p:grpSpPr bwMode="auto">
          <a:xfrm>
            <a:off x="4629150" y="3962400"/>
            <a:ext cx="2076450" cy="1562100"/>
            <a:chOff x="0" y="0"/>
            <a:chExt cx="1308" cy="984"/>
          </a:xfrm>
        </p:grpSpPr>
        <p:grpSp>
          <p:nvGrpSpPr>
            <p:cNvPr id="22556" name="Group 28">
              <a:extLst>
                <a:ext uri="{FF2B5EF4-FFF2-40B4-BE49-F238E27FC236}">
                  <a16:creationId xmlns:a16="http://schemas.microsoft.com/office/drawing/2014/main" id="{B9AE23FC-17D6-4C12-843F-1CE46DDB1A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4"/>
              <a:ext cx="720" cy="960"/>
              <a:chOff x="0" y="0"/>
              <a:chExt cx="720" cy="960"/>
            </a:xfrm>
          </p:grpSpPr>
          <p:sp>
            <p:nvSpPr>
              <p:cNvPr id="22557" name="AutoShape 29">
                <a:extLst>
                  <a:ext uri="{FF2B5EF4-FFF2-40B4-BE49-F238E27FC236}">
                    <a16:creationId xmlns:a16="http://schemas.microsoft.com/office/drawing/2014/main" id="{78CD107D-1D68-4D50-9835-AD66E0FD6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720" cy="96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DDDDDD"/>
                </a:extrusionClr>
                <a:contourClr>
                  <a:schemeClr val="bg1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2558" name="Rectangle 30">
                <a:extLst>
                  <a:ext uri="{FF2B5EF4-FFF2-40B4-BE49-F238E27FC236}">
                    <a16:creationId xmlns:a16="http://schemas.microsoft.com/office/drawing/2014/main" id="{4620CF89-8CD4-4C8B-81F1-DD0B63722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0"/>
                <a:ext cx="336" cy="960"/>
              </a:xfrm>
              <a:prstGeom prst="rect">
                <a:avLst/>
              </a:prstGeom>
              <a:solidFill>
                <a:srgbClr val="DDDDDD"/>
              </a:solidFill>
              <a:ln w="6350" cmpd="sng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9" name="Rectangle 31">
                <a:extLst>
                  <a:ext uri="{FF2B5EF4-FFF2-40B4-BE49-F238E27FC236}">
                    <a16:creationId xmlns:a16="http://schemas.microsoft.com/office/drawing/2014/main" id="{A2C7D187-53FF-4193-9C11-59F41E085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" y="192"/>
                <a:ext cx="240" cy="624"/>
              </a:xfrm>
              <a:prstGeom prst="rect">
                <a:avLst/>
              </a:prstGeom>
              <a:noFill/>
              <a:ln w="6350" cmpd="sng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DF6F7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0" name="Rectangle 32">
                <a:extLst>
                  <a:ext uri="{FF2B5EF4-FFF2-40B4-BE49-F238E27FC236}">
                    <a16:creationId xmlns:a16="http://schemas.microsoft.com/office/drawing/2014/main" id="{EC0905F8-2D8E-4C27-9770-5E91698CD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" y="240"/>
                <a:ext cx="192" cy="528"/>
              </a:xfrm>
              <a:prstGeom prst="rect">
                <a:avLst/>
              </a:prstGeom>
              <a:gradFill rotWithShape="1">
                <a:gsLst>
                  <a:gs pos="0">
                    <a:srgbClr val="A0D4D8">
                      <a:gamma/>
                      <a:shade val="46275"/>
                      <a:invGamma/>
                    </a:srgbClr>
                  </a:gs>
                  <a:gs pos="50000">
                    <a:srgbClr val="A0D4D8"/>
                  </a:gs>
                  <a:gs pos="100000">
                    <a:srgbClr val="A0D4D8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6350" cmpd="sng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prstMaterial="legacyMatte">
                <a:bevelT w="13500" h="13500" prst="angle"/>
                <a:bevelB w="13500" h="13500" prst="angle"/>
                <a:extrusionClr>
                  <a:srgbClr val="A0D4D8"/>
                </a:extrusionClr>
                <a:contourClr>
                  <a:srgbClr val="A0D4D8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189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2561" name="AutoShape 33">
                <a:extLst>
                  <a:ext uri="{FF2B5EF4-FFF2-40B4-BE49-F238E27FC236}">
                    <a16:creationId xmlns:a16="http://schemas.microsoft.com/office/drawing/2014/main" id="{09E89993-7D73-4DB8-8748-C0F619C74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432"/>
                <a:ext cx="96" cy="96"/>
              </a:xfrm>
              <a:custGeom>
                <a:avLst/>
                <a:gdLst>
                  <a:gd name="G0" fmla="+- 2700 0 0"/>
                  <a:gd name="G1" fmla="*/ G0 2 1"/>
                  <a:gd name="G2" fmla="+- 21600 0 G1"/>
                  <a:gd name="G3" fmla="*/ G2 G2 1"/>
                  <a:gd name="G4" fmla="*/ G0 G0 1"/>
                  <a:gd name="G5" fmla="+- G3 0 G4"/>
                  <a:gd name="G6" fmla="*/ G5 1 8"/>
                  <a:gd name="G7" fmla="sqrt G6"/>
                  <a:gd name="G8" fmla="*/ G4 1 8"/>
                  <a:gd name="G9" fmla="sqrt G8"/>
                  <a:gd name="G10" fmla="+- G7 G9 0"/>
                  <a:gd name="G11" fmla="+- G7 0 G9"/>
                  <a:gd name="G12" fmla="+- G10 10800 0"/>
                  <a:gd name="G13" fmla="+- 10800 0 G10"/>
                  <a:gd name="G14" fmla="+- G11 10800 0"/>
                  <a:gd name="G15" fmla="+- 10800 0 G11"/>
                  <a:gd name="G16" fmla="+- 21600 0 G0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700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899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FFCC00"/>
              </a:solidFill>
              <a:ln w="6350" cmpd="sng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2" name="AutoShape 34">
                <a:extLst>
                  <a:ext uri="{FF2B5EF4-FFF2-40B4-BE49-F238E27FC236}">
                    <a16:creationId xmlns:a16="http://schemas.microsoft.com/office/drawing/2014/main" id="{6A742044-33C9-4D9A-9057-35DC5424E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" y="444"/>
                <a:ext cx="96" cy="96"/>
              </a:xfrm>
              <a:custGeom>
                <a:avLst/>
                <a:gdLst>
                  <a:gd name="G0" fmla="+- 2700 0 0"/>
                  <a:gd name="G1" fmla="*/ G0 2 1"/>
                  <a:gd name="G2" fmla="+- 21600 0 G1"/>
                  <a:gd name="G3" fmla="*/ G2 G2 1"/>
                  <a:gd name="G4" fmla="*/ G0 G0 1"/>
                  <a:gd name="G5" fmla="+- G3 0 G4"/>
                  <a:gd name="G6" fmla="*/ G5 1 8"/>
                  <a:gd name="G7" fmla="sqrt G6"/>
                  <a:gd name="G8" fmla="*/ G4 1 8"/>
                  <a:gd name="G9" fmla="sqrt G8"/>
                  <a:gd name="G10" fmla="+- G7 G9 0"/>
                  <a:gd name="G11" fmla="+- G7 0 G9"/>
                  <a:gd name="G12" fmla="+- G10 10800 0"/>
                  <a:gd name="G13" fmla="+- 10800 0 G10"/>
                  <a:gd name="G14" fmla="+- G11 10800 0"/>
                  <a:gd name="G15" fmla="+- 10800 0 G11"/>
                  <a:gd name="G16" fmla="+- 21600 0 G0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17401" y="15493"/>
                    </a:moveTo>
                    <a:cubicBezTo>
                      <a:pt x="18376" y="14122"/>
                      <a:pt x="18900" y="12482"/>
                      <a:pt x="18900" y="10800"/>
                    </a:cubicBezTo>
                    <a:cubicBezTo>
                      <a:pt x="18900" y="6326"/>
                      <a:pt x="15273" y="2700"/>
                      <a:pt x="10800" y="2700"/>
                    </a:cubicBezTo>
                    <a:cubicBezTo>
                      <a:pt x="9117" y="2700"/>
                      <a:pt x="7477" y="3223"/>
                      <a:pt x="6106" y="4198"/>
                    </a:cubicBezTo>
                    <a:close/>
                    <a:moveTo>
                      <a:pt x="4198" y="6106"/>
                    </a:moveTo>
                    <a:cubicBezTo>
                      <a:pt x="3223" y="7477"/>
                      <a:pt x="2700" y="9117"/>
                      <a:pt x="2700" y="10799"/>
                    </a:cubicBezTo>
                    <a:cubicBezTo>
                      <a:pt x="2700" y="15273"/>
                      <a:pt x="6326" y="18900"/>
                      <a:pt x="10800" y="18900"/>
                    </a:cubicBezTo>
                    <a:cubicBezTo>
                      <a:pt x="12482" y="18899"/>
                      <a:pt x="14122" y="18376"/>
                      <a:pt x="15493" y="17401"/>
                    </a:cubicBezTo>
                    <a:close/>
                  </a:path>
                </a:pathLst>
              </a:custGeom>
              <a:solidFill>
                <a:srgbClr val="FFCC00"/>
              </a:solidFill>
              <a:ln w="6350" cmpd="sng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63" name="Text Box 35">
              <a:extLst>
                <a:ext uri="{FF2B5EF4-FFF2-40B4-BE49-F238E27FC236}">
                  <a16:creationId xmlns:a16="http://schemas.microsoft.com/office/drawing/2014/main" id="{2E90F1B7-08E5-4FA0-A472-F5ABC605D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0"/>
              <a:ext cx="11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i="1">
                  <a:solidFill>
                    <a:schemeClr val="bg2"/>
                  </a:solidFill>
                  <a:latin typeface=".TMC-Ong Do" pitchFamily="2" charset="0"/>
                  <a:sym typeface="Wingdings 2" panose="05020102010507070707" pitchFamily="18" charset="2"/>
                </a:rPr>
                <a:t>Vina</a:t>
              </a:r>
            </a:p>
          </p:txBody>
        </p:sp>
      </p:grpSp>
      <p:grpSp>
        <p:nvGrpSpPr>
          <p:cNvPr id="22564" name="Group 36">
            <a:extLst>
              <a:ext uri="{FF2B5EF4-FFF2-40B4-BE49-F238E27FC236}">
                <a16:creationId xmlns:a16="http://schemas.microsoft.com/office/drawing/2014/main" id="{49F6A16C-6ADF-49EF-A3D1-95BFD8278418}"/>
              </a:ext>
            </a:extLst>
          </p:cNvPr>
          <p:cNvGrpSpPr>
            <a:grpSpLocks/>
          </p:cNvGrpSpPr>
          <p:nvPr/>
        </p:nvGrpSpPr>
        <p:grpSpPr bwMode="auto">
          <a:xfrm>
            <a:off x="6134100" y="3619500"/>
            <a:ext cx="1828800" cy="2590800"/>
            <a:chOff x="0" y="0"/>
            <a:chExt cx="1152" cy="1632"/>
          </a:xfrm>
        </p:grpSpPr>
        <p:grpSp>
          <p:nvGrpSpPr>
            <p:cNvPr id="22565" name="Group 37">
              <a:extLst>
                <a:ext uri="{FF2B5EF4-FFF2-40B4-BE49-F238E27FC236}">
                  <a16:creationId xmlns:a16="http://schemas.microsoft.com/office/drawing/2014/main" id="{9415F2AC-ADDB-4A2D-8C44-E52F05B627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152" cy="1632"/>
              <a:chOff x="0" y="0"/>
              <a:chExt cx="1152" cy="1632"/>
            </a:xfrm>
          </p:grpSpPr>
          <p:sp>
            <p:nvSpPr>
              <p:cNvPr id="22566" name="AutoShape 38">
                <a:extLst>
                  <a:ext uri="{FF2B5EF4-FFF2-40B4-BE49-F238E27FC236}">
                    <a16:creationId xmlns:a16="http://schemas.microsoft.com/office/drawing/2014/main" id="{BD49A263-2BBA-4155-8B6B-B9A4AC9BD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152" cy="1632"/>
              </a:xfrm>
              <a:prstGeom prst="roundRect">
                <a:avLst>
                  <a:gd name="adj" fmla="val 4708"/>
                </a:avLst>
              </a:prstGeom>
              <a:solidFill>
                <a:srgbClr val="FFFFFF"/>
              </a:solidFill>
              <a:ln w="952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  <a:contourClr>
                  <a:srgbClr val="FFFF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2567" name="AutoShape 39">
                <a:extLst>
                  <a:ext uri="{FF2B5EF4-FFF2-40B4-BE49-F238E27FC236}">
                    <a16:creationId xmlns:a16="http://schemas.microsoft.com/office/drawing/2014/main" id="{5ADA2AB5-176E-4AC6-A0E7-4E9FCA817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48"/>
                <a:ext cx="1056" cy="1536"/>
              </a:xfrm>
              <a:prstGeom prst="roundRect">
                <a:avLst>
                  <a:gd name="adj" fmla="val 3569"/>
                </a:avLst>
              </a:prstGeom>
              <a:solidFill>
                <a:srgbClr val="EAEAEA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8" name="AutoShape 40">
                <a:extLst>
                  <a:ext uri="{FF2B5EF4-FFF2-40B4-BE49-F238E27FC236}">
                    <a16:creationId xmlns:a16="http://schemas.microsoft.com/office/drawing/2014/main" id="{C14BF4C0-6401-4B24-8701-9843E50B8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92"/>
                <a:ext cx="960" cy="48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9" name="AutoShape 41">
                <a:extLst>
                  <a:ext uri="{FF2B5EF4-FFF2-40B4-BE49-F238E27FC236}">
                    <a16:creationId xmlns:a16="http://schemas.microsoft.com/office/drawing/2014/main" id="{9ED1DC9F-092F-4B5B-A65A-8A6E8EF6A1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972"/>
                <a:ext cx="960" cy="48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0" name="AutoShape 42">
                <a:extLst>
                  <a:ext uri="{FF2B5EF4-FFF2-40B4-BE49-F238E27FC236}">
                    <a16:creationId xmlns:a16="http://schemas.microsoft.com/office/drawing/2014/main" id="{F029AB5C-B013-4971-BE78-4A62C2B1E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1" name="AutoShape 43">
                <a:extLst>
                  <a:ext uri="{FF2B5EF4-FFF2-40B4-BE49-F238E27FC236}">
                    <a16:creationId xmlns:a16="http://schemas.microsoft.com/office/drawing/2014/main" id="{94745A15-CDF0-4D3C-9E03-18BA48E75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88" y="336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2" name="AutoShape 44">
                <a:extLst>
                  <a:ext uri="{FF2B5EF4-FFF2-40B4-BE49-F238E27FC236}">
                    <a16:creationId xmlns:a16="http://schemas.microsoft.com/office/drawing/2014/main" id="{C2188675-6F99-45FB-AA58-6A7EBD796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1104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73" name="AutoShape 45">
                <a:extLst>
                  <a:ext uri="{FF2B5EF4-FFF2-40B4-BE49-F238E27FC236}">
                    <a16:creationId xmlns:a16="http://schemas.microsoft.com/office/drawing/2014/main" id="{A332BF56-7182-4DB6-8CD0-0298D5CB10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88" y="1104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74" name="AutoShape 46">
              <a:extLst>
                <a:ext uri="{FF2B5EF4-FFF2-40B4-BE49-F238E27FC236}">
                  <a16:creationId xmlns:a16="http://schemas.microsoft.com/office/drawing/2014/main" id="{42600684-A3E6-402A-88C0-5F011F42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720"/>
              <a:ext cx="192" cy="192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9933"/>
            </a:solidFill>
            <a:ln w="3175" cmpd="sng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75" name="Group 47">
            <a:extLst>
              <a:ext uri="{FF2B5EF4-FFF2-40B4-BE49-F238E27FC236}">
                <a16:creationId xmlns:a16="http://schemas.microsoft.com/office/drawing/2014/main" id="{C4607F12-4A6B-4AE8-A549-03052FABA05E}"/>
              </a:ext>
            </a:extLst>
          </p:cNvPr>
          <p:cNvGrpSpPr>
            <a:grpSpLocks/>
          </p:cNvGrpSpPr>
          <p:nvPr/>
        </p:nvGrpSpPr>
        <p:grpSpPr bwMode="auto">
          <a:xfrm>
            <a:off x="962025" y="215900"/>
            <a:ext cx="1109663" cy="3136900"/>
            <a:chOff x="0" y="0"/>
            <a:chExt cx="699" cy="1976"/>
          </a:xfrm>
        </p:grpSpPr>
        <p:sp>
          <p:nvSpPr>
            <p:cNvPr id="22576" name="Rectangle 48">
              <a:extLst>
                <a:ext uri="{FF2B5EF4-FFF2-40B4-BE49-F238E27FC236}">
                  <a16:creationId xmlns:a16="http://schemas.microsoft.com/office/drawing/2014/main" id="{C59DE945-4A62-41D0-91D5-6BADA37AD9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861824">
              <a:off x="-711" y="711"/>
              <a:ext cx="1682" cy="260"/>
            </a:xfrm>
            <a:prstGeom prst="rect">
              <a:avLst/>
            </a:prstGeom>
            <a:gradFill rotWithShape="1">
              <a:gsLst>
                <a:gs pos="0">
                  <a:srgbClr val="CC6600">
                    <a:gamma/>
                    <a:shade val="46275"/>
                    <a:invGamma/>
                  </a:srgbClr>
                </a:gs>
                <a:gs pos="50000">
                  <a:srgbClr val="CC6600"/>
                </a:gs>
                <a:gs pos="100000">
                  <a:srgbClr val="CC66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AutoShape 49">
              <a:extLst>
                <a:ext uri="{FF2B5EF4-FFF2-40B4-BE49-F238E27FC236}">
                  <a16:creationId xmlns:a16="http://schemas.microsoft.com/office/drawing/2014/main" id="{65C79BD5-2DEC-4471-9CB1-685A386A3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178340">
              <a:off x="457" y="1583"/>
              <a:ext cx="242" cy="336"/>
            </a:xfrm>
            <a:prstGeom prst="triangle">
              <a:avLst>
                <a:gd name="adj" fmla="val 50000"/>
              </a:avLst>
            </a:prstGeom>
            <a:solidFill>
              <a:srgbClr val="FFCC00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AutoShape 50">
              <a:extLst>
                <a:ext uri="{FF2B5EF4-FFF2-40B4-BE49-F238E27FC236}">
                  <a16:creationId xmlns:a16="http://schemas.microsoft.com/office/drawing/2014/main" id="{D77CD22C-55B1-4239-940F-5FD9C21C7D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178340">
              <a:off x="613" y="1766"/>
              <a:ext cx="77" cy="210"/>
            </a:xfrm>
            <a:prstGeom prst="triangle">
              <a:avLst>
                <a:gd name="adj" fmla="val 64741"/>
              </a:avLst>
            </a:prstGeom>
            <a:solidFill>
              <a:schemeClr val="tx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79" name="Text Box 51">
            <a:extLst>
              <a:ext uri="{FF2B5EF4-FFF2-40B4-BE49-F238E27FC236}">
                <a16:creationId xmlns:a16="http://schemas.microsoft.com/office/drawing/2014/main" id="{CB9CF88B-7F80-4BF6-B2CF-7360617D5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1016000" cy="376238"/>
          </a:xfrm>
          <a:prstGeom prst="rect">
            <a:avLst/>
          </a:prstGeom>
          <a:noFill/>
          <a:ln w="9525" cmpd="sng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Bước 1: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8.14815E-6 C 0.05156 -0.00186 0.09965 -0.0044 0.15 -0.0139 C 0.17135 -0.02339 0.19219 -0.01806 0.21458 -0.01667 C 0.23247 -0.0088 0.25087 -0.0051 0.26875 0.00277 C 0.32413 0.00115 0.38576 -0.00741 0.44167 -8.14815E-6 C 0.45226 0.00462 0.46163 0.00647 0.47292 0.00833 C 0.49497 0.028 0.5533 0.02106 0.575 0.02222 C 0.58594 0.02175 0.6467 0.00833 0.66875 0.02777 C 0.67014 0.03055 0.67396 0.0331 0.67292 0.0361 C 0.67188 0.03865 0.66771 0.03078 0.66667 0.03333 C 0.66563 0.03634 0.66979 0.03865 0.67083 0.04166 C 0.67188 0.04421 0.67222 0.04722 0.67292 0.04999 C 0.65816 0.1287 0.66875 0.06597 0.67083 0.25833 C 0.66771 0.33147 0.66875 0.29166 0.66875 0.37777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3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7 0.10555 C -0.05556 0.10324 -0.06962 0.09583 -0.08333 0.09444 C -0.11719 0.0912 -0.15017 0.08379 -0.18333 0.075 C -0.1974 0.07129 -0.21094 0.06481 -0.225 0.06111 C -0.24618 0.04722 -0.21944 0.06365 -0.24375 0.05277 C -0.26198 0.04467 -0.27865 0.03472 -0.29792 0.03055 C -0.31128 0.02338 -0.32344 0.01388 -0.3375 0.00833 C -0.36285 -0.00186 -0.38889 -0.00811 -0.41458 -0.01667 C -0.43056 -0.022 -0.44809 -0.02778 -0.46458 -0.02778 " pathEditMode="relative" rAng="0" ptsTypes="ffffffffA">
                                      <p:cBhvr>
                                        <p:cTn id="15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1000" y="-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92 0.10278 C -0.06233 0.10764 -0.07691 0.10903 -0.09167 0.11111 C -0.14479 0.10949 -0.18403 0.10648 -0.23333 0.1 C -0.25122 0.09213 -0.24149 0.09514 -0.2625 0.09167 C -0.2724 0.08287 -0.28455 0.08009 -0.29583 0.075 C -0.30469 0.07106 -0.30885 0.06644 -0.31875 0.06389 C -0.32865 0.05509 -0.32326 0.05162 -0.33333 0.04444 C -0.35 0.03241 -0.3599 0.02986 -0.37708 0.02222 C -0.37951 0.02106 -0.38108 0.01806 -0.38333 0.01667 C -0.38594 0.01528 -0.38889 0.01481 -0.39167 0.01389 C -0.41128 -0.0037 -0.45694 -0.00625 -0.47917 -0.00833 C -0.4967 -0.01412 -0.5151 -0.025 -0.53333 -0.025 " pathEditMode="relative" rAng="0" ptsTypes="fffffffffffA">
                                      <p:cBhvr>
                                        <p:cTn id="18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4200" y="-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46979 0.0083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3400" y="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C -0.03802 0.00069 -0.07569 0.00023 -0.11354 -0.00023 C -0.12865 -0.00047 -0.1441 -0.0007 -0.1592 -0.00093 C -0.16736 -0.00116 -0.17535 -0.00139 -0.18351 -0.00162 C -0.1875 -0.00162 -0.19549 -0.00185 -0.19549 -0.00185 C -0.20955 -0.00255 -0.22378 -0.00301 -0.23889 -0.00347 C -0.2526 -0.00463 -0.27014 -0.00486 -0.28698 -0.00533 C -0.29184 -0.00556 -0.2967 -0.00602 -0.30156 -0.00625 C -0.30469 -0.00625 -0.30816 -0.00625 -0.31128 -0.00648 C -0.33785 -0.00787 -0.31024 -0.00695 -0.33299 -0.00741 C -0.34271 -0.00834 -0.35017 -0.00857 -0.36181 -0.0088 C -0.38212 -0.01065 -0.36007 -0.00903 -0.38351 -0.00996 C -0.38628 -0.00996 -0.38785 -0.01042 -0.3908 -0.01042 C -0.39549 -0.01065 -0.40035 -0.01065 -0.40538 -0.01088 C -0.42222 -0.01181 -0.44028 -0.0132 -0.45833 -0.01389 C -0.46528 -0.01505 -0.46684 -0.01459 -0.475 -0.01528 " pathEditMode="relative" rAng="0" ptsTypes="fffffffffffffffA">
                                      <p:cBhvr>
                                        <p:cTn id="24" dur="1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36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Walnut">
            <a:extLst>
              <a:ext uri="{FF2B5EF4-FFF2-40B4-BE49-F238E27FC236}">
                <a16:creationId xmlns:a16="http://schemas.microsoft.com/office/drawing/2014/main" id="{CEB7D7BB-AB5A-4025-B8B7-7B84FFF89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Oval 3">
            <a:extLst>
              <a:ext uri="{FF2B5EF4-FFF2-40B4-BE49-F238E27FC236}">
                <a16:creationId xmlns:a16="http://schemas.microsoft.com/office/drawing/2014/main" id="{31EEEBE1-562E-4EB0-8AF6-DBD1B0E1A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4" descr="Oak">
            <a:extLst>
              <a:ext uri="{FF2B5EF4-FFF2-40B4-BE49-F238E27FC236}">
                <a16:creationId xmlns:a16="http://schemas.microsoft.com/office/drawing/2014/main" id="{5394687A-9C97-4756-84E4-7A9D4DCA444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43300" y="1409700"/>
            <a:ext cx="5791200" cy="4191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cmpd="sng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3557" name="AutoShape 5">
            <a:extLst>
              <a:ext uri="{FF2B5EF4-FFF2-40B4-BE49-F238E27FC236}">
                <a16:creationId xmlns:a16="http://schemas.microsoft.com/office/drawing/2014/main" id="{83C5B1CD-DB9C-4AEE-B9D2-3DB243AF9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29050"/>
            <a:ext cx="1162050" cy="152400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>
            <a:extLst>
              <a:ext uri="{FF2B5EF4-FFF2-40B4-BE49-F238E27FC236}">
                <a16:creationId xmlns:a16="http://schemas.microsoft.com/office/drawing/2014/main" id="{F51A5547-6231-4CDF-B5CE-163B0E921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104900"/>
            <a:ext cx="704850" cy="173355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AutoShape 7">
            <a:extLst>
              <a:ext uri="{FF2B5EF4-FFF2-40B4-BE49-F238E27FC236}">
                <a16:creationId xmlns:a16="http://schemas.microsoft.com/office/drawing/2014/main" id="{DBF544D2-E806-449E-A580-4F58C78C6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48050"/>
            <a:ext cx="1828800" cy="2590800"/>
          </a:xfrm>
          <a:prstGeom prst="roundRect">
            <a:avLst>
              <a:gd name="adj" fmla="val 7292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AutoShape 8">
            <a:extLst>
              <a:ext uri="{FF2B5EF4-FFF2-40B4-BE49-F238E27FC236}">
                <a16:creationId xmlns:a16="http://schemas.microsoft.com/office/drawing/2014/main" id="{DBA7DD57-ABDB-4711-8713-F49413028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066800"/>
            <a:ext cx="704850" cy="173355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1" name="Group 9">
            <a:extLst>
              <a:ext uri="{FF2B5EF4-FFF2-40B4-BE49-F238E27FC236}">
                <a16:creationId xmlns:a16="http://schemas.microsoft.com/office/drawing/2014/main" id="{96E46F97-A8E6-4A31-9B7B-BA901F59D6A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505200"/>
            <a:ext cx="1828800" cy="2590800"/>
            <a:chOff x="0" y="0"/>
            <a:chExt cx="1152" cy="1632"/>
          </a:xfrm>
        </p:grpSpPr>
        <p:grpSp>
          <p:nvGrpSpPr>
            <p:cNvPr id="23562" name="Group 10">
              <a:extLst>
                <a:ext uri="{FF2B5EF4-FFF2-40B4-BE49-F238E27FC236}">
                  <a16:creationId xmlns:a16="http://schemas.microsoft.com/office/drawing/2014/main" id="{E6366312-743C-4571-AD3A-08117D326E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152" cy="1632"/>
              <a:chOff x="0" y="0"/>
              <a:chExt cx="1152" cy="1632"/>
            </a:xfrm>
          </p:grpSpPr>
          <p:sp>
            <p:nvSpPr>
              <p:cNvPr id="23563" name="AutoShape 11">
                <a:extLst>
                  <a:ext uri="{FF2B5EF4-FFF2-40B4-BE49-F238E27FC236}">
                    <a16:creationId xmlns:a16="http://schemas.microsoft.com/office/drawing/2014/main" id="{F0B99CB3-0B66-474E-A3EB-4519A57EF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152" cy="1632"/>
              </a:xfrm>
              <a:prstGeom prst="roundRect">
                <a:avLst>
                  <a:gd name="adj" fmla="val 4708"/>
                </a:avLst>
              </a:prstGeom>
              <a:solidFill>
                <a:srgbClr val="FFFFFF"/>
              </a:solidFill>
              <a:ln w="952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  <a:contourClr>
                  <a:srgbClr val="FFFF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3564" name="AutoShape 12">
                <a:extLst>
                  <a:ext uri="{FF2B5EF4-FFF2-40B4-BE49-F238E27FC236}">
                    <a16:creationId xmlns:a16="http://schemas.microsoft.com/office/drawing/2014/main" id="{473525CA-4C60-4779-A6AD-EE3FC2779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48"/>
                <a:ext cx="1056" cy="1536"/>
              </a:xfrm>
              <a:prstGeom prst="roundRect">
                <a:avLst>
                  <a:gd name="adj" fmla="val 3569"/>
                </a:avLst>
              </a:prstGeom>
              <a:solidFill>
                <a:srgbClr val="EAEAEA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5" name="AutoShape 13">
                <a:extLst>
                  <a:ext uri="{FF2B5EF4-FFF2-40B4-BE49-F238E27FC236}">
                    <a16:creationId xmlns:a16="http://schemas.microsoft.com/office/drawing/2014/main" id="{1E210DB4-814B-493F-BCDF-EAC1DD218E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92"/>
                <a:ext cx="960" cy="48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6" name="AutoShape 14">
                <a:extLst>
                  <a:ext uri="{FF2B5EF4-FFF2-40B4-BE49-F238E27FC236}">
                    <a16:creationId xmlns:a16="http://schemas.microsoft.com/office/drawing/2014/main" id="{30E67240-DC93-428A-BB0C-884C9920F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972"/>
                <a:ext cx="960" cy="48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7" name="AutoShape 15">
                <a:extLst>
                  <a:ext uri="{FF2B5EF4-FFF2-40B4-BE49-F238E27FC236}">
                    <a16:creationId xmlns:a16="http://schemas.microsoft.com/office/drawing/2014/main" id="{AF9DD29B-BD00-4BFD-B610-2699653F9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8" name="AutoShape 16">
                <a:extLst>
                  <a:ext uri="{FF2B5EF4-FFF2-40B4-BE49-F238E27FC236}">
                    <a16:creationId xmlns:a16="http://schemas.microsoft.com/office/drawing/2014/main" id="{CDBAABDB-F085-4249-A8A4-85EFA7C97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88" y="336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69" name="AutoShape 17">
                <a:extLst>
                  <a:ext uri="{FF2B5EF4-FFF2-40B4-BE49-F238E27FC236}">
                    <a16:creationId xmlns:a16="http://schemas.microsoft.com/office/drawing/2014/main" id="{3DB81647-C485-4512-98EB-F98A70095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1104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0" name="AutoShape 18">
                <a:extLst>
                  <a:ext uri="{FF2B5EF4-FFF2-40B4-BE49-F238E27FC236}">
                    <a16:creationId xmlns:a16="http://schemas.microsoft.com/office/drawing/2014/main" id="{77A910FA-955F-497F-A370-BB3E340C1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88" y="1104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1" name="AutoShape 19">
              <a:extLst>
                <a:ext uri="{FF2B5EF4-FFF2-40B4-BE49-F238E27FC236}">
                  <a16:creationId xmlns:a16="http://schemas.microsoft.com/office/drawing/2014/main" id="{B4968C9F-FEC8-49EC-9C29-5278FB385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720"/>
              <a:ext cx="192" cy="192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9933"/>
            </a:solidFill>
            <a:ln w="3175" cmpd="sng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72" name="Group 20">
            <a:extLst>
              <a:ext uri="{FF2B5EF4-FFF2-40B4-BE49-F238E27FC236}">
                <a16:creationId xmlns:a16="http://schemas.microsoft.com/office/drawing/2014/main" id="{6B0669B8-DF6F-4D27-84EB-D21C870CD41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191000"/>
            <a:ext cx="1143000" cy="1524000"/>
            <a:chOff x="0" y="0"/>
            <a:chExt cx="720" cy="960"/>
          </a:xfrm>
        </p:grpSpPr>
        <p:sp>
          <p:nvSpPr>
            <p:cNvPr id="23573" name="AutoShape 21">
              <a:extLst>
                <a:ext uri="{FF2B5EF4-FFF2-40B4-BE49-F238E27FC236}">
                  <a16:creationId xmlns:a16="http://schemas.microsoft.com/office/drawing/2014/main" id="{F6BCA2D1-E128-465F-B4B0-B3CF5CDD2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20" cy="96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 cmpd="sng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DDDDDD"/>
              </a:extrusionClr>
              <a:contourClr>
                <a:schemeClr val="bg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4" name="Rectangle 22">
              <a:extLst>
                <a:ext uri="{FF2B5EF4-FFF2-40B4-BE49-F238E27FC236}">
                  <a16:creationId xmlns:a16="http://schemas.microsoft.com/office/drawing/2014/main" id="{6A1C5EE0-AFC8-4321-A417-47FA67850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0"/>
              <a:ext cx="336" cy="960"/>
            </a:xfrm>
            <a:prstGeom prst="rect">
              <a:avLst/>
            </a:prstGeom>
            <a:solidFill>
              <a:srgbClr val="DDDDDD"/>
            </a:solidFill>
            <a:ln w="6350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Rectangle 23">
              <a:extLst>
                <a:ext uri="{FF2B5EF4-FFF2-40B4-BE49-F238E27FC236}">
                  <a16:creationId xmlns:a16="http://schemas.microsoft.com/office/drawing/2014/main" id="{0E01C2A6-4E3D-4D13-B2F2-1AA5C69D7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" y="192"/>
              <a:ext cx="240" cy="624"/>
            </a:xfrm>
            <a:prstGeom prst="rect">
              <a:avLst/>
            </a:prstGeom>
            <a:noFill/>
            <a:ln w="6350" cmpd="sng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F6F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Rectangle 24">
              <a:extLst>
                <a:ext uri="{FF2B5EF4-FFF2-40B4-BE49-F238E27FC236}">
                  <a16:creationId xmlns:a16="http://schemas.microsoft.com/office/drawing/2014/main" id="{BBA4F233-D4E0-49B1-988F-E6490D8F3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" y="240"/>
              <a:ext cx="192" cy="528"/>
            </a:xfrm>
            <a:prstGeom prst="rect">
              <a:avLst/>
            </a:prstGeom>
            <a:gradFill rotWithShape="1">
              <a:gsLst>
                <a:gs pos="0">
                  <a:srgbClr val="A0D4D8">
                    <a:gamma/>
                    <a:shade val="46275"/>
                    <a:invGamma/>
                  </a:srgbClr>
                </a:gs>
                <a:gs pos="50000">
                  <a:srgbClr val="A0D4D8"/>
                </a:gs>
                <a:gs pos="100000">
                  <a:srgbClr val="A0D4D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6350" cmpd="sng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A0D4D8"/>
              </a:extrusionClr>
              <a:contourClr>
                <a:srgbClr val="A0D4D8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7" name="AutoShape 25">
              <a:extLst>
                <a:ext uri="{FF2B5EF4-FFF2-40B4-BE49-F238E27FC236}">
                  <a16:creationId xmlns:a16="http://schemas.microsoft.com/office/drawing/2014/main" id="{C30A260B-C556-43F6-B6CF-D7BA38320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432"/>
              <a:ext cx="96" cy="96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CC00"/>
            </a:solidFill>
            <a:ln w="6350" cmpd="sng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AutoShape 26">
              <a:extLst>
                <a:ext uri="{FF2B5EF4-FFF2-40B4-BE49-F238E27FC236}">
                  <a16:creationId xmlns:a16="http://schemas.microsoft.com/office/drawing/2014/main" id="{EDA2A84B-69DD-4DBB-9BED-790EF3B2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" y="444"/>
              <a:ext cx="96" cy="96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CC00"/>
            </a:solidFill>
            <a:ln w="6350" cmpd="sng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79" name="Group 27">
            <a:extLst>
              <a:ext uri="{FF2B5EF4-FFF2-40B4-BE49-F238E27FC236}">
                <a16:creationId xmlns:a16="http://schemas.microsoft.com/office/drawing/2014/main" id="{61250FA2-BA97-46AD-88B0-D60A6B67CAD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914400"/>
            <a:ext cx="685800" cy="1828800"/>
            <a:chOff x="0" y="0"/>
            <a:chExt cx="432" cy="1152"/>
          </a:xfrm>
        </p:grpSpPr>
        <p:grpSp>
          <p:nvGrpSpPr>
            <p:cNvPr id="23580" name="Group 28">
              <a:extLst>
                <a:ext uri="{FF2B5EF4-FFF2-40B4-BE49-F238E27FC236}">
                  <a16:creationId xmlns:a16="http://schemas.microsoft.com/office/drawing/2014/main" id="{ACECAFE2-F511-4A4F-8A3E-1BC5C890A2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"/>
              <a:ext cx="432" cy="1104"/>
              <a:chOff x="0" y="0"/>
              <a:chExt cx="432" cy="1104"/>
            </a:xfrm>
          </p:grpSpPr>
          <p:sp>
            <p:nvSpPr>
              <p:cNvPr id="23581" name="AutoShape 29">
                <a:extLst>
                  <a:ext uri="{FF2B5EF4-FFF2-40B4-BE49-F238E27FC236}">
                    <a16:creationId xmlns:a16="http://schemas.microsoft.com/office/drawing/2014/main" id="{E31708D6-19FD-4229-9F7F-4B1FC02C21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12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EDF6F7"/>
              </a:solidFill>
              <a:ln w="317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  <a:contourClr>
                  <a:srgbClr val="EDF6F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3582" name="AutoShape 30">
                <a:extLst>
                  <a:ext uri="{FF2B5EF4-FFF2-40B4-BE49-F238E27FC236}">
                    <a16:creationId xmlns:a16="http://schemas.microsoft.com/office/drawing/2014/main" id="{DA7CCA5A-6046-48B1-B71B-085DEF1CA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60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DDDDDD"/>
              </a:solidFill>
              <a:ln w="3175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117088" dir="19163922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83" name="Line 31">
              <a:extLst>
                <a:ext uri="{FF2B5EF4-FFF2-40B4-BE49-F238E27FC236}">
                  <a16:creationId xmlns:a16="http://schemas.microsoft.com/office/drawing/2014/main" id="{AA27F383-CAF2-4E39-A7C0-2476E80CE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0"/>
              <a:ext cx="144" cy="0"/>
            </a:xfrm>
            <a:prstGeom prst="line">
              <a:avLst/>
            </a:prstGeom>
            <a:noFill/>
            <a:ln w="9525" cmpd="sng">
              <a:solidFill>
                <a:schemeClr val="tx2"/>
              </a:solidFill>
              <a:round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grpSp>
        <p:nvGrpSpPr>
          <p:cNvPr id="23584" name="Group 32">
            <a:extLst>
              <a:ext uri="{FF2B5EF4-FFF2-40B4-BE49-F238E27FC236}">
                <a16:creationId xmlns:a16="http://schemas.microsoft.com/office/drawing/2014/main" id="{17B193CF-665B-4AB7-AF24-25A945B3F34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838200"/>
            <a:ext cx="685800" cy="1828800"/>
            <a:chOff x="0" y="0"/>
            <a:chExt cx="432" cy="1152"/>
          </a:xfrm>
        </p:grpSpPr>
        <p:grpSp>
          <p:nvGrpSpPr>
            <p:cNvPr id="23585" name="Group 33">
              <a:extLst>
                <a:ext uri="{FF2B5EF4-FFF2-40B4-BE49-F238E27FC236}">
                  <a16:creationId xmlns:a16="http://schemas.microsoft.com/office/drawing/2014/main" id="{497E259E-53A6-4F38-9128-7288F5C675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"/>
              <a:ext cx="432" cy="1104"/>
              <a:chOff x="0" y="0"/>
              <a:chExt cx="432" cy="1104"/>
            </a:xfrm>
          </p:grpSpPr>
          <p:sp>
            <p:nvSpPr>
              <p:cNvPr id="23586" name="AutoShape 34">
                <a:extLst>
                  <a:ext uri="{FF2B5EF4-FFF2-40B4-BE49-F238E27FC236}">
                    <a16:creationId xmlns:a16="http://schemas.microsoft.com/office/drawing/2014/main" id="{35A22BAE-5937-4FAD-B075-FEFDA6365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12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EDF6F7"/>
              </a:solidFill>
              <a:ln w="317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  <a:contourClr>
                  <a:srgbClr val="EDF6F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3587" name="AutoShape 35">
                <a:extLst>
                  <a:ext uri="{FF2B5EF4-FFF2-40B4-BE49-F238E27FC236}">
                    <a16:creationId xmlns:a16="http://schemas.microsoft.com/office/drawing/2014/main" id="{1B86B4D5-3918-4C43-86D5-01B76D12C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60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DDDDDD"/>
              </a:solidFill>
              <a:ln w="3175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117088" dir="19163922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88" name="Line 36">
              <a:extLst>
                <a:ext uri="{FF2B5EF4-FFF2-40B4-BE49-F238E27FC236}">
                  <a16:creationId xmlns:a16="http://schemas.microsoft.com/office/drawing/2014/main" id="{44613AF8-8D3B-4D5F-AEB0-260AFC38B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0"/>
              <a:ext cx="144" cy="0"/>
            </a:xfrm>
            <a:prstGeom prst="line">
              <a:avLst/>
            </a:prstGeom>
            <a:noFill/>
            <a:ln w="9525" cmpd="sng">
              <a:solidFill>
                <a:schemeClr val="tx2"/>
              </a:solidFill>
              <a:round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sp>
        <p:nvSpPr>
          <p:cNvPr id="23589" name="Oval 37">
            <a:extLst>
              <a:ext uri="{FF2B5EF4-FFF2-40B4-BE49-F238E27FC236}">
                <a16:creationId xmlns:a16="http://schemas.microsoft.com/office/drawing/2014/main" id="{563ADC95-ED76-49EB-ACC9-55B1150DD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50" y="9906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Oval 38">
            <a:extLst>
              <a:ext uri="{FF2B5EF4-FFF2-40B4-BE49-F238E27FC236}">
                <a16:creationId xmlns:a16="http://schemas.microsoft.com/office/drawing/2014/main" id="{9DB3D5F7-7A85-4239-A405-09D184D74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7432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Oval 39">
            <a:extLst>
              <a:ext uri="{FF2B5EF4-FFF2-40B4-BE49-F238E27FC236}">
                <a16:creationId xmlns:a16="http://schemas.microsoft.com/office/drawing/2014/main" id="{CC133E63-F789-4F78-8633-2544BA1AB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97155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Oval 40">
            <a:extLst>
              <a:ext uri="{FF2B5EF4-FFF2-40B4-BE49-F238E27FC236}">
                <a16:creationId xmlns:a16="http://schemas.microsoft.com/office/drawing/2014/main" id="{FD9022F5-FB59-47FC-8ABF-0B6CA72EF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850" y="2667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Oval 41">
            <a:extLst>
              <a:ext uri="{FF2B5EF4-FFF2-40B4-BE49-F238E27FC236}">
                <a16:creationId xmlns:a16="http://schemas.microsoft.com/office/drawing/2014/main" id="{06128159-BCFD-4766-B789-4785D67B2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Oval 42">
            <a:extLst>
              <a:ext uri="{FF2B5EF4-FFF2-40B4-BE49-F238E27FC236}">
                <a16:creationId xmlns:a16="http://schemas.microsoft.com/office/drawing/2014/main" id="{7F437B86-1BAB-437E-89AC-EBB7590BD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Oval 43">
            <a:extLst>
              <a:ext uri="{FF2B5EF4-FFF2-40B4-BE49-F238E27FC236}">
                <a16:creationId xmlns:a16="http://schemas.microsoft.com/office/drawing/2014/main" id="{27ECD2B1-FF12-4D0A-8036-D40CC17F9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050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Oval 44">
            <a:extLst>
              <a:ext uri="{FF2B5EF4-FFF2-40B4-BE49-F238E27FC236}">
                <a16:creationId xmlns:a16="http://schemas.microsoft.com/office/drawing/2014/main" id="{FD694535-BDDD-437D-86C3-F3B3CB82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9050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Oval 45">
            <a:extLst>
              <a:ext uri="{FF2B5EF4-FFF2-40B4-BE49-F238E27FC236}">
                <a16:creationId xmlns:a16="http://schemas.microsoft.com/office/drawing/2014/main" id="{2EA3D9CF-0CE4-429D-B8AB-CB50D225B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Oval 46">
            <a:extLst>
              <a:ext uri="{FF2B5EF4-FFF2-40B4-BE49-F238E27FC236}">
                <a16:creationId xmlns:a16="http://schemas.microsoft.com/office/drawing/2014/main" id="{93920327-9C35-4EB6-85B5-5216C8C8B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6576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Oval 47">
            <a:extLst>
              <a:ext uri="{FF2B5EF4-FFF2-40B4-BE49-F238E27FC236}">
                <a16:creationId xmlns:a16="http://schemas.microsoft.com/office/drawing/2014/main" id="{7318F59E-8CDE-4B2C-B89D-B2B5F66AF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912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Oval 48">
            <a:extLst>
              <a:ext uri="{FF2B5EF4-FFF2-40B4-BE49-F238E27FC236}">
                <a16:creationId xmlns:a16="http://schemas.microsoft.com/office/drawing/2014/main" id="{9C8E5FCC-4856-4E4F-8B96-E722D2390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8382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Oval 49">
            <a:extLst>
              <a:ext uri="{FF2B5EF4-FFF2-40B4-BE49-F238E27FC236}">
                <a16:creationId xmlns:a16="http://schemas.microsoft.com/office/drawing/2014/main" id="{6ADEAB20-7F45-462B-911C-861312945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60198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2" name="Oval 50">
            <a:extLst>
              <a:ext uri="{FF2B5EF4-FFF2-40B4-BE49-F238E27FC236}">
                <a16:creationId xmlns:a16="http://schemas.microsoft.com/office/drawing/2014/main" id="{287D73C4-43FA-4D4C-8E58-0FBED9D92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9144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Oval 51">
            <a:extLst>
              <a:ext uri="{FF2B5EF4-FFF2-40B4-BE49-F238E27FC236}">
                <a16:creationId xmlns:a16="http://schemas.microsoft.com/office/drawing/2014/main" id="{ACEA5B91-B081-4AD0-988C-A0F0D1236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0960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Text Box 52">
            <a:extLst>
              <a:ext uri="{FF2B5EF4-FFF2-40B4-BE49-F238E27FC236}">
                <a16:creationId xmlns:a16="http://schemas.microsoft.com/office/drawing/2014/main" id="{A18241FD-C9F3-44AC-A7D3-BBBBCEAF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"/>
            <a:ext cx="1016000" cy="376238"/>
          </a:xfrm>
          <a:prstGeom prst="rect">
            <a:avLst/>
          </a:prstGeom>
          <a:noFill/>
          <a:ln w="9525" cmpd="sng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Bước 1:</a:t>
            </a:r>
          </a:p>
        </p:txBody>
      </p:sp>
      <p:sp>
        <p:nvSpPr>
          <p:cNvPr id="23605" name="Oval 53">
            <a:extLst>
              <a:ext uri="{FF2B5EF4-FFF2-40B4-BE49-F238E27FC236}">
                <a16:creationId xmlns:a16="http://schemas.microsoft.com/office/drawing/2014/main" id="{0BF0F79A-8663-4B3E-85DD-7FF7A9FF4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4958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Oval 54">
            <a:extLst>
              <a:ext uri="{FF2B5EF4-FFF2-40B4-BE49-F238E27FC236}">
                <a16:creationId xmlns:a16="http://schemas.microsoft.com/office/drawing/2014/main" id="{E5378635-D6B5-4125-9209-3A898D68D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Oval 55">
            <a:extLst>
              <a:ext uri="{FF2B5EF4-FFF2-40B4-BE49-F238E27FC236}">
                <a16:creationId xmlns:a16="http://schemas.microsoft.com/office/drawing/2014/main" id="{243214F3-23F9-4D0C-8EA9-FD0020C4F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Walnut">
            <a:extLst>
              <a:ext uri="{FF2B5EF4-FFF2-40B4-BE49-F238E27FC236}">
                <a16:creationId xmlns:a16="http://schemas.microsoft.com/office/drawing/2014/main" id="{0ABF09F1-6219-48AB-A1A3-3F8F68763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Oval 3">
            <a:extLst>
              <a:ext uri="{FF2B5EF4-FFF2-40B4-BE49-F238E27FC236}">
                <a16:creationId xmlns:a16="http://schemas.microsoft.com/office/drawing/2014/main" id="{6E036A00-F3AC-4BFC-B801-08FD36320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 descr="Oak">
            <a:extLst>
              <a:ext uri="{FF2B5EF4-FFF2-40B4-BE49-F238E27FC236}">
                <a16:creationId xmlns:a16="http://schemas.microsoft.com/office/drawing/2014/main" id="{AC46B342-36BF-490E-A688-27657A398FC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43300" y="1409700"/>
            <a:ext cx="5791200" cy="4191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 cmpd="sng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4581" name="AutoShape 5">
            <a:extLst>
              <a:ext uri="{FF2B5EF4-FFF2-40B4-BE49-F238E27FC236}">
                <a16:creationId xmlns:a16="http://schemas.microsoft.com/office/drawing/2014/main" id="{5EA769E9-5163-4EC3-A345-C5AA1D9DC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29050"/>
            <a:ext cx="1162050" cy="152400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>
            <a:extLst>
              <a:ext uri="{FF2B5EF4-FFF2-40B4-BE49-F238E27FC236}">
                <a16:creationId xmlns:a16="http://schemas.microsoft.com/office/drawing/2014/main" id="{7D360BED-F96F-4BB3-8507-E7FEA3813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104900"/>
            <a:ext cx="704850" cy="173355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AutoShape 7">
            <a:extLst>
              <a:ext uri="{FF2B5EF4-FFF2-40B4-BE49-F238E27FC236}">
                <a16:creationId xmlns:a16="http://schemas.microsoft.com/office/drawing/2014/main" id="{88D2F5AE-A847-4F39-A651-950C78CDF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48050"/>
            <a:ext cx="1828800" cy="2590800"/>
          </a:xfrm>
          <a:prstGeom prst="roundRect">
            <a:avLst>
              <a:gd name="adj" fmla="val 7292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AutoShape 8">
            <a:extLst>
              <a:ext uri="{FF2B5EF4-FFF2-40B4-BE49-F238E27FC236}">
                <a16:creationId xmlns:a16="http://schemas.microsoft.com/office/drawing/2014/main" id="{8BDC2FAD-8A89-4CF8-9E55-9FA4639A9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066800"/>
            <a:ext cx="704850" cy="1733550"/>
          </a:xfrm>
          <a:prstGeom prst="roundRect">
            <a:avLst>
              <a:gd name="adj" fmla="val 16667"/>
            </a:avLst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5" name="Group 9">
            <a:extLst>
              <a:ext uri="{FF2B5EF4-FFF2-40B4-BE49-F238E27FC236}">
                <a16:creationId xmlns:a16="http://schemas.microsoft.com/office/drawing/2014/main" id="{37F0083C-B8EE-4988-8A35-8908B7D52C5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505200"/>
            <a:ext cx="1828800" cy="2590800"/>
            <a:chOff x="0" y="0"/>
            <a:chExt cx="1152" cy="1632"/>
          </a:xfrm>
        </p:grpSpPr>
        <p:grpSp>
          <p:nvGrpSpPr>
            <p:cNvPr id="24586" name="Group 10">
              <a:extLst>
                <a:ext uri="{FF2B5EF4-FFF2-40B4-BE49-F238E27FC236}">
                  <a16:creationId xmlns:a16="http://schemas.microsoft.com/office/drawing/2014/main" id="{48E0F1BC-E7E9-4AA3-8B7F-9C6230E097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152" cy="1632"/>
              <a:chOff x="0" y="0"/>
              <a:chExt cx="1152" cy="1632"/>
            </a:xfrm>
          </p:grpSpPr>
          <p:sp>
            <p:nvSpPr>
              <p:cNvPr id="24587" name="AutoShape 11">
                <a:extLst>
                  <a:ext uri="{FF2B5EF4-FFF2-40B4-BE49-F238E27FC236}">
                    <a16:creationId xmlns:a16="http://schemas.microsoft.com/office/drawing/2014/main" id="{434D3718-951B-419C-8159-19B3E2BA5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152" cy="1632"/>
              </a:xfrm>
              <a:prstGeom prst="roundRect">
                <a:avLst>
                  <a:gd name="adj" fmla="val 4708"/>
                </a:avLst>
              </a:prstGeom>
              <a:solidFill>
                <a:srgbClr val="FFFFFF"/>
              </a:solidFill>
              <a:ln w="952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  <a:contourClr>
                  <a:srgbClr val="FFFFFF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4588" name="AutoShape 12">
                <a:extLst>
                  <a:ext uri="{FF2B5EF4-FFF2-40B4-BE49-F238E27FC236}">
                    <a16:creationId xmlns:a16="http://schemas.microsoft.com/office/drawing/2014/main" id="{8DCFC74F-2571-4016-BA99-A0C4A0A0B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" y="48"/>
                <a:ext cx="1056" cy="1536"/>
              </a:xfrm>
              <a:prstGeom prst="roundRect">
                <a:avLst>
                  <a:gd name="adj" fmla="val 3569"/>
                </a:avLst>
              </a:prstGeom>
              <a:solidFill>
                <a:srgbClr val="EAEAEA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9" name="AutoShape 13">
                <a:extLst>
                  <a:ext uri="{FF2B5EF4-FFF2-40B4-BE49-F238E27FC236}">
                    <a16:creationId xmlns:a16="http://schemas.microsoft.com/office/drawing/2014/main" id="{773C8CE5-09C2-407D-B2EA-D5877E99B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92"/>
                <a:ext cx="960" cy="48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0" name="AutoShape 14">
                <a:extLst>
                  <a:ext uri="{FF2B5EF4-FFF2-40B4-BE49-F238E27FC236}">
                    <a16:creationId xmlns:a16="http://schemas.microsoft.com/office/drawing/2014/main" id="{2D7DFC14-9A5F-419E-824F-7F506C7CA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972"/>
                <a:ext cx="960" cy="48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9525" cmpd="sng">
                <a:solidFill>
                  <a:srgbClr val="5F5F5F"/>
                </a:solidFill>
                <a:round/>
                <a:headEnd/>
                <a:tailEnd/>
              </a:ln>
              <a:effectLst>
                <a:prstShdw prst="shdw17" dist="17961" dir="2700000">
                  <a:schemeClr val="bg2"/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1" name="AutoShape 15">
                <a:extLst>
                  <a:ext uri="{FF2B5EF4-FFF2-40B4-BE49-F238E27FC236}">
                    <a16:creationId xmlns:a16="http://schemas.microsoft.com/office/drawing/2014/main" id="{10F930DA-EF09-4144-87CB-7B907AB63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2" name="AutoShape 16">
                <a:extLst>
                  <a:ext uri="{FF2B5EF4-FFF2-40B4-BE49-F238E27FC236}">
                    <a16:creationId xmlns:a16="http://schemas.microsoft.com/office/drawing/2014/main" id="{5D31D67B-AB6A-4013-947F-2D770652B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88" y="336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AutoShape 17">
                <a:extLst>
                  <a:ext uri="{FF2B5EF4-FFF2-40B4-BE49-F238E27FC236}">
                    <a16:creationId xmlns:a16="http://schemas.microsoft.com/office/drawing/2014/main" id="{3061BE96-F74A-4634-B904-9804F3CAF1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1104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4" name="AutoShape 18">
                <a:extLst>
                  <a:ext uri="{FF2B5EF4-FFF2-40B4-BE49-F238E27FC236}">
                    <a16:creationId xmlns:a16="http://schemas.microsoft.com/office/drawing/2014/main" id="{D0542415-B0A3-46BA-8BFA-8C90C883D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88" y="1104"/>
                <a:ext cx="96" cy="192"/>
              </a:xfrm>
              <a:prstGeom prst="flowChartDelay">
                <a:avLst/>
              </a:prstGeom>
              <a:solidFill>
                <a:schemeClr val="bg2"/>
              </a:solidFill>
              <a:ln w="9525" cmpd="sng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95" name="AutoShape 19">
              <a:extLst>
                <a:ext uri="{FF2B5EF4-FFF2-40B4-BE49-F238E27FC236}">
                  <a16:creationId xmlns:a16="http://schemas.microsoft.com/office/drawing/2014/main" id="{047C1D88-E9B7-4D15-A491-8582B0323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720"/>
              <a:ext cx="192" cy="192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9933"/>
            </a:solidFill>
            <a:ln w="3175" cmpd="sng">
              <a:solidFill>
                <a:srgbClr val="5F5F5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96" name="Group 20">
            <a:extLst>
              <a:ext uri="{FF2B5EF4-FFF2-40B4-BE49-F238E27FC236}">
                <a16:creationId xmlns:a16="http://schemas.microsoft.com/office/drawing/2014/main" id="{3FEF0212-B625-4EB2-A5FF-09EF7F2A90F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191000"/>
            <a:ext cx="1143000" cy="1524000"/>
            <a:chOff x="0" y="0"/>
            <a:chExt cx="720" cy="960"/>
          </a:xfrm>
        </p:grpSpPr>
        <p:sp>
          <p:nvSpPr>
            <p:cNvPr id="24597" name="AutoShape 21">
              <a:extLst>
                <a:ext uri="{FF2B5EF4-FFF2-40B4-BE49-F238E27FC236}">
                  <a16:creationId xmlns:a16="http://schemas.microsoft.com/office/drawing/2014/main" id="{9AAC17E6-08A5-40A3-8338-F633FF74D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20" cy="96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6350" cmpd="sng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DDDDDD"/>
              </a:extrusionClr>
              <a:contourClr>
                <a:schemeClr val="bg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8" name="Rectangle 22">
              <a:extLst>
                <a:ext uri="{FF2B5EF4-FFF2-40B4-BE49-F238E27FC236}">
                  <a16:creationId xmlns:a16="http://schemas.microsoft.com/office/drawing/2014/main" id="{392ECB2F-18D6-45E0-91E7-1498163AF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0"/>
              <a:ext cx="336" cy="960"/>
            </a:xfrm>
            <a:prstGeom prst="rect">
              <a:avLst/>
            </a:prstGeom>
            <a:solidFill>
              <a:srgbClr val="DDDDDD"/>
            </a:solidFill>
            <a:ln w="6350" cmpd="sng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Rectangle 23">
              <a:extLst>
                <a:ext uri="{FF2B5EF4-FFF2-40B4-BE49-F238E27FC236}">
                  <a16:creationId xmlns:a16="http://schemas.microsoft.com/office/drawing/2014/main" id="{CE15078F-9DB4-4E80-918D-D476C944C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" y="192"/>
              <a:ext cx="240" cy="624"/>
            </a:xfrm>
            <a:prstGeom prst="rect">
              <a:avLst/>
            </a:prstGeom>
            <a:noFill/>
            <a:ln w="6350" cmpd="sng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DF6F7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>
              <a:extLst>
                <a:ext uri="{FF2B5EF4-FFF2-40B4-BE49-F238E27FC236}">
                  <a16:creationId xmlns:a16="http://schemas.microsoft.com/office/drawing/2014/main" id="{3D7384C3-7DAC-450B-9812-5539471E2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" y="240"/>
              <a:ext cx="192" cy="528"/>
            </a:xfrm>
            <a:prstGeom prst="rect">
              <a:avLst/>
            </a:prstGeom>
            <a:gradFill rotWithShape="1">
              <a:gsLst>
                <a:gs pos="0">
                  <a:srgbClr val="A0D4D8">
                    <a:gamma/>
                    <a:shade val="46275"/>
                    <a:invGamma/>
                  </a:srgbClr>
                </a:gs>
                <a:gs pos="50000">
                  <a:srgbClr val="A0D4D8"/>
                </a:gs>
                <a:gs pos="100000">
                  <a:srgbClr val="A0D4D8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6350" cmpd="sng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prstMaterial="legacyMatte">
              <a:bevelT w="13500" h="13500" prst="angle"/>
              <a:bevelB w="13500" h="13500" prst="angle"/>
              <a:extrusionClr>
                <a:srgbClr val="A0D4D8"/>
              </a:extrusionClr>
              <a:contourClr>
                <a:srgbClr val="A0D4D8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601" name="AutoShape 25">
              <a:extLst>
                <a:ext uri="{FF2B5EF4-FFF2-40B4-BE49-F238E27FC236}">
                  <a16:creationId xmlns:a16="http://schemas.microsoft.com/office/drawing/2014/main" id="{B45E3BCA-17A4-4712-9BD4-E43370E8F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432"/>
              <a:ext cx="96" cy="96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CC00"/>
            </a:solidFill>
            <a:ln w="6350" cmpd="sng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AutoShape 26">
              <a:extLst>
                <a:ext uri="{FF2B5EF4-FFF2-40B4-BE49-F238E27FC236}">
                  <a16:creationId xmlns:a16="http://schemas.microsoft.com/office/drawing/2014/main" id="{8BC97382-22F4-4653-9F1C-FFB8EA634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" y="444"/>
              <a:ext cx="96" cy="96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700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899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CC00"/>
            </a:solidFill>
            <a:ln w="6350" cmpd="sng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03" name="Group 27">
            <a:extLst>
              <a:ext uri="{FF2B5EF4-FFF2-40B4-BE49-F238E27FC236}">
                <a16:creationId xmlns:a16="http://schemas.microsoft.com/office/drawing/2014/main" id="{57FE1BC9-3CF6-4A36-A1BE-C20C43DEDBF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914400"/>
            <a:ext cx="685800" cy="1828800"/>
            <a:chOff x="0" y="0"/>
            <a:chExt cx="432" cy="1152"/>
          </a:xfrm>
        </p:grpSpPr>
        <p:grpSp>
          <p:nvGrpSpPr>
            <p:cNvPr id="24604" name="Group 28">
              <a:extLst>
                <a:ext uri="{FF2B5EF4-FFF2-40B4-BE49-F238E27FC236}">
                  <a16:creationId xmlns:a16="http://schemas.microsoft.com/office/drawing/2014/main" id="{4ECD9DA1-53A0-4EB6-B7F4-91B84DACF1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"/>
              <a:ext cx="432" cy="1104"/>
              <a:chOff x="0" y="0"/>
              <a:chExt cx="432" cy="1104"/>
            </a:xfrm>
          </p:grpSpPr>
          <p:sp>
            <p:nvSpPr>
              <p:cNvPr id="24605" name="AutoShape 29">
                <a:extLst>
                  <a:ext uri="{FF2B5EF4-FFF2-40B4-BE49-F238E27FC236}">
                    <a16:creationId xmlns:a16="http://schemas.microsoft.com/office/drawing/2014/main" id="{C928469F-D7A4-4D66-9862-D108A0ABB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12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EDF6F7"/>
              </a:solidFill>
              <a:ln w="317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  <a:contourClr>
                  <a:srgbClr val="EDF6F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4606" name="AutoShape 30">
                <a:extLst>
                  <a:ext uri="{FF2B5EF4-FFF2-40B4-BE49-F238E27FC236}">
                    <a16:creationId xmlns:a16="http://schemas.microsoft.com/office/drawing/2014/main" id="{A15B88AB-2572-42D6-9CB4-32ED0209C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60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DDDDDD"/>
              </a:solidFill>
              <a:ln w="3175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117088" dir="19163922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07" name="Line 31">
              <a:extLst>
                <a:ext uri="{FF2B5EF4-FFF2-40B4-BE49-F238E27FC236}">
                  <a16:creationId xmlns:a16="http://schemas.microsoft.com/office/drawing/2014/main" id="{94F1D09A-9A66-4613-B30A-EB63686CFB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0"/>
              <a:ext cx="144" cy="0"/>
            </a:xfrm>
            <a:prstGeom prst="line">
              <a:avLst/>
            </a:prstGeom>
            <a:noFill/>
            <a:ln w="9525" cmpd="sng">
              <a:solidFill>
                <a:schemeClr val="tx2"/>
              </a:solidFill>
              <a:round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grpSp>
        <p:nvGrpSpPr>
          <p:cNvPr id="24608" name="Group 32">
            <a:extLst>
              <a:ext uri="{FF2B5EF4-FFF2-40B4-BE49-F238E27FC236}">
                <a16:creationId xmlns:a16="http://schemas.microsoft.com/office/drawing/2014/main" id="{D58B7934-981E-460A-AE6C-03670FBA9EEA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838200"/>
            <a:ext cx="685800" cy="1828800"/>
            <a:chOff x="0" y="0"/>
            <a:chExt cx="432" cy="1152"/>
          </a:xfrm>
        </p:grpSpPr>
        <p:grpSp>
          <p:nvGrpSpPr>
            <p:cNvPr id="24609" name="Group 33">
              <a:extLst>
                <a:ext uri="{FF2B5EF4-FFF2-40B4-BE49-F238E27FC236}">
                  <a16:creationId xmlns:a16="http://schemas.microsoft.com/office/drawing/2014/main" id="{F28C2065-59EC-4AA5-9D24-0F3B068C48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48"/>
              <a:ext cx="432" cy="1104"/>
              <a:chOff x="0" y="0"/>
              <a:chExt cx="432" cy="1104"/>
            </a:xfrm>
          </p:grpSpPr>
          <p:sp>
            <p:nvSpPr>
              <p:cNvPr id="24610" name="AutoShape 34">
                <a:extLst>
                  <a:ext uri="{FF2B5EF4-FFF2-40B4-BE49-F238E27FC236}">
                    <a16:creationId xmlns:a16="http://schemas.microsoft.com/office/drawing/2014/main" id="{B8D46329-52D4-45CB-8C74-B6C1D1D4E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12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EDF6F7"/>
              </a:solidFill>
              <a:ln w="3175" cmpd="sng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  <a:contourClr>
                  <a:srgbClr val="EDF6F7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24611" name="AutoShape 35">
                <a:extLst>
                  <a:ext uri="{FF2B5EF4-FFF2-40B4-BE49-F238E27FC236}">
                    <a16:creationId xmlns:a16="http://schemas.microsoft.com/office/drawing/2014/main" id="{903C49D0-530F-464A-9D22-1D0413489A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360" y="360"/>
                <a:ext cx="1104" cy="384"/>
              </a:xfrm>
              <a:prstGeom prst="roundRect">
                <a:avLst>
                  <a:gd name="adj" fmla="val 20236"/>
                </a:avLst>
              </a:prstGeom>
              <a:solidFill>
                <a:srgbClr val="DDDDDD"/>
              </a:solidFill>
              <a:ln w="3175" cmpd="sng">
                <a:solidFill>
                  <a:schemeClr val="bg1"/>
                </a:solidFill>
                <a:round/>
                <a:headEnd/>
                <a:tailEnd/>
              </a:ln>
              <a:effectLst>
                <a:outerShdw dist="117088" dir="19163922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612" name="Line 36">
              <a:extLst>
                <a:ext uri="{FF2B5EF4-FFF2-40B4-BE49-F238E27FC236}">
                  <a16:creationId xmlns:a16="http://schemas.microsoft.com/office/drawing/2014/main" id="{34C0064D-0160-4DD1-86CD-29AEF78CD6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0"/>
              <a:ext cx="144" cy="0"/>
            </a:xfrm>
            <a:prstGeom prst="line">
              <a:avLst/>
            </a:prstGeom>
            <a:noFill/>
            <a:ln w="9525" cmpd="sng">
              <a:solidFill>
                <a:schemeClr val="tx2"/>
              </a:solidFill>
              <a:round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sp>
        <p:nvSpPr>
          <p:cNvPr id="24613" name="Oval 37">
            <a:extLst>
              <a:ext uri="{FF2B5EF4-FFF2-40B4-BE49-F238E27FC236}">
                <a16:creationId xmlns:a16="http://schemas.microsoft.com/office/drawing/2014/main" id="{8FD8F19C-A3B8-460E-9FF9-571D343DA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50" y="9906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Oval 38">
            <a:extLst>
              <a:ext uri="{FF2B5EF4-FFF2-40B4-BE49-F238E27FC236}">
                <a16:creationId xmlns:a16="http://schemas.microsoft.com/office/drawing/2014/main" id="{BF3483B9-E79E-42C9-84C9-6A524C792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7432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Oval 39">
            <a:extLst>
              <a:ext uri="{FF2B5EF4-FFF2-40B4-BE49-F238E27FC236}">
                <a16:creationId xmlns:a16="http://schemas.microsoft.com/office/drawing/2014/main" id="{BDFF507E-031F-48B1-83E7-54D6F167D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97155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Oval 40">
            <a:extLst>
              <a:ext uri="{FF2B5EF4-FFF2-40B4-BE49-F238E27FC236}">
                <a16:creationId xmlns:a16="http://schemas.microsoft.com/office/drawing/2014/main" id="{8953C6F1-012C-49C8-A77D-A59E66878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1850" y="2667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Oval 41">
            <a:extLst>
              <a:ext uri="{FF2B5EF4-FFF2-40B4-BE49-F238E27FC236}">
                <a16:creationId xmlns:a16="http://schemas.microsoft.com/office/drawing/2014/main" id="{F4A8CB21-2A76-4436-80D1-89E9EC7B6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8" name="Oval 42">
            <a:extLst>
              <a:ext uri="{FF2B5EF4-FFF2-40B4-BE49-F238E27FC236}">
                <a16:creationId xmlns:a16="http://schemas.microsoft.com/office/drawing/2014/main" id="{7F21589E-0D81-4925-A812-D2D049B69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953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9" name="Oval 43">
            <a:extLst>
              <a:ext uri="{FF2B5EF4-FFF2-40B4-BE49-F238E27FC236}">
                <a16:creationId xmlns:a16="http://schemas.microsoft.com/office/drawing/2014/main" id="{A833E593-960F-4F63-913C-2851AFA69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0" name="Oval 44">
            <a:extLst>
              <a:ext uri="{FF2B5EF4-FFF2-40B4-BE49-F238E27FC236}">
                <a16:creationId xmlns:a16="http://schemas.microsoft.com/office/drawing/2014/main" id="{C92969C0-FE87-42FD-A217-67120DDD3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050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1" name="Oval 45">
            <a:extLst>
              <a:ext uri="{FF2B5EF4-FFF2-40B4-BE49-F238E27FC236}">
                <a16:creationId xmlns:a16="http://schemas.microsoft.com/office/drawing/2014/main" id="{04F87E51-571B-4466-A0EA-882963BA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9050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Oval 46">
            <a:extLst>
              <a:ext uri="{FF2B5EF4-FFF2-40B4-BE49-F238E27FC236}">
                <a16:creationId xmlns:a16="http://schemas.microsoft.com/office/drawing/2014/main" id="{D782210C-A1FB-477E-9373-303888F13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Oval 47">
            <a:extLst>
              <a:ext uri="{FF2B5EF4-FFF2-40B4-BE49-F238E27FC236}">
                <a16:creationId xmlns:a16="http://schemas.microsoft.com/office/drawing/2014/main" id="{16EB8416-35D5-424D-9A21-AA9901B03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6576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Oval 48">
            <a:extLst>
              <a:ext uri="{FF2B5EF4-FFF2-40B4-BE49-F238E27FC236}">
                <a16:creationId xmlns:a16="http://schemas.microsoft.com/office/drawing/2014/main" id="{AB6E2DE2-C6B3-4BBC-BDA8-F666B1415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912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625" name="Picture 49" descr="tuyen 0">
            <a:extLst>
              <a:ext uri="{FF2B5EF4-FFF2-40B4-BE49-F238E27FC236}">
                <a16:creationId xmlns:a16="http://schemas.microsoft.com/office/drawing/2014/main" id="{ED300D29-C1AB-4A45-A614-8231F1FB3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291" y="2429596"/>
            <a:ext cx="819150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6" name="Oval 50">
            <a:extLst>
              <a:ext uri="{FF2B5EF4-FFF2-40B4-BE49-F238E27FC236}">
                <a16:creationId xmlns:a16="http://schemas.microsoft.com/office/drawing/2014/main" id="{0EAA4584-55A5-42E0-9B50-44FFE3C20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8382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7" name="Oval 51">
            <a:extLst>
              <a:ext uri="{FF2B5EF4-FFF2-40B4-BE49-F238E27FC236}">
                <a16:creationId xmlns:a16="http://schemas.microsoft.com/office/drawing/2014/main" id="{9DBB0C02-036A-4C0D-AD8B-DC473200E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60198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8" name="Oval 52">
            <a:extLst>
              <a:ext uri="{FF2B5EF4-FFF2-40B4-BE49-F238E27FC236}">
                <a16:creationId xmlns:a16="http://schemas.microsoft.com/office/drawing/2014/main" id="{33D7427F-78D1-4446-BFE0-D4652C16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9144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Oval 53">
            <a:extLst>
              <a:ext uri="{FF2B5EF4-FFF2-40B4-BE49-F238E27FC236}">
                <a16:creationId xmlns:a16="http://schemas.microsoft.com/office/drawing/2014/main" id="{13E6C1A8-8C43-4FDE-8383-22E7A4BFB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0960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Text Box 54">
            <a:extLst>
              <a:ext uri="{FF2B5EF4-FFF2-40B4-BE49-F238E27FC236}">
                <a16:creationId xmlns:a16="http://schemas.microsoft.com/office/drawing/2014/main" id="{84BF8AA9-66F7-450B-BC1E-7E49B717D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1016000" cy="376238"/>
          </a:xfrm>
          <a:prstGeom prst="rect">
            <a:avLst/>
          </a:prstGeom>
          <a:noFill/>
          <a:ln w="9525" cmpd="sng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Bước 2:</a:t>
            </a:r>
          </a:p>
        </p:txBody>
      </p:sp>
      <p:sp>
        <p:nvSpPr>
          <p:cNvPr id="24631" name="Oval 55">
            <a:extLst>
              <a:ext uri="{FF2B5EF4-FFF2-40B4-BE49-F238E27FC236}">
                <a16:creationId xmlns:a16="http://schemas.microsoft.com/office/drawing/2014/main" id="{49BD34EF-DCF3-4D70-B080-E7ACC33BF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2" name="Oval 56">
            <a:extLst>
              <a:ext uri="{FF2B5EF4-FFF2-40B4-BE49-F238E27FC236}">
                <a16:creationId xmlns:a16="http://schemas.microsoft.com/office/drawing/2014/main" id="{15CCA6D7-5ED3-4325-8962-FA1CA0023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495800"/>
            <a:ext cx="76200" cy="76200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A73F9219-DF6C-487D-B9F6-8F86B704A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AutoShape 3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8691A942-1A40-4926-A437-C75847FA7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800"/>
            <a:ext cx="3352800" cy="5791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.VnTime" pitchFamily="2" charset="0"/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B541D521-2A74-48CA-8E72-7786B2E57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5E5DA865-7590-4562-8180-365F04446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7231E37E-4C5E-4F04-883B-7CE925EB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143000"/>
            <a:ext cx="434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E9D5A96D-29E5-4A09-9122-421297EF8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06408BC1-29E1-4F3D-9DD9-2582A604A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9225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1) </a:t>
            </a:r>
            <a:r>
              <a:rPr lang="en-US" altLang="en-US" sz="1800" b="1" dirty="0" err="1">
                <a:solidFill>
                  <a:srgbClr val="000066"/>
                </a:solidFill>
              </a:rPr>
              <a:t>Tìm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hiểu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chức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năng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của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1800" b="1" dirty="0">
                <a:solidFill>
                  <a:srgbClr val="000066"/>
                </a:solidFill>
              </a:rPr>
              <a:t> :</a:t>
            </a:r>
          </a:p>
        </p:txBody>
      </p:sp>
      <p:sp>
        <p:nvSpPr>
          <p:cNvPr id="7200" name="Text Box 32">
            <a:extLst>
              <a:ext uri="{FF2B5EF4-FFF2-40B4-BE49-F238E27FC236}">
                <a16:creationId xmlns:a16="http://schemas.microsoft.com/office/drawing/2014/main" id="{F7BC2F55-ADD4-41A1-9AB2-F9FD66502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726387"/>
            <a:ext cx="525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/>
              <a:t>    </a:t>
            </a:r>
            <a:r>
              <a:rPr lang="en-US" altLang="en-US" sz="2800" b="1" dirty="0">
                <a:solidFill>
                  <a:srgbClr val="000066"/>
                </a:solidFill>
              </a:rPr>
              <a:t>Trong mạng điện bảng điện được </a:t>
            </a:r>
            <a:r>
              <a:rPr lang="en-US" altLang="en-US" sz="2800" b="1" dirty="0" err="1">
                <a:solidFill>
                  <a:srgbClr val="000066"/>
                </a:solidFill>
              </a:rPr>
              <a:t>dùng</a:t>
            </a:r>
            <a:r>
              <a:rPr lang="en-US" altLang="en-US" sz="2800" b="1" dirty="0">
                <a:solidFill>
                  <a:srgbClr val="000066"/>
                </a:solidFill>
              </a:rPr>
              <a:t> để làm </a:t>
            </a:r>
            <a:r>
              <a:rPr lang="en-US" altLang="en-US" sz="2800" b="1" dirty="0" err="1">
                <a:solidFill>
                  <a:srgbClr val="000066"/>
                </a:solidFill>
              </a:rPr>
              <a:t>gì</a:t>
            </a:r>
            <a:r>
              <a:rPr lang="en-US" altLang="en-US" sz="2800" b="1" dirty="0">
                <a:solidFill>
                  <a:srgbClr val="000066"/>
                </a:solidFill>
              </a:rPr>
              <a:t> ?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E0226F8-44FE-1E45-A1EB-ADAAC16D06B3}"/>
              </a:ext>
            </a:extLst>
          </p:cNvPr>
          <p:cNvSpPr txBox="1"/>
          <p:nvPr/>
        </p:nvSpPr>
        <p:spPr>
          <a:xfrm>
            <a:off x="3352800" y="2911475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800" b="1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</a:t>
            </a:r>
            <a:r>
              <a:rPr lang="vi-VN" sz="2800" b="1" dirty="0"/>
              <a:t>Bảng điện là 1 phần của mạng điện trong nhà. </a:t>
            </a:r>
            <a:endParaRPr lang="vi-VN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Hộp Văn bản 2">
            <a:extLst>
              <a:ext uri="{FF2B5EF4-FFF2-40B4-BE49-F238E27FC236}">
                <a16:creationId xmlns:a16="http://schemas.microsoft.com/office/drawing/2014/main" id="{EE0226F8-44FE-1E45-A1EB-ADAAC16D06B3}"/>
              </a:ext>
            </a:extLst>
          </p:cNvPr>
          <p:cNvSpPr txBox="1"/>
          <p:nvPr/>
        </p:nvSpPr>
        <p:spPr>
          <a:xfrm>
            <a:off x="3352800" y="4101405"/>
            <a:ext cx="563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800" b="1" dirty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</a:t>
            </a:r>
            <a:r>
              <a:rPr lang="vi-VN" sz="2800" b="1" dirty="0"/>
              <a:t>Trên bảng điện thường lắp </a:t>
            </a:r>
            <a:r>
              <a:rPr lang="en-US" sz="2800" b="1" dirty="0"/>
              <a:t>:</a:t>
            </a:r>
            <a:r>
              <a:rPr lang="vi-VN" sz="2800" b="1" dirty="0"/>
              <a:t>thiết bị đóng cắt, bảo vệ và lấy điện của mạng điện</a:t>
            </a:r>
            <a:r>
              <a:rPr lang="vi-VN" sz="28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847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200" grpId="0"/>
      <p:bldP spid="3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>
            <a:extLst>
              <a:ext uri="{FF2B5EF4-FFF2-40B4-BE49-F238E27FC236}">
                <a16:creationId xmlns:a16="http://schemas.microsoft.com/office/drawing/2014/main" id="{E036B3CE-031D-4236-82F9-000E33A1C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298F4938-A9F8-49C5-95C5-A0ECA8CE3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31748" name="WordArt 4">
            <a:extLst>
              <a:ext uri="{FF2B5EF4-FFF2-40B4-BE49-F238E27FC236}">
                <a16:creationId xmlns:a16="http://schemas.microsoft.com/office/drawing/2014/main" id="{4F87ECAD-0C8E-42ED-911D-A45AC6D89034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362200" y="838200"/>
            <a:ext cx="4648200" cy="601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củng cố</a:t>
            </a:r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D7C0369C-3E4F-4533-8FD3-DF3E0BB1A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24000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66"/>
                </a:solidFill>
              </a:rPr>
              <a:t>Tìm điểm sai trong các mạch điện sau đây</a:t>
            </a:r>
          </a:p>
        </p:txBody>
      </p:sp>
      <p:grpSp>
        <p:nvGrpSpPr>
          <p:cNvPr id="31750" name="Group 6">
            <a:extLst>
              <a:ext uri="{FF2B5EF4-FFF2-40B4-BE49-F238E27FC236}">
                <a16:creationId xmlns:a16="http://schemas.microsoft.com/office/drawing/2014/main" id="{27495426-B714-4C26-B532-4AE22FE2DB1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544763"/>
            <a:ext cx="7620000" cy="4313237"/>
            <a:chOff x="0" y="0"/>
            <a:chExt cx="4800" cy="2717"/>
          </a:xfrm>
        </p:grpSpPr>
        <p:sp>
          <p:nvSpPr>
            <p:cNvPr id="31751" name="Text Box 7">
              <a:extLst>
                <a:ext uri="{FF2B5EF4-FFF2-40B4-BE49-F238E27FC236}">
                  <a16:creationId xmlns:a16="http://schemas.microsoft.com/office/drawing/2014/main" id="{CC8131D8-17F8-4E93-99EC-63A2E87C8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1" y="0"/>
              <a:ext cx="2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.VnTime" pitchFamily="2" charset="0"/>
                </a:rPr>
                <a:t>O</a:t>
              </a:r>
            </a:p>
          </p:txBody>
        </p:sp>
        <p:sp>
          <p:nvSpPr>
            <p:cNvPr id="31752" name="Text Box 8">
              <a:extLst>
                <a:ext uri="{FF2B5EF4-FFF2-40B4-BE49-F238E27FC236}">
                  <a16:creationId xmlns:a16="http://schemas.microsoft.com/office/drawing/2014/main" id="{604CF3DC-0184-4893-8C39-03BB14E90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1" y="240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.VnTime" pitchFamily="2" charset="0"/>
                </a:rPr>
                <a:t>A</a:t>
              </a:r>
            </a:p>
          </p:txBody>
        </p:sp>
        <p:sp>
          <p:nvSpPr>
            <p:cNvPr id="31753" name="Line 9">
              <a:extLst>
                <a:ext uri="{FF2B5EF4-FFF2-40B4-BE49-F238E27FC236}">
                  <a16:creationId xmlns:a16="http://schemas.microsoft.com/office/drawing/2014/main" id="{0845E4AB-8E4E-4F99-8A11-08A1B44DCB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" y="153"/>
              <a:ext cx="0" cy="545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Line 10">
              <a:extLst>
                <a:ext uri="{FF2B5EF4-FFF2-40B4-BE49-F238E27FC236}">
                  <a16:creationId xmlns:a16="http://schemas.microsoft.com/office/drawing/2014/main" id="{785AE2E1-FDA0-4289-ACBA-83456135B7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122"/>
              <a:ext cx="2067" cy="31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Line 11">
              <a:extLst>
                <a:ext uri="{FF2B5EF4-FFF2-40B4-BE49-F238E27FC236}">
                  <a16:creationId xmlns:a16="http://schemas.microsoft.com/office/drawing/2014/main" id="{1882C223-0A03-4801-8B9F-680418C9CD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8" y="336"/>
              <a:ext cx="2067" cy="58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Rectangle 12">
              <a:extLst>
                <a:ext uri="{FF2B5EF4-FFF2-40B4-BE49-F238E27FC236}">
                  <a16:creationId xmlns:a16="http://schemas.microsoft.com/office/drawing/2014/main" id="{0214DA38-8FD8-48C6-BA10-8D9060740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693"/>
              <a:ext cx="511" cy="1359"/>
            </a:xfrm>
            <a:prstGeom prst="rect">
              <a:avLst/>
            </a:prstGeom>
            <a:solidFill>
              <a:srgbClr val="FFFFCC"/>
            </a:solidFill>
            <a:ln w="9525" cmpd="sng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 altLang="en-US" b="1">
                <a:latin typeface=".VnTime" pitchFamily="2" charset="0"/>
                <a:sym typeface="Symbol" panose="05050102010706020507" pitchFamily="18" charset="2"/>
              </a:endParaRPr>
            </a:p>
          </p:txBody>
        </p:sp>
        <p:sp>
          <p:nvSpPr>
            <p:cNvPr id="31757" name="Line 13">
              <a:extLst>
                <a:ext uri="{FF2B5EF4-FFF2-40B4-BE49-F238E27FC236}">
                  <a16:creationId xmlns:a16="http://schemas.microsoft.com/office/drawing/2014/main" id="{3533D9DA-A858-45F2-AC1F-161A065461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9" y="366"/>
              <a:ext cx="14" cy="1112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Oval 14">
              <a:extLst>
                <a:ext uri="{FF2B5EF4-FFF2-40B4-BE49-F238E27FC236}">
                  <a16:creationId xmlns:a16="http://schemas.microsoft.com/office/drawing/2014/main" id="{1F7C23AA-C191-400E-8869-62CFEFC1D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" y="347"/>
              <a:ext cx="32" cy="51"/>
            </a:xfrm>
            <a:prstGeom prst="ellipse">
              <a:avLst/>
            </a:prstGeom>
            <a:solidFill>
              <a:schemeClr val="tx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Rectangle 15">
              <a:extLst>
                <a:ext uri="{FF2B5EF4-FFF2-40B4-BE49-F238E27FC236}">
                  <a16:creationId xmlns:a16="http://schemas.microsoft.com/office/drawing/2014/main" id="{53977B42-A73D-4D85-91BD-01957B6FD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6" y="849"/>
              <a:ext cx="64" cy="315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0" name="Oval 16">
              <a:extLst>
                <a:ext uri="{FF2B5EF4-FFF2-40B4-BE49-F238E27FC236}">
                  <a16:creationId xmlns:a16="http://schemas.microsoft.com/office/drawing/2014/main" id="{CF3C34C3-FE80-4E5C-A25D-2B788A4C6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7" y="1426"/>
              <a:ext cx="192" cy="314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Oval 17">
              <a:extLst>
                <a:ext uri="{FF2B5EF4-FFF2-40B4-BE49-F238E27FC236}">
                  <a16:creationId xmlns:a16="http://schemas.microsoft.com/office/drawing/2014/main" id="{46BDF0AD-1CD9-4A42-9B31-01E3FAAEF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0" y="1478"/>
              <a:ext cx="33" cy="53"/>
            </a:xfrm>
            <a:prstGeom prst="ellips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Line 18">
              <a:extLst>
                <a:ext uri="{FF2B5EF4-FFF2-40B4-BE49-F238E27FC236}">
                  <a16:creationId xmlns:a16="http://schemas.microsoft.com/office/drawing/2014/main" id="{6CA58D56-D0A3-4592-84BD-9ED6212724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9" y="1531"/>
              <a:ext cx="64" cy="104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3" name="Oval 19">
              <a:extLst>
                <a:ext uri="{FF2B5EF4-FFF2-40B4-BE49-F238E27FC236}">
                  <a16:creationId xmlns:a16="http://schemas.microsoft.com/office/drawing/2014/main" id="{F201127C-EA32-4A8E-9A38-2154DA13C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0" y="1624"/>
              <a:ext cx="33" cy="53"/>
            </a:xfrm>
            <a:prstGeom prst="ellips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Line 20">
              <a:extLst>
                <a:ext uri="{FF2B5EF4-FFF2-40B4-BE49-F238E27FC236}">
                  <a16:creationId xmlns:a16="http://schemas.microsoft.com/office/drawing/2014/main" id="{02ACB809-A9B4-4CD7-8C14-4281CF27A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3" y="1687"/>
              <a:ext cx="0" cy="263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Line 21">
              <a:extLst>
                <a:ext uri="{FF2B5EF4-FFF2-40B4-BE49-F238E27FC236}">
                  <a16:creationId xmlns:a16="http://schemas.microsoft.com/office/drawing/2014/main" id="{A972A3C5-EF1F-48CD-AF41-06DF3358B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2" y="474"/>
              <a:ext cx="0" cy="239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Line 22">
              <a:extLst>
                <a:ext uri="{FF2B5EF4-FFF2-40B4-BE49-F238E27FC236}">
                  <a16:creationId xmlns:a16="http://schemas.microsoft.com/office/drawing/2014/main" id="{F74BB5CF-B7C4-47BD-90C3-67A955DE33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3" y="1950"/>
              <a:ext cx="319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7" name="Line 23">
              <a:extLst>
                <a:ext uri="{FF2B5EF4-FFF2-40B4-BE49-F238E27FC236}">
                  <a16:creationId xmlns:a16="http://schemas.microsoft.com/office/drawing/2014/main" id="{18C1B3DF-2EA5-4F9D-8150-74A5218FC5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2" y="482"/>
              <a:ext cx="0" cy="1468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8" name="Line 24">
              <a:extLst>
                <a:ext uri="{FF2B5EF4-FFF2-40B4-BE49-F238E27FC236}">
                  <a16:creationId xmlns:a16="http://schemas.microsoft.com/office/drawing/2014/main" id="{BCEE1F48-81AA-40E5-A8FA-A1988E0BE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2" y="482"/>
              <a:ext cx="416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Rectangle 25">
              <a:extLst>
                <a:ext uri="{FF2B5EF4-FFF2-40B4-BE49-F238E27FC236}">
                  <a16:creationId xmlns:a16="http://schemas.microsoft.com/office/drawing/2014/main" id="{9A086463-0BBD-4A8B-8EDB-D90662DEC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5" y="700"/>
              <a:ext cx="511" cy="1359"/>
            </a:xfrm>
            <a:prstGeom prst="rect">
              <a:avLst/>
            </a:prstGeom>
            <a:solidFill>
              <a:srgbClr val="FFFFCC"/>
            </a:solidFill>
            <a:ln w="9525" cmpd="sng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 altLang="en-US" b="1">
                <a:latin typeface=".VnTime" pitchFamily="2" charset="0"/>
                <a:sym typeface="Symbol" panose="05050102010706020507" pitchFamily="18" charset="2"/>
              </a:endParaRPr>
            </a:p>
          </p:txBody>
        </p:sp>
        <p:sp>
          <p:nvSpPr>
            <p:cNvPr id="31770" name="Line 26">
              <a:extLst>
                <a:ext uri="{FF2B5EF4-FFF2-40B4-BE49-F238E27FC236}">
                  <a16:creationId xmlns:a16="http://schemas.microsoft.com/office/drawing/2014/main" id="{258539A1-3A8E-4595-B181-55C6BF085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0" y="373"/>
              <a:ext cx="13" cy="1111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1" name="Oval 27">
              <a:extLst>
                <a:ext uri="{FF2B5EF4-FFF2-40B4-BE49-F238E27FC236}">
                  <a16:creationId xmlns:a16="http://schemas.microsoft.com/office/drawing/2014/main" id="{29E2D5B4-10F9-463D-8B65-6123691B6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1" y="352"/>
              <a:ext cx="32" cy="53"/>
            </a:xfrm>
            <a:prstGeom prst="ellipse">
              <a:avLst/>
            </a:prstGeom>
            <a:solidFill>
              <a:schemeClr val="tx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>
              <a:extLst>
                <a:ext uri="{FF2B5EF4-FFF2-40B4-BE49-F238E27FC236}">
                  <a16:creationId xmlns:a16="http://schemas.microsoft.com/office/drawing/2014/main" id="{B1BCB8AE-BB05-4873-ABEE-590DD684E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6" y="856"/>
              <a:ext cx="64" cy="315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Oval 29">
              <a:extLst>
                <a:ext uri="{FF2B5EF4-FFF2-40B4-BE49-F238E27FC236}">
                  <a16:creationId xmlns:a16="http://schemas.microsoft.com/office/drawing/2014/main" id="{CF2DE9F6-2A5B-4E48-BF79-7759C00C7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1433"/>
              <a:ext cx="191" cy="313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Oval 30">
              <a:extLst>
                <a:ext uri="{FF2B5EF4-FFF2-40B4-BE49-F238E27FC236}">
                  <a16:creationId xmlns:a16="http://schemas.microsoft.com/office/drawing/2014/main" id="{3697BA0C-2D34-4EC4-9C92-C7518E21B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1" y="1484"/>
              <a:ext cx="31" cy="52"/>
            </a:xfrm>
            <a:prstGeom prst="ellips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Oval 31">
              <a:extLst>
                <a:ext uri="{FF2B5EF4-FFF2-40B4-BE49-F238E27FC236}">
                  <a16:creationId xmlns:a16="http://schemas.microsoft.com/office/drawing/2014/main" id="{3D89CED9-5C70-4F18-9AC7-C533AE434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1" y="1633"/>
              <a:ext cx="31" cy="51"/>
            </a:xfrm>
            <a:prstGeom prst="ellips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Line 32">
              <a:extLst>
                <a:ext uri="{FF2B5EF4-FFF2-40B4-BE49-F238E27FC236}">
                  <a16:creationId xmlns:a16="http://schemas.microsoft.com/office/drawing/2014/main" id="{DDF7E6D5-1EFB-4E93-AD5F-2D3EFCEB15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3" y="1687"/>
              <a:ext cx="0" cy="268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7" name="Line 33">
              <a:extLst>
                <a:ext uri="{FF2B5EF4-FFF2-40B4-BE49-F238E27FC236}">
                  <a16:creationId xmlns:a16="http://schemas.microsoft.com/office/drawing/2014/main" id="{FE601DA2-EBDF-48BF-879A-910500E4B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3" y="1950"/>
              <a:ext cx="320" cy="5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8" name="Oval 34">
              <a:extLst>
                <a:ext uri="{FF2B5EF4-FFF2-40B4-BE49-F238E27FC236}">
                  <a16:creationId xmlns:a16="http://schemas.microsoft.com/office/drawing/2014/main" id="{A01286E2-9597-41C1-B89D-C42D3BEF1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0" y="79"/>
              <a:ext cx="54" cy="92"/>
            </a:xfrm>
            <a:prstGeom prst="ellipse">
              <a:avLst/>
            </a:prstGeom>
            <a:solidFill>
              <a:schemeClr val="tx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9" name="Oval 35">
              <a:extLst>
                <a:ext uri="{FF2B5EF4-FFF2-40B4-BE49-F238E27FC236}">
                  <a16:creationId xmlns:a16="http://schemas.microsoft.com/office/drawing/2014/main" id="{DCE3B91A-D454-43E4-8A2A-FA6DBB7C1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0" y="305"/>
              <a:ext cx="54" cy="90"/>
            </a:xfrm>
            <a:prstGeom prst="ellipse">
              <a:avLst/>
            </a:prstGeom>
            <a:solidFill>
              <a:schemeClr val="tx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Oval 36">
              <a:extLst>
                <a:ext uri="{FF2B5EF4-FFF2-40B4-BE49-F238E27FC236}">
                  <a16:creationId xmlns:a16="http://schemas.microsoft.com/office/drawing/2014/main" id="{058E566C-401C-464A-A365-D83DD5AC7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" y="336"/>
              <a:ext cx="54" cy="90"/>
            </a:xfrm>
            <a:prstGeom prst="ellipse">
              <a:avLst/>
            </a:prstGeom>
            <a:solidFill>
              <a:schemeClr val="tx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1" name="Line 37">
              <a:extLst>
                <a:ext uri="{FF2B5EF4-FFF2-40B4-BE49-F238E27FC236}">
                  <a16:creationId xmlns:a16="http://schemas.microsoft.com/office/drawing/2014/main" id="{E17CBEA3-9182-46CE-BE49-70C914B440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2" y="63"/>
              <a:ext cx="0" cy="1906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2" name="Oval 38">
              <a:extLst>
                <a:ext uri="{FF2B5EF4-FFF2-40B4-BE49-F238E27FC236}">
                  <a16:creationId xmlns:a16="http://schemas.microsoft.com/office/drawing/2014/main" id="{7250EBE5-E9D7-4F99-A717-FE9471097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48"/>
              <a:ext cx="54" cy="91"/>
            </a:xfrm>
            <a:prstGeom prst="ellipse">
              <a:avLst/>
            </a:prstGeom>
            <a:solidFill>
              <a:schemeClr val="tx1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3" name="Rectangle 39">
              <a:extLst>
                <a:ext uri="{FF2B5EF4-FFF2-40B4-BE49-F238E27FC236}">
                  <a16:creationId xmlns:a16="http://schemas.microsoft.com/office/drawing/2014/main" id="{1D0679B2-4822-49B7-83BE-FABC680B5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784"/>
              <a:ext cx="144" cy="414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4" name="Rectangle 40">
              <a:extLst>
                <a:ext uri="{FF2B5EF4-FFF2-40B4-BE49-F238E27FC236}">
                  <a16:creationId xmlns:a16="http://schemas.microsoft.com/office/drawing/2014/main" id="{20B57AD3-C90D-47FB-862A-324085AE8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" y="784"/>
              <a:ext cx="144" cy="414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5" name="Text Box 41">
              <a:extLst>
                <a:ext uri="{FF2B5EF4-FFF2-40B4-BE49-F238E27FC236}">
                  <a16:creationId xmlns:a16="http://schemas.microsoft.com/office/drawing/2014/main" id="{3716E41A-1513-4338-BB73-F7D171A2A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256"/>
              <a:ext cx="2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.VnTime" pitchFamily="2" charset="0"/>
                </a:rPr>
                <a:t>B</a:t>
              </a:r>
            </a:p>
          </p:txBody>
        </p:sp>
        <p:grpSp>
          <p:nvGrpSpPr>
            <p:cNvPr id="31786" name="Group 42">
              <a:extLst>
                <a:ext uri="{FF2B5EF4-FFF2-40B4-BE49-F238E27FC236}">
                  <a16:creationId xmlns:a16="http://schemas.microsoft.com/office/drawing/2014/main" id="{F495624C-3076-4DF9-BE0A-FEB7FD651B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5" y="658"/>
              <a:ext cx="241" cy="264"/>
              <a:chOff x="0" y="0"/>
              <a:chExt cx="241" cy="233"/>
            </a:xfrm>
          </p:grpSpPr>
          <p:sp>
            <p:nvSpPr>
              <p:cNvPr id="31787" name="Oval 43">
                <a:extLst>
                  <a:ext uri="{FF2B5EF4-FFF2-40B4-BE49-F238E27FC236}">
                    <a16:creationId xmlns:a16="http://schemas.microsoft.com/office/drawing/2014/main" id="{B0B21669-4D34-4443-98F2-34FBDE19A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241" cy="233"/>
              </a:xfrm>
              <a:prstGeom prst="ellipse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8" name="Line 44">
                <a:extLst>
                  <a:ext uri="{FF2B5EF4-FFF2-40B4-BE49-F238E27FC236}">
                    <a16:creationId xmlns:a16="http://schemas.microsoft.com/office/drawing/2014/main" id="{0BED01B2-FFF5-44A1-979B-3A721C2983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" y="57"/>
                <a:ext cx="208" cy="105"/>
              </a:xfrm>
              <a:prstGeom prst="line">
                <a:avLst/>
              </a:pr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9" name="Line 45">
                <a:extLst>
                  <a:ext uri="{FF2B5EF4-FFF2-40B4-BE49-F238E27FC236}">
                    <a16:creationId xmlns:a16="http://schemas.microsoft.com/office/drawing/2014/main" id="{F75CD6F4-5E19-4B8D-B92E-EA2BCD8C6F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2" y="9"/>
                <a:ext cx="113" cy="216"/>
              </a:xfrm>
              <a:prstGeom prst="line">
                <a:avLst/>
              </a:pr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90" name="Text Box 46">
              <a:extLst>
                <a:ext uri="{FF2B5EF4-FFF2-40B4-BE49-F238E27FC236}">
                  <a16:creationId xmlns:a16="http://schemas.microsoft.com/office/drawing/2014/main" id="{F2D97586-019D-454E-BB00-A5B6B51CD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57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.VnTime" pitchFamily="2" charset="0"/>
                </a:rPr>
                <a:t>O</a:t>
              </a:r>
            </a:p>
          </p:txBody>
        </p:sp>
        <p:sp>
          <p:nvSpPr>
            <p:cNvPr id="31791" name="Text Box 47">
              <a:extLst>
                <a:ext uri="{FF2B5EF4-FFF2-40B4-BE49-F238E27FC236}">
                  <a16:creationId xmlns:a16="http://schemas.microsoft.com/office/drawing/2014/main" id="{DF36DC00-A8AA-4487-91AC-AC902D7C1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352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.VnTime" pitchFamily="2" charset="0"/>
                </a:rPr>
                <a:t>A</a:t>
              </a:r>
            </a:p>
          </p:txBody>
        </p:sp>
        <p:grpSp>
          <p:nvGrpSpPr>
            <p:cNvPr id="31792" name="Group 48">
              <a:extLst>
                <a:ext uri="{FF2B5EF4-FFF2-40B4-BE49-F238E27FC236}">
                  <a16:creationId xmlns:a16="http://schemas.microsoft.com/office/drawing/2014/main" id="{88649C1B-67F7-43B7-AA7D-9881A9DE5D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92"/>
              <a:ext cx="1872" cy="2043"/>
              <a:chOff x="0" y="0"/>
              <a:chExt cx="1872" cy="2286"/>
            </a:xfrm>
          </p:grpSpPr>
          <p:sp>
            <p:nvSpPr>
              <p:cNvPr id="31793" name="Line 49">
                <a:extLst>
                  <a:ext uri="{FF2B5EF4-FFF2-40B4-BE49-F238E27FC236}">
                    <a16:creationId xmlns:a16="http://schemas.microsoft.com/office/drawing/2014/main" id="{59CFEC47-6B7D-4550-960C-95B4C860C3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1605" cy="0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4" name="Text Box 50">
                <a:extLst>
                  <a:ext uri="{FF2B5EF4-FFF2-40B4-BE49-F238E27FC236}">
                    <a16:creationId xmlns:a16="http://schemas.microsoft.com/office/drawing/2014/main" id="{8325C667-4826-44D7-951E-05711B170D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5" y="84"/>
                <a:ext cx="267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.VnTime" pitchFamily="2" charset="0"/>
                  </a:rPr>
                  <a:t>A</a:t>
                </a:r>
              </a:p>
            </p:txBody>
          </p:sp>
          <p:sp>
            <p:nvSpPr>
              <p:cNvPr id="31795" name="Line 51">
                <a:extLst>
                  <a:ext uri="{FF2B5EF4-FFF2-40B4-BE49-F238E27FC236}">
                    <a16:creationId xmlns:a16="http://schemas.microsoft.com/office/drawing/2014/main" id="{FF33CC44-37AE-4AB8-AF99-11C96FBB99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7" y="527"/>
                <a:ext cx="1" cy="326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6" name="Rectangle 52">
                <a:extLst>
                  <a:ext uri="{FF2B5EF4-FFF2-40B4-BE49-F238E27FC236}">
                    <a16:creationId xmlns:a16="http://schemas.microsoft.com/office/drawing/2014/main" id="{57AB246F-F499-4895-A340-3E1540673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723"/>
                <a:ext cx="720" cy="1320"/>
              </a:xfrm>
              <a:prstGeom prst="rect">
                <a:avLst/>
              </a:prstGeom>
              <a:solidFill>
                <a:srgbClr val="FFFFCC"/>
              </a:solidFill>
              <a:ln w="9525" cmpd="sng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 b="1">
                  <a:latin typeface=".VnTime" pitchFamily="2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1797" name="Rectangle 53">
                <a:extLst>
                  <a:ext uri="{FF2B5EF4-FFF2-40B4-BE49-F238E27FC236}">
                    <a16:creationId xmlns:a16="http://schemas.microsoft.com/office/drawing/2014/main" id="{D5E0AAF9-FF29-4240-83DF-04C4ED4B75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" y="815"/>
                <a:ext cx="93" cy="335"/>
              </a:xfrm>
              <a:prstGeom prst="rect">
                <a:avLst/>
              </a:prstGeom>
              <a:noFill/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8" name="Oval 54">
                <a:extLst>
                  <a:ext uri="{FF2B5EF4-FFF2-40B4-BE49-F238E27FC236}">
                    <a16:creationId xmlns:a16="http://schemas.microsoft.com/office/drawing/2014/main" id="{659516BC-8590-4C42-AD6F-4E69D6693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1430"/>
                <a:ext cx="283" cy="335"/>
              </a:xfrm>
              <a:prstGeom prst="ellips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9" name="Oval 55">
                <a:extLst>
                  <a:ext uri="{FF2B5EF4-FFF2-40B4-BE49-F238E27FC236}">
                    <a16:creationId xmlns:a16="http://schemas.microsoft.com/office/drawing/2014/main" id="{58DE7F9B-282A-49BB-A019-2CAB2CE08A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" y="1487"/>
                <a:ext cx="48" cy="55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0" name="Oval 56">
                <a:extLst>
                  <a:ext uri="{FF2B5EF4-FFF2-40B4-BE49-F238E27FC236}">
                    <a16:creationId xmlns:a16="http://schemas.microsoft.com/office/drawing/2014/main" id="{D0C659C8-3324-4738-B4E0-D06FECF628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" y="1642"/>
                <a:ext cx="48" cy="5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1" name="Rectangle 57">
                <a:extLst>
                  <a:ext uri="{FF2B5EF4-FFF2-40B4-BE49-F238E27FC236}">
                    <a16:creationId xmlns:a16="http://schemas.microsoft.com/office/drawing/2014/main" id="{E7098FF0-C2F1-428B-A27C-24799F6EB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" y="825"/>
                <a:ext cx="93" cy="335"/>
              </a:xfrm>
              <a:prstGeom prst="rect">
                <a:avLst/>
              </a:prstGeom>
              <a:noFill/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2" name="Oval 58">
                <a:extLst>
                  <a:ext uri="{FF2B5EF4-FFF2-40B4-BE49-F238E27FC236}">
                    <a16:creationId xmlns:a16="http://schemas.microsoft.com/office/drawing/2014/main" id="{799A2DAB-3714-453D-AFE7-15EDC8A42E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" y="1430"/>
                <a:ext cx="285" cy="335"/>
              </a:xfrm>
              <a:prstGeom prst="ellips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3" name="Oval 59">
                <a:extLst>
                  <a:ext uri="{FF2B5EF4-FFF2-40B4-BE49-F238E27FC236}">
                    <a16:creationId xmlns:a16="http://schemas.microsoft.com/office/drawing/2014/main" id="{C890704F-DFF8-4224-83E0-9CF6A0911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5" y="1487"/>
                <a:ext cx="46" cy="55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4" name="Line 60">
                <a:extLst>
                  <a:ext uri="{FF2B5EF4-FFF2-40B4-BE49-F238E27FC236}">
                    <a16:creationId xmlns:a16="http://schemas.microsoft.com/office/drawing/2014/main" id="{1E1BA03A-89EA-48C2-B3E4-033EA6094F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" y="1542"/>
                <a:ext cx="95" cy="113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5" name="Oval 61">
                <a:extLst>
                  <a:ext uri="{FF2B5EF4-FFF2-40B4-BE49-F238E27FC236}">
                    <a16:creationId xmlns:a16="http://schemas.microsoft.com/office/drawing/2014/main" id="{8400D217-761B-49B0-BF3E-CD276C292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5" y="1642"/>
                <a:ext cx="46" cy="58"/>
              </a:xfrm>
              <a:prstGeom prst="ellipse">
                <a:avLst/>
              </a:prstGeom>
              <a:noFill/>
              <a:ln w="952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6" name="Line 62">
                <a:extLst>
                  <a:ext uri="{FF2B5EF4-FFF2-40B4-BE49-F238E27FC236}">
                    <a16:creationId xmlns:a16="http://schemas.microsoft.com/office/drawing/2014/main" id="{22F02EF2-A56E-4641-9A1C-E03FBABE7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" y="765"/>
                <a:ext cx="0" cy="428"/>
              </a:xfrm>
              <a:prstGeom prst="line">
                <a:avLst/>
              </a:prstGeom>
              <a:noFill/>
              <a:ln w="952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7" name="Line 63">
                <a:extLst>
                  <a:ext uri="{FF2B5EF4-FFF2-40B4-BE49-F238E27FC236}">
                    <a16:creationId xmlns:a16="http://schemas.microsoft.com/office/drawing/2014/main" id="{D05F066F-BF85-4CC9-BA40-136A7300AA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2" y="740"/>
                <a:ext cx="0" cy="482"/>
              </a:xfrm>
              <a:prstGeom prst="line">
                <a:avLst/>
              </a:prstGeom>
              <a:noFill/>
              <a:ln w="9525" cmpd="sng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8" name="Line 64">
                <a:extLst>
                  <a:ext uri="{FF2B5EF4-FFF2-40B4-BE49-F238E27FC236}">
                    <a16:creationId xmlns:a16="http://schemas.microsoft.com/office/drawing/2014/main" id="{1025B81A-B6C1-4C59-AAE1-2E4D4FEA26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" y="6"/>
                <a:ext cx="0" cy="1498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 type="oval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9" name="Line 65">
                <a:extLst>
                  <a:ext uri="{FF2B5EF4-FFF2-40B4-BE49-F238E27FC236}">
                    <a16:creationId xmlns:a16="http://schemas.microsoft.com/office/drawing/2014/main" id="{7DECB488-46AA-4F20-8430-1E1A494D6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" y="1700"/>
                <a:ext cx="0" cy="586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0" name="Line 66">
                <a:extLst>
                  <a:ext uri="{FF2B5EF4-FFF2-40B4-BE49-F238E27FC236}">
                    <a16:creationId xmlns:a16="http://schemas.microsoft.com/office/drawing/2014/main" id="{9028501A-E2DE-4878-A3D7-72F5ECDA3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" y="2286"/>
                <a:ext cx="1440" cy="0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1" name="Line 67">
                <a:extLst>
                  <a:ext uri="{FF2B5EF4-FFF2-40B4-BE49-F238E27FC236}">
                    <a16:creationId xmlns:a16="http://schemas.microsoft.com/office/drawing/2014/main" id="{650A668A-D861-4043-88EE-A9668592B0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527"/>
                <a:ext cx="0" cy="1759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2" name="Line 68">
                <a:extLst>
                  <a:ext uri="{FF2B5EF4-FFF2-40B4-BE49-F238E27FC236}">
                    <a16:creationId xmlns:a16="http://schemas.microsoft.com/office/drawing/2014/main" id="{DB0622A5-4F6B-4F57-93F0-BC42D8FC3F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527"/>
                <a:ext cx="144" cy="0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3" name="Line 69">
                <a:extLst>
                  <a:ext uri="{FF2B5EF4-FFF2-40B4-BE49-F238E27FC236}">
                    <a16:creationId xmlns:a16="http://schemas.microsoft.com/office/drawing/2014/main" id="{9D01AD80-2103-41D7-BDC2-D1D2DA73B3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1" y="527"/>
                <a:ext cx="1" cy="326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4" name="Line 70">
                <a:extLst>
                  <a:ext uri="{FF2B5EF4-FFF2-40B4-BE49-F238E27FC236}">
                    <a16:creationId xmlns:a16="http://schemas.microsoft.com/office/drawing/2014/main" id="{4FEB58D3-2E86-4F64-8436-905222C49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7" y="527"/>
                <a:ext cx="1" cy="326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5" name="Line 71">
                <a:extLst>
                  <a:ext uri="{FF2B5EF4-FFF2-40B4-BE49-F238E27FC236}">
                    <a16:creationId xmlns:a16="http://schemas.microsoft.com/office/drawing/2014/main" id="{E99C41FA-42E8-4DD2-BA13-65D126DA2D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527"/>
                <a:ext cx="384" cy="0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 type="oval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6" name="Line 72">
                <a:extLst>
                  <a:ext uri="{FF2B5EF4-FFF2-40B4-BE49-F238E27FC236}">
                    <a16:creationId xmlns:a16="http://schemas.microsoft.com/office/drawing/2014/main" id="{8859B616-166F-4D60-B7D3-9B493D8BC8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2156"/>
                <a:ext cx="384" cy="0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7" name="Line 73">
                <a:extLst>
                  <a:ext uri="{FF2B5EF4-FFF2-40B4-BE49-F238E27FC236}">
                    <a16:creationId xmlns:a16="http://schemas.microsoft.com/office/drawing/2014/main" id="{1F893CAA-A5DC-44CA-BDEB-6688C81ED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462"/>
                <a:ext cx="0" cy="1694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8" name="Line 74">
                <a:extLst>
                  <a:ext uri="{FF2B5EF4-FFF2-40B4-BE49-F238E27FC236}">
                    <a16:creationId xmlns:a16="http://schemas.microsoft.com/office/drawing/2014/main" id="{1ED43A7B-8996-4D23-95C8-93103BADB5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04" y="267"/>
                <a:ext cx="1" cy="195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 type="oval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9" name="Line 75">
                <a:extLst>
                  <a:ext uri="{FF2B5EF4-FFF2-40B4-BE49-F238E27FC236}">
                    <a16:creationId xmlns:a16="http://schemas.microsoft.com/office/drawing/2014/main" id="{9FA40DF0-6FE7-4C82-9851-916707186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" y="526"/>
                <a:ext cx="384" cy="1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 type="oval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0" name="Line 76">
                <a:extLst>
                  <a:ext uri="{FF2B5EF4-FFF2-40B4-BE49-F238E27FC236}">
                    <a16:creationId xmlns:a16="http://schemas.microsoft.com/office/drawing/2014/main" id="{F206FE7B-3D20-4CA3-98E1-435FE948F5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700"/>
                <a:ext cx="0" cy="456"/>
              </a:xfrm>
              <a:prstGeom prst="line">
                <a:avLst/>
              </a:prstGeom>
              <a:noFill/>
              <a:ln w="28575" cmpd="sng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21" name="Line 77">
                <a:extLst>
                  <a:ext uri="{FF2B5EF4-FFF2-40B4-BE49-F238E27FC236}">
                    <a16:creationId xmlns:a16="http://schemas.microsoft.com/office/drawing/2014/main" id="{272F6CAC-92E9-4AA1-BEC6-6271DA4C6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527"/>
                <a:ext cx="0" cy="977"/>
              </a:xfrm>
              <a:prstGeom prst="line">
                <a:avLst/>
              </a:prstGeom>
              <a:noFill/>
              <a:ln w="28575" cmpd="sng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822" name="Group 78">
                <a:extLst>
                  <a:ext uri="{FF2B5EF4-FFF2-40B4-BE49-F238E27FC236}">
                    <a16:creationId xmlns:a16="http://schemas.microsoft.com/office/drawing/2014/main" id="{6B05DABC-606E-44D2-BD35-0E989DE4C5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819"/>
                <a:ext cx="241" cy="233"/>
                <a:chOff x="0" y="0"/>
                <a:chExt cx="241" cy="233"/>
              </a:xfrm>
            </p:grpSpPr>
            <p:sp>
              <p:nvSpPr>
                <p:cNvPr id="31823" name="Oval 79">
                  <a:extLst>
                    <a:ext uri="{FF2B5EF4-FFF2-40B4-BE49-F238E27FC236}">
                      <a16:creationId xmlns:a16="http://schemas.microsoft.com/office/drawing/2014/main" id="{AC6FF3E4-B740-4CC4-8695-D4C18427D8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41" cy="233"/>
                </a:xfrm>
                <a:prstGeom prst="ellipse">
                  <a:avLst/>
                </a:prstGeom>
                <a:solidFill>
                  <a:srgbClr val="FFFFFF"/>
                </a:solidFill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4" name="Line 80">
                  <a:extLst>
                    <a:ext uri="{FF2B5EF4-FFF2-40B4-BE49-F238E27FC236}">
                      <a16:creationId xmlns:a16="http://schemas.microsoft.com/office/drawing/2014/main" id="{8CFED3B1-C532-4AF8-AD85-A961028D0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" y="57"/>
                  <a:ext cx="208" cy="105"/>
                </a:xfrm>
                <a:prstGeom prst="line">
                  <a:avLst/>
                </a:pr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25" name="Line 81">
                  <a:extLst>
                    <a:ext uri="{FF2B5EF4-FFF2-40B4-BE49-F238E27FC236}">
                      <a16:creationId xmlns:a16="http://schemas.microsoft.com/office/drawing/2014/main" id="{49738AD7-E27B-4E56-9161-CFAD03379F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62" y="9"/>
                  <a:ext cx="113" cy="216"/>
                </a:xfrm>
                <a:prstGeom prst="line">
                  <a:avLst/>
                </a:pr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26" name="Line 82">
                <a:extLst>
                  <a:ext uri="{FF2B5EF4-FFF2-40B4-BE49-F238E27FC236}">
                    <a16:creationId xmlns:a16="http://schemas.microsoft.com/office/drawing/2014/main" id="{C083E1A7-150C-4ABE-B505-568AAD63C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" y="243"/>
                <a:ext cx="1536" cy="0"/>
              </a:xfrm>
              <a:prstGeom prst="line">
                <a:avLst/>
              </a:prstGeom>
              <a:noFill/>
              <a:ln w="38100" cmpd="sng">
                <a:solidFill>
                  <a:srgbClr val="D32C2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9439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:a16="http://schemas.microsoft.com/office/drawing/2014/main" id="{E7568C5F-38AA-46E7-851D-2D62EAECE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37FCC2DF-A8D2-4484-ACE4-CFA1C7599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2EC055A9-CB64-49A4-8AEE-24B914C6A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grpSp>
        <p:nvGrpSpPr>
          <p:cNvPr id="12302" name="Group 14">
            <a:extLst>
              <a:ext uri="{FF2B5EF4-FFF2-40B4-BE49-F238E27FC236}">
                <a16:creationId xmlns:a16="http://schemas.microsoft.com/office/drawing/2014/main" id="{7B853724-5E6E-456B-82D4-B139A6B7812C}"/>
              </a:ext>
            </a:extLst>
          </p:cNvPr>
          <p:cNvGrpSpPr>
            <a:grpSpLocks/>
          </p:cNvGrpSpPr>
          <p:nvPr/>
        </p:nvGrpSpPr>
        <p:grpSpPr bwMode="auto">
          <a:xfrm>
            <a:off x="3739985" y="2171769"/>
            <a:ext cx="5410200" cy="4533826"/>
            <a:chOff x="0" y="0"/>
            <a:chExt cx="3408" cy="1753"/>
          </a:xfrm>
        </p:grpSpPr>
        <p:grpSp>
          <p:nvGrpSpPr>
            <p:cNvPr id="12303" name="Group 15">
              <a:extLst>
                <a:ext uri="{FF2B5EF4-FFF2-40B4-BE49-F238E27FC236}">
                  <a16:creationId xmlns:a16="http://schemas.microsoft.com/office/drawing/2014/main" id="{172FC60D-D264-4781-ADAD-38DE4F9D4E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360" cy="1391"/>
              <a:chOff x="0" y="0"/>
              <a:chExt cx="3360" cy="1391"/>
            </a:xfrm>
          </p:grpSpPr>
          <p:grpSp>
            <p:nvGrpSpPr>
              <p:cNvPr id="12304" name="Group 16">
                <a:extLst>
                  <a:ext uri="{FF2B5EF4-FFF2-40B4-BE49-F238E27FC236}">
                    <a16:creationId xmlns:a16="http://schemas.microsoft.com/office/drawing/2014/main" id="{8B91A2C7-2104-491A-B43E-292AB882EC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96"/>
                <a:ext cx="2976" cy="1295"/>
                <a:chOff x="0" y="0"/>
                <a:chExt cx="2976" cy="1295"/>
              </a:xfrm>
            </p:grpSpPr>
            <p:grpSp>
              <p:nvGrpSpPr>
                <p:cNvPr id="12305" name="Group 17">
                  <a:extLst>
                    <a:ext uri="{FF2B5EF4-FFF2-40B4-BE49-F238E27FC236}">
                      <a16:creationId xmlns:a16="http://schemas.microsoft.com/office/drawing/2014/main" id="{BAAECE56-0BCD-4860-B86B-24A0E7E383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976" cy="1295"/>
                  <a:chOff x="0" y="0"/>
                  <a:chExt cx="2976" cy="1295"/>
                </a:xfrm>
              </p:grpSpPr>
              <p:grpSp>
                <p:nvGrpSpPr>
                  <p:cNvPr id="12306" name="Group 18">
                    <a:extLst>
                      <a:ext uri="{FF2B5EF4-FFF2-40B4-BE49-F238E27FC236}">
                        <a16:creationId xmlns:a16="http://schemas.microsoft.com/office/drawing/2014/main" id="{CB959F14-83B9-4D19-B4F9-7B0325E4D95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80" y="1008"/>
                    <a:ext cx="279" cy="287"/>
                    <a:chOff x="0" y="0"/>
                    <a:chExt cx="301" cy="287"/>
                  </a:xfrm>
                </p:grpSpPr>
                <p:grpSp>
                  <p:nvGrpSpPr>
                    <p:cNvPr id="12307" name="Group 19">
                      <a:extLst>
                        <a:ext uri="{FF2B5EF4-FFF2-40B4-BE49-F238E27FC236}">
                          <a16:creationId xmlns:a16="http://schemas.microsoft.com/office/drawing/2014/main" id="{BCC81B1A-3961-4389-876A-5DFEEF20280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301" cy="287"/>
                      <a:chOff x="0" y="0"/>
                      <a:chExt cx="301" cy="287"/>
                    </a:xfrm>
                  </p:grpSpPr>
                  <p:sp>
                    <p:nvSpPr>
                      <p:cNvPr id="12308" name="Oval 20">
                        <a:extLst>
                          <a:ext uri="{FF2B5EF4-FFF2-40B4-BE49-F238E27FC236}">
                            <a16:creationId xmlns:a16="http://schemas.microsoft.com/office/drawing/2014/main" id="{A55D7E90-0788-4B64-A9B8-1F7F833951A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0"/>
                        <a:ext cx="301" cy="287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2309" name="Line 21">
                        <a:extLst>
                          <a:ext uri="{FF2B5EF4-FFF2-40B4-BE49-F238E27FC236}">
                            <a16:creationId xmlns:a16="http://schemas.microsoft.com/office/drawing/2014/main" id="{C3A30550-0019-4584-A86E-21278F6B478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" y="81"/>
                        <a:ext cx="270" cy="134"/>
                      </a:xfrm>
                      <a:prstGeom prst="line">
                        <a:avLst/>
                      </a:prstGeom>
                      <a:noFill/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310" name="Line 22">
                      <a:extLst>
                        <a:ext uri="{FF2B5EF4-FFF2-40B4-BE49-F238E27FC236}">
                          <a16:creationId xmlns:a16="http://schemas.microsoft.com/office/drawing/2014/main" id="{F6443232-EA0D-4E21-937C-69A2EC6927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4" y="18"/>
                      <a:ext cx="131" cy="255"/>
                    </a:xfrm>
                    <a:prstGeom prst="line">
                      <a:avLst/>
                    </a:prstGeom>
                    <a:noFill/>
                    <a:ln w="285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311" name="Group 23">
                    <a:extLst>
                      <a:ext uri="{FF2B5EF4-FFF2-40B4-BE49-F238E27FC236}">
                        <a16:creationId xmlns:a16="http://schemas.microsoft.com/office/drawing/2014/main" id="{9ACBBCF2-17E5-415A-9087-7FAE6007586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976" cy="1292"/>
                    <a:chOff x="0" y="0"/>
                    <a:chExt cx="2400" cy="1802"/>
                  </a:xfrm>
                </p:grpSpPr>
                <p:sp>
                  <p:nvSpPr>
                    <p:cNvPr id="12312" name="Line 24">
                      <a:extLst>
                        <a:ext uri="{FF2B5EF4-FFF2-40B4-BE49-F238E27FC236}">
                          <a16:creationId xmlns:a16="http://schemas.microsoft.com/office/drawing/2014/main" id="{F72B2E5C-682A-4C84-9272-565FD4CD9DE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6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3" name="Line 25">
                      <a:extLst>
                        <a:ext uri="{FF2B5EF4-FFF2-40B4-BE49-F238E27FC236}">
                          <a16:creationId xmlns:a16="http://schemas.microsoft.com/office/drawing/2014/main" id="{F726A7D0-D3F5-452B-8400-3669BA2D564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18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4" name="Line 26">
                      <a:extLst>
                        <a:ext uri="{FF2B5EF4-FFF2-40B4-BE49-F238E27FC236}">
                          <a16:creationId xmlns:a16="http://schemas.microsoft.com/office/drawing/2014/main" id="{4302169D-BD56-4945-8027-332DA2B18B7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0" y="26"/>
                      <a:ext cx="0" cy="48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5" name="Line 27">
                      <a:extLst>
                        <a:ext uri="{FF2B5EF4-FFF2-40B4-BE49-F238E27FC236}">
                          <a16:creationId xmlns:a16="http://schemas.microsoft.com/office/drawing/2014/main" id="{A3E37C3E-0943-4ABB-A30D-5F9FB5ACD1D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6" name="Line 28">
                      <a:extLst>
                        <a:ext uri="{FF2B5EF4-FFF2-40B4-BE49-F238E27FC236}">
                          <a16:creationId xmlns:a16="http://schemas.microsoft.com/office/drawing/2014/main" id="{3E8A1848-21DB-4617-95BD-C66A81CDF1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0" cy="110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7" name="Line 29">
                      <a:extLst>
                        <a:ext uri="{FF2B5EF4-FFF2-40B4-BE49-F238E27FC236}">
                          <a16:creationId xmlns:a16="http://schemas.microsoft.com/office/drawing/2014/main" id="{A45FC912-D351-44B9-B7AC-30ADF81967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506"/>
                      <a:ext cx="0" cy="62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8" name="Rectangle 30">
                      <a:extLst>
                        <a:ext uri="{FF2B5EF4-FFF2-40B4-BE49-F238E27FC236}">
                          <a16:creationId xmlns:a16="http://schemas.microsoft.com/office/drawing/2014/main" id="{DF1B0390-CEFC-46CD-8FBA-366151FF810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19" name="Rectangle 31">
                      <a:extLst>
                        <a:ext uri="{FF2B5EF4-FFF2-40B4-BE49-F238E27FC236}">
                          <a16:creationId xmlns:a16="http://schemas.microsoft.com/office/drawing/2014/main" id="{B0423ACA-9685-42C3-9E0F-FE0E0F4150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0" name="Line 32">
                      <a:extLst>
                        <a:ext uri="{FF2B5EF4-FFF2-40B4-BE49-F238E27FC236}">
                          <a16:creationId xmlns:a16="http://schemas.microsoft.com/office/drawing/2014/main" id="{AAEBA056-DC21-4AF9-ADD0-06F3718706C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1130"/>
                      <a:ext cx="67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1" name="Line 33">
                      <a:extLst>
                        <a:ext uri="{FF2B5EF4-FFF2-40B4-BE49-F238E27FC236}">
                          <a16:creationId xmlns:a16="http://schemas.microsoft.com/office/drawing/2014/main" id="{1DF7D480-02E1-4BD7-8F8A-3761AAAC720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13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2" name="Line 34">
                      <a:extLst>
                        <a:ext uri="{FF2B5EF4-FFF2-40B4-BE49-F238E27FC236}">
                          <a16:creationId xmlns:a16="http://schemas.microsoft.com/office/drawing/2014/main" id="{23DDAF38-1773-4608-980E-B7719E7934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12" y="218"/>
                      <a:ext cx="0" cy="1392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3" name="Oval 35">
                      <a:extLst>
                        <a:ext uri="{FF2B5EF4-FFF2-40B4-BE49-F238E27FC236}">
                          <a16:creationId xmlns:a16="http://schemas.microsoft.com/office/drawing/2014/main" id="{32D9D8E4-52E6-4E1C-8047-DD9231BC9CB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10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4" name="Oval 36">
                      <a:extLst>
                        <a:ext uri="{FF2B5EF4-FFF2-40B4-BE49-F238E27FC236}">
                          <a16:creationId xmlns:a16="http://schemas.microsoft.com/office/drawing/2014/main" id="{5B791BD1-E585-475A-906F-DA74578399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10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5" name="Oval 37">
                      <a:extLst>
                        <a:ext uri="{FF2B5EF4-FFF2-40B4-BE49-F238E27FC236}">
                          <a16:creationId xmlns:a16="http://schemas.microsoft.com/office/drawing/2014/main" id="{A8290BCD-4E0A-4F2E-B5FB-BC6B1F9B856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471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6" name="Oval 38">
                      <a:extLst>
                        <a:ext uri="{FF2B5EF4-FFF2-40B4-BE49-F238E27FC236}">
                          <a16:creationId xmlns:a16="http://schemas.microsoft.com/office/drawing/2014/main" id="{8854C244-81EA-416B-8E73-4CA3E8F55DE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93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7" name="Oval 39">
                      <a:extLst>
                        <a:ext uri="{FF2B5EF4-FFF2-40B4-BE49-F238E27FC236}">
                          <a16:creationId xmlns:a16="http://schemas.microsoft.com/office/drawing/2014/main" id="{5302F489-706F-4478-9A3F-584549C661B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4" y="158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8" name="Oval 40">
                      <a:extLst>
                        <a:ext uri="{FF2B5EF4-FFF2-40B4-BE49-F238E27FC236}">
                          <a16:creationId xmlns:a16="http://schemas.microsoft.com/office/drawing/2014/main" id="{908D9E14-F96D-4280-8892-7B7932A59E4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58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29" name="Oval 41">
                      <a:extLst>
                        <a:ext uri="{FF2B5EF4-FFF2-40B4-BE49-F238E27FC236}">
                          <a16:creationId xmlns:a16="http://schemas.microsoft.com/office/drawing/2014/main" id="{325B8924-01C4-42F5-A500-DE872DA4441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8" y="141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30" name="Line 42">
                      <a:extLst>
                        <a:ext uri="{FF2B5EF4-FFF2-40B4-BE49-F238E27FC236}">
                          <a16:creationId xmlns:a16="http://schemas.microsoft.com/office/drawing/2014/main" id="{224B2F3F-4FD4-4217-B9B6-C3CF0A57603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610"/>
                      <a:ext cx="43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31" name="Line 43">
                      <a:extLst>
                        <a:ext uri="{FF2B5EF4-FFF2-40B4-BE49-F238E27FC236}">
                          <a16:creationId xmlns:a16="http://schemas.microsoft.com/office/drawing/2014/main" id="{C8A36C09-2EFB-433F-A9E9-BEB8C082782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16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32" name="Rectangle 44">
                      <a:extLst>
                        <a:ext uri="{FF2B5EF4-FFF2-40B4-BE49-F238E27FC236}">
                          <a16:creationId xmlns:a16="http://schemas.microsoft.com/office/drawing/2014/main" id="{B1451EC0-0130-4158-A8BA-4006762E0A4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74" y="1371"/>
                      <a:ext cx="432" cy="40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 altLang="en-US" sz="1800" b="1">
                        <a:solidFill>
                          <a:srgbClr val="FF6565"/>
                        </a:solidFill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p:txBody>
                </p:sp>
                <p:sp>
                  <p:nvSpPr>
                    <p:cNvPr id="12333" name="Line 45">
                      <a:extLst>
                        <a:ext uri="{FF2B5EF4-FFF2-40B4-BE49-F238E27FC236}">
                          <a16:creationId xmlns:a16="http://schemas.microsoft.com/office/drawing/2014/main" id="{F3FC7B2A-D1E8-4316-B63E-0046F02076B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34" name="Oval 46">
                      <a:extLst>
                        <a:ext uri="{FF2B5EF4-FFF2-40B4-BE49-F238E27FC236}">
                          <a16:creationId xmlns:a16="http://schemas.microsoft.com/office/drawing/2014/main" id="{C1A82274-40A2-450D-80A1-F01D9A39DE5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0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35" name="Oval 47">
                      <a:extLst>
                        <a:ext uri="{FF2B5EF4-FFF2-40B4-BE49-F238E27FC236}">
                          <a16:creationId xmlns:a16="http://schemas.microsoft.com/office/drawing/2014/main" id="{EE41D09C-6784-44C4-BF73-2DA48E9935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86" y="1095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36" name="Oval 48">
                      <a:extLst>
                        <a:ext uri="{FF2B5EF4-FFF2-40B4-BE49-F238E27FC236}">
                          <a16:creationId xmlns:a16="http://schemas.microsoft.com/office/drawing/2014/main" id="{B9B0B4DD-E27D-4C15-BF87-C26CDF7599F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0" y="179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2337" name="Line 49">
                  <a:extLst>
                    <a:ext uri="{FF2B5EF4-FFF2-40B4-BE49-F238E27FC236}">
                      <a16:creationId xmlns:a16="http://schemas.microsoft.com/office/drawing/2014/main" id="{BA0BE4C7-A29A-4581-BB98-42032ECB82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6" y="1056"/>
                  <a:ext cx="178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38" name="Text Box 50">
                <a:extLst>
                  <a:ext uri="{FF2B5EF4-FFF2-40B4-BE49-F238E27FC236}">
                    <a16:creationId xmlns:a16="http://schemas.microsoft.com/office/drawing/2014/main" id="{F1D9641F-B833-4DDD-BF9B-B336FA380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11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 b="1">
                    <a:cs typeface="Arial" panose="020B0604020202020204" pitchFamily="34" charset="0"/>
                  </a:rPr>
                  <a:t>A</a:t>
                </a:r>
                <a:br>
                  <a:rPr lang="en-US" altLang="en-US" sz="1600" b="1">
                    <a:cs typeface="Arial" panose="020B0604020202020204" pitchFamily="34" charset="0"/>
                  </a:rPr>
                </a:br>
                <a:r>
                  <a:rPr lang="en-US" altLang="en-US" sz="1600" b="1"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12339" name="Text Box 51">
              <a:extLst>
                <a:ext uri="{FF2B5EF4-FFF2-40B4-BE49-F238E27FC236}">
                  <a16:creationId xmlns:a16="http://schemas.microsoft.com/office/drawing/2014/main" id="{3C507307-1378-4787-98E0-D94CC4309C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393"/>
              <a:ext cx="3168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/>
                <a:t>Sơ đồ nguyên lí mạch điện bảng điện</a:t>
              </a:r>
            </a:p>
          </p:txBody>
        </p:sp>
      </p:grpSp>
      <p:grpSp>
        <p:nvGrpSpPr>
          <p:cNvPr id="12340" name="Group 52">
            <a:extLst>
              <a:ext uri="{FF2B5EF4-FFF2-40B4-BE49-F238E27FC236}">
                <a16:creationId xmlns:a16="http://schemas.microsoft.com/office/drawing/2014/main" id="{F611C9A6-7DBA-4301-B89D-55E7CF1931B7}"/>
              </a:ext>
            </a:extLst>
          </p:cNvPr>
          <p:cNvGrpSpPr>
            <a:grpSpLocks/>
          </p:cNvGrpSpPr>
          <p:nvPr/>
        </p:nvGrpSpPr>
        <p:grpSpPr bwMode="auto">
          <a:xfrm>
            <a:off x="34019" y="2260580"/>
            <a:ext cx="4134185" cy="4352517"/>
            <a:chOff x="0" y="0"/>
            <a:chExt cx="3408" cy="2114"/>
          </a:xfrm>
        </p:grpSpPr>
        <p:grpSp>
          <p:nvGrpSpPr>
            <p:cNvPr id="12341" name="Group 53">
              <a:extLst>
                <a:ext uri="{FF2B5EF4-FFF2-40B4-BE49-F238E27FC236}">
                  <a16:creationId xmlns:a16="http://schemas.microsoft.com/office/drawing/2014/main" id="{97542148-81F8-45F5-BE9F-AF4B38805A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1392"/>
              <a:ext cx="279" cy="287"/>
              <a:chOff x="0" y="0"/>
              <a:chExt cx="301" cy="287"/>
            </a:xfrm>
          </p:grpSpPr>
          <p:grpSp>
            <p:nvGrpSpPr>
              <p:cNvPr id="12342" name="Group 54">
                <a:extLst>
                  <a:ext uri="{FF2B5EF4-FFF2-40B4-BE49-F238E27FC236}">
                    <a16:creationId xmlns:a16="http://schemas.microsoft.com/office/drawing/2014/main" id="{24A416E6-40F4-45DC-822D-7E68A5AF92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01" cy="287"/>
                <a:chOff x="0" y="0"/>
                <a:chExt cx="301" cy="287"/>
              </a:xfrm>
            </p:grpSpPr>
            <p:sp>
              <p:nvSpPr>
                <p:cNvPr id="12343" name="Oval 55">
                  <a:extLst>
                    <a:ext uri="{FF2B5EF4-FFF2-40B4-BE49-F238E27FC236}">
                      <a16:creationId xmlns:a16="http://schemas.microsoft.com/office/drawing/2014/main" id="{307249C2-8B6F-41B0-8D21-22A2557891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01" cy="287"/>
                </a:xfrm>
                <a:prstGeom prst="ellipse">
                  <a:avLst/>
                </a:prstGeom>
                <a:solidFill>
                  <a:srgbClr val="FFFFFF"/>
                </a:solidFill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4" name="Line 56">
                  <a:extLst>
                    <a:ext uri="{FF2B5EF4-FFF2-40B4-BE49-F238E27FC236}">
                      <a16:creationId xmlns:a16="http://schemas.microsoft.com/office/drawing/2014/main" id="{91B63BE2-E1FC-4AB0-A76D-705B4018CF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" y="81"/>
                  <a:ext cx="270" cy="134"/>
                </a:xfrm>
                <a:prstGeom prst="line">
                  <a:avLst/>
                </a:prstGeom>
                <a:noFill/>
                <a:ln w="28575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45" name="Line 57">
                <a:extLst>
                  <a:ext uri="{FF2B5EF4-FFF2-40B4-BE49-F238E27FC236}">
                    <a16:creationId xmlns:a16="http://schemas.microsoft.com/office/drawing/2014/main" id="{F7862901-119B-4AB0-8389-FB153B8290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4" y="18"/>
                <a:ext cx="131" cy="255"/>
              </a:xfrm>
              <a:prstGeom prst="line">
                <a:avLst/>
              </a:pr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46" name="Line 58">
              <a:extLst>
                <a:ext uri="{FF2B5EF4-FFF2-40B4-BE49-F238E27FC236}">
                  <a16:creationId xmlns:a16="http://schemas.microsoft.com/office/drawing/2014/main" id="{32EB876F-CA1E-4513-AD85-F516560E8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48"/>
              <a:ext cx="2976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7" name="Line 59">
              <a:extLst>
                <a:ext uri="{FF2B5EF4-FFF2-40B4-BE49-F238E27FC236}">
                  <a16:creationId xmlns:a16="http://schemas.microsoft.com/office/drawing/2014/main" id="{9254F5C2-DD4D-42DF-B0BF-1A6E849D4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240"/>
              <a:ext cx="2976" cy="0"/>
            </a:xfrm>
            <a:prstGeom prst="line">
              <a:avLst/>
            </a:prstGeom>
            <a:noFill/>
            <a:ln w="38100" cmpd="sng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8" name="Line 60">
              <a:extLst>
                <a:ext uri="{FF2B5EF4-FFF2-40B4-BE49-F238E27FC236}">
                  <a16:creationId xmlns:a16="http://schemas.microsoft.com/office/drawing/2014/main" id="{110F7253-45F3-4468-8E8C-571B1F4BD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9" y="96"/>
              <a:ext cx="0" cy="651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9" name="Line 61">
              <a:extLst>
                <a:ext uri="{FF2B5EF4-FFF2-40B4-BE49-F238E27FC236}">
                  <a16:creationId xmlns:a16="http://schemas.microsoft.com/office/drawing/2014/main" id="{AD22E72A-A1EB-4989-86BC-98C8DA313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2" y="747"/>
              <a:ext cx="655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0" name="Line 62">
              <a:extLst>
                <a:ext uri="{FF2B5EF4-FFF2-40B4-BE49-F238E27FC236}">
                  <a16:creationId xmlns:a16="http://schemas.microsoft.com/office/drawing/2014/main" id="{E416F06A-0AEB-4DF6-9222-86D6A4970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2" y="747"/>
              <a:ext cx="0" cy="791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1" name="Line 63">
              <a:extLst>
                <a:ext uri="{FF2B5EF4-FFF2-40B4-BE49-F238E27FC236}">
                  <a16:creationId xmlns:a16="http://schemas.microsoft.com/office/drawing/2014/main" id="{0E473D08-1ABB-4ED6-ACA9-0E0AF5986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747"/>
              <a:ext cx="0" cy="447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2" name="Rectangle 64">
              <a:extLst>
                <a:ext uri="{FF2B5EF4-FFF2-40B4-BE49-F238E27FC236}">
                  <a16:creationId xmlns:a16="http://schemas.microsoft.com/office/drawing/2014/main" id="{C2147914-950C-43FA-9135-F3BF82D26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84"/>
              <a:ext cx="119" cy="207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3" name="Line 65">
              <a:extLst>
                <a:ext uri="{FF2B5EF4-FFF2-40B4-BE49-F238E27FC236}">
                  <a16:creationId xmlns:a16="http://schemas.microsoft.com/office/drawing/2014/main" id="{454372ED-CC89-41BB-B38F-C5D0AFC7C3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1194"/>
              <a:ext cx="833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4" name="Line 66">
              <a:extLst>
                <a:ext uri="{FF2B5EF4-FFF2-40B4-BE49-F238E27FC236}">
                  <a16:creationId xmlns:a16="http://schemas.microsoft.com/office/drawing/2014/main" id="{4C87C898-51A9-46A7-AAD3-54281B0B2A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8" y="1194"/>
              <a:ext cx="655" cy="0"/>
            </a:xfrm>
            <a:prstGeom prst="line">
              <a:avLst/>
            </a:prstGeom>
            <a:noFill/>
            <a:ln w="38100" cmpd="sng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Line 67">
              <a:extLst>
                <a:ext uri="{FF2B5EF4-FFF2-40B4-BE49-F238E27FC236}">
                  <a16:creationId xmlns:a16="http://schemas.microsoft.com/office/drawing/2014/main" id="{799FD989-D4EB-4045-9274-7BF7F2D50F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3" y="288"/>
              <a:ext cx="0" cy="1250"/>
            </a:xfrm>
            <a:prstGeom prst="line">
              <a:avLst/>
            </a:prstGeom>
            <a:noFill/>
            <a:ln w="38100" cmpd="sng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6" name="Oval 68">
              <a:extLst>
                <a:ext uri="{FF2B5EF4-FFF2-40B4-BE49-F238E27FC236}">
                  <a16:creationId xmlns:a16="http://schemas.microsoft.com/office/drawing/2014/main" id="{6647E90E-9473-4A34-A959-DCD253BB4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0" y="1178"/>
              <a:ext cx="60" cy="35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7" name="Oval 69">
              <a:extLst>
                <a:ext uri="{FF2B5EF4-FFF2-40B4-BE49-F238E27FC236}">
                  <a16:creationId xmlns:a16="http://schemas.microsoft.com/office/drawing/2014/main" id="{FBAC5419-4B7E-4DFE-8109-ECACFC9BE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9" y="1176"/>
              <a:ext cx="59" cy="3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8" name="Oval 70">
              <a:extLst>
                <a:ext uri="{FF2B5EF4-FFF2-40B4-BE49-F238E27FC236}">
                  <a16:creationId xmlns:a16="http://schemas.microsoft.com/office/drawing/2014/main" id="{3547BCFD-98B0-40E0-ADBE-51472FB1F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722"/>
              <a:ext cx="59" cy="34"/>
            </a:xfrm>
            <a:prstGeom prst="ellipse">
              <a:avLst/>
            </a:prstGeom>
            <a:solidFill>
              <a:schemeClr val="tx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9" name="Oval 71">
              <a:extLst>
                <a:ext uri="{FF2B5EF4-FFF2-40B4-BE49-F238E27FC236}">
                  <a16:creationId xmlns:a16="http://schemas.microsoft.com/office/drawing/2014/main" id="{11099E5F-1C7D-49A2-BDFF-4F4A244DF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1" y="1057"/>
              <a:ext cx="476" cy="275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0" name="Oval 72">
              <a:extLst>
                <a:ext uri="{FF2B5EF4-FFF2-40B4-BE49-F238E27FC236}">
                  <a16:creationId xmlns:a16="http://schemas.microsoft.com/office/drawing/2014/main" id="{5313B788-DF1C-4950-B486-AB39BE57F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" y="1523"/>
              <a:ext cx="59" cy="3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1" name="Oval 73">
              <a:extLst>
                <a:ext uri="{FF2B5EF4-FFF2-40B4-BE49-F238E27FC236}">
                  <a16:creationId xmlns:a16="http://schemas.microsoft.com/office/drawing/2014/main" id="{7AE54065-FEBD-482D-80BB-25E90EC37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" y="1520"/>
              <a:ext cx="60" cy="3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Oval 74">
              <a:extLst>
                <a:ext uri="{FF2B5EF4-FFF2-40B4-BE49-F238E27FC236}">
                  <a16:creationId xmlns:a16="http://schemas.microsoft.com/office/drawing/2014/main" id="{129AA289-DB2B-434F-AF0D-1EB67E03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1401"/>
              <a:ext cx="476" cy="275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Line 75">
              <a:extLst>
                <a:ext uri="{FF2B5EF4-FFF2-40B4-BE49-F238E27FC236}">
                  <a16:creationId xmlns:a16="http://schemas.microsoft.com/office/drawing/2014/main" id="{3DB795CF-2DCB-4FEF-810D-EC229CD4D9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2" y="1538"/>
              <a:ext cx="536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4" name="Line 76">
              <a:extLst>
                <a:ext uri="{FF2B5EF4-FFF2-40B4-BE49-F238E27FC236}">
                  <a16:creationId xmlns:a16="http://schemas.microsoft.com/office/drawing/2014/main" id="{62647FBA-BEA1-499D-BB9C-ACFB14715B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6" y="1538"/>
              <a:ext cx="655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5" name="Rectangle 77">
              <a:extLst>
                <a:ext uri="{FF2B5EF4-FFF2-40B4-BE49-F238E27FC236}">
                  <a16:creationId xmlns:a16="http://schemas.microsoft.com/office/drawing/2014/main" id="{0AA62A10-54C2-4D5C-A9B2-84D6D498D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" y="1368"/>
              <a:ext cx="535" cy="3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altLang="en-US" sz="1800" b="1">
                <a:solidFill>
                  <a:srgbClr val="FF6565"/>
                </a:solidFill>
                <a:latin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12366" name="Line 78">
              <a:extLst>
                <a:ext uri="{FF2B5EF4-FFF2-40B4-BE49-F238E27FC236}">
                  <a16:creationId xmlns:a16="http://schemas.microsoft.com/office/drawing/2014/main" id="{A4206129-D993-4934-BA6E-21CDD116C9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8" y="1538"/>
              <a:ext cx="655" cy="0"/>
            </a:xfrm>
            <a:prstGeom prst="line">
              <a:avLst/>
            </a:prstGeom>
            <a:noFill/>
            <a:ln w="38100" cmpd="sng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7" name="Oval 79">
              <a:extLst>
                <a:ext uri="{FF2B5EF4-FFF2-40B4-BE49-F238E27FC236}">
                  <a16:creationId xmlns:a16="http://schemas.microsoft.com/office/drawing/2014/main" id="{14612CC2-F4F7-45C1-A05C-6E401069C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48"/>
              <a:ext cx="59" cy="34"/>
            </a:xfrm>
            <a:prstGeom prst="ellipse">
              <a:avLst/>
            </a:prstGeom>
            <a:solidFill>
              <a:schemeClr val="tx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8" name="Oval 80">
              <a:extLst>
                <a:ext uri="{FF2B5EF4-FFF2-40B4-BE49-F238E27FC236}">
                  <a16:creationId xmlns:a16="http://schemas.microsoft.com/office/drawing/2014/main" id="{909FC54B-43DD-47AE-8A5E-0CB8FC9B1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1169"/>
              <a:ext cx="59" cy="35"/>
            </a:xfrm>
            <a:prstGeom prst="ellipse">
              <a:avLst/>
            </a:prstGeom>
            <a:solidFill>
              <a:schemeClr val="tx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9" name="Oval 81">
              <a:extLst>
                <a:ext uri="{FF2B5EF4-FFF2-40B4-BE49-F238E27FC236}">
                  <a16:creationId xmlns:a16="http://schemas.microsoft.com/office/drawing/2014/main" id="{3B7A03A0-5195-424C-A121-8655B0B4B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40"/>
              <a:ext cx="59" cy="35"/>
            </a:xfrm>
            <a:prstGeom prst="ellipse">
              <a:avLst/>
            </a:prstGeom>
            <a:solidFill>
              <a:schemeClr val="tx1"/>
            </a:solidFill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0" name="Line 82">
              <a:extLst>
                <a:ext uri="{FF2B5EF4-FFF2-40B4-BE49-F238E27FC236}">
                  <a16:creationId xmlns:a16="http://schemas.microsoft.com/office/drawing/2014/main" id="{F9C406EF-C769-4B04-AF53-1B5513C6E6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1440"/>
              <a:ext cx="178" cy="6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Text Box 83">
              <a:extLst>
                <a:ext uri="{FF2B5EF4-FFF2-40B4-BE49-F238E27FC236}">
                  <a16:creationId xmlns:a16="http://schemas.microsoft.com/office/drawing/2014/main" id="{8E535736-B36C-43AB-9D86-6F918C4F41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311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1600" b="1">
                  <a:cs typeface="Arial" panose="020B0604020202020204" pitchFamily="34" charset="0"/>
                </a:rPr>
                <a:t>A</a:t>
              </a:r>
              <a:br>
                <a:rPr lang="en-US" altLang="en-US" sz="1600" b="1">
                  <a:cs typeface="Arial" panose="020B0604020202020204" pitchFamily="34" charset="0"/>
                </a:rPr>
              </a:br>
              <a:r>
                <a:rPr lang="en-US" altLang="en-US" sz="1600" b="1"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2372" name="Text Box 84">
              <a:extLst>
                <a:ext uri="{FF2B5EF4-FFF2-40B4-BE49-F238E27FC236}">
                  <a16:creationId xmlns:a16="http://schemas.microsoft.com/office/drawing/2014/main" id="{6989A6AB-C4A5-4C4F-AEC8-16F85FD1C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680"/>
              <a:ext cx="3168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/>
                <a:t>Sơ đồ nguyên lí mạch điện bảng điện</a:t>
              </a:r>
            </a:p>
          </p:txBody>
        </p:sp>
      </p:grpSp>
      <p:sp>
        <p:nvSpPr>
          <p:cNvPr id="12374" name="Text Box 86">
            <a:extLst>
              <a:ext uri="{FF2B5EF4-FFF2-40B4-BE49-F238E27FC236}">
                <a16:creationId xmlns:a16="http://schemas.microsoft.com/office/drawing/2014/main" id="{CD8B7C17-B677-4BD8-8F00-6918BF1C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0350" y="1428854"/>
            <a:ext cx="78393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000066"/>
                </a:solidFill>
              </a:rPr>
              <a:t>Ưu nhược điểm của 2 sơ đồ trên ?</a:t>
            </a:r>
          </a:p>
        </p:txBody>
      </p:sp>
      <p:sp>
        <p:nvSpPr>
          <p:cNvPr id="2" name="WordArt 4">
            <a:extLst>
              <a:ext uri="{FF2B5EF4-FFF2-40B4-BE49-F238E27FC236}">
                <a16:creationId xmlns:a16="http://schemas.microsoft.com/office/drawing/2014/main" id="{08A8B2F9-0375-7A42-B17C-6D3E34175A66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252561" y="850360"/>
            <a:ext cx="4648200" cy="601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củng cố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31FA4AEA-F3AD-7A4E-A607-2CD2F374D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mạch điện bảng điện</a:t>
            </a:r>
          </a:p>
        </p:txBody>
      </p:sp>
    </p:spTree>
    <p:extLst>
      <p:ext uri="{BB962C8B-B14F-4D97-AF65-F5344CB8AC3E}">
        <p14:creationId xmlns:p14="http://schemas.microsoft.com/office/powerpoint/2010/main" val="203851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7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>
            <a:extLst>
              <a:ext uri="{FF2B5EF4-FFF2-40B4-BE49-F238E27FC236}">
                <a16:creationId xmlns:a16="http://schemas.microsoft.com/office/drawing/2014/main" id="{F0E8F8BC-0E3C-4FD3-9522-80C70AC23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9D038CDD-319A-4C07-B8D5-72A069C8C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32772" name="WordArt 4">
            <a:extLst>
              <a:ext uri="{FF2B5EF4-FFF2-40B4-BE49-F238E27FC236}">
                <a16:creationId xmlns:a16="http://schemas.microsoft.com/office/drawing/2014/main" id="{1117FF5F-643C-41E5-977A-72AED848028A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362200" y="838200"/>
            <a:ext cx="4648200" cy="6016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>
                <a:ln w="9525" cmpd="sng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Times New Roman" panose="02020603050405020304" pitchFamily="18" charset="0"/>
              </a:rPr>
              <a:t>củng cố</a:t>
            </a:r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DF25C2B5-1DC5-4DB4-B072-24121A7EB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66"/>
                </a:solidFill>
              </a:rPr>
              <a:t>Vẽ sơ đồ lắp đặt mạch điện gồm: 2 cầu chì, 1 ổ điện, 1 công tắc 2 cực điều khiển 2 đèn mắc song song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9339F8E7-B7BA-4B05-ABCF-D5B4D2FE8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72000"/>
            <a:ext cx="1676400" cy="1976438"/>
          </a:xfrm>
          <a:prstGeom prst="rect">
            <a:avLst/>
          </a:prstGeom>
          <a:solidFill>
            <a:srgbClr val="FFFFFF"/>
          </a:solidFill>
          <a:ln w="28575" cmpd="sng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775" name="Group 7">
            <a:extLst>
              <a:ext uri="{FF2B5EF4-FFF2-40B4-BE49-F238E27FC236}">
                <a16:creationId xmlns:a16="http://schemas.microsoft.com/office/drawing/2014/main" id="{F6CFB1A3-D687-4EF9-8C7C-23BBC331B53E}"/>
              </a:ext>
            </a:extLst>
          </p:cNvPr>
          <p:cNvGrpSpPr>
            <a:grpSpLocks/>
          </p:cNvGrpSpPr>
          <p:nvPr/>
        </p:nvGrpSpPr>
        <p:grpSpPr bwMode="auto">
          <a:xfrm>
            <a:off x="7924800" y="3962400"/>
            <a:ext cx="382588" cy="369888"/>
            <a:chOff x="0" y="0"/>
            <a:chExt cx="241" cy="233"/>
          </a:xfrm>
        </p:grpSpPr>
        <p:sp>
          <p:nvSpPr>
            <p:cNvPr id="32776" name="Oval 8">
              <a:extLst>
                <a:ext uri="{FF2B5EF4-FFF2-40B4-BE49-F238E27FC236}">
                  <a16:creationId xmlns:a16="http://schemas.microsoft.com/office/drawing/2014/main" id="{3E3E07D6-5F62-4A6F-A69E-3020A5895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41" cy="233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Line 9">
              <a:extLst>
                <a:ext uri="{FF2B5EF4-FFF2-40B4-BE49-F238E27FC236}">
                  <a16:creationId xmlns:a16="http://schemas.microsoft.com/office/drawing/2014/main" id="{993505C2-879C-45D6-9442-8AF7877B48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" y="57"/>
              <a:ext cx="208" cy="105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Line 10">
              <a:extLst>
                <a:ext uri="{FF2B5EF4-FFF2-40B4-BE49-F238E27FC236}">
                  <a16:creationId xmlns:a16="http://schemas.microsoft.com/office/drawing/2014/main" id="{1F8DB826-F2D3-4243-A72F-A1AB980E3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" y="9"/>
              <a:ext cx="113" cy="216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9" name="Line 11">
            <a:extLst>
              <a:ext uri="{FF2B5EF4-FFF2-40B4-BE49-F238E27FC236}">
                <a16:creationId xmlns:a16="http://schemas.microsoft.com/office/drawing/2014/main" id="{026D861C-7D96-4534-B30E-A27A893C2A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02613" y="2971800"/>
            <a:ext cx="26987" cy="1006475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D9CDDA9E-4290-40A5-A609-25E185304D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250" y="4711700"/>
            <a:ext cx="6350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>
            <a:extLst>
              <a:ext uri="{FF2B5EF4-FFF2-40B4-BE49-F238E27FC236}">
                <a16:creationId xmlns:a16="http://schemas.microsoft.com/office/drawing/2014/main" id="{234A8C99-E5C9-4C83-A4E2-CB152B2F2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71800"/>
            <a:ext cx="7938" cy="1747838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>
            <a:extLst>
              <a:ext uri="{FF2B5EF4-FFF2-40B4-BE49-F238E27FC236}">
                <a16:creationId xmlns:a16="http://schemas.microsoft.com/office/drawing/2014/main" id="{4CC11ACD-1B5E-4235-802E-54C65B3EC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4538" y="4708525"/>
            <a:ext cx="0" cy="1728788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>
            <a:extLst>
              <a:ext uri="{FF2B5EF4-FFF2-40B4-BE49-F238E27FC236}">
                <a16:creationId xmlns:a16="http://schemas.microsoft.com/office/drawing/2014/main" id="{F9FE615C-0F3B-41C9-A0A9-A2B3EB1E70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0250" y="6440488"/>
            <a:ext cx="3810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>
            <a:extLst>
              <a:ext uri="{FF2B5EF4-FFF2-40B4-BE49-F238E27FC236}">
                <a16:creationId xmlns:a16="http://schemas.microsoft.com/office/drawing/2014/main" id="{63FCA34E-7591-4394-8B72-CF8A4DE14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8613" y="4719638"/>
            <a:ext cx="5080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>
            <a:extLst>
              <a:ext uri="{FF2B5EF4-FFF2-40B4-BE49-F238E27FC236}">
                <a16:creationId xmlns:a16="http://schemas.microsoft.com/office/drawing/2014/main" id="{7B3C95FE-D0F0-4B37-9F4B-9BF29158DE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9725" y="3238500"/>
            <a:ext cx="0" cy="1481138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>
            <a:extLst>
              <a:ext uri="{FF2B5EF4-FFF2-40B4-BE49-F238E27FC236}">
                <a16:creationId xmlns:a16="http://schemas.microsoft.com/office/drawing/2014/main" id="{40B91557-C05F-46E3-BBE3-EC45379A57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21138" y="3124200"/>
            <a:ext cx="17462" cy="1747838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>
            <a:extLst>
              <a:ext uri="{FF2B5EF4-FFF2-40B4-BE49-F238E27FC236}">
                <a16:creationId xmlns:a16="http://schemas.microsoft.com/office/drawing/2014/main" id="{AF2EB81C-9559-4A2F-A51C-1FDEE1FD18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5438" y="3238500"/>
            <a:ext cx="3255962" cy="3810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26BB58C4-180B-4102-B33E-656B5F116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276600"/>
            <a:ext cx="0" cy="739775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>
            <a:extLst>
              <a:ext uri="{FF2B5EF4-FFF2-40B4-BE49-F238E27FC236}">
                <a16:creationId xmlns:a16="http://schemas.microsoft.com/office/drawing/2014/main" id="{19CA55C8-C0FF-4EB7-84CE-97B9E715F8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438" y="6443663"/>
            <a:ext cx="3810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>
            <a:extLst>
              <a:ext uri="{FF2B5EF4-FFF2-40B4-BE49-F238E27FC236}">
                <a16:creationId xmlns:a16="http://schemas.microsoft.com/office/drawing/2014/main" id="{F6C7FFB7-43B9-43E6-B190-2F6B5F42D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325" y="4719638"/>
            <a:ext cx="0" cy="1728787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91" name="Group 23">
            <a:extLst>
              <a:ext uri="{FF2B5EF4-FFF2-40B4-BE49-F238E27FC236}">
                <a16:creationId xmlns:a16="http://schemas.microsoft.com/office/drawing/2014/main" id="{9B07E264-E016-4C23-8B49-1E7C093F06DE}"/>
              </a:ext>
            </a:extLst>
          </p:cNvPr>
          <p:cNvGrpSpPr>
            <a:grpSpLocks/>
          </p:cNvGrpSpPr>
          <p:nvPr/>
        </p:nvGrpSpPr>
        <p:grpSpPr bwMode="auto">
          <a:xfrm>
            <a:off x="3397250" y="4953000"/>
            <a:ext cx="1125538" cy="1385888"/>
            <a:chOff x="0" y="0"/>
            <a:chExt cx="709" cy="873"/>
          </a:xfrm>
        </p:grpSpPr>
        <p:grpSp>
          <p:nvGrpSpPr>
            <p:cNvPr id="32792" name="Group 24">
              <a:extLst>
                <a:ext uri="{FF2B5EF4-FFF2-40B4-BE49-F238E27FC236}">
                  <a16:creationId xmlns:a16="http://schemas.microsoft.com/office/drawing/2014/main" id="{097CF91B-6BE6-4A8C-9F66-CFABBEF539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9" y="0"/>
              <a:ext cx="160" cy="480"/>
              <a:chOff x="0" y="0"/>
              <a:chExt cx="160" cy="480"/>
            </a:xfrm>
          </p:grpSpPr>
          <p:sp>
            <p:nvSpPr>
              <p:cNvPr id="32793" name="Rectangle 25">
                <a:extLst>
                  <a:ext uri="{FF2B5EF4-FFF2-40B4-BE49-F238E27FC236}">
                    <a16:creationId xmlns:a16="http://schemas.microsoft.com/office/drawing/2014/main" id="{F4825B72-C2BF-4EBF-8130-190C6E5EA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-154" y="159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4" name="Line 26">
                <a:extLst>
                  <a:ext uri="{FF2B5EF4-FFF2-40B4-BE49-F238E27FC236}">
                    <a16:creationId xmlns:a16="http://schemas.microsoft.com/office/drawing/2014/main" id="{4FA13016-342E-4A09-8C38-65ED04B7AE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" y="0"/>
                <a:ext cx="0" cy="48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95" name="Group 27">
              <a:extLst>
                <a:ext uri="{FF2B5EF4-FFF2-40B4-BE49-F238E27FC236}">
                  <a16:creationId xmlns:a16="http://schemas.microsoft.com/office/drawing/2014/main" id="{83DC1BEB-ADE3-48FB-BAA1-CD81729625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" y="0"/>
              <a:ext cx="160" cy="480"/>
              <a:chOff x="0" y="0"/>
              <a:chExt cx="160" cy="480"/>
            </a:xfrm>
          </p:grpSpPr>
          <p:sp>
            <p:nvSpPr>
              <p:cNvPr id="32796" name="Rectangle 28">
                <a:extLst>
                  <a:ext uri="{FF2B5EF4-FFF2-40B4-BE49-F238E27FC236}">
                    <a16:creationId xmlns:a16="http://schemas.microsoft.com/office/drawing/2014/main" id="{8167CF94-BF7A-49E2-B081-6E35C529A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-154" y="154"/>
                <a:ext cx="467" cy="160"/>
              </a:xfrm>
              <a:prstGeom prst="rect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7" name="Line 29">
                <a:extLst>
                  <a:ext uri="{FF2B5EF4-FFF2-40B4-BE49-F238E27FC236}">
                    <a16:creationId xmlns:a16="http://schemas.microsoft.com/office/drawing/2014/main" id="{DE20C994-EEB2-457A-A059-DC8B5912D0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" y="0"/>
                <a:ext cx="0" cy="480"/>
              </a:xfrm>
              <a:prstGeom prst="line">
                <a:avLst/>
              </a:pr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798" name="Group 30">
              <a:extLst>
                <a:ext uri="{FF2B5EF4-FFF2-40B4-BE49-F238E27FC236}">
                  <a16:creationId xmlns:a16="http://schemas.microsoft.com/office/drawing/2014/main" id="{59A98FD8-47C9-4927-B882-E64F8660EA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58"/>
              <a:ext cx="320" cy="311"/>
              <a:chOff x="0" y="0"/>
              <a:chExt cx="320" cy="311"/>
            </a:xfrm>
          </p:grpSpPr>
          <p:sp>
            <p:nvSpPr>
              <p:cNvPr id="32799" name="Oval 31">
                <a:extLst>
                  <a:ext uri="{FF2B5EF4-FFF2-40B4-BE49-F238E27FC236}">
                    <a16:creationId xmlns:a16="http://schemas.microsoft.com/office/drawing/2014/main" id="{E45AC49B-528B-46FB-AE6C-F191EE9DAE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20" cy="311"/>
              </a:xfrm>
              <a:prstGeom prst="ellipse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0" name="Oval 32">
                <a:extLst>
                  <a:ext uri="{FF2B5EF4-FFF2-40B4-BE49-F238E27FC236}">
                    <a16:creationId xmlns:a16="http://schemas.microsoft.com/office/drawing/2014/main" id="{DBA301E9-3125-4033-8C36-B318C8623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" y="42"/>
                <a:ext cx="80" cy="78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1" name="Oval 33">
                <a:extLst>
                  <a:ext uri="{FF2B5EF4-FFF2-40B4-BE49-F238E27FC236}">
                    <a16:creationId xmlns:a16="http://schemas.microsoft.com/office/drawing/2014/main" id="{BB2F9082-DF82-411F-B61B-8BCAB65EF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" y="185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802" name="Group 34">
              <a:extLst>
                <a:ext uri="{FF2B5EF4-FFF2-40B4-BE49-F238E27FC236}">
                  <a16:creationId xmlns:a16="http://schemas.microsoft.com/office/drawing/2014/main" id="{D452043F-1CA5-4238-9B08-4D5EC34B13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" y="562"/>
              <a:ext cx="321" cy="311"/>
              <a:chOff x="0" y="0"/>
              <a:chExt cx="321" cy="311"/>
            </a:xfrm>
          </p:grpSpPr>
          <p:sp>
            <p:nvSpPr>
              <p:cNvPr id="32803" name="Oval 35">
                <a:extLst>
                  <a:ext uri="{FF2B5EF4-FFF2-40B4-BE49-F238E27FC236}">
                    <a16:creationId xmlns:a16="http://schemas.microsoft.com/office/drawing/2014/main" id="{24762B14-EBE2-453D-BBD3-41E287F56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21" cy="311"/>
              </a:xfrm>
              <a:prstGeom prst="ellipse">
                <a:avLst/>
              </a:prstGeom>
              <a:solidFill>
                <a:srgbClr val="FFFFFF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4" name="Line 36">
                <a:extLst>
                  <a:ext uri="{FF2B5EF4-FFF2-40B4-BE49-F238E27FC236}">
                    <a16:creationId xmlns:a16="http://schemas.microsoft.com/office/drawing/2014/main" id="{69D094FE-D2BD-42D4-8065-130E8A6C6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1" y="78"/>
                <a:ext cx="80" cy="156"/>
              </a:xfrm>
              <a:prstGeom prst="line">
                <a:avLst/>
              </a:pr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5" name="Oval 37">
                <a:extLst>
                  <a:ext uri="{FF2B5EF4-FFF2-40B4-BE49-F238E27FC236}">
                    <a16:creationId xmlns:a16="http://schemas.microsoft.com/office/drawing/2014/main" id="{23DA3338-4955-40FA-A1D8-872B5463C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" y="28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6" name="Oval 38">
                <a:extLst>
                  <a:ext uri="{FF2B5EF4-FFF2-40B4-BE49-F238E27FC236}">
                    <a16:creationId xmlns:a16="http://schemas.microsoft.com/office/drawing/2014/main" id="{D8E64F83-0CC0-4A1D-B13C-B62098AE6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" y="199"/>
                <a:ext cx="80" cy="77"/>
              </a:xfrm>
              <a:prstGeom prst="ellipse">
                <a:avLst/>
              </a:pr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807" name="Oval 39">
            <a:extLst>
              <a:ext uri="{FF2B5EF4-FFF2-40B4-BE49-F238E27FC236}">
                <a16:creationId xmlns:a16="http://schemas.microsoft.com/office/drawing/2014/main" id="{9E6CE6E2-3608-4429-8C30-71E8D79B3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4791075"/>
            <a:ext cx="125413" cy="123825"/>
          </a:xfrm>
          <a:prstGeom prst="ellipse">
            <a:avLst/>
          </a:prstGeom>
          <a:solidFill>
            <a:srgbClr val="FF0000"/>
          </a:solidFill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8" name="Oval 40">
            <a:extLst>
              <a:ext uri="{FF2B5EF4-FFF2-40B4-BE49-F238E27FC236}">
                <a16:creationId xmlns:a16="http://schemas.microsoft.com/office/drawing/2014/main" id="{BDFA498B-7375-4F7A-89C3-1DC946192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5600"/>
            <a:ext cx="125413" cy="122238"/>
          </a:xfrm>
          <a:prstGeom prst="ellipse">
            <a:avLst/>
          </a:prstGeom>
          <a:solidFill>
            <a:srgbClr val="0000FF"/>
          </a:solidFill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809" name="Group 41">
            <a:extLst>
              <a:ext uri="{FF2B5EF4-FFF2-40B4-BE49-F238E27FC236}">
                <a16:creationId xmlns:a16="http://schemas.microsoft.com/office/drawing/2014/main" id="{3E670D73-817F-4639-819F-A42999A54357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971800"/>
            <a:ext cx="5943600" cy="130175"/>
            <a:chOff x="0" y="0"/>
            <a:chExt cx="336" cy="78"/>
          </a:xfrm>
        </p:grpSpPr>
        <p:sp>
          <p:nvSpPr>
            <p:cNvPr id="32810" name="Line 42">
              <a:extLst>
                <a:ext uri="{FF2B5EF4-FFF2-40B4-BE49-F238E27FC236}">
                  <a16:creationId xmlns:a16="http://schemas.microsoft.com/office/drawing/2014/main" id="{D0CD91F5-B450-435D-BA4C-EDC6C35345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78"/>
              <a:ext cx="336" cy="0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Line 43">
              <a:extLst>
                <a:ext uri="{FF2B5EF4-FFF2-40B4-BE49-F238E27FC236}">
                  <a16:creationId xmlns:a16="http://schemas.microsoft.com/office/drawing/2014/main" id="{F0A26645-368A-4896-A938-D5F1FAD545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0"/>
              <a:ext cx="336" cy="0"/>
            </a:xfrm>
            <a:prstGeom prst="line">
              <a:avLst/>
            </a:prstGeom>
            <a:noFill/>
            <a:ln w="28575" cmpd="sng">
              <a:solidFill>
                <a:srgbClr val="00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12" name="Text Box 44">
            <a:extLst>
              <a:ext uri="{FF2B5EF4-FFF2-40B4-BE49-F238E27FC236}">
                <a16:creationId xmlns:a16="http://schemas.microsoft.com/office/drawing/2014/main" id="{A647393B-D957-444A-90E2-ED4E5BAA9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819400"/>
            <a:ext cx="609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 altLang="en-US" sz="12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2813" name="Line 45">
            <a:extLst>
              <a:ext uri="{FF2B5EF4-FFF2-40B4-BE49-F238E27FC236}">
                <a16:creationId xmlns:a16="http://schemas.microsoft.com/office/drawing/2014/main" id="{82C8F997-62A3-4973-8E0B-38D53DC7C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8075" y="4857750"/>
            <a:ext cx="3810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4" name="Line 46">
            <a:extLst>
              <a:ext uri="{FF2B5EF4-FFF2-40B4-BE49-F238E27FC236}">
                <a16:creationId xmlns:a16="http://schemas.microsoft.com/office/drawing/2014/main" id="{2123E5DE-09F9-4C96-89DC-53FB48221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2250" y="4857750"/>
            <a:ext cx="228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5" name="Line 47">
            <a:extLst>
              <a:ext uri="{FF2B5EF4-FFF2-40B4-BE49-F238E27FC236}">
                <a16:creationId xmlns:a16="http://schemas.microsoft.com/office/drawing/2014/main" id="{83E5177F-906A-482C-9097-C17D36B00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4425" y="4845050"/>
            <a:ext cx="0" cy="111125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6" name="Line 48">
            <a:extLst>
              <a:ext uri="{FF2B5EF4-FFF2-40B4-BE49-F238E27FC236}">
                <a16:creationId xmlns:a16="http://schemas.microsoft.com/office/drawing/2014/main" id="{C9BF737C-8D03-4B4D-B3B2-FF857EA2B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0138" y="6194425"/>
            <a:ext cx="0" cy="246063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7" name="Line 49">
            <a:extLst>
              <a:ext uri="{FF2B5EF4-FFF2-40B4-BE49-F238E27FC236}">
                <a16:creationId xmlns:a16="http://schemas.microsoft.com/office/drawing/2014/main" id="{41220CBD-A4C0-4127-948B-6F9234989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438" y="4843463"/>
            <a:ext cx="0" cy="111125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8" name="Line 50">
            <a:extLst>
              <a:ext uri="{FF2B5EF4-FFF2-40B4-BE49-F238E27FC236}">
                <a16:creationId xmlns:a16="http://schemas.microsoft.com/office/drawing/2014/main" id="{55AD04F7-F785-4CB2-9ECF-4663729D1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6725" y="6202363"/>
            <a:ext cx="0" cy="246062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51">
            <a:extLst>
              <a:ext uri="{FF2B5EF4-FFF2-40B4-BE49-F238E27FC236}">
                <a16:creationId xmlns:a16="http://schemas.microsoft.com/office/drawing/2014/main" id="{A4F29818-BDEE-4E44-AD52-AF2B2D113C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5943600"/>
            <a:ext cx="76200" cy="152400"/>
          </a:xfrm>
          <a:prstGeom prst="line">
            <a:avLst/>
          </a:pr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820" name="Group 52">
            <a:extLst>
              <a:ext uri="{FF2B5EF4-FFF2-40B4-BE49-F238E27FC236}">
                <a16:creationId xmlns:a16="http://schemas.microsoft.com/office/drawing/2014/main" id="{A098D600-0880-415C-9C15-23706CBCF60B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3962400"/>
            <a:ext cx="382588" cy="369888"/>
            <a:chOff x="0" y="0"/>
            <a:chExt cx="241" cy="233"/>
          </a:xfrm>
        </p:grpSpPr>
        <p:sp>
          <p:nvSpPr>
            <p:cNvPr id="32821" name="Oval 53">
              <a:extLst>
                <a:ext uri="{FF2B5EF4-FFF2-40B4-BE49-F238E27FC236}">
                  <a16:creationId xmlns:a16="http://schemas.microsoft.com/office/drawing/2014/main" id="{198592BE-28F8-4DC5-841B-6D66CDB8B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41" cy="233"/>
            </a:xfrm>
            <a:prstGeom prst="ellipse">
              <a:avLst/>
            </a:pr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Line 54">
              <a:extLst>
                <a:ext uri="{FF2B5EF4-FFF2-40B4-BE49-F238E27FC236}">
                  <a16:creationId xmlns:a16="http://schemas.microsoft.com/office/drawing/2014/main" id="{1EAA56F1-9BBA-4908-AAAB-3D9B9A987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" y="57"/>
              <a:ext cx="208" cy="105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Line 55">
              <a:extLst>
                <a:ext uri="{FF2B5EF4-FFF2-40B4-BE49-F238E27FC236}">
                  <a16:creationId xmlns:a16="http://schemas.microsoft.com/office/drawing/2014/main" id="{FC02C926-6CC6-4849-9933-A4624D4FEF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" y="9"/>
              <a:ext cx="113" cy="216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24" name="Line 56">
            <a:extLst>
              <a:ext uri="{FF2B5EF4-FFF2-40B4-BE49-F238E27FC236}">
                <a16:creationId xmlns:a16="http://schemas.microsoft.com/office/drawing/2014/main" id="{BE879902-176D-484A-ABE5-4744FC5BDE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581400"/>
            <a:ext cx="0" cy="38100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5" name="Line 57">
            <a:extLst>
              <a:ext uri="{FF2B5EF4-FFF2-40B4-BE49-F238E27FC236}">
                <a16:creationId xmlns:a16="http://schemas.microsoft.com/office/drawing/2014/main" id="{2B8B98D6-E146-460D-AC98-D2963AA133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1400" y="3581400"/>
            <a:ext cx="609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6" name="Line 58">
            <a:extLst>
              <a:ext uri="{FF2B5EF4-FFF2-40B4-BE49-F238E27FC236}">
                <a16:creationId xmlns:a16="http://schemas.microsoft.com/office/drawing/2014/main" id="{838E704E-D109-4310-BBB8-A9FF8DB2218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33800"/>
            <a:ext cx="0" cy="22860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7" name="Line 59">
            <a:extLst>
              <a:ext uri="{FF2B5EF4-FFF2-40B4-BE49-F238E27FC236}">
                <a16:creationId xmlns:a16="http://schemas.microsoft.com/office/drawing/2014/main" id="{60B61A02-2415-4BA9-BF82-6F713196ED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33800"/>
            <a:ext cx="6858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2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5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DE3B6B3C-316C-431E-B0A0-132BC54F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85CEB766-2C16-40C1-BA72-32735411D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00100"/>
            <a:ext cx="3200400" cy="6057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.VnTime" pitchFamily="2" charset="0"/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123F908A-4F60-44A2-B354-42C9D5877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37C19444-D3E7-44B8-9621-24FDA27AE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143000"/>
            <a:ext cx="434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CDC72D55-E874-4E0A-BAF0-2CDEECA0D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C23C8CD6-BE8A-473B-9BC9-EF6C2FD5D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1) </a:t>
            </a:r>
            <a:r>
              <a:rPr lang="en-US" altLang="en-US" sz="1800" b="1" dirty="0" err="1">
                <a:solidFill>
                  <a:srgbClr val="000066"/>
                </a:solidFill>
              </a:rPr>
              <a:t>Tìm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hiểu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chức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năng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của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1800" b="1" dirty="0">
                <a:solidFill>
                  <a:srgbClr val="000066"/>
                </a:solidFill>
              </a:rPr>
              <a:t> :</a:t>
            </a:r>
          </a:p>
        </p:txBody>
      </p:sp>
      <p:grpSp>
        <p:nvGrpSpPr>
          <p:cNvPr id="8205" name="Group 13">
            <a:extLst>
              <a:ext uri="{FF2B5EF4-FFF2-40B4-BE49-F238E27FC236}">
                <a16:creationId xmlns:a16="http://schemas.microsoft.com/office/drawing/2014/main" id="{0D8D612B-6050-41A9-A751-52B3FC596E45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905000"/>
            <a:ext cx="5638335" cy="4191000"/>
            <a:chOff x="0" y="0"/>
            <a:chExt cx="4045" cy="2940"/>
          </a:xfrm>
        </p:grpSpPr>
        <p:grpSp>
          <p:nvGrpSpPr>
            <p:cNvPr id="8206" name="Group 14">
              <a:extLst>
                <a:ext uri="{FF2B5EF4-FFF2-40B4-BE49-F238E27FC236}">
                  <a16:creationId xmlns:a16="http://schemas.microsoft.com/office/drawing/2014/main" id="{BA1D7867-6FC5-4112-8D40-DD67C705F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0"/>
              <a:ext cx="3120" cy="2112"/>
              <a:chOff x="0" y="0"/>
              <a:chExt cx="4080" cy="2235"/>
            </a:xfrm>
          </p:grpSpPr>
          <p:grpSp>
            <p:nvGrpSpPr>
              <p:cNvPr id="8207" name="Group 15">
                <a:extLst>
                  <a:ext uri="{FF2B5EF4-FFF2-40B4-BE49-F238E27FC236}">
                    <a16:creationId xmlns:a16="http://schemas.microsoft.com/office/drawing/2014/main" id="{75AE02FC-FB68-4E20-BF64-4AA2A1E81E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4032" cy="2235"/>
                <a:chOff x="0" y="0"/>
                <a:chExt cx="4032" cy="2235"/>
              </a:xfrm>
            </p:grpSpPr>
            <p:grpSp>
              <p:nvGrpSpPr>
                <p:cNvPr id="8208" name="Group 16">
                  <a:extLst>
                    <a:ext uri="{FF2B5EF4-FFF2-40B4-BE49-F238E27FC236}">
                      <a16:creationId xmlns:a16="http://schemas.microsoft.com/office/drawing/2014/main" id="{2D020EF6-DDA3-44C8-AE1E-7D1E19D34B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1" y="96"/>
                  <a:ext cx="3603" cy="2139"/>
                  <a:chOff x="-99" y="0"/>
                  <a:chExt cx="3603" cy="2139"/>
                </a:xfrm>
              </p:grpSpPr>
              <p:sp>
                <p:nvSpPr>
                  <p:cNvPr id="8209" name="Rectangle 17">
                    <a:extLst>
                      <a:ext uri="{FF2B5EF4-FFF2-40B4-BE49-F238E27FC236}">
                        <a16:creationId xmlns:a16="http://schemas.microsoft.com/office/drawing/2014/main" id="{86EAD38A-46A5-4147-944C-457B1351210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88" y="1131"/>
                    <a:ext cx="912" cy="1008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mpd="sng">
                    <a:solidFill>
                      <a:schemeClr val="tx1"/>
                    </a:solidFill>
                    <a:prstDash val="dash"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10" name="Line 18">
                    <a:extLst>
                      <a:ext uri="{FF2B5EF4-FFF2-40B4-BE49-F238E27FC236}">
                        <a16:creationId xmlns:a16="http://schemas.microsoft.com/office/drawing/2014/main" id="{1B3F2A12-8B0F-4CF6-B21C-7CC88815757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0" y="27"/>
                    <a:ext cx="1776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1" name="Line 19">
                    <a:extLst>
                      <a:ext uri="{FF2B5EF4-FFF2-40B4-BE49-F238E27FC236}">
                        <a16:creationId xmlns:a16="http://schemas.microsoft.com/office/drawing/2014/main" id="{F058D878-6ABD-42AD-B662-90257BA93C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0" y="219"/>
                    <a:ext cx="1776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2" name="Line 20">
                    <a:extLst>
                      <a:ext uri="{FF2B5EF4-FFF2-40B4-BE49-F238E27FC236}">
                        <a16:creationId xmlns:a16="http://schemas.microsoft.com/office/drawing/2014/main" id="{5F0F0479-F356-4A8F-8CFB-9E3CA3292A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24" y="27"/>
                    <a:ext cx="0" cy="72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3" name="Line 21">
                    <a:extLst>
                      <a:ext uri="{FF2B5EF4-FFF2-40B4-BE49-F238E27FC236}">
                        <a16:creationId xmlns:a16="http://schemas.microsoft.com/office/drawing/2014/main" id="{B63CACFD-7529-4FB9-8926-6DD00795F0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6" y="219"/>
                    <a:ext cx="0" cy="528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4" name="Text Box 22">
                    <a:extLst>
                      <a:ext uri="{FF2B5EF4-FFF2-40B4-BE49-F238E27FC236}">
                        <a16:creationId xmlns:a16="http://schemas.microsoft.com/office/drawing/2014/main" id="{11F4951D-B403-4E83-A9A2-3380B44F43F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5" y="747"/>
                    <a:ext cx="874" cy="297"/>
                  </a:xfrm>
                  <a:prstGeom prst="rect">
                    <a:avLst/>
                  </a:prstGeom>
                  <a:solidFill>
                    <a:srgbClr val="A3E6FB"/>
                  </a:solidFill>
                  <a:ln w="28575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KWh</a:t>
                    </a:r>
                  </a:p>
                </p:txBody>
              </p:sp>
              <p:sp>
                <p:nvSpPr>
                  <p:cNvPr id="8215" name="Line 23">
                    <a:extLst>
                      <a:ext uri="{FF2B5EF4-FFF2-40B4-BE49-F238E27FC236}">
                        <a16:creationId xmlns:a16="http://schemas.microsoft.com/office/drawing/2014/main" id="{0B899FA7-363C-42AE-B584-4E9FDFD10F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24" y="1035"/>
                    <a:ext cx="0" cy="528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6" name="Line 24">
                    <a:extLst>
                      <a:ext uri="{FF2B5EF4-FFF2-40B4-BE49-F238E27FC236}">
                        <a16:creationId xmlns:a16="http://schemas.microsoft.com/office/drawing/2014/main" id="{FFA66F8D-5053-4955-BE7F-C9AE284AD05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35"/>
                    <a:ext cx="0" cy="528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7" name="Line 25">
                    <a:extLst>
                      <a:ext uri="{FF2B5EF4-FFF2-40B4-BE49-F238E27FC236}">
                        <a16:creationId xmlns:a16="http://schemas.microsoft.com/office/drawing/2014/main" id="{01B72031-A7DB-47BB-A2AD-228873862B6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" y="1563"/>
                    <a:ext cx="144" cy="192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8" name="Line 26">
                    <a:extLst>
                      <a:ext uri="{FF2B5EF4-FFF2-40B4-BE49-F238E27FC236}">
                        <a16:creationId xmlns:a16="http://schemas.microsoft.com/office/drawing/2014/main" id="{5F9014DB-9FF2-436C-9546-BEDAC87A65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8" y="1563"/>
                    <a:ext cx="144" cy="192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19" name="Line 27">
                    <a:extLst>
                      <a:ext uri="{FF2B5EF4-FFF2-40B4-BE49-F238E27FC236}">
                        <a16:creationId xmlns:a16="http://schemas.microsoft.com/office/drawing/2014/main" id="{00BA6CEA-E5CF-40E7-9971-BC21596A97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81" y="1611"/>
                    <a:ext cx="192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0" name="Line 28">
                    <a:extLst>
                      <a:ext uri="{FF2B5EF4-FFF2-40B4-BE49-F238E27FC236}">
                        <a16:creationId xmlns:a16="http://schemas.microsoft.com/office/drawing/2014/main" id="{B303BDF7-DF54-403F-A171-7F59D78E2A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4" y="1659"/>
                    <a:ext cx="192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1" name="Oval 29">
                    <a:extLst>
                      <a:ext uri="{FF2B5EF4-FFF2-40B4-BE49-F238E27FC236}">
                        <a16:creationId xmlns:a16="http://schemas.microsoft.com/office/drawing/2014/main" id="{4A1FCB3E-D931-4BE0-A88B-609A57E787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8" y="1755"/>
                    <a:ext cx="48" cy="48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22" name="Oval 30">
                    <a:extLst>
                      <a:ext uri="{FF2B5EF4-FFF2-40B4-BE49-F238E27FC236}">
                        <a16:creationId xmlns:a16="http://schemas.microsoft.com/office/drawing/2014/main" id="{3B5CB309-431B-420C-AFB0-110494FF3D7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20" y="1755"/>
                    <a:ext cx="48" cy="48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23" name="Oval 31">
                    <a:extLst>
                      <a:ext uri="{FF2B5EF4-FFF2-40B4-BE49-F238E27FC236}">
                        <a16:creationId xmlns:a16="http://schemas.microsoft.com/office/drawing/2014/main" id="{B2AFDA9B-C817-4562-91B2-255A4A53AF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7" y="1515"/>
                    <a:ext cx="48" cy="4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24" name="Oval 32">
                    <a:extLst>
                      <a:ext uri="{FF2B5EF4-FFF2-40B4-BE49-F238E27FC236}">
                        <a16:creationId xmlns:a16="http://schemas.microsoft.com/office/drawing/2014/main" id="{96EE2B79-6707-4C83-9E3D-C5A38023830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89" y="1515"/>
                    <a:ext cx="48" cy="4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25" name="Line 33">
                    <a:extLst>
                      <a:ext uri="{FF2B5EF4-FFF2-40B4-BE49-F238E27FC236}">
                        <a16:creationId xmlns:a16="http://schemas.microsoft.com/office/drawing/2014/main" id="{A7F27BCF-C852-47F8-B18C-6696BF9079F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68" y="1776"/>
                    <a:ext cx="720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6" name="Line 34">
                    <a:extLst>
                      <a:ext uri="{FF2B5EF4-FFF2-40B4-BE49-F238E27FC236}">
                        <a16:creationId xmlns:a16="http://schemas.microsoft.com/office/drawing/2014/main" id="{28D80A3C-B458-4A62-B07C-31E3A86286F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88" y="420"/>
                    <a:ext cx="0" cy="1344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7" name="Line 35">
                    <a:extLst>
                      <a:ext uri="{FF2B5EF4-FFF2-40B4-BE49-F238E27FC236}">
                        <a16:creationId xmlns:a16="http://schemas.microsoft.com/office/drawing/2014/main" id="{9B863DEC-D3E5-43E0-A6C5-1050AEF9F0C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" y="1803"/>
                    <a:ext cx="96" cy="144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8" name="Line 36">
                    <a:extLst>
                      <a:ext uri="{FF2B5EF4-FFF2-40B4-BE49-F238E27FC236}">
                        <a16:creationId xmlns:a16="http://schemas.microsoft.com/office/drawing/2014/main" id="{D11B09D8-7F3A-4873-9FAF-52632DF3862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47"/>
                    <a:ext cx="1008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29" name="Line 37">
                    <a:extLst>
                      <a:ext uri="{FF2B5EF4-FFF2-40B4-BE49-F238E27FC236}">
                        <a16:creationId xmlns:a16="http://schemas.microsoft.com/office/drawing/2014/main" id="{20C94BA5-93EE-4275-A767-362E1DE60B9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80" y="603"/>
                    <a:ext cx="0" cy="1344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0" name="Line 38">
                    <a:extLst>
                      <a:ext uri="{FF2B5EF4-FFF2-40B4-BE49-F238E27FC236}">
                        <a16:creationId xmlns:a16="http://schemas.microsoft.com/office/drawing/2014/main" id="{CC5BBE09-B535-4BDB-8E3B-409DA88C54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03"/>
                    <a:ext cx="1824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1" name="Line 39">
                    <a:extLst>
                      <a:ext uri="{FF2B5EF4-FFF2-40B4-BE49-F238E27FC236}">
                        <a16:creationId xmlns:a16="http://schemas.microsoft.com/office/drawing/2014/main" id="{C43A885D-EBAE-4C76-BBFF-9CD49AEBC4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88" y="411"/>
                    <a:ext cx="2016" cy="0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2" name="Line 40">
                    <a:extLst>
                      <a:ext uri="{FF2B5EF4-FFF2-40B4-BE49-F238E27FC236}">
                        <a16:creationId xmlns:a16="http://schemas.microsoft.com/office/drawing/2014/main" id="{62473E9D-1150-4F5D-A49E-14248D3EAF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603"/>
                    <a:ext cx="0" cy="432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3" name="Line 41">
                    <a:extLst>
                      <a:ext uri="{FF2B5EF4-FFF2-40B4-BE49-F238E27FC236}">
                        <a16:creationId xmlns:a16="http://schemas.microsoft.com/office/drawing/2014/main" id="{93A3B916-EA88-419D-934B-299EC76391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28" y="603"/>
                    <a:ext cx="0" cy="432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4" name="Line 42">
                    <a:extLst>
                      <a:ext uri="{FF2B5EF4-FFF2-40B4-BE49-F238E27FC236}">
                        <a16:creationId xmlns:a16="http://schemas.microsoft.com/office/drawing/2014/main" id="{E123C14E-9C2C-4FDC-844D-8F45195BE59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48" y="411"/>
                    <a:ext cx="0" cy="624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5" name="Line 43">
                    <a:extLst>
                      <a:ext uri="{FF2B5EF4-FFF2-40B4-BE49-F238E27FC236}">
                        <a16:creationId xmlns:a16="http://schemas.microsoft.com/office/drawing/2014/main" id="{0D589F9B-0A9F-43D7-BB21-DD7A801D9F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72" y="411"/>
                    <a:ext cx="0" cy="624"/>
                  </a:xfrm>
                  <a:prstGeom prst="line">
                    <a:avLst/>
                  </a:pr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36" name="Text Box 44">
                    <a:extLst>
                      <a:ext uri="{FF2B5EF4-FFF2-40B4-BE49-F238E27FC236}">
                        <a16:creationId xmlns:a16="http://schemas.microsoft.com/office/drawing/2014/main" id="{E173F5EE-1646-462C-A3F0-1D1C01FAB10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8" y="1030"/>
                    <a:ext cx="336" cy="283"/>
                  </a:xfrm>
                  <a:prstGeom prst="rect">
                    <a:avLst/>
                  </a:prstGeom>
                  <a:solidFill>
                    <a:srgbClr val="B3F4AA"/>
                  </a:solidFill>
                  <a:ln w="28575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4</a:t>
                    </a:r>
                  </a:p>
                </p:txBody>
              </p:sp>
              <p:sp>
                <p:nvSpPr>
                  <p:cNvPr id="8237" name="Text Box 45">
                    <a:extLst>
                      <a:ext uri="{FF2B5EF4-FFF2-40B4-BE49-F238E27FC236}">
                        <a16:creationId xmlns:a16="http://schemas.microsoft.com/office/drawing/2014/main" id="{EBA7D9AE-6DBC-46F4-8EFA-5292CA1725E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32" y="1030"/>
                    <a:ext cx="336" cy="283"/>
                  </a:xfrm>
                  <a:prstGeom prst="rect">
                    <a:avLst/>
                  </a:prstGeom>
                  <a:solidFill>
                    <a:srgbClr val="B3F4AA"/>
                  </a:solidFill>
                  <a:ln w="28575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5</a:t>
                    </a:r>
                  </a:p>
                </p:txBody>
              </p:sp>
              <p:sp>
                <p:nvSpPr>
                  <p:cNvPr id="8238" name="Rectangle 46">
                    <a:extLst>
                      <a:ext uri="{FF2B5EF4-FFF2-40B4-BE49-F238E27FC236}">
                        <a16:creationId xmlns:a16="http://schemas.microsoft.com/office/drawing/2014/main" id="{25B375B0-A633-41A1-AAF7-D2B2AB8B8F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79"/>
                    <a:ext cx="96" cy="240"/>
                  </a:xfrm>
                  <a:prstGeom prst="rect">
                    <a:avLst/>
                  </a:prstGeom>
                  <a:noFill/>
                  <a:ln w="28575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39" name="Rectangle 47">
                    <a:extLst>
                      <a:ext uri="{FF2B5EF4-FFF2-40B4-BE49-F238E27FC236}">
                        <a16:creationId xmlns:a16="http://schemas.microsoft.com/office/drawing/2014/main" id="{C4BAC121-BEFD-45B2-A7DA-47792DF6F5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8" y="315"/>
                    <a:ext cx="96" cy="240"/>
                  </a:xfrm>
                  <a:prstGeom prst="rect">
                    <a:avLst/>
                  </a:prstGeom>
                  <a:noFill/>
                  <a:ln w="28575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0" name="Text Box 48">
                    <a:extLst>
                      <a:ext uri="{FF2B5EF4-FFF2-40B4-BE49-F238E27FC236}">
                        <a16:creationId xmlns:a16="http://schemas.microsoft.com/office/drawing/2014/main" id="{2A074AD8-FC93-4097-A436-1AFFB21C33D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5" y="316"/>
                    <a:ext cx="238" cy="2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1</a:t>
                    </a:r>
                  </a:p>
                </p:txBody>
              </p:sp>
              <p:sp>
                <p:nvSpPr>
                  <p:cNvPr id="8241" name="Text Box 49">
                    <a:extLst>
                      <a:ext uri="{FF2B5EF4-FFF2-40B4-BE49-F238E27FC236}">
                        <a16:creationId xmlns:a16="http://schemas.microsoft.com/office/drawing/2014/main" id="{75B5B8E2-C433-4965-8F7B-6194931A97A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99" y="747"/>
                    <a:ext cx="288" cy="2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2</a:t>
                    </a:r>
                  </a:p>
                </p:txBody>
              </p:sp>
              <p:sp>
                <p:nvSpPr>
                  <p:cNvPr id="8242" name="Text Box 50">
                    <a:extLst>
                      <a:ext uri="{FF2B5EF4-FFF2-40B4-BE49-F238E27FC236}">
                        <a16:creationId xmlns:a16="http://schemas.microsoft.com/office/drawing/2014/main" id="{9A67ADD5-291F-4DEF-9A9D-E50B2877BB9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5" y="1181"/>
                    <a:ext cx="191" cy="2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3</a:t>
                    </a:r>
                  </a:p>
                </p:txBody>
              </p:sp>
              <p:sp>
                <p:nvSpPr>
                  <p:cNvPr id="8243" name="Text Box 51">
                    <a:extLst>
                      <a:ext uri="{FF2B5EF4-FFF2-40B4-BE49-F238E27FC236}">
                        <a16:creationId xmlns:a16="http://schemas.microsoft.com/office/drawing/2014/main" id="{A513BEFC-7F23-4B2F-993C-F53F96E2D63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" y="1515"/>
                    <a:ext cx="286" cy="26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000" b="1" dirty="0">
                        <a:latin typeface=".VnTime" pitchFamily="2" charset="0"/>
                      </a:rPr>
                      <a:t>6</a:t>
                    </a:r>
                  </a:p>
                </p:txBody>
              </p:sp>
              <p:sp>
                <p:nvSpPr>
                  <p:cNvPr id="8244" name="Oval 52">
                    <a:extLst>
                      <a:ext uri="{FF2B5EF4-FFF2-40B4-BE49-F238E27FC236}">
                        <a16:creationId xmlns:a16="http://schemas.microsoft.com/office/drawing/2014/main" id="{FD2D467D-CC04-4A3A-830F-CB5E5BEB56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27" y="390"/>
                    <a:ext cx="48" cy="48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5" name="Oval 53">
                    <a:extLst>
                      <a:ext uri="{FF2B5EF4-FFF2-40B4-BE49-F238E27FC236}">
                        <a16:creationId xmlns:a16="http://schemas.microsoft.com/office/drawing/2014/main" id="{9135E04F-41DB-48F6-B5E0-718BC6B577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045" y="393"/>
                    <a:ext cx="48" cy="48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6" name="Oval 54">
                    <a:extLst>
                      <a:ext uri="{FF2B5EF4-FFF2-40B4-BE49-F238E27FC236}">
                        <a16:creationId xmlns:a16="http://schemas.microsoft.com/office/drawing/2014/main" id="{71325F3C-B3CA-4955-8A5E-5758D387262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77" y="585"/>
                    <a:ext cx="48" cy="48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7" name="Oval 55">
                    <a:extLst>
                      <a:ext uri="{FF2B5EF4-FFF2-40B4-BE49-F238E27FC236}">
                        <a16:creationId xmlns:a16="http://schemas.microsoft.com/office/drawing/2014/main" id="{D5A16D73-3A03-474D-A179-8BBA44E0A54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01" y="585"/>
                    <a:ext cx="48" cy="48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8" name="Oval 56">
                    <a:extLst>
                      <a:ext uri="{FF2B5EF4-FFF2-40B4-BE49-F238E27FC236}">
                        <a16:creationId xmlns:a16="http://schemas.microsoft.com/office/drawing/2014/main" id="{7593EBE0-11B3-4327-AFC4-EACD1BFDE54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8" y="192"/>
                    <a:ext cx="48" cy="48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9" name="Oval 57">
                    <a:extLst>
                      <a:ext uri="{FF2B5EF4-FFF2-40B4-BE49-F238E27FC236}">
                        <a16:creationId xmlns:a16="http://schemas.microsoft.com/office/drawing/2014/main" id="{9139E5D3-0487-49B4-8EE1-F6DC36E4A14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7" y="0"/>
                    <a:ext cx="48" cy="48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250" name="Text Box 58">
                  <a:extLst>
                    <a:ext uri="{FF2B5EF4-FFF2-40B4-BE49-F238E27FC236}">
                      <a16:creationId xmlns:a16="http://schemas.microsoft.com/office/drawing/2014/main" id="{18F0C452-0EAB-4FC2-A707-F367E7861A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89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800" b="1">
                      <a:latin typeface=".VnTime" pitchFamily="2" charset="0"/>
                    </a:rPr>
                    <a:t>O</a:t>
                  </a:r>
                </a:p>
              </p:txBody>
            </p:sp>
            <p:sp>
              <p:nvSpPr>
                <p:cNvPr id="8251" name="Text Box 59">
                  <a:extLst>
                    <a:ext uri="{FF2B5EF4-FFF2-40B4-BE49-F238E27FC236}">
                      <a16:creationId xmlns:a16="http://schemas.microsoft.com/office/drawing/2014/main" id="{C35FADBE-F918-4C63-9D62-6085C3BBA7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90"/>
                  <a:ext cx="336" cy="2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800" b="1">
                      <a:latin typeface=".VnTime" pitchFamily="2" charset="0"/>
                    </a:rPr>
                    <a:t>A</a:t>
                  </a:r>
                </a:p>
              </p:txBody>
            </p:sp>
            <p:sp>
              <p:nvSpPr>
                <p:cNvPr id="8252" name="Text Box 60">
                  <a:extLst>
                    <a:ext uri="{FF2B5EF4-FFF2-40B4-BE49-F238E27FC236}">
                      <a16:creationId xmlns:a16="http://schemas.microsoft.com/office/drawing/2014/main" id="{0EF4723A-109F-4C09-822E-60E0D42916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6" y="375"/>
                  <a:ext cx="286" cy="2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800" b="1">
                      <a:latin typeface=".VnTime" pitchFamily="2" charset="0"/>
                    </a:rPr>
                    <a:t>A</a:t>
                  </a:r>
                </a:p>
              </p:txBody>
            </p:sp>
          </p:grpSp>
          <p:sp>
            <p:nvSpPr>
              <p:cNvPr id="8253" name="Text Box 61">
                <a:extLst>
                  <a:ext uri="{FF2B5EF4-FFF2-40B4-BE49-F238E27FC236}">
                    <a16:creationId xmlns:a16="http://schemas.microsoft.com/office/drawing/2014/main" id="{0B7C86A2-1691-4097-B20D-F2EB928DFD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3" y="569"/>
                <a:ext cx="337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.VnTime" pitchFamily="2" charset="0"/>
                  </a:rPr>
                  <a:t>O</a:t>
                </a:r>
              </a:p>
            </p:txBody>
          </p:sp>
        </p:grpSp>
        <p:sp>
          <p:nvSpPr>
            <p:cNvPr id="8254" name="Text Box 62">
              <a:extLst>
                <a:ext uri="{FF2B5EF4-FFF2-40B4-BE49-F238E27FC236}">
                  <a16:creationId xmlns:a16="http://schemas.microsoft.com/office/drawing/2014/main" id="{F937F903-ED17-428E-899C-EBA8E8AAB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8"/>
              <a:ext cx="404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FF0000"/>
                  </a:solidFill>
                </a:rPr>
                <a:t>Sự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phân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bố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bảng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điện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trong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mạng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điện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trong</a:t>
              </a:r>
              <a:r>
                <a:rPr lang="en-US" alt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altLang="en-US" sz="2000" b="1" dirty="0" err="1">
                  <a:solidFill>
                    <a:srgbClr val="FF0000"/>
                  </a:solidFill>
                </a:rPr>
                <a:t>nhà</a:t>
              </a:r>
              <a:endParaRPr lang="en-US" altLang="en-US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255" name="Text Box 63">
            <a:extLst>
              <a:ext uri="{FF2B5EF4-FFF2-40B4-BE49-F238E27FC236}">
                <a16:creationId xmlns:a16="http://schemas.microsoft.com/office/drawing/2014/main" id="{E03B49EC-3D7B-4193-8F4B-71E99B848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31049"/>
            <a:ext cx="990600" cy="11695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điện</a:t>
            </a:r>
            <a:endParaRPr lang="en-US" altLang="en-US" sz="2000" b="1" dirty="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   </a:t>
            </a:r>
            <a:r>
              <a:rPr lang="en-US" altLang="en-US" sz="2000" b="1" dirty="0" err="1">
                <a:solidFill>
                  <a:srgbClr val="000066"/>
                </a:solidFill>
              </a:rPr>
              <a:t>chính</a:t>
            </a:r>
            <a:endParaRPr lang="en-US" altLang="en-US" sz="2000" b="1" dirty="0">
              <a:solidFill>
                <a:srgbClr val="000066"/>
              </a:solidFill>
            </a:endParaRPr>
          </a:p>
        </p:txBody>
      </p:sp>
      <p:sp>
        <p:nvSpPr>
          <p:cNvPr id="8256" name="Text Box 64">
            <a:extLst>
              <a:ext uri="{FF2B5EF4-FFF2-40B4-BE49-F238E27FC236}">
                <a16:creationId xmlns:a16="http://schemas.microsoft.com/office/drawing/2014/main" id="{436CAC7A-7E51-4F16-A3B0-1221BABD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476690"/>
            <a:ext cx="266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1,3 .</a:t>
            </a:r>
            <a:r>
              <a:rPr lang="en-US" altLang="en-US" sz="2000" b="1" dirty="0" err="1">
                <a:solidFill>
                  <a:srgbClr val="000066"/>
                </a:solidFill>
              </a:rPr>
              <a:t>Cầu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chì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tổng</a:t>
            </a:r>
            <a:endParaRPr lang="en-US" altLang="en-US" sz="2000" b="1" dirty="0">
              <a:solidFill>
                <a:srgbClr val="000066"/>
              </a:solidFill>
            </a:endParaRPr>
          </a:p>
        </p:txBody>
      </p:sp>
      <p:sp>
        <p:nvSpPr>
          <p:cNvPr id="65" name="Text Box 64">
            <a:extLst>
              <a:ext uri="{FF2B5EF4-FFF2-40B4-BE49-F238E27FC236}">
                <a16:creationId xmlns:a16="http://schemas.microsoft.com/office/drawing/2014/main" id="{436CAC7A-7E51-4F16-A3B0-1221BABD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857690"/>
            <a:ext cx="266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2 .</a:t>
            </a:r>
            <a:r>
              <a:rPr lang="en-US" altLang="en-US" sz="2000" b="1" dirty="0" err="1">
                <a:solidFill>
                  <a:srgbClr val="000066"/>
                </a:solidFill>
              </a:rPr>
              <a:t>Công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tơ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điện</a:t>
            </a:r>
            <a:endParaRPr lang="en-US" altLang="en-US" sz="2000" b="1" dirty="0">
              <a:solidFill>
                <a:srgbClr val="000066"/>
              </a:solidFill>
            </a:endParaRPr>
          </a:p>
        </p:txBody>
      </p:sp>
      <p:sp>
        <p:nvSpPr>
          <p:cNvPr id="66" name="Text Box 64">
            <a:extLst>
              <a:ext uri="{FF2B5EF4-FFF2-40B4-BE49-F238E27FC236}">
                <a16:creationId xmlns:a16="http://schemas.microsoft.com/office/drawing/2014/main" id="{436CAC7A-7E51-4F16-A3B0-1221BABD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124200"/>
            <a:ext cx="1295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4,5 .</a:t>
            </a:r>
            <a:r>
              <a:rPr lang="en-US" altLang="en-US" sz="20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nhánh</a:t>
            </a:r>
            <a:endParaRPr lang="en-US" altLang="en-US" sz="2000" b="1" dirty="0">
              <a:solidFill>
                <a:srgbClr val="000066"/>
              </a:solidFill>
            </a:endParaRPr>
          </a:p>
        </p:txBody>
      </p:sp>
      <p:sp>
        <p:nvSpPr>
          <p:cNvPr id="67" name="Text Box 64">
            <a:extLst>
              <a:ext uri="{FF2B5EF4-FFF2-40B4-BE49-F238E27FC236}">
                <a16:creationId xmlns:a16="http://schemas.microsoft.com/office/drawing/2014/main" id="{436CAC7A-7E51-4F16-A3B0-1221BABD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314890"/>
            <a:ext cx="266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6 .</a:t>
            </a:r>
            <a:r>
              <a:rPr lang="en-US" altLang="en-US" sz="2000" b="1" dirty="0" err="1">
                <a:solidFill>
                  <a:srgbClr val="000066"/>
                </a:solidFill>
              </a:rPr>
              <a:t>Cầu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dao</a:t>
            </a:r>
            <a:endParaRPr lang="en-US" altLang="en-US" sz="2000" b="1" dirty="0">
              <a:solidFill>
                <a:srgbClr val="000066"/>
              </a:solidFill>
            </a:endParaRPr>
          </a:p>
        </p:txBody>
      </p:sp>
      <p:sp>
        <p:nvSpPr>
          <p:cNvPr id="68" name="Text Box 64">
            <a:extLst>
              <a:ext uri="{FF2B5EF4-FFF2-40B4-BE49-F238E27FC236}">
                <a16:creationId xmlns:a16="http://schemas.microsoft.com/office/drawing/2014/main" id="{436CAC7A-7E51-4F16-A3B0-1221BABD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838200"/>
            <a:ext cx="5410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66"/>
                </a:solidFill>
              </a:rPr>
              <a:t>Nhìn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vào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sơ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đồ</a:t>
            </a:r>
            <a:r>
              <a:rPr lang="en-US" altLang="en-US" sz="2000" b="1" dirty="0">
                <a:solidFill>
                  <a:srgbClr val="000066"/>
                </a:solidFill>
              </a:rPr>
              <a:t> : </a:t>
            </a:r>
            <a:r>
              <a:rPr lang="en-US" altLang="en-US" sz="2000" b="1" dirty="0" err="1">
                <a:solidFill>
                  <a:srgbClr val="000066"/>
                </a:solidFill>
              </a:rPr>
              <a:t>Hãy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chỉ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ra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đâu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là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chính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và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đâu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là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2000" b="1" dirty="0">
                <a:solidFill>
                  <a:srgbClr val="000066"/>
                </a:solidFill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</a:rPr>
              <a:t>nhánh</a:t>
            </a:r>
            <a:r>
              <a:rPr lang="en-US" altLang="en-US" sz="2000" b="1" dirty="0">
                <a:solidFill>
                  <a:srgbClr val="000066"/>
                </a:solidFill>
              </a:rPr>
              <a:t> ? </a:t>
            </a:r>
          </a:p>
        </p:txBody>
      </p:sp>
      <p:sp>
        <p:nvSpPr>
          <p:cNvPr id="69" name="Text Box 64">
            <a:extLst>
              <a:ext uri="{FF2B5EF4-FFF2-40B4-BE49-F238E27FC236}">
                <a16:creationId xmlns:a16="http://schemas.microsoft.com/office/drawing/2014/main" id="{436CAC7A-7E51-4F16-A3B0-1221BABD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04890"/>
            <a:ext cx="5486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00"/>
                </a:solidFill>
              </a:rPr>
              <a:t>Số</a:t>
            </a:r>
            <a:r>
              <a:rPr lang="en-US" altLang="en-US" sz="2000" b="1" dirty="0">
                <a:solidFill>
                  <a:srgbClr val="FF0000"/>
                </a:solidFill>
              </a:rPr>
              <a:t> 1,2,3,6 </a:t>
            </a:r>
            <a:r>
              <a:rPr lang="en-US" altLang="en-US" sz="2000" b="1" dirty="0" err="1">
                <a:solidFill>
                  <a:srgbClr val="FF0000"/>
                </a:solidFill>
              </a:rPr>
              <a:t>là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các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kí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nào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đã</a:t>
            </a:r>
            <a:r>
              <a:rPr lang="en-US" altLang="en-US" sz="2000" b="1" dirty="0">
                <a:solidFill>
                  <a:srgbClr val="FF0000"/>
                </a:solidFill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</a:rPr>
              <a:t>học</a:t>
            </a:r>
            <a:r>
              <a:rPr lang="en-US" altLang="en-US" sz="2000" b="1" dirty="0">
                <a:solidFill>
                  <a:srgbClr val="FF0000"/>
                </a:solidFill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5" grpId="0" animBg="1"/>
      <p:bldP spid="65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C1644393-CB83-4211-914D-8F9284C0E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2A61EBD-4660-4FA0-BA9E-2DFB32818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4D16AF33-E1EC-4B32-8E07-B2C586B8E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141915C1-1FAD-4F2A-837A-D45BA7758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143000"/>
            <a:ext cx="434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95145079-42F0-4AEE-8119-177D4036E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grpSp>
        <p:nvGrpSpPr>
          <p:cNvPr id="9223" name="Group 7">
            <a:extLst>
              <a:ext uri="{FF2B5EF4-FFF2-40B4-BE49-F238E27FC236}">
                <a16:creationId xmlns:a16="http://schemas.microsoft.com/office/drawing/2014/main" id="{649938EC-B7EF-4389-8686-132E6CABF5D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8600" y="1676400"/>
            <a:ext cx="3352800" cy="3962400"/>
            <a:chOff x="0" y="0"/>
            <a:chExt cx="3696" cy="2567"/>
          </a:xfrm>
        </p:grpSpPr>
        <p:pic>
          <p:nvPicPr>
            <p:cNvPr id="9224" name="Picture 8">
              <a:extLst>
                <a:ext uri="{FF2B5EF4-FFF2-40B4-BE49-F238E27FC236}">
                  <a16:creationId xmlns:a16="http://schemas.microsoft.com/office/drawing/2014/main" id="{F78D9F54-7746-4BB3-BA8C-89902BFBD3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0" y="1626"/>
              <a:ext cx="852" cy="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9">
              <a:extLst>
                <a:ext uri="{FF2B5EF4-FFF2-40B4-BE49-F238E27FC236}">
                  <a16:creationId xmlns:a16="http://schemas.microsoft.com/office/drawing/2014/main" id="{5963C685-5394-4FBA-9D17-0E2CE23556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8" y="1647"/>
              <a:ext cx="619" cy="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10">
              <a:extLst>
                <a:ext uri="{FF2B5EF4-FFF2-40B4-BE49-F238E27FC236}">
                  <a16:creationId xmlns:a16="http://schemas.microsoft.com/office/drawing/2014/main" id="{5877685E-1211-4C92-9A59-221EDF9868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01"/>
              <a:ext cx="676" cy="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11">
              <a:extLst>
                <a:ext uri="{FF2B5EF4-FFF2-40B4-BE49-F238E27FC236}">
                  <a16:creationId xmlns:a16="http://schemas.microsoft.com/office/drawing/2014/main" id="{AC36ECD5-7927-4CCD-9070-F2A61E7981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" y="1613"/>
              <a:ext cx="615" cy="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2">
              <a:extLst>
                <a:ext uri="{FF2B5EF4-FFF2-40B4-BE49-F238E27FC236}">
                  <a16:creationId xmlns:a16="http://schemas.microsoft.com/office/drawing/2014/main" id="{08409B43-F5B1-40E3-9065-7339770023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" y="1624"/>
              <a:ext cx="626" cy="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9" name="Picture 13">
              <a:extLst>
                <a:ext uri="{FF2B5EF4-FFF2-40B4-BE49-F238E27FC236}">
                  <a16:creationId xmlns:a16="http://schemas.microsoft.com/office/drawing/2014/main" id="{B4A7699D-A337-410D-BB60-B1B141B33B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6" y="960"/>
              <a:ext cx="166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0" name="Picture 14">
              <a:extLst>
                <a:ext uri="{FF2B5EF4-FFF2-40B4-BE49-F238E27FC236}">
                  <a16:creationId xmlns:a16="http://schemas.microsoft.com/office/drawing/2014/main" id="{D9489B7E-4722-4720-BAC1-177369A846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" y="1355"/>
              <a:ext cx="150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1" name="Picture 15">
              <a:extLst>
                <a:ext uri="{FF2B5EF4-FFF2-40B4-BE49-F238E27FC236}">
                  <a16:creationId xmlns:a16="http://schemas.microsoft.com/office/drawing/2014/main" id="{DF4224AF-3877-48BC-BA4F-26D2708A0D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" y="1355"/>
              <a:ext cx="14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2" name="Picture 16">
              <a:extLst>
                <a:ext uri="{FF2B5EF4-FFF2-40B4-BE49-F238E27FC236}">
                  <a16:creationId xmlns:a16="http://schemas.microsoft.com/office/drawing/2014/main" id="{B6616137-789B-4497-BD31-E37F647907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6" y="1355"/>
              <a:ext cx="14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3" name="Picture 17">
              <a:extLst>
                <a:ext uri="{FF2B5EF4-FFF2-40B4-BE49-F238E27FC236}">
                  <a16:creationId xmlns:a16="http://schemas.microsoft.com/office/drawing/2014/main" id="{6A62F556-82CC-4D9F-BDB6-F8303E7CEC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" y="1393"/>
              <a:ext cx="15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4" name="Picture 18">
              <a:extLst>
                <a:ext uri="{FF2B5EF4-FFF2-40B4-BE49-F238E27FC236}">
                  <a16:creationId xmlns:a16="http://schemas.microsoft.com/office/drawing/2014/main" id="{B8356F6C-92EE-4D40-BFC1-E2752DC527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0" y="1355"/>
              <a:ext cx="149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5" name="Picture 19">
              <a:extLst>
                <a:ext uri="{FF2B5EF4-FFF2-40B4-BE49-F238E27FC236}">
                  <a16:creationId xmlns:a16="http://schemas.microsoft.com/office/drawing/2014/main" id="{C1E45922-55E4-446D-9B8F-25C5A50FC3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" y="1214"/>
              <a:ext cx="3294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6" name="Picture 20">
              <a:extLst>
                <a:ext uri="{FF2B5EF4-FFF2-40B4-BE49-F238E27FC236}">
                  <a16:creationId xmlns:a16="http://schemas.microsoft.com/office/drawing/2014/main" id="{C0528467-A5F6-4510-B824-5FF63E32C0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0"/>
              <a:ext cx="966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37" name="Text Box 21">
            <a:extLst>
              <a:ext uri="{FF2B5EF4-FFF2-40B4-BE49-F238E27FC236}">
                <a16:creationId xmlns:a16="http://schemas.microsoft.com/office/drawing/2014/main" id="{8920A62A-6CE6-4D90-B1C5-9AD79BE3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1955800"/>
            <a:ext cx="1497012" cy="822325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0066"/>
                </a:solidFill>
              </a:rPr>
              <a:t>Bảng điện</a:t>
            </a:r>
          </a:p>
          <a:p>
            <a:r>
              <a:rPr lang="en-US" altLang="en-US" b="1">
                <a:solidFill>
                  <a:srgbClr val="000066"/>
                </a:solidFill>
              </a:rPr>
              <a:t>   chính</a:t>
            </a:r>
          </a:p>
        </p:txBody>
      </p:sp>
      <p:sp>
        <p:nvSpPr>
          <p:cNvPr id="9238" name="Text Box 22">
            <a:extLst>
              <a:ext uri="{FF2B5EF4-FFF2-40B4-BE49-F238E27FC236}">
                <a16:creationId xmlns:a16="http://schemas.microsoft.com/office/drawing/2014/main" id="{C9A75651-E155-4204-93CE-028878E5B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262688"/>
            <a:ext cx="2438400" cy="4572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b="1">
                <a:solidFill>
                  <a:srgbClr val="000066"/>
                </a:solidFill>
              </a:rPr>
              <a:t>Bảng điện nhánh</a:t>
            </a:r>
          </a:p>
        </p:txBody>
      </p:sp>
      <p:sp>
        <p:nvSpPr>
          <p:cNvPr id="9239" name="Line 23">
            <a:extLst>
              <a:ext uri="{FF2B5EF4-FFF2-40B4-BE49-F238E27FC236}">
                <a16:creationId xmlns:a16="http://schemas.microsoft.com/office/drawing/2014/main" id="{8140CDF9-C420-4245-88B1-47D1A2C97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248400"/>
            <a:ext cx="7772400" cy="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>
            <a:extLst>
              <a:ext uri="{FF2B5EF4-FFF2-40B4-BE49-F238E27FC236}">
                <a16:creationId xmlns:a16="http://schemas.microsoft.com/office/drawing/2014/main" id="{D4E220C5-B918-4219-A7D7-51783F866E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" y="5410200"/>
            <a:ext cx="0" cy="8382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>
            <a:extLst>
              <a:ext uri="{FF2B5EF4-FFF2-40B4-BE49-F238E27FC236}">
                <a16:creationId xmlns:a16="http://schemas.microsoft.com/office/drawing/2014/main" id="{F409A052-5239-4F79-841E-5475B17B9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0600" y="5181600"/>
            <a:ext cx="0" cy="10668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>
            <a:extLst>
              <a:ext uri="{FF2B5EF4-FFF2-40B4-BE49-F238E27FC236}">
                <a16:creationId xmlns:a16="http://schemas.microsoft.com/office/drawing/2014/main" id="{D1C7879E-7320-4398-8AD8-27032F2860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5257800"/>
            <a:ext cx="0" cy="9906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7">
            <a:extLst>
              <a:ext uri="{FF2B5EF4-FFF2-40B4-BE49-F238E27FC236}">
                <a16:creationId xmlns:a16="http://schemas.microsoft.com/office/drawing/2014/main" id="{D72B0F0C-09F9-4B54-8C74-F662E85423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562600"/>
            <a:ext cx="0" cy="6858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28">
            <a:extLst>
              <a:ext uri="{FF2B5EF4-FFF2-40B4-BE49-F238E27FC236}">
                <a16:creationId xmlns:a16="http://schemas.microsoft.com/office/drawing/2014/main" id="{BB70F1E5-F5C7-450B-8F4D-513E0165E9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5562600"/>
            <a:ext cx="0" cy="6858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Line 29">
            <a:extLst>
              <a:ext uri="{FF2B5EF4-FFF2-40B4-BE49-F238E27FC236}">
                <a16:creationId xmlns:a16="http://schemas.microsoft.com/office/drawing/2014/main" id="{E099F49B-B0F9-4317-A460-9894321D64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4038600"/>
            <a:ext cx="0" cy="22098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Line 30">
            <a:extLst>
              <a:ext uri="{FF2B5EF4-FFF2-40B4-BE49-F238E27FC236}">
                <a16:creationId xmlns:a16="http://schemas.microsoft.com/office/drawing/2014/main" id="{14528F29-761A-4569-9894-393CBDBDA6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4038600"/>
            <a:ext cx="0" cy="22098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Line 31">
            <a:extLst>
              <a:ext uri="{FF2B5EF4-FFF2-40B4-BE49-F238E27FC236}">
                <a16:creationId xmlns:a16="http://schemas.microsoft.com/office/drawing/2014/main" id="{0A9A4EC7-FA97-4966-99A3-E3535F412D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3124200"/>
            <a:ext cx="1524000" cy="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Line 32">
            <a:extLst>
              <a:ext uri="{FF2B5EF4-FFF2-40B4-BE49-F238E27FC236}">
                <a16:creationId xmlns:a16="http://schemas.microsoft.com/office/drawing/2014/main" id="{E804C11C-9FD4-4BE2-BAE6-E60763AE2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267200"/>
            <a:ext cx="1066800" cy="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33">
            <a:extLst>
              <a:ext uri="{FF2B5EF4-FFF2-40B4-BE49-F238E27FC236}">
                <a16:creationId xmlns:a16="http://schemas.microsoft.com/office/drawing/2014/main" id="{9A253D2C-EDB9-4489-93DB-DAAB7F800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819400"/>
            <a:ext cx="0" cy="1447800"/>
          </a:xfrm>
          <a:prstGeom prst="line">
            <a:avLst/>
          </a:prstGeom>
          <a:noFill/>
          <a:ln w="38100" cmpd="sng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50" name="Group 34">
            <a:extLst>
              <a:ext uri="{FF2B5EF4-FFF2-40B4-BE49-F238E27FC236}">
                <a16:creationId xmlns:a16="http://schemas.microsoft.com/office/drawing/2014/main" id="{5DDDCD7E-806E-4E19-BB47-DB0C9E7F0C10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905000"/>
            <a:ext cx="4953000" cy="3352800"/>
            <a:chOff x="0" y="0"/>
            <a:chExt cx="4080" cy="2235"/>
          </a:xfrm>
        </p:grpSpPr>
        <p:grpSp>
          <p:nvGrpSpPr>
            <p:cNvPr id="9251" name="Group 35">
              <a:extLst>
                <a:ext uri="{FF2B5EF4-FFF2-40B4-BE49-F238E27FC236}">
                  <a16:creationId xmlns:a16="http://schemas.microsoft.com/office/drawing/2014/main" id="{77B78F86-EFC9-49FF-9735-7A119F9325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032" cy="2235"/>
              <a:chOff x="0" y="0"/>
              <a:chExt cx="4032" cy="2235"/>
            </a:xfrm>
          </p:grpSpPr>
          <p:grpSp>
            <p:nvGrpSpPr>
              <p:cNvPr id="9252" name="Group 36">
                <a:extLst>
                  <a:ext uri="{FF2B5EF4-FFF2-40B4-BE49-F238E27FC236}">
                    <a16:creationId xmlns:a16="http://schemas.microsoft.com/office/drawing/2014/main" id="{9A21CE30-245A-4867-B458-4A35D2D8B5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96"/>
                <a:ext cx="3504" cy="2139"/>
                <a:chOff x="0" y="0"/>
                <a:chExt cx="3504" cy="2139"/>
              </a:xfrm>
            </p:grpSpPr>
            <p:sp>
              <p:nvSpPr>
                <p:cNvPr id="9253" name="Rectangle 37">
                  <a:extLst>
                    <a:ext uri="{FF2B5EF4-FFF2-40B4-BE49-F238E27FC236}">
                      <a16:creationId xmlns:a16="http://schemas.microsoft.com/office/drawing/2014/main" id="{2471E17C-91AD-453D-B082-730CC5DD5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8" y="1131"/>
                  <a:ext cx="912" cy="1008"/>
                </a:xfrm>
                <a:prstGeom prst="rect">
                  <a:avLst/>
                </a:prstGeom>
                <a:solidFill>
                  <a:srgbClr val="FFFFCC"/>
                </a:solidFill>
                <a:ln w="9525" cmpd="sng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Line 38">
                  <a:extLst>
                    <a:ext uri="{FF2B5EF4-FFF2-40B4-BE49-F238E27FC236}">
                      <a16:creationId xmlns:a16="http://schemas.microsoft.com/office/drawing/2014/main" id="{AC5B1082-45E6-4D10-8D08-67C88FB475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0" y="27"/>
                  <a:ext cx="1776" cy="0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5" name="Line 39">
                  <a:extLst>
                    <a:ext uri="{FF2B5EF4-FFF2-40B4-BE49-F238E27FC236}">
                      <a16:creationId xmlns:a16="http://schemas.microsoft.com/office/drawing/2014/main" id="{03A828C5-9ABD-4200-A378-B6780B2F64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0" y="219"/>
                  <a:ext cx="1776" cy="0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6" name="Line 40">
                  <a:extLst>
                    <a:ext uri="{FF2B5EF4-FFF2-40B4-BE49-F238E27FC236}">
                      <a16:creationId xmlns:a16="http://schemas.microsoft.com/office/drawing/2014/main" id="{F0D22F8F-793B-4509-9E2E-C302F3B213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" y="27"/>
                  <a:ext cx="0" cy="720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7" name="Line 41">
                  <a:extLst>
                    <a:ext uri="{FF2B5EF4-FFF2-40B4-BE49-F238E27FC236}">
                      <a16:creationId xmlns:a16="http://schemas.microsoft.com/office/drawing/2014/main" id="{F2C6B7C5-8058-4E1D-A19D-4F8EB0EB91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6" y="219"/>
                  <a:ext cx="0" cy="528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8" name="Text Box 42">
                  <a:extLst>
                    <a:ext uri="{FF2B5EF4-FFF2-40B4-BE49-F238E27FC236}">
                      <a16:creationId xmlns:a16="http://schemas.microsoft.com/office/drawing/2014/main" id="{4D7CB731-929C-450C-B779-B774576626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5" y="747"/>
                  <a:ext cx="671" cy="284"/>
                </a:xfrm>
                <a:prstGeom prst="rect">
                  <a:avLst/>
                </a:prstGeom>
                <a:solidFill>
                  <a:srgbClr val="A3E6FB"/>
                </a:solidFill>
                <a:ln w="285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KWh</a:t>
                  </a:r>
                </a:p>
              </p:txBody>
            </p:sp>
            <p:sp>
              <p:nvSpPr>
                <p:cNvPr id="9259" name="Line 43">
                  <a:extLst>
                    <a:ext uri="{FF2B5EF4-FFF2-40B4-BE49-F238E27FC236}">
                      <a16:creationId xmlns:a16="http://schemas.microsoft.com/office/drawing/2014/main" id="{754200A5-B711-4FBE-9510-23DE866BE8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4" y="1035"/>
                  <a:ext cx="0" cy="528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0" name="Line 44">
                  <a:extLst>
                    <a:ext uri="{FF2B5EF4-FFF2-40B4-BE49-F238E27FC236}">
                      <a16:creationId xmlns:a16="http://schemas.microsoft.com/office/drawing/2014/main" id="{9F7C4D90-6F38-4ECE-B745-768CA3EF60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6" y="1035"/>
                  <a:ext cx="0" cy="528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1" name="Line 45">
                  <a:extLst>
                    <a:ext uri="{FF2B5EF4-FFF2-40B4-BE49-F238E27FC236}">
                      <a16:creationId xmlns:a16="http://schemas.microsoft.com/office/drawing/2014/main" id="{4DA22FA3-A5B4-4A80-955D-44B11A6F63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76" y="1563"/>
                  <a:ext cx="144" cy="19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2" name="Line 46">
                  <a:extLst>
                    <a:ext uri="{FF2B5EF4-FFF2-40B4-BE49-F238E27FC236}">
                      <a16:creationId xmlns:a16="http://schemas.microsoft.com/office/drawing/2014/main" id="{8DE3E49C-E38B-4F64-A19B-16DE28CC76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68" y="1563"/>
                  <a:ext cx="144" cy="192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3" name="Line 47">
                  <a:extLst>
                    <a:ext uri="{FF2B5EF4-FFF2-40B4-BE49-F238E27FC236}">
                      <a16:creationId xmlns:a16="http://schemas.microsoft.com/office/drawing/2014/main" id="{1EF5AC29-5E6E-4B74-BDCD-B8A7AAC00E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1" y="1611"/>
                  <a:ext cx="192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4" name="Line 48">
                  <a:extLst>
                    <a:ext uri="{FF2B5EF4-FFF2-40B4-BE49-F238E27FC236}">
                      <a16:creationId xmlns:a16="http://schemas.microsoft.com/office/drawing/2014/main" id="{2209E5C5-0B42-4688-B24C-BEE226E5AF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4" y="1659"/>
                  <a:ext cx="192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5" name="Oval 49">
                  <a:extLst>
                    <a:ext uri="{FF2B5EF4-FFF2-40B4-BE49-F238E27FC236}">
                      <a16:creationId xmlns:a16="http://schemas.microsoft.com/office/drawing/2014/main" id="{BAC40C93-2926-4EE3-9CE8-DDE244103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8" y="1755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6" name="Oval 50">
                  <a:extLst>
                    <a:ext uri="{FF2B5EF4-FFF2-40B4-BE49-F238E27FC236}">
                      <a16:creationId xmlns:a16="http://schemas.microsoft.com/office/drawing/2014/main" id="{300530E6-7FBB-4582-8B57-BDF65455E5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0" y="1755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7" name="Oval 51">
                  <a:extLst>
                    <a:ext uri="{FF2B5EF4-FFF2-40B4-BE49-F238E27FC236}">
                      <a16:creationId xmlns:a16="http://schemas.microsoft.com/office/drawing/2014/main" id="{9A5429C2-E676-4CD2-BB33-0F86682F15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97" y="1515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8" name="Oval 52">
                  <a:extLst>
                    <a:ext uri="{FF2B5EF4-FFF2-40B4-BE49-F238E27FC236}">
                      <a16:creationId xmlns:a16="http://schemas.microsoft.com/office/drawing/2014/main" id="{CE896140-4D28-41C9-B998-A6A0443E4C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9" y="1515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9" name="Line 53">
                  <a:extLst>
                    <a:ext uri="{FF2B5EF4-FFF2-40B4-BE49-F238E27FC236}">
                      <a16:creationId xmlns:a16="http://schemas.microsoft.com/office/drawing/2014/main" id="{BE39DAE1-31AF-42F2-943D-C885089223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68" y="1776"/>
                  <a:ext cx="720" cy="0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0" name="Line 54">
                  <a:extLst>
                    <a:ext uri="{FF2B5EF4-FFF2-40B4-BE49-F238E27FC236}">
                      <a16:creationId xmlns:a16="http://schemas.microsoft.com/office/drawing/2014/main" id="{7C0B04F9-B0AD-472A-9DB2-73A285A47F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88" y="420"/>
                  <a:ext cx="0" cy="1344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1" name="Line 55">
                  <a:extLst>
                    <a:ext uri="{FF2B5EF4-FFF2-40B4-BE49-F238E27FC236}">
                      <a16:creationId xmlns:a16="http://schemas.microsoft.com/office/drawing/2014/main" id="{BBD56A34-2DE7-4A0C-80F1-414C4BBA3D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" y="1803"/>
                  <a:ext cx="96" cy="144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2" name="Line 56">
                  <a:extLst>
                    <a:ext uri="{FF2B5EF4-FFF2-40B4-BE49-F238E27FC236}">
                      <a16:creationId xmlns:a16="http://schemas.microsoft.com/office/drawing/2014/main" id="{18FA58F1-EBDA-4B82-B520-1599243308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2" y="1947"/>
                  <a:ext cx="1008" cy="0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3" name="Line 57">
                  <a:extLst>
                    <a:ext uri="{FF2B5EF4-FFF2-40B4-BE49-F238E27FC236}">
                      <a16:creationId xmlns:a16="http://schemas.microsoft.com/office/drawing/2014/main" id="{B52D1852-4E05-4E03-A1F1-E3E2C574CF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680" y="603"/>
                  <a:ext cx="0" cy="1344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4" name="Line 58">
                  <a:extLst>
                    <a:ext uri="{FF2B5EF4-FFF2-40B4-BE49-F238E27FC236}">
                      <a16:creationId xmlns:a16="http://schemas.microsoft.com/office/drawing/2014/main" id="{9BC6105B-561B-4CA9-AE4B-D407C1BAB4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0" y="603"/>
                  <a:ext cx="1824" cy="0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5" name="Line 59">
                  <a:extLst>
                    <a:ext uri="{FF2B5EF4-FFF2-40B4-BE49-F238E27FC236}">
                      <a16:creationId xmlns:a16="http://schemas.microsoft.com/office/drawing/2014/main" id="{24655CB4-905D-46F7-B1E5-D84282A37A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88" y="411"/>
                  <a:ext cx="2016" cy="0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6" name="Line 60">
                  <a:extLst>
                    <a:ext uri="{FF2B5EF4-FFF2-40B4-BE49-F238E27FC236}">
                      <a16:creationId xmlns:a16="http://schemas.microsoft.com/office/drawing/2014/main" id="{30779E38-2C20-4F63-A50F-68BE627F77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04" y="603"/>
                  <a:ext cx="0" cy="432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7" name="Line 61">
                  <a:extLst>
                    <a:ext uri="{FF2B5EF4-FFF2-40B4-BE49-F238E27FC236}">
                      <a16:creationId xmlns:a16="http://schemas.microsoft.com/office/drawing/2014/main" id="{37DD545F-FF3E-4172-9BAD-AE32BA6C88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28" y="603"/>
                  <a:ext cx="0" cy="432"/>
                </a:xfrm>
                <a:prstGeom prst="line">
                  <a:avLst/>
                </a:prstGeom>
                <a:noFill/>
                <a:ln w="28575" cmpd="sng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8" name="Line 62">
                  <a:extLst>
                    <a:ext uri="{FF2B5EF4-FFF2-40B4-BE49-F238E27FC236}">
                      <a16:creationId xmlns:a16="http://schemas.microsoft.com/office/drawing/2014/main" id="{D4DEC75E-4E44-455B-A020-F1467059B8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48" y="411"/>
                  <a:ext cx="0" cy="624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9" name="Line 63">
                  <a:extLst>
                    <a:ext uri="{FF2B5EF4-FFF2-40B4-BE49-F238E27FC236}">
                      <a16:creationId xmlns:a16="http://schemas.microsoft.com/office/drawing/2014/main" id="{B3EA36A9-9C88-406F-9365-CF23DD9DD3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72" y="411"/>
                  <a:ext cx="0" cy="624"/>
                </a:xfrm>
                <a:prstGeom prst="line">
                  <a:avLst/>
                </a:prstGeom>
                <a:noFill/>
                <a:ln w="28575" cmpd="sng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0" name="Text Box 64">
                  <a:extLst>
                    <a:ext uri="{FF2B5EF4-FFF2-40B4-BE49-F238E27FC236}">
                      <a16:creationId xmlns:a16="http://schemas.microsoft.com/office/drawing/2014/main" id="{66EB2DB8-C800-47D5-84D7-4E0DC4B6AF6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08" y="1030"/>
                  <a:ext cx="336" cy="283"/>
                </a:xfrm>
                <a:prstGeom prst="rect">
                  <a:avLst/>
                </a:prstGeom>
                <a:solidFill>
                  <a:srgbClr val="B3F4AA"/>
                </a:solidFill>
                <a:ln w="285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4</a:t>
                  </a:r>
                </a:p>
              </p:txBody>
            </p:sp>
            <p:sp>
              <p:nvSpPr>
                <p:cNvPr id="9281" name="Text Box 65">
                  <a:extLst>
                    <a:ext uri="{FF2B5EF4-FFF2-40B4-BE49-F238E27FC236}">
                      <a16:creationId xmlns:a16="http://schemas.microsoft.com/office/drawing/2014/main" id="{53A5992F-CDBB-48B2-B0F7-215084A4DF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32" y="1030"/>
                  <a:ext cx="336" cy="283"/>
                </a:xfrm>
                <a:prstGeom prst="rect">
                  <a:avLst/>
                </a:prstGeom>
                <a:solidFill>
                  <a:srgbClr val="B3F4AA"/>
                </a:solidFill>
                <a:ln w="285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5</a:t>
                  </a:r>
                </a:p>
              </p:txBody>
            </p:sp>
            <p:sp>
              <p:nvSpPr>
                <p:cNvPr id="9282" name="Rectangle 66">
                  <a:extLst>
                    <a:ext uri="{FF2B5EF4-FFF2-40B4-BE49-F238E27FC236}">
                      <a16:creationId xmlns:a16="http://schemas.microsoft.com/office/drawing/2014/main" id="{C5696910-07EC-468C-9A30-10FA4A6A3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1179"/>
                  <a:ext cx="96" cy="240"/>
                </a:xfrm>
                <a:prstGeom prst="rect">
                  <a:avLst/>
                </a:prstGeom>
                <a:noFill/>
                <a:ln w="285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3" name="Rectangle 67">
                  <a:extLst>
                    <a:ext uri="{FF2B5EF4-FFF2-40B4-BE49-F238E27FC236}">
                      <a16:creationId xmlns:a16="http://schemas.microsoft.com/office/drawing/2014/main" id="{CFA21F1B-9EC8-4650-86DB-9D71B27A83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8" y="315"/>
                  <a:ext cx="96" cy="240"/>
                </a:xfrm>
                <a:prstGeom prst="rect">
                  <a:avLst/>
                </a:prstGeom>
                <a:noFill/>
                <a:ln w="285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4" name="Text Box 68">
                  <a:extLst>
                    <a:ext uri="{FF2B5EF4-FFF2-40B4-BE49-F238E27FC236}">
                      <a16:creationId xmlns:a16="http://schemas.microsoft.com/office/drawing/2014/main" id="{9B5B6FB5-DE21-463B-8564-9EF27F2F34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65" y="316"/>
                  <a:ext cx="238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1</a:t>
                  </a:r>
                </a:p>
              </p:txBody>
            </p:sp>
            <p:sp>
              <p:nvSpPr>
                <p:cNvPr id="9285" name="Text Box 69">
                  <a:extLst>
                    <a:ext uri="{FF2B5EF4-FFF2-40B4-BE49-F238E27FC236}">
                      <a16:creationId xmlns:a16="http://schemas.microsoft.com/office/drawing/2014/main" id="{149C48CC-B8DC-49D5-8701-846392E81C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" y="747"/>
                  <a:ext cx="288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2</a:t>
                  </a:r>
                </a:p>
              </p:txBody>
            </p:sp>
            <p:sp>
              <p:nvSpPr>
                <p:cNvPr id="9286" name="Text Box 70">
                  <a:extLst>
                    <a:ext uri="{FF2B5EF4-FFF2-40B4-BE49-F238E27FC236}">
                      <a16:creationId xmlns:a16="http://schemas.microsoft.com/office/drawing/2014/main" id="{0B4ED320-A326-46CC-ABEC-F21971233F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65" y="1181"/>
                  <a:ext cx="191" cy="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3</a:t>
                  </a:r>
                </a:p>
              </p:txBody>
            </p:sp>
            <p:sp>
              <p:nvSpPr>
                <p:cNvPr id="9287" name="Text Box 71">
                  <a:extLst>
                    <a:ext uri="{FF2B5EF4-FFF2-40B4-BE49-F238E27FC236}">
                      <a16:creationId xmlns:a16="http://schemas.microsoft.com/office/drawing/2014/main" id="{9704CA19-3CC3-475E-8B96-32C9211114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9" y="1515"/>
                  <a:ext cx="286" cy="2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2000" b="1">
                      <a:latin typeface=".VnTime" pitchFamily="2" charset="0"/>
                    </a:rPr>
                    <a:t>6</a:t>
                  </a:r>
                </a:p>
              </p:txBody>
            </p:sp>
            <p:sp>
              <p:nvSpPr>
                <p:cNvPr id="9288" name="Oval 72">
                  <a:extLst>
                    <a:ext uri="{FF2B5EF4-FFF2-40B4-BE49-F238E27FC236}">
                      <a16:creationId xmlns:a16="http://schemas.microsoft.com/office/drawing/2014/main" id="{F899EC02-E3DF-476E-B3EE-670EDAC4A2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27" y="390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9" name="Oval 73">
                  <a:extLst>
                    <a:ext uri="{FF2B5EF4-FFF2-40B4-BE49-F238E27FC236}">
                      <a16:creationId xmlns:a16="http://schemas.microsoft.com/office/drawing/2014/main" id="{6B5E25B2-3B29-475A-9404-DFCD24535A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45" y="393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0" name="Oval 74">
                  <a:extLst>
                    <a:ext uri="{FF2B5EF4-FFF2-40B4-BE49-F238E27FC236}">
                      <a16:creationId xmlns:a16="http://schemas.microsoft.com/office/drawing/2014/main" id="{B5153087-916F-44C4-94EC-FC3254366B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77" y="585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1" name="Oval 75">
                  <a:extLst>
                    <a:ext uri="{FF2B5EF4-FFF2-40B4-BE49-F238E27FC236}">
                      <a16:creationId xmlns:a16="http://schemas.microsoft.com/office/drawing/2014/main" id="{8996B0B3-4BDE-41FA-93D9-A2FAAD9CE9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1" y="585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2" name="Oval 76">
                  <a:extLst>
                    <a:ext uri="{FF2B5EF4-FFF2-40B4-BE49-F238E27FC236}">
                      <a16:creationId xmlns:a16="http://schemas.microsoft.com/office/drawing/2014/main" id="{5E2FFA66-5C7C-4D50-9BE8-61B6CA1A2F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8" y="192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3" name="Oval 77">
                  <a:extLst>
                    <a:ext uri="{FF2B5EF4-FFF2-40B4-BE49-F238E27FC236}">
                      <a16:creationId xmlns:a16="http://schemas.microsoft.com/office/drawing/2014/main" id="{09153FF1-9BA9-4410-80A2-BEC6E472FB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97" y="0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94" name="Text Box 78">
                <a:extLst>
                  <a:ext uri="{FF2B5EF4-FFF2-40B4-BE49-F238E27FC236}">
                    <a16:creationId xmlns:a16="http://schemas.microsoft.com/office/drawing/2014/main" id="{CDBC7A19-3233-4F5A-8227-F7CE24E5B1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28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.VnTime" pitchFamily="2" charset="0"/>
                  </a:rPr>
                  <a:t>O</a:t>
                </a:r>
              </a:p>
            </p:txBody>
          </p:sp>
          <p:sp>
            <p:nvSpPr>
              <p:cNvPr id="9295" name="Text Box 79">
                <a:extLst>
                  <a:ext uri="{FF2B5EF4-FFF2-40B4-BE49-F238E27FC236}">
                    <a16:creationId xmlns:a16="http://schemas.microsoft.com/office/drawing/2014/main" id="{85D0E64F-F62E-4689-9300-27DC05274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90"/>
                <a:ext cx="336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.VnTime" pitchFamily="2" charset="0"/>
                  </a:rPr>
                  <a:t>A</a:t>
                </a:r>
              </a:p>
            </p:txBody>
          </p:sp>
          <p:sp>
            <p:nvSpPr>
              <p:cNvPr id="9296" name="Text Box 80">
                <a:extLst>
                  <a:ext uri="{FF2B5EF4-FFF2-40B4-BE49-F238E27FC236}">
                    <a16:creationId xmlns:a16="http://schemas.microsoft.com/office/drawing/2014/main" id="{95A7CCA1-8232-4781-A5A0-B9E54D4704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6" y="375"/>
                <a:ext cx="28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>
                    <a:latin typeface=".VnTime" pitchFamily="2" charset="0"/>
                  </a:rPr>
                  <a:t>A</a:t>
                </a:r>
              </a:p>
            </p:txBody>
          </p:sp>
        </p:grpSp>
        <p:sp>
          <p:nvSpPr>
            <p:cNvPr id="9297" name="Text Box 81">
              <a:extLst>
                <a:ext uri="{FF2B5EF4-FFF2-40B4-BE49-F238E27FC236}">
                  <a16:creationId xmlns:a16="http://schemas.microsoft.com/office/drawing/2014/main" id="{AF6E3D49-52B2-4572-8FF1-155AB1BD74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3" y="569"/>
              <a:ext cx="337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b="1">
                  <a:latin typeface=".VnTime" pitchFamily="2" charset="0"/>
                </a:rPr>
                <a:t>O</a:t>
              </a:r>
            </a:p>
          </p:txBody>
        </p:sp>
      </p:grpSp>
      <p:sp>
        <p:nvSpPr>
          <p:cNvPr id="82" name="Text Box 32">
            <a:extLst>
              <a:ext uri="{FF2B5EF4-FFF2-40B4-BE49-F238E27FC236}">
                <a16:creationId xmlns:a16="http://schemas.microsoft.com/office/drawing/2014/main" id="{F7BC2F55-ADD4-41A1-9AB2-F9FD66502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2335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 err="1">
                <a:solidFill>
                  <a:srgbClr val="000066"/>
                </a:solidFill>
              </a:rPr>
              <a:t>Hãy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chỉ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ra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bảng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điện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chính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và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bảng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điện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nhánh</a:t>
            </a:r>
            <a:r>
              <a:rPr lang="en-US" altLang="en-US" b="1" dirty="0">
                <a:solidFill>
                  <a:srgbClr val="000066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2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 animBg="1" autoUpdateAnimBg="0"/>
      <p:bldP spid="9238" grpId="0" animBg="1" autoUpdateAnimBg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extLst>
              <a:ext uri="{FF2B5EF4-FFF2-40B4-BE49-F238E27FC236}">
                <a16:creationId xmlns:a16="http://schemas.microsoft.com/office/drawing/2014/main" id="{08852E7E-62F4-4489-B61F-E8DA3452F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B7712E34-E2C6-4A1F-A856-5670BD547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5D1F0F95-C783-424F-97A7-6AAC280D9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980EFEF1-0848-4E30-857B-0A89E02F5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143000"/>
            <a:ext cx="434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4F734BBC-9271-48B5-AC24-DF6874A8A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Bảng 2">
            <a:extLst>
              <a:ext uri="{FF2B5EF4-FFF2-40B4-BE49-F238E27FC236}">
                <a16:creationId xmlns:a16="http://schemas.microsoft.com/office/drawing/2014/main" id="{6301ABF9-CF8E-3F4E-9062-EC5401647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52056"/>
              </p:ext>
            </p:extLst>
          </p:nvPr>
        </p:nvGraphicFramePr>
        <p:xfrm>
          <a:off x="228600" y="1509713"/>
          <a:ext cx="8007100" cy="3374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571">
                  <a:extLst>
                    <a:ext uri="{9D8B030D-6E8A-4147-A177-3AD203B41FA5}">
                      <a16:colId xmlns:a16="http://schemas.microsoft.com/office/drawing/2014/main" val="927488176"/>
                    </a:ext>
                  </a:extLst>
                </a:gridCol>
                <a:gridCol w="3156567">
                  <a:extLst>
                    <a:ext uri="{9D8B030D-6E8A-4147-A177-3AD203B41FA5}">
                      <a16:colId xmlns:a16="http://schemas.microsoft.com/office/drawing/2014/main" val="1822149822"/>
                    </a:ext>
                  </a:extLst>
                </a:gridCol>
                <a:gridCol w="3011962">
                  <a:extLst>
                    <a:ext uri="{9D8B030D-6E8A-4147-A177-3AD203B41FA5}">
                      <a16:colId xmlns:a16="http://schemas.microsoft.com/office/drawing/2014/main" val="2445896107"/>
                    </a:ext>
                  </a:extLst>
                </a:gridCol>
              </a:tblGrid>
              <a:tr h="754779"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rgbClr val="FF33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điện chính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rgbClr val="FF33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điện nhánh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5651301"/>
                  </a:ext>
                </a:extLst>
              </a:tr>
              <a:tr h="26195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64983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09800" y="25146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dirty="0">
                <a:cs typeface="Times New Roman" panose="02020603050405020304" pitchFamily="18" charset="0"/>
              </a:rPr>
              <a:t>Cung cấp điện cho toàn bộ hệ thống điện trong nhà.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644914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dirty="0">
                <a:cs typeface="Times New Roman" panose="02020603050405020304" pitchFamily="18" charset="0"/>
              </a:rPr>
              <a:t>Cung cấp điện tới các đồ dùng điện.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27432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vụ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2">
            <a:extLst>
              <a:ext uri="{FF2B5EF4-FFF2-40B4-BE49-F238E27FC236}">
                <a16:creationId xmlns:a16="http://schemas.microsoft.com/office/drawing/2014/main" id="{F7BC2F55-ADD4-41A1-9AB2-F9FD66502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 err="1">
                <a:solidFill>
                  <a:srgbClr val="000066"/>
                </a:solidFill>
              </a:rPr>
              <a:t>Vậy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bảng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điện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chính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và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bảng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điện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nhánh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có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nhiệm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vụ</a:t>
            </a:r>
            <a:r>
              <a:rPr lang="en-US" altLang="en-US" b="1" dirty="0">
                <a:solidFill>
                  <a:srgbClr val="000066"/>
                </a:solidFill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</a:rPr>
              <a:t>gì</a:t>
            </a:r>
            <a:r>
              <a:rPr lang="en-US" altLang="en-US" b="1" dirty="0">
                <a:solidFill>
                  <a:srgbClr val="000066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8377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6E1956B0-4197-431D-8488-B79F46181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DCE49B47-EB99-4732-9B6A-948C37901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00100"/>
            <a:ext cx="3200400" cy="6057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.VnTime" pitchFamily="2" charset="0"/>
            </a:endParaRP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D7EA2EF8-FD79-4059-B355-46C996FC9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0774CFC3-696A-4CD1-A767-90F075D30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F2A3FCC2-9DCF-4149-AB9B-D4DC00F33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11A6FE5B-1A81-43E0-ABFC-03D0C8FC6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1) </a:t>
            </a:r>
            <a:r>
              <a:rPr lang="en-US" altLang="en-US" sz="1800" b="1" dirty="0" err="1">
                <a:solidFill>
                  <a:srgbClr val="000066"/>
                </a:solidFill>
              </a:rPr>
              <a:t>Tìm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hiểu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chức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năng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của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bảng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r>
              <a:rPr lang="en-US" altLang="en-US" sz="1800" b="1" dirty="0">
                <a:solidFill>
                  <a:srgbClr val="000066"/>
                </a:solidFill>
              </a:rPr>
              <a:t> :</a:t>
            </a:r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036C8ECD-6FF3-434D-AA64-A70830EA0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908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>
                <a:solidFill>
                  <a:srgbClr val="000066"/>
                </a:solidFill>
              </a:rPr>
              <a:t>2) </a:t>
            </a:r>
            <a:r>
              <a:rPr lang="en-US" altLang="en-US" sz="1800" b="1" dirty="0" err="1">
                <a:solidFill>
                  <a:srgbClr val="000066"/>
                </a:solidFill>
              </a:rPr>
              <a:t>Vẽ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sơ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đồ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lắp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đặt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mạch</a:t>
            </a:r>
            <a:r>
              <a:rPr lang="en-US" altLang="en-US" sz="1800" b="1" dirty="0">
                <a:solidFill>
                  <a:srgbClr val="000066"/>
                </a:solidFill>
              </a:rPr>
              <a:t> </a:t>
            </a:r>
            <a:r>
              <a:rPr lang="en-US" altLang="en-US" sz="1800" b="1" dirty="0" err="1">
                <a:solidFill>
                  <a:srgbClr val="000066"/>
                </a:solidFill>
              </a:rPr>
              <a:t>điện</a:t>
            </a:r>
            <a:endParaRPr lang="en-US" altLang="en-US" sz="1800" b="1" dirty="0">
              <a:solidFill>
                <a:srgbClr val="000066"/>
              </a:solidFill>
            </a:endParaRPr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67EB22E8-393A-487A-8976-C48DFE916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/>
              <a:t>a. </a:t>
            </a:r>
            <a:r>
              <a:rPr lang="en-US" altLang="en-US" sz="1800" b="1" dirty="0" err="1"/>
              <a:t>Tìm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hiểu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sơ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đồ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nguyên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lí</a:t>
            </a:r>
            <a:endParaRPr lang="en-US" altLang="en-US" sz="1800" b="1" dirty="0"/>
          </a:p>
        </p:txBody>
      </p:sp>
      <p:grpSp>
        <p:nvGrpSpPr>
          <p:cNvPr id="11278" name="Group 14">
            <a:extLst>
              <a:ext uri="{FF2B5EF4-FFF2-40B4-BE49-F238E27FC236}">
                <a16:creationId xmlns:a16="http://schemas.microsoft.com/office/drawing/2014/main" id="{01382377-2408-4FF1-9453-EFC32E4E70A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724400"/>
            <a:ext cx="3543300" cy="396875"/>
            <a:chOff x="0" y="0"/>
            <a:chExt cx="2928" cy="250"/>
          </a:xfrm>
        </p:grpSpPr>
        <p:sp>
          <p:nvSpPr>
            <p:cNvPr id="11279" name="WordArt 15">
              <a:extLst>
                <a:ext uri="{FF2B5EF4-FFF2-40B4-BE49-F238E27FC236}">
                  <a16:creationId xmlns:a16="http://schemas.microsoft.com/office/drawing/2014/main" id="{BA5180C3-A3B1-4090-A2CB-DEAD0A702DC2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0" y="0"/>
              <a:ext cx="179" cy="2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 cmpd="sng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.VnHelvetInsH"/>
                </a:rPr>
                <a:t>?</a:t>
              </a:r>
            </a:p>
          </p:txBody>
        </p:sp>
        <p:sp>
          <p:nvSpPr>
            <p:cNvPr id="11280" name="Text Box 16">
              <a:extLst>
                <a:ext uri="{FF2B5EF4-FFF2-40B4-BE49-F238E27FC236}">
                  <a16:creationId xmlns:a16="http://schemas.microsoft.com/office/drawing/2014/main" id="{0E490FEB-4838-4120-AE1F-4BEAC73A9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0"/>
              <a:ext cx="27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 i="1">
                  <a:solidFill>
                    <a:srgbClr val="FF0066"/>
                  </a:solidFill>
                </a:rPr>
                <a:t>Thảo luận nhóm</a:t>
              </a:r>
            </a:p>
          </p:txBody>
        </p:sp>
      </p:grpSp>
      <p:sp>
        <p:nvSpPr>
          <p:cNvPr id="11281" name="Text Box 17">
            <a:extLst>
              <a:ext uri="{FF2B5EF4-FFF2-40B4-BE49-F238E27FC236}">
                <a16:creationId xmlns:a16="http://schemas.microsoft.com/office/drawing/2014/main" id="{2B1191BA-04C8-4C7A-875A-4669B40FE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35" y="4396303"/>
            <a:ext cx="5562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>
                <a:solidFill>
                  <a:srgbClr val="000066"/>
                </a:solidFill>
              </a:rPr>
              <a:t>1. Mạch điện bảng điện gồm </a:t>
            </a:r>
            <a:r>
              <a:rPr lang="en-US" altLang="en-US" b="1" dirty="0" err="1">
                <a:solidFill>
                  <a:srgbClr val="000066"/>
                </a:solidFill>
              </a:rPr>
              <a:t>những</a:t>
            </a:r>
            <a:r>
              <a:rPr lang="en-US" altLang="en-US" b="1" dirty="0">
                <a:solidFill>
                  <a:srgbClr val="000066"/>
                </a:solidFill>
              </a:rPr>
              <a:t> phần tử </a:t>
            </a:r>
            <a:r>
              <a:rPr lang="en-US" altLang="en-US" b="1" dirty="0" err="1">
                <a:solidFill>
                  <a:srgbClr val="000066"/>
                </a:solidFill>
              </a:rPr>
              <a:t>nào</a:t>
            </a:r>
            <a:r>
              <a:rPr lang="en-US" altLang="en-US" b="1" dirty="0">
                <a:solidFill>
                  <a:srgbClr val="000066"/>
                </a:solidFill>
              </a:rPr>
              <a:t>?</a:t>
            </a:r>
          </a:p>
          <a:p>
            <a:pPr algn="just">
              <a:spcBef>
                <a:spcPct val="50000"/>
              </a:spcBef>
            </a:pPr>
            <a:r>
              <a:rPr lang="en-US" altLang="en-US" b="1" dirty="0">
                <a:solidFill>
                  <a:srgbClr val="000066"/>
                </a:solidFill>
              </a:rPr>
              <a:t>2. </a:t>
            </a:r>
            <a:r>
              <a:rPr lang="en-US" altLang="en-US" b="1" dirty="0" err="1">
                <a:solidFill>
                  <a:srgbClr val="000066"/>
                </a:solidFill>
              </a:rPr>
              <a:t>Các</a:t>
            </a:r>
            <a:r>
              <a:rPr lang="en-US" altLang="en-US" b="1" dirty="0">
                <a:solidFill>
                  <a:srgbClr val="000066"/>
                </a:solidFill>
              </a:rPr>
              <a:t> phần tử trong mạch điện được mắc với </a:t>
            </a:r>
            <a:r>
              <a:rPr lang="en-US" altLang="en-US" b="1" dirty="0" err="1">
                <a:solidFill>
                  <a:srgbClr val="000066"/>
                </a:solidFill>
              </a:rPr>
              <a:t>nhau</a:t>
            </a:r>
            <a:r>
              <a:rPr lang="en-US" altLang="en-US" b="1" dirty="0">
                <a:solidFill>
                  <a:srgbClr val="000066"/>
                </a:solidFill>
              </a:rPr>
              <a:t> như thế </a:t>
            </a:r>
            <a:r>
              <a:rPr lang="en-US" altLang="en-US" b="1" dirty="0" err="1">
                <a:solidFill>
                  <a:srgbClr val="000066"/>
                </a:solidFill>
              </a:rPr>
              <a:t>nào</a:t>
            </a:r>
            <a:r>
              <a:rPr lang="en-US" altLang="en-US" b="1" dirty="0">
                <a:solidFill>
                  <a:srgbClr val="000066"/>
                </a:solidFill>
              </a:rPr>
              <a:t> ?</a:t>
            </a:r>
          </a:p>
        </p:txBody>
      </p:sp>
      <p:grpSp>
        <p:nvGrpSpPr>
          <p:cNvPr id="11282" name="Group 18">
            <a:extLst>
              <a:ext uri="{FF2B5EF4-FFF2-40B4-BE49-F238E27FC236}">
                <a16:creationId xmlns:a16="http://schemas.microsoft.com/office/drawing/2014/main" id="{08C492BE-0076-4C47-9B61-801E0A8B77BA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990600"/>
            <a:ext cx="3733800" cy="3106738"/>
            <a:chOff x="0" y="0"/>
            <a:chExt cx="3408" cy="1892"/>
          </a:xfrm>
        </p:grpSpPr>
        <p:grpSp>
          <p:nvGrpSpPr>
            <p:cNvPr id="11283" name="Group 19">
              <a:extLst>
                <a:ext uri="{FF2B5EF4-FFF2-40B4-BE49-F238E27FC236}">
                  <a16:creationId xmlns:a16="http://schemas.microsoft.com/office/drawing/2014/main" id="{E3FE132B-2F8C-44F3-BFD4-08DBEB5BE2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360" cy="1391"/>
              <a:chOff x="0" y="0"/>
              <a:chExt cx="3360" cy="1391"/>
            </a:xfrm>
          </p:grpSpPr>
          <p:grpSp>
            <p:nvGrpSpPr>
              <p:cNvPr id="11284" name="Group 20">
                <a:extLst>
                  <a:ext uri="{FF2B5EF4-FFF2-40B4-BE49-F238E27FC236}">
                    <a16:creationId xmlns:a16="http://schemas.microsoft.com/office/drawing/2014/main" id="{C3AC1B33-526A-4B48-B375-4BB246CBEC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96"/>
                <a:ext cx="2976" cy="1295"/>
                <a:chOff x="0" y="0"/>
                <a:chExt cx="2976" cy="1295"/>
              </a:xfrm>
            </p:grpSpPr>
            <p:grpSp>
              <p:nvGrpSpPr>
                <p:cNvPr id="11285" name="Group 21">
                  <a:extLst>
                    <a:ext uri="{FF2B5EF4-FFF2-40B4-BE49-F238E27FC236}">
                      <a16:creationId xmlns:a16="http://schemas.microsoft.com/office/drawing/2014/main" id="{95B2697C-8416-45F6-A6F2-0AE5721967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976" cy="1295"/>
                  <a:chOff x="0" y="0"/>
                  <a:chExt cx="2976" cy="1295"/>
                </a:xfrm>
              </p:grpSpPr>
              <p:grpSp>
                <p:nvGrpSpPr>
                  <p:cNvPr id="11286" name="Group 22">
                    <a:extLst>
                      <a:ext uri="{FF2B5EF4-FFF2-40B4-BE49-F238E27FC236}">
                        <a16:creationId xmlns:a16="http://schemas.microsoft.com/office/drawing/2014/main" id="{9089410E-4082-42D9-954D-70CFD71ACA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80" y="1008"/>
                    <a:ext cx="279" cy="287"/>
                    <a:chOff x="0" y="0"/>
                    <a:chExt cx="301" cy="287"/>
                  </a:xfrm>
                </p:grpSpPr>
                <p:grpSp>
                  <p:nvGrpSpPr>
                    <p:cNvPr id="11287" name="Group 23">
                      <a:extLst>
                        <a:ext uri="{FF2B5EF4-FFF2-40B4-BE49-F238E27FC236}">
                          <a16:creationId xmlns:a16="http://schemas.microsoft.com/office/drawing/2014/main" id="{9AFAAE33-AB2A-41AD-B54E-29AAF944675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301" cy="287"/>
                      <a:chOff x="0" y="0"/>
                      <a:chExt cx="301" cy="287"/>
                    </a:xfrm>
                  </p:grpSpPr>
                  <p:sp>
                    <p:nvSpPr>
                      <p:cNvPr id="11288" name="Oval 24">
                        <a:extLst>
                          <a:ext uri="{FF2B5EF4-FFF2-40B4-BE49-F238E27FC236}">
                            <a16:creationId xmlns:a16="http://schemas.microsoft.com/office/drawing/2014/main" id="{EF4905E2-5B09-45CB-BAA3-35608C249C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0"/>
                        <a:ext cx="301" cy="287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289" name="Line 25">
                        <a:extLst>
                          <a:ext uri="{FF2B5EF4-FFF2-40B4-BE49-F238E27FC236}">
                            <a16:creationId xmlns:a16="http://schemas.microsoft.com/office/drawing/2014/main" id="{C036848D-6401-4BC2-B97B-110182390D9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" y="81"/>
                        <a:ext cx="270" cy="134"/>
                      </a:xfrm>
                      <a:prstGeom prst="line">
                        <a:avLst/>
                      </a:prstGeom>
                      <a:noFill/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290" name="Line 26">
                      <a:extLst>
                        <a:ext uri="{FF2B5EF4-FFF2-40B4-BE49-F238E27FC236}">
                          <a16:creationId xmlns:a16="http://schemas.microsoft.com/office/drawing/2014/main" id="{F3022381-CBEF-406D-BC2F-0141B7A8BD4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4" y="18"/>
                      <a:ext cx="131" cy="255"/>
                    </a:xfrm>
                    <a:prstGeom prst="line">
                      <a:avLst/>
                    </a:prstGeom>
                    <a:noFill/>
                    <a:ln w="285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291" name="Group 27">
                    <a:extLst>
                      <a:ext uri="{FF2B5EF4-FFF2-40B4-BE49-F238E27FC236}">
                        <a16:creationId xmlns:a16="http://schemas.microsoft.com/office/drawing/2014/main" id="{0F65F83B-071E-415D-8483-5C874D83AAA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976" cy="1292"/>
                    <a:chOff x="0" y="0"/>
                    <a:chExt cx="2400" cy="1802"/>
                  </a:xfrm>
                </p:grpSpPr>
                <p:sp>
                  <p:nvSpPr>
                    <p:cNvPr id="11292" name="Line 28">
                      <a:extLst>
                        <a:ext uri="{FF2B5EF4-FFF2-40B4-BE49-F238E27FC236}">
                          <a16:creationId xmlns:a16="http://schemas.microsoft.com/office/drawing/2014/main" id="{2F5D3808-B543-4AA8-9FB1-B67D621A3CD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6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3" name="Line 29">
                      <a:extLst>
                        <a:ext uri="{FF2B5EF4-FFF2-40B4-BE49-F238E27FC236}">
                          <a16:creationId xmlns:a16="http://schemas.microsoft.com/office/drawing/2014/main" id="{4FE88CD2-7407-4BE6-8E86-4E43D5DE287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18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4" name="Line 30">
                      <a:extLst>
                        <a:ext uri="{FF2B5EF4-FFF2-40B4-BE49-F238E27FC236}">
                          <a16:creationId xmlns:a16="http://schemas.microsoft.com/office/drawing/2014/main" id="{CE230C31-BF49-4743-94AA-1D8902BD8C6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0" y="26"/>
                      <a:ext cx="0" cy="48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5" name="Line 31">
                      <a:extLst>
                        <a:ext uri="{FF2B5EF4-FFF2-40B4-BE49-F238E27FC236}">
                          <a16:creationId xmlns:a16="http://schemas.microsoft.com/office/drawing/2014/main" id="{DDE7059D-8392-4BFC-887C-9A0854C658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6" name="Line 32">
                      <a:extLst>
                        <a:ext uri="{FF2B5EF4-FFF2-40B4-BE49-F238E27FC236}">
                          <a16:creationId xmlns:a16="http://schemas.microsoft.com/office/drawing/2014/main" id="{B5A76EC8-1055-43E9-AB16-7F1F52964F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0" cy="110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7" name="Line 33">
                      <a:extLst>
                        <a:ext uri="{FF2B5EF4-FFF2-40B4-BE49-F238E27FC236}">
                          <a16:creationId xmlns:a16="http://schemas.microsoft.com/office/drawing/2014/main" id="{E68049F3-B251-4336-AEBB-198795907C4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506"/>
                      <a:ext cx="0" cy="62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8" name="Rectangle 34">
                      <a:extLst>
                        <a:ext uri="{FF2B5EF4-FFF2-40B4-BE49-F238E27FC236}">
                          <a16:creationId xmlns:a16="http://schemas.microsoft.com/office/drawing/2014/main" id="{B24CE973-01ED-48BB-B843-918D2858FF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9" name="Rectangle 35">
                      <a:extLst>
                        <a:ext uri="{FF2B5EF4-FFF2-40B4-BE49-F238E27FC236}">
                          <a16:creationId xmlns:a16="http://schemas.microsoft.com/office/drawing/2014/main" id="{01796F18-E981-4A4E-A7C5-8ABDA2DB16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0" name="Line 36">
                      <a:extLst>
                        <a:ext uri="{FF2B5EF4-FFF2-40B4-BE49-F238E27FC236}">
                          <a16:creationId xmlns:a16="http://schemas.microsoft.com/office/drawing/2014/main" id="{CA35EABF-A07B-47A1-8AC4-BDFF22EA86C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1130"/>
                      <a:ext cx="67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1" name="Line 37">
                      <a:extLst>
                        <a:ext uri="{FF2B5EF4-FFF2-40B4-BE49-F238E27FC236}">
                          <a16:creationId xmlns:a16="http://schemas.microsoft.com/office/drawing/2014/main" id="{E1B3B2CA-FB71-4D27-820C-5F76FFD0872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13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2" name="Line 38">
                      <a:extLst>
                        <a:ext uri="{FF2B5EF4-FFF2-40B4-BE49-F238E27FC236}">
                          <a16:creationId xmlns:a16="http://schemas.microsoft.com/office/drawing/2014/main" id="{4259AB11-3FC2-4A3D-B3E3-30C7CD36423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12" y="218"/>
                      <a:ext cx="0" cy="1392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3" name="Oval 39">
                      <a:extLst>
                        <a:ext uri="{FF2B5EF4-FFF2-40B4-BE49-F238E27FC236}">
                          <a16:creationId xmlns:a16="http://schemas.microsoft.com/office/drawing/2014/main" id="{09071679-D434-4520-8C3C-F6ECEE4370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10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4" name="Oval 40">
                      <a:extLst>
                        <a:ext uri="{FF2B5EF4-FFF2-40B4-BE49-F238E27FC236}">
                          <a16:creationId xmlns:a16="http://schemas.microsoft.com/office/drawing/2014/main" id="{7A654641-2288-4F12-8BC4-590AF28007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10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5" name="Oval 41">
                      <a:extLst>
                        <a:ext uri="{FF2B5EF4-FFF2-40B4-BE49-F238E27FC236}">
                          <a16:creationId xmlns:a16="http://schemas.microsoft.com/office/drawing/2014/main" id="{377BF1B8-3CDA-4054-BAD3-0554FDAF7A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471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6" name="Oval 42">
                      <a:extLst>
                        <a:ext uri="{FF2B5EF4-FFF2-40B4-BE49-F238E27FC236}">
                          <a16:creationId xmlns:a16="http://schemas.microsoft.com/office/drawing/2014/main" id="{0E9398A9-278A-4965-89F1-1AA0F6BD468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93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7" name="Oval 43">
                      <a:extLst>
                        <a:ext uri="{FF2B5EF4-FFF2-40B4-BE49-F238E27FC236}">
                          <a16:creationId xmlns:a16="http://schemas.microsoft.com/office/drawing/2014/main" id="{8528744D-95A0-48FC-8D5C-5FB8B3E464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4" y="158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8" name="Oval 44">
                      <a:extLst>
                        <a:ext uri="{FF2B5EF4-FFF2-40B4-BE49-F238E27FC236}">
                          <a16:creationId xmlns:a16="http://schemas.microsoft.com/office/drawing/2014/main" id="{537AEECA-3BDD-4054-AF61-BD66D212FD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58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9" name="Oval 45">
                      <a:extLst>
                        <a:ext uri="{FF2B5EF4-FFF2-40B4-BE49-F238E27FC236}">
                          <a16:creationId xmlns:a16="http://schemas.microsoft.com/office/drawing/2014/main" id="{C08418DE-3D39-4F55-991D-A657F54A0C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8" y="141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0" name="Line 46">
                      <a:extLst>
                        <a:ext uri="{FF2B5EF4-FFF2-40B4-BE49-F238E27FC236}">
                          <a16:creationId xmlns:a16="http://schemas.microsoft.com/office/drawing/2014/main" id="{C837419A-75E2-48C9-BBCF-9D4C271A0F9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610"/>
                      <a:ext cx="43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1" name="Line 47">
                      <a:extLst>
                        <a:ext uri="{FF2B5EF4-FFF2-40B4-BE49-F238E27FC236}">
                          <a16:creationId xmlns:a16="http://schemas.microsoft.com/office/drawing/2014/main" id="{DBFD3369-8C3F-4D76-A157-8FD87C98FFF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16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2" name="Rectangle 48">
                      <a:extLst>
                        <a:ext uri="{FF2B5EF4-FFF2-40B4-BE49-F238E27FC236}">
                          <a16:creationId xmlns:a16="http://schemas.microsoft.com/office/drawing/2014/main" id="{D79ACF91-70E5-4031-81F6-8EB5D39A0D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74" y="1370"/>
                      <a:ext cx="432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 altLang="en-US" sz="1800" b="1">
                        <a:solidFill>
                          <a:srgbClr val="FF6565"/>
                        </a:solidFill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p:txBody>
                </p:sp>
                <p:sp>
                  <p:nvSpPr>
                    <p:cNvPr id="11313" name="Line 49">
                      <a:extLst>
                        <a:ext uri="{FF2B5EF4-FFF2-40B4-BE49-F238E27FC236}">
                          <a16:creationId xmlns:a16="http://schemas.microsoft.com/office/drawing/2014/main" id="{E3A2FA3A-EC15-4404-A0B8-A625C0CF65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4" name="Oval 50">
                      <a:extLst>
                        <a:ext uri="{FF2B5EF4-FFF2-40B4-BE49-F238E27FC236}">
                          <a16:creationId xmlns:a16="http://schemas.microsoft.com/office/drawing/2014/main" id="{83A8B715-092F-4A2C-AA53-BBBF2562DF2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0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5" name="Oval 51">
                      <a:extLst>
                        <a:ext uri="{FF2B5EF4-FFF2-40B4-BE49-F238E27FC236}">
                          <a16:creationId xmlns:a16="http://schemas.microsoft.com/office/drawing/2014/main" id="{E45CDFFE-C061-47AA-AD78-A88D91950D7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86" y="1095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6" name="Oval 52">
                      <a:extLst>
                        <a:ext uri="{FF2B5EF4-FFF2-40B4-BE49-F238E27FC236}">
                          <a16:creationId xmlns:a16="http://schemas.microsoft.com/office/drawing/2014/main" id="{BB6824A8-8994-47F8-B8BF-A1DDA27ED4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0" y="179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1317" name="Line 53">
                  <a:extLst>
                    <a:ext uri="{FF2B5EF4-FFF2-40B4-BE49-F238E27FC236}">
                      <a16:creationId xmlns:a16="http://schemas.microsoft.com/office/drawing/2014/main" id="{02B5FECA-028F-478A-B163-E6CE2327F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6" y="1056"/>
                  <a:ext cx="178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18" name="Text Box 54">
                <a:extLst>
                  <a:ext uri="{FF2B5EF4-FFF2-40B4-BE49-F238E27FC236}">
                    <a16:creationId xmlns:a16="http://schemas.microsoft.com/office/drawing/2014/main" id="{6EA6C5B5-218F-4DA9-A146-84E4517FAA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11" cy="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 b="1">
                    <a:cs typeface="Arial" panose="020B0604020202020204" pitchFamily="34" charset="0"/>
                  </a:rPr>
                  <a:t>A</a:t>
                </a:r>
                <a:br>
                  <a:rPr lang="en-US" altLang="en-US" sz="1600" b="1">
                    <a:cs typeface="Arial" panose="020B0604020202020204" pitchFamily="34" charset="0"/>
                  </a:rPr>
                </a:br>
                <a:r>
                  <a:rPr lang="en-US" altLang="en-US" sz="1600" b="1"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11319" name="Text Box 55">
              <a:extLst>
                <a:ext uri="{FF2B5EF4-FFF2-40B4-BE49-F238E27FC236}">
                  <a16:creationId xmlns:a16="http://schemas.microsoft.com/office/drawing/2014/main" id="{9FA3FC12-E3C0-4785-9250-4EF12076F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392"/>
              <a:ext cx="3168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/>
                <a:t>Sơ đồ nguyên lí mạch điện bảng điện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utoUpdateAnimBg="0"/>
      <p:bldP spid="11277" grpId="0" autoUpdateAnimBg="0"/>
      <p:bldP spid="1128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6E1956B0-4197-431D-8488-B79F46181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D7EA2EF8-FD79-4059-B355-46C996FC9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0774CFC3-696A-4CD1-A767-90F075D30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F2A3FCC2-9DCF-4149-AB9B-D4DC00F33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id="{2B1191BA-04C8-4C7A-875A-4669B40FE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147" y="1007713"/>
            <a:ext cx="522899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</a:rPr>
              <a:t>1. Mạch điện bảng điện gồm </a:t>
            </a:r>
            <a:r>
              <a:rPr lang="en-US" altLang="en-US" b="1" dirty="0" err="1">
                <a:solidFill>
                  <a:srgbClr val="FF3300"/>
                </a:solidFill>
              </a:rPr>
              <a:t>những</a:t>
            </a:r>
            <a:r>
              <a:rPr lang="en-US" altLang="en-US" b="1" dirty="0">
                <a:solidFill>
                  <a:srgbClr val="FF3300"/>
                </a:solidFill>
              </a:rPr>
              <a:t> phần tử </a:t>
            </a:r>
            <a:r>
              <a:rPr lang="en-US" altLang="en-US" b="1" dirty="0" err="1">
                <a:solidFill>
                  <a:srgbClr val="FF3300"/>
                </a:solidFill>
              </a:rPr>
              <a:t>nào</a:t>
            </a:r>
            <a:r>
              <a:rPr lang="en-US" altLang="en-US" b="1" dirty="0">
                <a:solidFill>
                  <a:srgbClr val="FF3300"/>
                </a:solidFill>
              </a:rPr>
              <a:t>?</a:t>
            </a:r>
          </a:p>
        </p:txBody>
      </p:sp>
      <p:grpSp>
        <p:nvGrpSpPr>
          <p:cNvPr id="11282" name="Group 18">
            <a:extLst>
              <a:ext uri="{FF2B5EF4-FFF2-40B4-BE49-F238E27FC236}">
                <a16:creationId xmlns:a16="http://schemas.microsoft.com/office/drawing/2014/main" id="{08C492BE-0076-4C47-9B61-801E0A8B77BA}"/>
              </a:ext>
            </a:extLst>
          </p:cNvPr>
          <p:cNvGrpSpPr>
            <a:grpSpLocks/>
          </p:cNvGrpSpPr>
          <p:nvPr/>
        </p:nvGrpSpPr>
        <p:grpSpPr bwMode="auto">
          <a:xfrm>
            <a:off x="-1" y="1878013"/>
            <a:ext cx="3012147" cy="3196936"/>
            <a:chOff x="0" y="0"/>
            <a:chExt cx="3408" cy="1892"/>
          </a:xfrm>
        </p:grpSpPr>
        <p:grpSp>
          <p:nvGrpSpPr>
            <p:cNvPr id="11283" name="Group 19">
              <a:extLst>
                <a:ext uri="{FF2B5EF4-FFF2-40B4-BE49-F238E27FC236}">
                  <a16:creationId xmlns:a16="http://schemas.microsoft.com/office/drawing/2014/main" id="{E3FE132B-2F8C-44F3-BFD4-08DBEB5BE2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360" cy="1391"/>
              <a:chOff x="0" y="0"/>
              <a:chExt cx="3360" cy="1391"/>
            </a:xfrm>
          </p:grpSpPr>
          <p:grpSp>
            <p:nvGrpSpPr>
              <p:cNvPr id="11284" name="Group 20">
                <a:extLst>
                  <a:ext uri="{FF2B5EF4-FFF2-40B4-BE49-F238E27FC236}">
                    <a16:creationId xmlns:a16="http://schemas.microsoft.com/office/drawing/2014/main" id="{C3AC1B33-526A-4B48-B375-4BB246CBEC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96"/>
                <a:ext cx="2976" cy="1295"/>
                <a:chOff x="0" y="0"/>
                <a:chExt cx="2976" cy="1295"/>
              </a:xfrm>
            </p:grpSpPr>
            <p:grpSp>
              <p:nvGrpSpPr>
                <p:cNvPr id="11285" name="Group 21">
                  <a:extLst>
                    <a:ext uri="{FF2B5EF4-FFF2-40B4-BE49-F238E27FC236}">
                      <a16:creationId xmlns:a16="http://schemas.microsoft.com/office/drawing/2014/main" id="{95B2697C-8416-45F6-A6F2-0AE5721967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976" cy="1295"/>
                  <a:chOff x="0" y="0"/>
                  <a:chExt cx="2976" cy="1295"/>
                </a:xfrm>
              </p:grpSpPr>
              <p:grpSp>
                <p:nvGrpSpPr>
                  <p:cNvPr id="11286" name="Group 22">
                    <a:extLst>
                      <a:ext uri="{FF2B5EF4-FFF2-40B4-BE49-F238E27FC236}">
                        <a16:creationId xmlns:a16="http://schemas.microsoft.com/office/drawing/2014/main" id="{9089410E-4082-42D9-954D-70CFD71ACA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80" y="1008"/>
                    <a:ext cx="279" cy="287"/>
                    <a:chOff x="0" y="0"/>
                    <a:chExt cx="301" cy="287"/>
                  </a:xfrm>
                </p:grpSpPr>
                <p:grpSp>
                  <p:nvGrpSpPr>
                    <p:cNvPr id="11287" name="Group 23">
                      <a:extLst>
                        <a:ext uri="{FF2B5EF4-FFF2-40B4-BE49-F238E27FC236}">
                          <a16:creationId xmlns:a16="http://schemas.microsoft.com/office/drawing/2014/main" id="{9AFAAE33-AB2A-41AD-B54E-29AAF944675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301" cy="287"/>
                      <a:chOff x="0" y="0"/>
                      <a:chExt cx="301" cy="287"/>
                    </a:xfrm>
                  </p:grpSpPr>
                  <p:sp>
                    <p:nvSpPr>
                      <p:cNvPr id="11288" name="Oval 24">
                        <a:extLst>
                          <a:ext uri="{FF2B5EF4-FFF2-40B4-BE49-F238E27FC236}">
                            <a16:creationId xmlns:a16="http://schemas.microsoft.com/office/drawing/2014/main" id="{EF4905E2-5B09-45CB-BAA3-35608C249C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0"/>
                        <a:ext cx="301" cy="287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289" name="Line 25">
                        <a:extLst>
                          <a:ext uri="{FF2B5EF4-FFF2-40B4-BE49-F238E27FC236}">
                            <a16:creationId xmlns:a16="http://schemas.microsoft.com/office/drawing/2014/main" id="{C036848D-6401-4BC2-B97B-110182390D9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" y="81"/>
                        <a:ext cx="270" cy="134"/>
                      </a:xfrm>
                      <a:prstGeom prst="line">
                        <a:avLst/>
                      </a:prstGeom>
                      <a:noFill/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290" name="Line 26">
                      <a:extLst>
                        <a:ext uri="{FF2B5EF4-FFF2-40B4-BE49-F238E27FC236}">
                          <a16:creationId xmlns:a16="http://schemas.microsoft.com/office/drawing/2014/main" id="{F3022381-CBEF-406D-BC2F-0141B7A8BD4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4" y="18"/>
                      <a:ext cx="131" cy="255"/>
                    </a:xfrm>
                    <a:prstGeom prst="line">
                      <a:avLst/>
                    </a:prstGeom>
                    <a:noFill/>
                    <a:ln w="285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291" name="Group 27">
                    <a:extLst>
                      <a:ext uri="{FF2B5EF4-FFF2-40B4-BE49-F238E27FC236}">
                        <a16:creationId xmlns:a16="http://schemas.microsoft.com/office/drawing/2014/main" id="{0F65F83B-071E-415D-8483-5C874D83AAA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976" cy="1292"/>
                    <a:chOff x="0" y="0"/>
                    <a:chExt cx="2400" cy="1802"/>
                  </a:xfrm>
                </p:grpSpPr>
                <p:sp>
                  <p:nvSpPr>
                    <p:cNvPr id="11292" name="Line 28">
                      <a:extLst>
                        <a:ext uri="{FF2B5EF4-FFF2-40B4-BE49-F238E27FC236}">
                          <a16:creationId xmlns:a16="http://schemas.microsoft.com/office/drawing/2014/main" id="{2F5D3808-B543-4AA8-9FB1-B67D621A3CD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6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3" name="Line 29">
                      <a:extLst>
                        <a:ext uri="{FF2B5EF4-FFF2-40B4-BE49-F238E27FC236}">
                          <a16:creationId xmlns:a16="http://schemas.microsoft.com/office/drawing/2014/main" id="{4FE88CD2-7407-4BE6-8E86-4E43D5DE287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18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4" name="Line 30">
                      <a:extLst>
                        <a:ext uri="{FF2B5EF4-FFF2-40B4-BE49-F238E27FC236}">
                          <a16:creationId xmlns:a16="http://schemas.microsoft.com/office/drawing/2014/main" id="{CE230C31-BF49-4743-94AA-1D8902BD8C6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0" y="26"/>
                      <a:ext cx="0" cy="48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5" name="Line 31">
                      <a:extLst>
                        <a:ext uri="{FF2B5EF4-FFF2-40B4-BE49-F238E27FC236}">
                          <a16:creationId xmlns:a16="http://schemas.microsoft.com/office/drawing/2014/main" id="{DDE7059D-8392-4BFC-887C-9A0854C658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6" name="Line 32">
                      <a:extLst>
                        <a:ext uri="{FF2B5EF4-FFF2-40B4-BE49-F238E27FC236}">
                          <a16:creationId xmlns:a16="http://schemas.microsoft.com/office/drawing/2014/main" id="{B5A76EC8-1055-43E9-AB16-7F1F52964F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0" cy="110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7" name="Line 33">
                      <a:extLst>
                        <a:ext uri="{FF2B5EF4-FFF2-40B4-BE49-F238E27FC236}">
                          <a16:creationId xmlns:a16="http://schemas.microsoft.com/office/drawing/2014/main" id="{E68049F3-B251-4336-AEBB-198795907C4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506"/>
                      <a:ext cx="0" cy="62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8" name="Rectangle 34">
                      <a:extLst>
                        <a:ext uri="{FF2B5EF4-FFF2-40B4-BE49-F238E27FC236}">
                          <a16:creationId xmlns:a16="http://schemas.microsoft.com/office/drawing/2014/main" id="{B24CE973-01ED-48BB-B843-918D2858FF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9" name="Rectangle 35">
                      <a:extLst>
                        <a:ext uri="{FF2B5EF4-FFF2-40B4-BE49-F238E27FC236}">
                          <a16:creationId xmlns:a16="http://schemas.microsoft.com/office/drawing/2014/main" id="{01796F18-E981-4A4E-A7C5-8ABDA2DB16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0" name="Line 36">
                      <a:extLst>
                        <a:ext uri="{FF2B5EF4-FFF2-40B4-BE49-F238E27FC236}">
                          <a16:creationId xmlns:a16="http://schemas.microsoft.com/office/drawing/2014/main" id="{CA35EABF-A07B-47A1-8AC4-BDFF22EA86C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1130"/>
                      <a:ext cx="67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1" name="Line 37">
                      <a:extLst>
                        <a:ext uri="{FF2B5EF4-FFF2-40B4-BE49-F238E27FC236}">
                          <a16:creationId xmlns:a16="http://schemas.microsoft.com/office/drawing/2014/main" id="{E1B3B2CA-FB71-4D27-820C-5F76FFD0872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13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2" name="Line 38">
                      <a:extLst>
                        <a:ext uri="{FF2B5EF4-FFF2-40B4-BE49-F238E27FC236}">
                          <a16:creationId xmlns:a16="http://schemas.microsoft.com/office/drawing/2014/main" id="{4259AB11-3FC2-4A3D-B3E3-30C7CD36423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12" y="218"/>
                      <a:ext cx="0" cy="1392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3" name="Oval 39">
                      <a:extLst>
                        <a:ext uri="{FF2B5EF4-FFF2-40B4-BE49-F238E27FC236}">
                          <a16:creationId xmlns:a16="http://schemas.microsoft.com/office/drawing/2014/main" id="{09071679-D434-4520-8C3C-F6ECEE4370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10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4" name="Oval 40">
                      <a:extLst>
                        <a:ext uri="{FF2B5EF4-FFF2-40B4-BE49-F238E27FC236}">
                          <a16:creationId xmlns:a16="http://schemas.microsoft.com/office/drawing/2014/main" id="{7A654641-2288-4F12-8BC4-590AF28007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10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5" name="Oval 41">
                      <a:extLst>
                        <a:ext uri="{FF2B5EF4-FFF2-40B4-BE49-F238E27FC236}">
                          <a16:creationId xmlns:a16="http://schemas.microsoft.com/office/drawing/2014/main" id="{377BF1B8-3CDA-4054-BAD3-0554FDAF7A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471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6" name="Oval 42">
                      <a:extLst>
                        <a:ext uri="{FF2B5EF4-FFF2-40B4-BE49-F238E27FC236}">
                          <a16:creationId xmlns:a16="http://schemas.microsoft.com/office/drawing/2014/main" id="{0E9398A9-278A-4965-89F1-1AA0F6BD468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93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7" name="Oval 43">
                      <a:extLst>
                        <a:ext uri="{FF2B5EF4-FFF2-40B4-BE49-F238E27FC236}">
                          <a16:creationId xmlns:a16="http://schemas.microsoft.com/office/drawing/2014/main" id="{8528744D-95A0-48FC-8D5C-5FB8B3E464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4" y="158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8" name="Oval 44">
                      <a:extLst>
                        <a:ext uri="{FF2B5EF4-FFF2-40B4-BE49-F238E27FC236}">
                          <a16:creationId xmlns:a16="http://schemas.microsoft.com/office/drawing/2014/main" id="{537AEECA-3BDD-4054-AF61-BD66D212FD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58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9" name="Oval 45">
                      <a:extLst>
                        <a:ext uri="{FF2B5EF4-FFF2-40B4-BE49-F238E27FC236}">
                          <a16:creationId xmlns:a16="http://schemas.microsoft.com/office/drawing/2014/main" id="{C08418DE-3D39-4F55-991D-A657F54A0C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8" y="141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0" name="Line 46">
                      <a:extLst>
                        <a:ext uri="{FF2B5EF4-FFF2-40B4-BE49-F238E27FC236}">
                          <a16:creationId xmlns:a16="http://schemas.microsoft.com/office/drawing/2014/main" id="{C837419A-75E2-48C9-BBCF-9D4C271A0F9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610"/>
                      <a:ext cx="43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1" name="Line 47">
                      <a:extLst>
                        <a:ext uri="{FF2B5EF4-FFF2-40B4-BE49-F238E27FC236}">
                          <a16:creationId xmlns:a16="http://schemas.microsoft.com/office/drawing/2014/main" id="{DBFD3369-8C3F-4D76-A157-8FD87C98FFF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16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2" name="Rectangle 48">
                      <a:extLst>
                        <a:ext uri="{FF2B5EF4-FFF2-40B4-BE49-F238E27FC236}">
                          <a16:creationId xmlns:a16="http://schemas.microsoft.com/office/drawing/2014/main" id="{D79ACF91-70E5-4031-81F6-8EB5D39A0D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74" y="1370"/>
                      <a:ext cx="432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 altLang="en-US" sz="1800" b="1">
                        <a:solidFill>
                          <a:srgbClr val="FF6565"/>
                        </a:solidFill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p:txBody>
                </p:sp>
                <p:sp>
                  <p:nvSpPr>
                    <p:cNvPr id="11313" name="Line 49">
                      <a:extLst>
                        <a:ext uri="{FF2B5EF4-FFF2-40B4-BE49-F238E27FC236}">
                          <a16:creationId xmlns:a16="http://schemas.microsoft.com/office/drawing/2014/main" id="{E3A2FA3A-EC15-4404-A0B8-A625C0CF65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4" name="Oval 50">
                      <a:extLst>
                        <a:ext uri="{FF2B5EF4-FFF2-40B4-BE49-F238E27FC236}">
                          <a16:creationId xmlns:a16="http://schemas.microsoft.com/office/drawing/2014/main" id="{83A8B715-092F-4A2C-AA53-BBBF2562DF2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0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5" name="Oval 51">
                      <a:extLst>
                        <a:ext uri="{FF2B5EF4-FFF2-40B4-BE49-F238E27FC236}">
                          <a16:creationId xmlns:a16="http://schemas.microsoft.com/office/drawing/2014/main" id="{E45CDFFE-C061-47AA-AD78-A88D91950D7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86" y="1095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6" name="Oval 52">
                      <a:extLst>
                        <a:ext uri="{FF2B5EF4-FFF2-40B4-BE49-F238E27FC236}">
                          <a16:creationId xmlns:a16="http://schemas.microsoft.com/office/drawing/2014/main" id="{BB6824A8-8994-47F8-B8BF-A1DDA27ED4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0" y="179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1317" name="Line 53">
                  <a:extLst>
                    <a:ext uri="{FF2B5EF4-FFF2-40B4-BE49-F238E27FC236}">
                      <a16:creationId xmlns:a16="http://schemas.microsoft.com/office/drawing/2014/main" id="{02B5FECA-028F-478A-B163-E6CE2327F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6" y="1056"/>
                  <a:ext cx="178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18" name="Text Box 54">
                <a:extLst>
                  <a:ext uri="{FF2B5EF4-FFF2-40B4-BE49-F238E27FC236}">
                    <a16:creationId xmlns:a16="http://schemas.microsoft.com/office/drawing/2014/main" id="{6EA6C5B5-218F-4DA9-A146-84E4517FAA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11" cy="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 b="1">
                    <a:cs typeface="Arial" panose="020B0604020202020204" pitchFamily="34" charset="0"/>
                  </a:rPr>
                  <a:t>A</a:t>
                </a:r>
                <a:br>
                  <a:rPr lang="en-US" altLang="en-US" sz="1600" b="1">
                    <a:cs typeface="Arial" panose="020B0604020202020204" pitchFamily="34" charset="0"/>
                  </a:rPr>
                </a:br>
                <a:r>
                  <a:rPr lang="en-US" altLang="en-US" sz="1600" b="1"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11319" name="Text Box 55">
              <a:extLst>
                <a:ext uri="{FF2B5EF4-FFF2-40B4-BE49-F238E27FC236}">
                  <a16:creationId xmlns:a16="http://schemas.microsoft.com/office/drawing/2014/main" id="{9FA3FC12-E3C0-4785-9250-4EF12076F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392"/>
              <a:ext cx="3168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/>
                <a:t>Sơ đồ nguyên lí mạch điện bảng điện</a:t>
              </a: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03C3BB0E-0DF0-BB42-B527-0BFF740669F6}"/>
              </a:ext>
            </a:extLst>
          </p:cNvPr>
          <p:cNvSpPr txBox="1"/>
          <p:nvPr/>
        </p:nvSpPr>
        <p:spPr>
          <a:xfrm>
            <a:off x="3012147" y="2017292"/>
            <a:ext cx="5427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 Gồm 2 cầu chì, 1 công tắc 2 cực điều khiển, 1 đèn và 1 ổ cắm</a:t>
            </a:r>
            <a:endParaRPr lang="vi-V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F84B3074-E769-5F4F-83B2-A50E07123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147" y="3026871"/>
            <a:ext cx="5562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>
                <a:solidFill>
                  <a:srgbClr val="000066"/>
                </a:solidFill>
              </a:rPr>
              <a:t>2. </a:t>
            </a:r>
            <a:r>
              <a:rPr lang="en-US" altLang="en-US" b="1" dirty="0" err="1">
                <a:solidFill>
                  <a:srgbClr val="000066"/>
                </a:solidFill>
              </a:rPr>
              <a:t>Các</a:t>
            </a:r>
            <a:r>
              <a:rPr lang="en-US" altLang="en-US" b="1" dirty="0">
                <a:solidFill>
                  <a:srgbClr val="000066"/>
                </a:solidFill>
              </a:rPr>
              <a:t> phần tử trong mạch điện được mắc với </a:t>
            </a:r>
            <a:r>
              <a:rPr lang="en-US" altLang="en-US" b="1" dirty="0" err="1">
                <a:solidFill>
                  <a:srgbClr val="000066"/>
                </a:solidFill>
              </a:rPr>
              <a:t>nhau</a:t>
            </a:r>
            <a:r>
              <a:rPr lang="en-US" altLang="en-US" b="1" dirty="0">
                <a:solidFill>
                  <a:srgbClr val="000066"/>
                </a:solidFill>
              </a:rPr>
              <a:t> như thế </a:t>
            </a:r>
            <a:r>
              <a:rPr lang="en-US" altLang="en-US" b="1" dirty="0" err="1">
                <a:solidFill>
                  <a:srgbClr val="000066"/>
                </a:solidFill>
              </a:rPr>
              <a:t>nào</a:t>
            </a:r>
            <a:r>
              <a:rPr lang="en-US" altLang="en-US" b="1" dirty="0">
                <a:solidFill>
                  <a:srgbClr val="000066"/>
                </a:solidFill>
              </a:rPr>
              <a:t>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1401" y="3990727"/>
            <a:ext cx="4952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 + Công tắc và cầu chì mắc nối tiếp với nhau và nối với dây pha.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52800" y="4876800"/>
            <a:ext cx="49528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  + Bóng đèn, ổ cắm mắc song song với nhau và nối dây trung tính.</a:t>
            </a:r>
          </a:p>
          <a:p>
            <a:endParaRPr lang="vi-VN" dirty="0"/>
          </a:p>
          <a:p>
            <a:r>
              <a:rPr lang="vi-VN" dirty="0"/>
              <a:t>      </a:t>
            </a:r>
          </a:p>
        </p:txBody>
      </p:sp>
    </p:spTree>
    <p:extLst>
      <p:ext uri="{BB962C8B-B14F-4D97-AF65-F5344CB8AC3E}">
        <p14:creationId xmlns:p14="http://schemas.microsoft.com/office/powerpoint/2010/main" val="136617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5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5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5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utoUpdateAnimBg="0"/>
      <p:bldP spid="2" grpId="0"/>
      <p:bldP spid="3" grpId="0" autoUpdateAnimBg="0"/>
      <p:bldP spid="4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>
            <a:extLst>
              <a:ext uri="{FF2B5EF4-FFF2-40B4-BE49-F238E27FC236}">
                <a16:creationId xmlns:a16="http://schemas.microsoft.com/office/drawing/2014/main" id="{6E1956B0-4197-431D-8488-B79F46181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D7EA2EF8-FD79-4059-B355-46C996FC9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757488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0774CFC3-696A-4CD1-A767-90F075D30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F2A3FCC2-9DCF-4149-AB9B-D4DC00F33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Thực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hành</a:t>
            </a:r>
            <a:r>
              <a:rPr lang="en-US" altLang="en-US" sz="3200" b="1" dirty="0">
                <a:solidFill>
                  <a:srgbClr val="FF0000"/>
                </a:solidFill>
              </a:rPr>
              <a:t> –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281" name="Text Box 17">
            <a:extLst>
              <a:ext uri="{FF2B5EF4-FFF2-40B4-BE49-F238E27FC236}">
                <a16:creationId xmlns:a16="http://schemas.microsoft.com/office/drawing/2014/main" id="{2B1191BA-04C8-4C7A-875A-4669B40FE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147" y="1007713"/>
            <a:ext cx="522899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b="1" dirty="0" err="1">
                <a:solidFill>
                  <a:srgbClr val="FF3300"/>
                </a:solidFill>
              </a:rPr>
              <a:t>Trước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khi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vẽ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sơ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đồ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lắp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đặt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mạch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điện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cần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xác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định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một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số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yếu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tố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sau</a:t>
            </a:r>
            <a:r>
              <a:rPr lang="en-US" altLang="en-US" b="1" dirty="0">
                <a:solidFill>
                  <a:srgbClr val="FF3300"/>
                </a:solidFill>
              </a:rPr>
              <a:t>:</a:t>
            </a:r>
          </a:p>
        </p:txBody>
      </p:sp>
      <p:grpSp>
        <p:nvGrpSpPr>
          <p:cNvPr id="11282" name="Group 18">
            <a:extLst>
              <a:ext uri="{FF2B5EF4-FFF2-40B4-BE49-F238E27FC236}">
                <a16:creationId xmlns:a16="http://schemas.microsoft.com/office/drawing/2014/main" id="{08C492BE-0076-4C47-9B61-801E0A8B77BA}"/>
              </a:ext>
            </a:extLst>
          </p:cNvPr>
          <p:cNvGrpSpPr>
            <a:grpSpLocks/>
          </p:cNvGrpSpPr>
          <p:nvPr/>
        </p:nvGrpSpPr>
        <p:grpSpPr bwMode="auto">
          <a:xfrm>
            <a:off x="-1" y="1878013"/>
            <a:ext cx="3012147" cy="3196936"/>
            <a:chOff x="0" y="0"/>
            <a:chExt cx="3408" cy="1892"/>
          </a:xfrm>
        </p:grpSpPr>
        <p:grpSp>
          <p:nvGrpSpPr>
            <p:cNvPr id="11283" name="Group 19">
              <a:extLst>
                <a:ext uri="{FF2B5EF4-FFF2-40B4-BE49-F238E27FC236}">
                  <a16:creationId xmlns:a16="http://schemas.microsoft.com/office/drawing/2014/main" id="{E3FE132B-2F8C-44F3-BFD4-08DBEB5BE2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360" cy="1391"/>
              <a:chOff x="0" y="0"/>
              <a:chExt cx="3360" cy="1391"/>
            </a:xfrm>
          </p:grpSpPr>
          <p:grpSp>
            <p:nvGrpSpPr>
              <p:cNvPr id="11284" name="Group 20">
                <a:extLst>
                  <a:ext uri="{FF2B5EF4-FFF2-40B4-BE49-F238E27FC236}">
                    <a16:creationId xmlns:a16="http://schemas.microsoft.com/office/drawing/2014/main" id="{C3AC1B33-526A-4B48-B375-4BB246CBEC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96"/>
                <a:ext cx="2976" cy="1295"/>
                <a:chOff x="0" y="0"/>
                <a:chExt cx="2976" cy="1295"/>
              </a:xfrm>
            </p:grpSpPr>
            <p:grpSp>
              <p:nvGrpSpPr>
                <p:cNvPr id="11285" name="Group 21">
                  <a:extLst>
                    <a:ext uri="{FF2B5EF4-FFF2-40B4-BE49-F238E27FC236}">
                      <a16:creationId xmlns:a16="http://schemas.microsoft.com/office/drawing/2014/main" id="{95B2697C-8416-45F6-A6F2-0AE57219674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976" cy="1295"/>
                  <a:chOff x="0" y="0"/>
                  <a:chExt cx="2976" cy="1295"/>
                </a:xfrm>
              </p:grpSpPr>
              <p:grpSp>
                <p:nvGrpSpPr>
                  <p:cNvPr id="11286" name="Group 22">
                    <a:extLst>
                      <a:ext uri="{FF2B5EF4-FFF2-40B4-BE49-F238E27FC236}">
                        <a16:creationId xmlns:a16="http://schemas.microsoft.com/office/drawing/2014/main" id="{9089410E-4082-42D9-954D-70CFD71ACA9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80" y="1008"/>
                    <a:ext cx="279" cy="287"/>
                    <a:chOff x="0" y="0"/>
                    <a:chExt cx="301" cy="287"/>
                  </a:xfrm>
                </p:grpSpPr>
                <p:grpSp>
                  <p:nvGrpSpPr>
                    <p:cNvPr id="11287" name="Group 23">
                      <a:extLst>
                        <a:ext uri="{FF2B5EF4-FFF2-40B4-BE49-F238E27FC236}">
                          <a16:creationId xmlns:a16="http://schemas.microsoft.com/office/drawing/2014/main" id="{9AFAAE33-AB2A-41AD-B54E-29AAF944675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0"/>
                      <a:ext cx="301" cy="287"/>
                      <a:chOff x="0" y="0"/>
                      <a:chExt cx="301" cy="287"/>
                    </a:xfrm>
                  </p:grpSpPr>
                  <p:sp>
                    <p:nvSpPr>
                      <p:cNvPr id="11288" name="Oval 24">
                        <a:extLst>
                          <a:ext uri="{FF2B5EF4-FFF2-40B4-BE49-F238E27FC236}">
                            <a16:creationId xmlns:a16="http://schemas.microsoft.com/office/drawing/2014/main" id="{EF4905E2-5B09-45CB-BAA3-35608C249CE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0"/>
                        <a:ext cx="301" cy="287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289" name="Line 25">
                        <a:extLst>
                          <a:ext uri="{FF2B5EF4-FFF2-40B4-BE49-F238E27FC236}">
                            <a16:creationId xmlns:a16="http://schemas.microsoft.com/office/drawing/2014/main" id="{C036848D-6401-4BC2-B97B-110182390D9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" y="81"/>
                        <a:ext cx="270" cy="134"/>
                      </a:xfrm>
                      <a:prstGeom prst="line">
                        <a:avLst/>
                      </a:prstGeom>
                      <a:noFill/>
                      <a:ln w="28575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1290" name="Line 26">
                      <a:extLst>
                        <a:ext uri="{FF2B5EF4-FFF2-40B4-BE49-F238E27FC236}">
                          <a16:creationId xmlns:a16="http://schemas.microsoft.com/office/drawing/2014/main" id="{F3022381-CBEF-406D-BC2F-0141B7A8BD4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4" y="18"/>
                      <a:ext cx="131" cy="255"/>
                    </a:xfrm>
                    <a:prstGeom prst="line">
                      <a:avLst/>
                    </a:prstGeom>
                    <a:noFill/>
                    <a:ln w="28575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291" name="Group 27">
                    <a:extLst>
                      <a:ext uri="{FF2B5EF4-FFF2-40B4-BE49-F238E27FC236}">
                        <a16:creationId xmlns:a16="http://schemas.microsoft.com/office/drawing/2014/main" id="{0F65F83B-071E-415D-8483-5C874D83AAA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0"/>
                    <a:ext cx="2976" cy="1292"/>
                    <a:chOff x="0" y="0"/>
                    <a:chExt cx="2400" cy="1802"/>
                  </a:xfrm>
                </p:grpSpPr>
                <p:sp>
                  <p:nvSpPr>
                    <p:cNvPr id="11292" name="Line 28">
                      <a:extLst>
                        <a:ext uri="{FF2B5EF4-FFF2-40B4-BE49-F238E27FC236}">
                          <a16:creationId xmlns:a16="http://schemas.microsoft.com/office/drawing/2014/main" id="{2F5D3808-B543-4AA8-9FB1-B67D621A3CD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6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3" name="Line 29">
                      <a:extLst>
                        <a:ext uri="{FF2B5EF4-FFF2-40B4-BE49-F238E27FC236}">
                          <a16:creationId xmlns:a16="http://schemas.microsoft.com/office/drawing/2014/main" id="{4FE88CD2-7407-4BE6-8E86-4E43D5DE287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0" y="218"/>
                      <a:ext cx="2400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4" name="Line 30">
                      <a:extLst>
                        <a:ext uri="{FF2B5EF4-FFF2-40B4-BE49-F238E27FC236}">
                          <a16:creationId xmlns:a16="http://schemas.microsoft.com/office/drawing/2014/main" id="{CE230C31-BF49-4743-94AA-1D8902BD8C6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0" y="26"/>
                      <a:ext cx="0" cy="48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5" name="Line 31">
                      <a:extLst>
                        <a:ext uri="{FF2B5EF4-FFF2-40B4-BE49-F238E27FC236}">
                          <a16:creationId xmlns:a16="http://schemas.microsoft.com/office/drawing/2014/main" id="{DDE7059D-8392-4BFC-887C-9A0854C658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6" name="Line 32">
                      <a:extLst>
                        <a:ext uri="{FF2B5EF4-FFF2-40B4-BE49-F238E27FC236}">
                          <a16:creationId xmlns:a16="http://schemas.microsoft.com/office/drawing/2014/main" id="{B5A76EC8-1055-43E9-AB16-7F1F52964FB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506"/>
                      <a:ext cx="0" cy="110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7" name="Line 33">
                      <a:extLst>
                        <a:ext uri="{FF2B5EF4-FFF2-40B4-BE49-F238E27FC236}">
                          <a16:creationId xmlns:a16="http://schemas.microsoft.com/office/drawing/2014/main" id="{E68049F3-B251-4336-AEBB-198795907C4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506"/>
                      <a:ext cx="0" cy="624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8" name="Rectangle 34">
                      <a:extLst>
                        <a:ext uri="{FF2B5EF4-FFF2-40B4-BE49-F238E27FC236}">
                          <a16:creationId xmlns:a16="http://schemas.microsoft.com/office/drawing/2014/main" id="{B24CE973-01ED-48BB-B843-918D2858FFC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99" name="Rectangle 35">
                      <a:extLst>
                        <a:ext uri="{FF2B5EF4-FFF2-40B4-BE49-F238E27FC236}">
                          <a16:creationId xmlns:a16="http://schemas.microsoft.com/office/drawing/2014/main" id="{01796F18-E981-4A4E-A7C5-8ABDA2DB16F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72" y="698"/>
                      <a:ext cx="96" cy="288"/>
                    </a:xfrm>
                    <a:prstGeom prst="rect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0" name="Line 36">
                      <a:extLst>
                        <a:ext uri="{FF2B5EF4-FFF2-40B4-BE49-F238E27FC236}">
                          <a16:creationId xmlns:a16="http://schemas.microsoft.com/office/drawing/2014/main" id="{CA35EABF-A07B-47A1-8AC4-BDFF22EA86C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20" y="1130"/>
                      <a:ext cx="67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1" name="Line 37">
                      <a:extLst>
                        <a:ext uri="{FF2B5EF4-FFF2-40B4-BE49-F238E27FC236}">
                          <a16:creationId xmlns:a16="http://schemas.microsoft.com/office/drawing/2014/main" id="{E1B3B2CA-FB71-4D27-820C-5F76FFD0872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13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2" name="Line 38">
                      <a:extLst>
                        <a:ext uri="{FF2B5EF4-FFF2-40B4-BE49-F238E27FC236}">
                          <a16:creationId xmlns:a16="http://schemas.microsoft.com/office/drawing/2014/main" id="{4259AB11-3FC2-4A3D-B3E3-30C7CD36423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12" y="218"/>
                      <a:ext cx="0" cy="1392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3" name="Oval 39">
                      <a:extLst>
                        <a:ext uri="{FF2B5EF4-FFF2-40B4-BE49-F238E27FC236}">
                          <a16:creationId xmlns:a16="http://schemas.microsoft.com/office/drawing/2014/main" id="{09071679-D434-4520-8C3C-F6ECEE4370B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92" y="110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4" name="Oval 40">
                      <a:extLst>
                        <a:ext uri="{FF2B5EF4-FFF2-40B4-BE49-F238E27FC236}">
                          <a16:creationId xmlns:a16="http://schemas.microsoft.com/office/drawing/2014/main" id="{7A654641-2288-4F12-8BC4-590AF280071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36" y="110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5" name="Oval 41">
                      <a:extLst>
                        <a:ext uri="{FF2B5EF4-FFF2-40B4-BE49-F238E27FC236}">
                          <a16:creationId xmlns:a16="http://schemas.microsoft.com/office/drawing/2014/main" id="{377BF1B8-3CDA-4054-BAD3-0554FDAF7A6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471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6" name="Oval 42">
                      <a:extLst>
                        <a:ext uri="{FF2B5EF4-FFF2-40B4-BE49-F238E27FC236}">
                          <a16:creationId xmlns:a16="http://schemas.microsoft.com/office/drawing/2014/main" id="{0E9398A9-278A-4965-89F1-1AA0F6BD468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93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7" name="Oval 43">
                      <a:extLst>
                        <a:ext uri="{FF2B5EF4-FFF2-40B4-BE49-F238E27FC236}">
                          <a16:creationId xmlns:a16="http://schemas.microsoft.com/office/drawing/2014/main" id="{8528744D-95A0-48FC-8D5C-5FB8B3E464B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4" y="1588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8" name="Oval 44">
                      <a:extLst>
                        <a:ext uri="{FF2B5EF4-FFF2-40B4-BE49-F238E27FC236}">
                          <a16:creationId xmlns:a16="http://schemas.microsoft.com/office/drawing/2014/main" id="{537AEECA-3BDD-4054-AF61-BD66D212FD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8" y="1584"/>
                      <a:ext cx="48" cy="48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09" name="Oval 45">
                      <a:extLst>
                        <a:ext uri="{FF2B5EF4-FFF2-40B4-BE49-F238E27FC236}">
                          <a16:creationId xmlns:a16="http://schemas.microsoft.com/office/drawing/2014/main" id="{C08418DE-3D39-4F55-991D-A657F54A0CA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8" y="1418"/>
                      <a:ext cx="384" cy="384"/>
                    </a:xfrm>
                    <a:prstGeom prst="ellipse">
                      <a:avLst/>
                    </a:prstGeom>
                    <a:noFill/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0" name="Line 46">
                      <a:extLst>
                        <a:ext uri="{FF2B5EF4-FFF2-40B4-BE49-F238E27FC236}">
                          <a16:creationId xmlns:a16="http://schemas.microsoft.com/office/drawing/2014/main" id="{C837419A-75E2-48C9-BBCF-9D4C271A0F9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610"/>
                      <a:ext cx="432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1" name="Line 47">
                      <a:extLst>
                        <a:ext uri="{FF2B5EF4-FFF2-40B4-BE49-F238E27FC236}">
                          <a16:creationId xmlns:a16="http://schemas.microsoft.com/office/drawing/2014/main" id="{DBFD3369-8C3F-4D76-A157-8FD87C98FFF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16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2" name="Rectangle 48">
                      <a:extLst>
                        <a:ext uri="{FF2B5EF4-FFF2-40B4-BE49-F238E27FC236}">
                          <a16:creationId xmlns:a16="http://schemas.microsoft.com/office/drawing/2014/main" id="{D79ACF91-70E5-4031-81F6-8EB5D39A0DD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74" y="1370"/>
                      <a:ext cx="432" cy="3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en-US" altLang="en-US" sz="1800" b="1">
                        <a:solidFill>
                          <a:srgbClr val="FF6565"/>
                        </a:solidFill>
                        <a:latin typeface="Arial" panose="020B0604020202020204" pitchFamily="34" charset="0"/>
                        <a:sym typeface="Symbol" panose="05050102010706020507" pitchFamily="18" charset="2"/>
                      </a:endParaRPr>
                    </a:p>
                  </p:txBody>
                </p:sp>
                <p:sp>
                  <p:nvSpPr>
                    <p:cNvPr id="11313" name="Line 49">
                      <a:extLst>
                        <a:ext uri="{FF2B5EF4-FFF2-40B4-BE49-F238E27FC236}">
                          <a16:creationId xmlns:a16="http://schemas.microsoft.com/office/drawing/2014/main" id="{E3A2FA3A-EC15-4404-A0B8-A625C0CF65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4" y="1610"/>
                      <a:ext cx="528" cy="0"/>
                    </a:xfrm>
                    <a:prstGeom prst="line">
                      <a:avLst/>
                    </a:prstGeom>
                    <a:noFill/>
                    <a:ln w="38100" cmpd="sng">
                      <a:solidFill>
                        <a:srgbClr val="3333FF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4" name="Oval 50">
                      <a:extLst>
                        <a:ext uri="{FF2B5EF4-FFF2-40B4-BE49-F238E27FC236}">
                          <a16:creationId xmlns:a16="http://schemas.microsoft.com/office/drawing/2014/main" id="{83A8B715-092F-4A2C-AA53-BBBF2562DF2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8" y="0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5" name="Oval 51">
                      <a:extLst>
                        <a:ext uri="{FF2B5EF4-FFF2-40B4-BE49-F238E27FC236}">
                          <a16:creationId xmlns:a16="http://schemas.microsoft.com/office/drawing/2014/main" id="{E45CDFFE-C061-47AA-AD78-A88D91950D7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86" y="1095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16" name="Oval 52">
                      <a:extLst>
                        <a:ext uri="{FF2B5EF4-FFF2-40B4-BE49-F238E27FC236}">
                          <a16:creationId xmlns:a16="http://schemas.microsoft.com/office/drawing/2014/main" id="{BB6824A8-8994-47F8-B8BF-A1DDA27ED42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0" y="179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38100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1317" name="Line 53">
                  <a:extLst>
                    <a:ext uri="{FF2B5EF4-FFF2-40B4-BE49-F238E27FC236}">
                      <a16:creationId xmlns:a16="http://schemas.microsoft.com/office/drawing/2014/main" id="{02B5FECA-028F-478A-B163-E6CE2327F8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6" y="1056"/>
                  <a:ext cx="178" cy="68"/>
                </a:xfrm>
                <a:prstGeom prst="line">
                  <a:avLst/>
                </a:pr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18" name="Text Box 54">
                <a:extLst>
                  <a:ext uri="{FF2B5EF4-FFF2-40B4-BE49-F238E27FC236}">
                    <a16:creationId xmlns:a16="http://schemas.microsoft.com/office/drawing/2014/main" id="{6EA6C5B5-218F-4DA9-A146-84E4517FAA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11" cy="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 sz="1600" b="1">
                    <a:cs typeface="Arial" panose="020B0604020202020204" pitchFamily="34" charset="0"/>
                  </a:rPr>
                  <a:t>A</a:t>
                </a:r>
                <a:br>
                  <a:rPr lang="en-US" altLang="en-US" sz="1600" b="1">
                    <a:cs typeface="Arial" panose="020B0604020202020204" pitchFamily="34" charset="0"/>
                  </a:rPr>
                </a:br>
                <a:r>
                  <a:rPr lang="en-US" altLang="en-US" sz="1600" b="1"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sp>
          <p:nvSpPr>
            <p:cNvPr id="11319" name="Text Box 55">
              <a:extLst>
                <a:ext uri="{FF2B5EF4-FFF2-40B4-BE49-F238E27FC236}">
                  <a16:creationId xmlns:a16="http://schemas.microsoft.com/office/drawing/2014/main" id="{9FA3FC12-E3C0-4785-9250-4EF12076F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392"/>
              <a:ext cx="3168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/>
                <a:t>Sơ đồ nguyên lí mạch điện bảng điện</a:t>
              </a: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03C3BB0E-0DF0-BB42-B527-0BFF740669F6}"/>
              </a:ext>
            </a:extLst>
          </p:cNvPr>
          <p:cNvSpPr txBox="1"/>
          <p:nvPr/>
        </p:nvSpPr>
        <p:spPr>
          <a:xfrm>
            <a:off x="3012147" y="2017292"/>
            <a:ext cx="5427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. Mục đích sử dụng, vị trí lắp đặt bảng điện.</a:t>
            </a:r>
            <a:endParaRPr lang="vi-V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F84B3074-E769-5F4F-83B2-A50E07123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2147" y="3026871"/>
            <a:ext cx="5562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dirty="0">
                <a:solidFill>
                  <a:srgbClr val="000066"/>
                </a:solidFill>
              </a:rPr>
              <a:t>. </a:t>
            </a:r>
            <a:r>
              <a:rPr lang="en-US" altLang="en-US" dirty="0" err="1">
                <a:solidFill>
                  <a:srgbClr val="000066"/>
                </a:solidFill>
              </a:rPr>
              <a:t>Vị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trí</a:t>
            </a:r>
            <a:r>
              <a:rPr lang="en-US" altLang="en-US" dirty="0">
                <a:solidFill>
                  <a:srgbClr val="000066"/>
                </a:solidFill>
              </a:rPr>
              <a:t>, </a:t>
            </a:r>
            <a:r>
              <a:rPr lang="en-US" altLang="en-US" dirty="0" err="1">
                <a:solidFill>
                  <a:srgbClr val="000066"/>
                </a:solidFill>
              </a:rPr>
              <a:t>cách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lắp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đặt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các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phần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tử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của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mạch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altLang="en-US" dirty="0" err="1">
                <a:solidFill>
                  <a:srgbClr val="000066"/>
                </a:solidFill>
              </a:rPr>
              <a:t>điện</a:t>
            </a:r>
            <a:r>
              <a:rPr lang="en-US" altLang="en-US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45" y="3990727"/>
            <a:ext cx="543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 </a:t>
            </a:r>
            <a:r>
              <a:rPr lang="vi-VN" dirty="0">
                <a:solidFill>
                  <a:srgbClr val="002060"/>
                </a:solidFill>
              </a:rPr>
              <a:t>. Phương pháp lắp đặt dây dẫn: lắp đặt nổi hay chìm.</a:t>
            </a:r>
          </a:p>
        </p:txBody>
      </p:sp>
    </p:spTree>
    <p:extLst>
      <p:ext uri="{BB962C8B-B14F-4D97-AF65-F5344CB8AC3E}">
        <p14:creationId xmlns:p14="http://schemas.microsoft.com/office/powerpoint/2010/main" val="100349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utoUpdateAnimBg="0"/>
      <p:bldP spid="2" grpId="0"/>
      <p:bldP spid="3" grpId="0" autoUpdateAnimBg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81F4DAD3-E42F-4C08-AA90-00427F284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0800"/>
            <a:ext cx="8991600" cy="723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>
                  <a:gamma/>
                  <a:shade val="46275"/>
                  <a:invGamma/>
                </a:srgbClr>
              </a:gs>
              <a:gs pos="50000">
                <a:srgbClr val="66CCFF"/>
              </a:gs>
              <a:gs pos="100000">
                <a:srgbClr val="66CCFF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AutoShape 3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1411558F-B4CF-4612-83B0-DDA5619F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3200400" cy="60579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.VnTime" pitchFamily="2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1E824001-E5D1-491C-A989-438B103BB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800">
              <a:latin typeface=".VnTime" pitchFamily="2" charset="0"/>
            </a:endParaRP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377D9F0D-2A8E-42F2-AD9E-D5B737A06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                </a:t>
            </a:r>
            <a:r>
              <a:rPr lang="en-US" altLang="en-US" sz="3200" b="1" dirty="0" err="1">
                <a:solidFill>
                  <a:srgbClr val="FF0000"/>
                </a:solidFill>
              </a:rPr>
              <a:t>Bài</a:t>
            </a:r>
            <a:r>
              <a:rPr lang="en-US" altLang="en-US" sz="3200" b="1" dirty="0">
                <a:solidFill>
                  <a:srgbClr val="FF0000"/>
                </a:solidFill>
              </a:rPr>
              <a:t> 6 : </a:t>
            </a:r>
            <a:r>
              <a:rPr lang="en-US" altLang="en-US" sz="3200" b="1" dirty="0" err="1">
                <a:solidFill>
                  <a:srgbClr val="FF0000"/>
                </a:solidFill>
              </a:rPr>
              <a:t>Lắp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mạch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điện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C7C128FA-63D9-4E9C-8519-1427D6A2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28800"/>
            <a:ext cx="281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altLang="en-US" sz="1800" b="1" dirty="0"/>
              <a:t>b. </a:t>
            </a:r>
            <a:r>
              <a:rPr lang="en-US" altLang="en-US" sz="1800" b="1" dirty="0" err="1"/>
              <a:t>Vẽ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sơ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đồ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lắp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đặt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mạch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điện</a:t>
            </a:r>
            <a:endParaRPr lang="en-US" altLang="en-US" sz="1800" b="1" dirty="0"/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A7864D80-1142-4A84-A15F-B3C0FE10F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810000" cy="457200"/>
          </a:xfrm>
          <a:prstGeom prst="rect">
            <a:avLst/>
          </a:prstGeom>
          <a:solidFill>
            <a:srgbClr val="A3E6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b="1" i="1"/>
              <a:t>c. Vẽ đường dây nguồn</a:t>
            </a:r>
            <a:endParaRPr lang="en-US" altLang="en-US" b="1">
              <a:latin typeface=".VnTime" pitchFamily="2" charset="0"/>
            </a:endParaRP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69C0BC00-1C61-460F-9BFC-CFF6E00F1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05200"/>
            <a:ext cx="3810000" cy="822325"/>
          </a:xfrm>
          <a:prstGeom prst="rect">
            <a:avLst/>
          </a:prstGeom>
          <a:solidFill>
            <a:srgbClr val="D5F8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i="1">
                <a:solidFill>
                  <a:srgbClr val="8A0000"/>
                </a:solidFill>
                <a:latin typeface=".VnTime" pitchFamily="2" charset="0"/>
              </a:rPr>
              <a:t> </a:t>
            </a:r>
            <a:r>
              <a:rPr lang="en-US" altLang="en-US" b="1" i="1"/>
              <a:t>b. Xác định vị trí để bảng điện và bóng đèn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2BF6BA17-2205-4AC4-81C5-7F20EC50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454275"/>
            <a:ext cx="3810000" cy="822325"/>
          </a:xfrm>
          <a:prstGeom prst="rect">
            <a:avLst/>
          </a:prstGeom>
          <a:solidFill>
            <a:srgbClr val="A3E6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altLang="en-US" b="1" i="1"/>
              <a:t>a. Xác định vị trí các thiết bị điện trên bảng điện</a:t>
            </a:r>
            <a:r>
              <a:rPr lang="en-US" altLang="en-US" i="1">
                <a:solidFill>
                  <a:srgbClr val="8A0000"/>
                </a:solidFill>
                <a:latin typeface=".VnTime" pitchFamily="2" charset="0"/>
              </a:rPr>
              <a:t> 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5A35BEBF-C2FC-4B22-973A-7D055121A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257800"/>
            <a:ext cx="3733800" cy="822325"/>
          </a:xfrm>
          <a:prstGeom prst="rect">
            <a:avLst/>
          </a:prstGeom>
          <a:solidFill>
            <a:srgbClr val="D5F8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altLang="en-US" b="1" i="1"/>
              <a:t>d. Vẽ đường dây dẫn điện theo sơ đồ nguyên lý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DB49BE08-E588-4D9C-B5BA-E41147B1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288" y="1752600"/>
            <a:ext cx="110172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Bước 1</a:t>
            </a:r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A20D525A-1D9A-4970-858E-815FE814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760538"/>
            <a:ext cx="110172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Bước 2</a:t>
            </a:r>
            <a:endParaRPr lang="en-US" altLang="en-US" b="1">
              <a:latin typeface=".VnTime" pitchFamily="2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6AB9F2E1-BCE6-4483-A2A3-47EA9DAAA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7288" y="1752600"/>
            <a:ext cx="110172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Bước 3</a:t>
            </a: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ABB0D05B-6489-4524-8B1D-BB631EF3E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2688" y="1752600"/>
            <a:ext cx="110172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Bước 4</a:t>
            </a:r>
          </a:p>
        </p:txBody>
      </p:sp>
      <p:sp>
        <p:nvSpPr>
          <p:cNvPr id="14358" name="Rectangle 22">
            <a:extLst>
              <a:ext uri="{FF2B5EF4-FFF2-40B4-BE49-F238E27FC236}">
                <a16:creationId xmlns:a16="http://schemas.microsoft.com/office/drawing/2014/main" id="{B1CDE5BF-165C-41A2-B30E-065F386CE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844550"/>
            <a:ext cx="5486400" cy="831850"/>
          </a:xfrm>
          <a:prstGeom prst="rect">
            <a:avLst/>
          </a:prstGeom>
          <a:noFill/>
          <a:ln w="9525" cmpd="sng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b="1" i="1">
                <a:solidFill>
                  <a:srgbClr val="000066"/>
                </a:solidFill>
              </a:rPr>
              <a:t>   </a:t>
            </a:r>
            <a:r>
              <a:rPr lang="en-US" altLang="en-US" sz="2000" b="1" i="1">
                <a:solidFill>
                  <a:srgbClr val="000066"/>
                </a:solidFill>
              </a:rPr>
              <a:t>Hãy sắp xếp các nội dung sau cho đúng với trình tự từng bước vẽ sơ đồ lắp đặt mạch điện</a:t>
            </a:r>
            <a:r>
              <a:rPr lang="en-US" alt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00902 0.4111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400" y="2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-0.15191 0.2766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7500" y="1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0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30069 0.1444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49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-0.43403 0.5333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21600" y="2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 animBg="1" autoUpdateAnimBg="0"/>
      <p:bldP spid="14351" grpId="0" animBg="1" autoUpdateAnimBg="0"/>
      <p:bldP spid="14352" grpId="0" animBg="1" autoUpdateAnimBg="0"/>
      <p:bldP spid="14353" grpId="0" animBg="1" autoUpdateAnimBg="0"/>
      <p:bldP spid="14354" grpId="0" animBg="1" autoUpdateAnimBg="0"/>
      <p:bldP spid="14354" grpId="1" animBg="1" autoUpdateAnimBg="0"/>
      <p:bldP spid="14355" grpId="0" animBg="1" autoUpdateAnimBg="0"/>
      <p:bldP spid="14355" grpId="1" animBg="1" autoUpdateAnimBg="0"/>
      <p:bldP spid="14356" grpId="0" animBg="1" autoUpdateAnimBg="0"/>
      <p:bldP spid="14356" grpId="1" animBg="1" autoUpdateAnimBg="0"/>
      <p:bldP spid="14357" grpId="0" animBg="1" autoUpdateAnimBg="0"/>
      <p:bldP spid="14357" grpId="1" animBg="1" autoUpdateAnimBg="0"/>
      <p:bldP spid="14358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154</TotalTime>
  <Pages>0</Pages>
  <Words>1058</Words>
  <Characters>0</Characters>
  <Application>Microsoft Office PowerPoint</Application>
  <DocSecurity>0</DocSecurity>
  <PresentationFormat>On-screen Show (4:3)</PresentationFormat>
  <Lines>0</Lines>
  <Paragraphs>176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.TMC-Ong Do</vt:lpstr>
      <vt:lpstr>.VnHelvetInsH</vt:lpstr>
      <vt:lpstr>.VnTime</vt:lpstr>
      <vt:lpstr>Arial</vt:lpstr>
      <vt:lpstr>Times New Roman</vt:lpstr>
      <vt:lpstr>Default Design</vt:lpstr>
      <vt:lpstr>MÔN CÔNG NGHỆ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TDT jsc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Danh Hoang</dc:creator>
  <cp:lastModifiedBy>Tạ Thị Tuyết Sơn</cp:lastModifiedBy>
  <cp:revision>168</cp:revision>
  <cp:lastPrinted>1899-12-30T00:00:00Z</cp:lastPrinted>
  <dcterms:created xsi:type="dcterms:W3CDTF">2005-10-11T02:16:02Z</dcterms:created>
  <dcterms:modified xsi:type="dcterms:W3CDTF">2023-08-02T02:21:26Z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1033-8.1.0.3010</vt:lpwstr>
  </property>
</Properties>
</file>