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4" r:id="rId1"/>
    <p:sldMasterId id="2147483737" r:id="rId2"/>
  </p:sldMasterIdLst>
  <p:notesMasterIdLst>
    <p:notesMasterId r:id="rId20"/>
  </p:notesMasterIdLst>
  <p:sldIdLst>
    <p:sldId id="287" r:id="rId3"/>
    <p:sldId id="285" r:id="rId4"/>
    <p:sldId id="265" r:id="rId5"/>
    <p:sldId id="314" r:id="rId6"/>
    <p:sldId id="316" r:id="rId7"/>
    <p:sldId id="311" r:id="rId8"/>
    <p:sldId id="310" r:id="rId9"/>
    <p:sldId id="313" r:id="rId10"/>
    <p:sldId id="309" r:id="rId11"/>
    <p:sldId id="317" r:id="rId12"/>
    <p:sldId id="300" r:id="rId13"/>
    <p:sldId id="312" r:id="rId14"/>
    <p:sldId id="315" r:id="rId15"/>
    <p:sldId id="318" r:id="rId16"/>
    <p:sldId id="301" r:id="rId17"/>
    <p:sldId id="302" r:id="rId18"/>
    <p:sldId id="303" r:id="rId1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eknical" panose="020B7200000000000000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eknical" panose="020B7200000000000000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eknical" panose="020B7200000000000000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eknical" panose="020B7200000000000000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eknical" panose="020B7200000000000000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eknical" panose="020B7200000000000000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eknical" panose="020B7200000000000000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eknical" panose="020B7200000000000000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eknical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AB4"/>
    <a:srgbClr val="0000FF"/>
    <a:srgbClr val="2D2DC3"/>
    <a:srgbClr val="5252D8"/>
    <a:srgbClr val="6363BF"/>
    <a:srgbClr val="4C4CD6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4"/>
    <p:restoredTop sz="94660"/>
  </p:normalViewPr>
  <p:slideViewPr>
    <p:cSldViewPr showGuides="1">
      <p:cViewPr varScale="1">
        <p:scale>
          <a:sx n="81" d="100"/>
          <a:sy n="81" d="100"/>
        </p:scale>
        <p:origin x="1205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48CB42-8014-4BCF-BEB5-290D95BD6EF3}" type="doc">
      <dgm:prSet loTypeId="urn:microsoft.com/office/officeart/2005/8/layout/process1" loCatId="process" qsTypeId="urn:microsoft.com/office/officeart/2005/8/quickstyle/3d3" qsCatId="3D" csTypeId="urn:microsoft.com/office/officeart/2005/8/colors/colorful1" csCatId="colorful" phldr="1"/>
      <dgm:spPr/>
    </dgm:pt>
    <dgm:pt modelId="{99DD1E7F-C32E-49E1-9F12-D6F4E1B85329}">
      <dgm:prSet phldrT="[Text]"/>
      <dgm:spPr/>
      <dgm:t>
        <a:bodyPr/>
        <a:lstStyle/>
        <a:p>
          <a:endParaRPr lang="vi-VN"/>
        </a:p>
      </dgm:t>
    </dgm:pt>
    <dgm:pt modelId="{8DA8BFC5-28C0-4A67-95D2-212F12786120}" type="parTrans" cxnId="{B40EA5F0-A476-44D1-9882-9BFEE7486CDC}">
      <dgm:prSet/>
      <dgm:spPr/>
      <dgm:t>
        <a:bodyPr/>
        <a:lstStyle/>
        <a:p>
          <a:endParaRPr lang="vi-VN"/>
        </a:p>
      </dgm:t>
    </dgm:pt>
    <dgm:pt modelId="{8ACFED61-72F4-4C0C-B66F-AF4FC80D197E}" type="sibTrans" cxnId="{B40EA5F0-A476-44D1-9882-9BFEE7486CDC}">
      <dgm:prSet/>
      <dgm:spPr/>
      <dgm:t>
        <a:bodyPr/>
        <a:lstStyle/>
        <a:p>
          <a:endParaRPr lang="vi-VN"/>
        </a:p>
      </dgm:t>
    </dgm:pt>
    <dgm:pt modelId="{1AA3FD24-F2FC-4D2F-849A-A7950E3CADF8}">
      <dgm:prSet phldrT="[Text]"/>
      <dgm:spPr/>
      <dgm:t>
        <a:bodyPr/>
        <a:lstStyle/>
        <a:p>
          <a:endParaRPr lang="vi-VN"/>
        </a:p>
      </dgm:t>
    </dgm:pt>
    <dgm:pt modelId="{DF3AA772-53C9-4B42-B825-315BFACBF167}" type="parTrans" cxnId="{E80BB33B-38DC-4B15-8C10-CA28119960D8}">
      <dgm:prSet/>
      <dgm:spPr/>
      <dgm:t>
        <a:bodyPr/>
        <a:lstStyle/>
        <a:p>
          <a:endParaRPr lang="vi-VN"/>
        </a:p>
      </dgm:t>
    </dgm:pt>
    <dgm:pt modelId="{8BED06BB-AAFE-4434-9405-6AD0A6A4E973}" type="sibTrans" cxnId="{E80BB33B-38DC-4B15-8C10-CA28119960D8}">
      <dgm:prSet/>
      <dgm:spPr/>
      <dgm:t>
        <a:bodyPr/>
        <a:lstStyle/>
        <a:p>
          <a:endParaRPr lang="vi-VN"/>
        </a:p>
      </dgm:t>
    </dgm:pt>
    <dgm:pt modelId="{C53B5EBA-DD1E-442B-BBF8-4D928BE6C81F}">
      <dgm:prSet phldrT="[Text]"/>
      <dgm:spPr/>
      <dgm:t>
        <a:bodyPr/>
        <a:lstStyle/>
        <a:p>
          <a:endParaRPr lang="vi-VN"/>
        </a:p>
      </dgm:t>
    </dgm:pt>
    <dgm:pt modelId="{5462628A-4E08-4C93-A8F9-C14A8ECB2A18}" type="parTrans" cxnId="{ABE47F29-0060-4FC1-8597-0415A6E17C02}">
      <dgm:prSet/>
      <dgm:spPr/>
      <dgm:t>
        <a:bodyPr/>
        <a:lstStyle/>
        <a:p>
          <a:endParaRPr lang="vi-VN"/>
        </a:p>
      </dgm:t>
    </dgm:pt>
    <dgm:pt modelId="{A6E58B1A-CC4E-41AA-AFA4-FF2E5ED8ECA7}" type="sibTrans" cxnId="{ABE47F29-0060-4FC1-8597-0415A6E17C02}">
      <dgm:prSet/>
      <dgm:spPr/>
      <dgm:t>
        <a:bodyPr/>
        <a:lstStyle/>
        <a:p>
          <a:endParaRPr lang="vi-VN"/>
        </a:p>
      </dgm:t>
    </dgm:pt>
    <dgm:pt modelId="{A014798C-4915-4CA4-9A99-413C90C9E989}">
      <dgm:prSet/>
      <dgm:spPr/>
      <dgm:t>
        <a:bodyPr/>
        <a:lstStyle/>
        <a:p>
          <a:endParaRPr lang="vi-VN"/>
        </a:p>
      </dgm:t>
    </dgm:pt>
    <dgm:pt modelId="{54B18328-C9E4-4D1C-A050-4939DC5EC002}" type="parTrans" cxnId="{A765B88F-B5DB-4C79-9036-1441731FA639}">
      <dgm:prSet/>
      <dgm:spPr/>
      <dgm:t>
        <a:bodyPr/>
        <a:lstStyle/>
        <a:p>
          <a:endParaRPr lang="vi-VN"/>
        </a:p>
      </dgm:t>
    </dgm:pt>
    <dgm:pt modelId="{A910BAF0-E4AA-4078-905B-ACD7DA4FD3BC}" type="sibTrans" cxnId="{A765B88F-B5DB-4C79-9036-1441731FA639}">
      <dgm:prSet/>
      <dgm:spPr/>
      <dgm:t>
        <a:bodyPr/>
        <a:lstStyle/>
        <a:p>
          <a:endParaRPr lang="vi-VN"/>
        </a:p>
      </dgm:t>
    </dgm:pt>
    <dgm:pt modelId="{2C41801E-5EC3-458A-A78B-D5B8A30DBFE8}">
      <dgm:prSet/>
      <dgm:spPr/>
      <dgm:t>
        <a:bodyPr/>
        <a:lstStyle/>
        <a:p>
          <a:endParaRPr lang="vi-VN"/>
        </a:p>
      </dgm:t>
    </dgm:pt>
    <dgm:pt modelId="{63A46ABF-2887-4D13-9419-367042B7559F}" type="parTrans" cxnId="{79E43B91-839F-420A-882B-F242E492EA60}">
      <dgm:prSet/>
      <dgm:spPr/>
      <dgm:t>
        <a:bodyPr/>
        <a:lstStyle/>
        <a:p>
          <a:endParaRPr lang="vi-VN"/>
        </a:p>
      </dgm:t>
    </dgm:pt>
    <dgm:pt modelId="{3F5CE2EE-277F-4709-BA19-7812B7FBE61A}" type="sibTrans" cxnId="{79E43B91-839F-420A-882B-F242E492EA60}">
      <dgm:prSet/>
      <dgm:spPr/>
      <dgm:t>
        <a:bodyPr/>
        <a:lstStyle/>
        <a:p>
          <a:endParaRPr lang="vi-VN"/>
        </a:p>
      </dgm:t>
    </dgm:pt>
    <dgm:pt modelId="{346FD1F6-EC7C-4915-BD33-EC52F1165790}" type="pres">
      <dgm:prSet presAssocID="{4D48CB42-8014-4BCF-BEB5-290D95BD6EF3}" presName="Name0" presStyleCnt="0">
        <dgm:presLayoutVars>
          <dgm:dir/>
          <dgm:resizeHandles val="exact"/>
        </dgm:presLayoutVars>
      </dgm:prSet>
      <dgm:spPr/>
    </dgm:pt>
    <dgm:pt modelId="{D3AC1889-CD7A-4BE0-9C9A-DA574B32B854}" type="pres">
      <dgm:prSet presAssocID="{99DD1E7F-C32E-49E1-9F12-D6F4E1B85329}" presName="node" presStyleLbl="node1" presStyleIdx="0" presStyleCnt="5">
        <dgm:presLayoutVars>
          <dgm:bulletEnabled val="1"/>
        </dgm:presLayoutVars>
      </dgm:prSet>
      <dgm:spPr/>
    </dgm:pt>
    <dgm:pt modelId="{E83E6091-DF29-4CE0-B824-D65871190D0B}" type="pres">
      <dgm:prSet presAssocID="{8ACFED61-72F4-4C0C-B66F-AF4FC80D197E}" presName="sibTrans" presStyleLbl="sibTrans2D1" presStyleIdx="0" presStyleCnt="4"/>
      <dgm:spPr/>
    </dgm:pt>
    <dgm:pt modelId="{F1ED0356-D791-470E-9747-3B10713FE1E5}" type="pres">
      <dgm:prSet presAssocID="{8ACFED61-72F4-4C0C-B66F-AF4FC80D197E}" presName="connectorText" presStyleLbl="sibTrans2D1" presStyleIdx="0" presStyleCnt="4"/>
      <dgm:spPr/>
    </dgm:pt>
    <dgm:pt modelId="{FFE7F9B3-3A13-4293-9787-D8D737159ECA}" type="pres">
      <dgm:prSet presAssocID="{1AA3FD24-F2FC-4D2F-849A-A7950E3CADF8}" presName="node" presStyleLbl="node1" presStyleIdx="1" presStyleCnt="5">
        <dgm:presLayoutVars>
          <dgm:bulletEnabled val="1"/>
        </dgm:presLayoutVars>
      </dgm:prSet>
      <dgm:spPr/>
    </dgm:pt>
    <dgm:pt modelId="{3FC620E9-ABCF-4263-BA3D-FA7480A09BDD}" type="pres">
      <dgm:prSet presAssocID="{8BED06BB-AAFE-4434-9405-6AD0A6A4E973}" presName="sibTrans" presStyleLbl="sibTrans2D1" presStyleIdx="1" presStyleCnt="4"/>
      <dgm:spPr/>
    </dgm:pt>
    <dgm:pt modelId="{07F30E97-B33B-4B4D-82F1-ED0CECB2CB86}" type="pres">
      <dgm:prSet presAssocID="{8BED06BB-AAFE-4434-9405-6AD0A6A4E973}" presName="connectorText" presStyleLbl="sibTrans2D1" presStyleIdx="1" presStyleCnt="4"/>
      <dgm:spPr/>
    </dgm:pt>
    <dgm:pt modelId="{FC320752-447A-450A-ABA1-D440C1B865FA}" type="pres">
      <dgm:prSet presAssocID="{C53B5EBA-DD1E-442B-BBF8-4D928BE6C81F}" presName="node" presStyleLbl="node1" presStyleIdx="2" presStyleCnt="5">
        <dgm:presLayoutVars>
          <dgm:bulletEnabled val="1"/>
        </dgm:presLayoutVars>
      </dgm:prSet>
      <dgm:spPr/>
    </dgm:pt>
    <dgm:pt modelId="{FCE72522-0530-496E-B6B1-1A5DF7CE0974}" type="pres">
      <dgm:prSet presAssocID="{A6E58B1A-CC4E-41AA-AFA4-FF2E5ED8ECA7}" presName="sibTrans" presStyleLbl="sibTrans2D1" presStyleIdx="2" presStyleCnt="4"/>
      <dgm:spPr/>
    </dgm:pt>
    <dgm:pt modelId="{5933D2FC-C7C0-4838-A15B-62C9DDDC3AB5}" type="pres">
      <dgm:prSet presAssocID="{A6E58B1A-CC4E-41AA-AFA4-FF2E5ED8ECA7}" presName="connectorText" presStyleLbl="sibTrans2D1" presStyleIdx="2" presStyleCnt="4"/>
      <dgm:spPr/>
    </dgm:pt>
    <dgm:pt modelId="{57167A47-CF67-4610-8F61-A6BC99723AAB}" type="pres">
      <dgm:prSet presAssocID="{2C41801E-5EC3-458A-A78B-D5B8A30DBFE8}" presName="node" presStyleLbl="node1" presStyleIdx="3" presStyleCnt="5">
        <dgm:presLayoutVars>
          <dgm:bulletEnabled val="1"/>
        </dgm:presLayoutVars>
      </dgm:prSet>
      <dgm:spPr/>
    </dgm:pt>
    <dgm:pt modelId="{6ECB48AA-F675-40A1-BEAE-B584BD2635EA}" type="pres">
      <dgm:prSet presAssocID="{3F5CE2EE-277F-4709-BA19-7812B7FBE61A}" presName="sibTrans" presStyleLbl="sibTrans2D1" presStyleIdx="3" presStyleCnt="4"/>
      <dgm:spPr/>
    </dgm:pt>
    <dgm:pt modelId="{D84DD4B9-EF67-436B-9186-03B15522EC79}" type="pres">
      <dgm:prSet presAssocID="{3F5CE2EE-277F-4709-BA19-7812B7FBE61A}" presName="connectorText" presStyleLbl="sibTrans2D1" presStyleIdx="3" presStyleCnt="4"/>
      <dgm:spPr/>
    </dgm:pt>
    <dgm:pt modelId="{EEC2CE9A-6E55-4583-92D2-D6DEE92AC0E9}" type="pres">
      <dgm:prSet presAssocID="{A014798C-4915-4CA4-9A99-413C90C9E989}" presName="node" presStyleLbl="node1" presStyleIdx="4" presStyleCnt="5">
        <dgm:presLayoutVars>
          <dgm:bulletEnabled val="1"/>
        </dgm:presLayoutVars>
      </dgm:prSet>
      <dgm:spPr/>
    </dgm:pt>
  </dgm:ptLst>
  <dgm:cxnLst>
    <dgm:cxn modelId="{09A4E50A-B08F-4630-AF0D-6C71F97CDA45}" type="presOf" srcId="{1AA3FD24-F2FC-4D2F-849A-A7950E3CADF8}" destId="{FFE7F9B3-3A13-4293-9787-D8D737159ECA}" srcOrd="0" destOrd="0" presId="urn:microsoft.com/office/officeart/2005/8/layout/process1"/>
    <dgm:cxn modelId="{ABE47F29-0060-4FC1-8597-0415A6E17C02}" srcId="{4D48CB42-8014-4BCF-BEB5-290D95BD6EF3}" destId="{C53B5EBA-DD1E-442B-BBF8-4D928BE6C81F}" srcOrd="2" destOrd="0" parTransId="{5462628A-4E08-4C93-A8F9-C14A8ECB2A18}" sibTransId="{A6E58B1A-CC4E-41AA-AFA4-FF2E5ED8ECA7}"/>
    <dgm:cxn modelId="{E80BB33B-38DC-4B15-8C10-CA28119960D8}" srcId="{4D48CB42-8014-4BCF-BEB5-290D95BD6EF3}" destId="{1AA3FD24-F2FC-4D2F-849A-A7950E3CADF8}" srcOrd="1" destOrd="0" parTransId="{DF3AA772-53C9-4B42-B825-315BFACBF167}" sibTransId="{8BED06BB-AAFE-4434-9405-6AD0A6A4E973}"/>
    <dgm:cxn modelId="{5D8A305F-819F-444C-B84A-A1DEFB74E2B1}" type="presOf" srcId="{A6E58B1A-CC4E-41AA-AFA4-FF2E5ED8ECA7}" destId="{5933D2FC-C7C0-4838-A15B-62C9DDDC3AB5}" srcOrd="1" destOrd="0" presId="urn:microsoft.com/office/officeart/2005/8/layout/process1"/>
    <dgm:cxn modelId="{6213DD4A-8C56-4597-A984-FB832B66B1AF}" type="presOf" srcId="{3F5CE2EE-277F-4709-BA19-7812B7FBE61A}" destId="{D84DD4B9-EF67-436B-9186-03B15522EC79}" srcOrd="1" destOrd="0" presId="urn:microsoft.com/office/officeart/2005/8/layout/process1"/>
    <dgm:cxn modelId="{2149534C-24A6-4711-B2C9-5632D17DCD17}" type="presOf" srcId="{3F5CE2EE-277F-4709-BA19-7812B7FBE61A}" destId="{6ECB48AA-F675-40A1-BEAE-B584BD2635EA}" srcOrd="0" destOrd="0" presId="urn:microsoft.com/office/officeart/2005/8/layout/process1"/>
    <dgm:cxn modelId="{13A5634F-93AC-4C20-96D9-46FA4B304D3A}" type="presOf" srcId="{8ACFED61-72F4-4C0C-B66F-AF4FC80D197E}" destId="{E83E6091-DF29-4CE0-B824-D65871190D0B}" srcOrd="0" destOrd="0" presId="urn:microsoft.com/office/officeart/2005/8/layout/process1"/>
    <dgm:cxn modelId="{6F7AFE4F-8A37-4A17-A51B-89C55A3C1450}" type="presOf" srcId="{8BED06BB-AAFE-4434-9405-6AD0A6A4E973}" destId="{3FC620E9-ABCF-4263-BA3D-FA7480A09BDD}" srcOrd="0" destOrd="0" presId="urn:microsoft.com/office/officeart/2005/8/layout/process1"/>
    <dgm:cxn modelId="{A765B88F-B5DB-4C79-9036-1441731FA639}" srcId="{4D48CB42-8014-4BCF-BEB5-290D95BD6EF3}" destId="{A014798C-4915-4CA4-9A99-413C90C9E989}" srcOrd="4" destOrd="0" parTransId="{54B18328-C9E4-4D1C-A050-4939DC5EC002}" sibTransId="{A910BAF0-E4AA-4078-905B-ACD7DA4FD3BC}"/>
    <dgm:cxn modelId="{79E43B91-839F-420A-882B-F242E492EA60}" srcId="{4D48CB42-8014-4BCF-BEB5-290D95BD6EF3}" destId="{2C41801E-5EC3-458A-A78B-D5B8A30DBFE8}" srcOrd="3" destOrd="0" parTransId="{63A46ABF-2887-4D13-9419-367042B7559F}" sibTransId="{3F5CE2EE-277F-4709-BA19-7812B7FBE61A}"/>
    <dgm:cxn modelId="{C9AF5491-784B-4241-8FEA-A4A3CE881E45}" type="presOf" srcId="{A6E58B1A-CC4E-41AA-AFA4-FF2E5ED8ECA7}" destId="{FCE72522-0530-496E-B6B1-1A5DF7CE0974}" srcOrd="0" destOrd="0" presId="urn:microsoft.com/office/officeart/2005/8/layout/process1"/>
    <dgm:cxn modelId="{7E917899-A9EB-48F8-A3B9-5B06404E9029}" type="presOf" srcId="{8ACFED61-72F4-4C0C-B66F-AF4FC80D197E}" destId="{F1ED0356-D791-470E-9747-3B10713FE1E5}" srcOrd="1" destOrd="0" presId="urn:microsoft.com/office/officeart/2005/8/layout/process1"/>
    <dgm:cxn modelId="{01BB1B9C-C651-43B2-8210-1976AD8AF114}" type="presOf" srcId="{4D48CB42-8014-4BCF-BEB5-290D95BD6EF3}" destId="{346FD1F6-EC7C-4915-BD33-EC52F1165790}" srcOrd="0" destOrd="0" presId="urn:microsoft.com/office/officeart/2005/8/layout/process1"/>
    <dgm:cxn modelId="{995072A4-ACB4-4809-8226-2C677CD04BFF}" type="presOf" srcId="{2C41801E-5EC3-458A-A78B-D5B8A30DBFE8}" destId="{57167A47-CF67-4610-8F61-A6BC99723AAB}" srcOrd="0" destOrd="0" presId="urn:microsoft.com/office/officeart/2005/8/layout/process1"/>
    <dgm:cxn modelId="{94BAA9A5-2C8A-43A6-8126-0D9C0DBF6073}" type="presOf" srcId="{99DD1E7F-C32E-49E1-9F12-D6F4E1B85329}" destId="{D3AC1889-CD7A-4BE0-9C9A-DA574B32B854}" srcOrd="0" destOrd="0" presId="urn:microsoft.com/office/officeart/2005/8/layout/process1"/>
    <dgm:cxn modelId="{91494EE1-6C51-497D-BD68-60EEE8349696}" type="presOf" srcId="{8BED06BB-AAFE-4434-9405-6AD0A6A4E973}" destId="{07F30E97-B33B-4B4D-82F1-ED0CECB2CB86}" srcOrd="1" destOrd="0" presId="urn:microsoft.com/office/officeart/2005/8/layout/process1"/>
    <dgm:cxn modelId="{B135A2EA-AD13-463A-B079-4D909E9C18C8}" type="presOf" srcId="{A014798C-4915-4CA4-9A99-413C90C9E989}" destId="{EEC2CE9A-6E55-4583-92D2-D6DEE92AC0E9}" srcOrd="0" destOrd="0" presId="urn:microsoft.com/office/officeart/2005/8/layout/process1"/>
    <dgm:cxn modelId="{B40EA5F0-A476-44D1-9882-9BFEE7486CDC}" srcId="{4D48CB42-8014-4BCF-BEB5-290D95BD6EF3}" destId="{99DD1E7F-C32E-49E1-9F12-D6F4E1B85329}" srcOrd="0" destOrd="0" parTransId="{8DA8BFC5-28C0-4A67-95D2-212F12786120}" sibTransId="{8ACFED61-72F4-4C0C-B66F-AF4FC80D197E}"/>
    <dgm:cxn modelId="{3CBB7AF7-A102-4E12-8A06-1520BD2B1CDE}" type="presOf" srcId="{C53B5EBA-DD1E-442B-BBF8-4D928BE6C81F}" destId="{FC320752-447A-450A-ABA1-D440C1B865FA}" srcOrd="0" destOrd="0" presId="urn:microsoft.com/office/officeart/2005/8/layout/process1"/>
    <dgm:cxn modelId="{D2D3B1A3-5A4F-41D3-B6B4-65D0DAB2C3EC}" type="presParOf" srcId="{346FD1F6-EC7C-4915-BD33-EC52F1165790}" destId="{D3AC1889-CD7A-4BE0-9C9A-DA574B32B854}" srcOrd="0" destOrd="0" presId="urn:microsoft.com/office/officeart/2005/8/layout/process1"/>
    <dgm:cxn modelId="{DB34EFC9-327B-4994-B918-5281A22A6CFB}" type="presParOf" srcId="{346FD1F6-EC7C-4915-BD33-EC52F1165790}" destId="{E83E6091-DF29-4CE0-B824-D65871190D0B}" srcOrd="1" destOrd="0" presId="urn:microsoft.com/office/officeart/2005/8/layout/process1"/>
    <dgm:cxn modelId="{59704958-033D-4B3F-B0B8-67FF2F3C2C78}" type="presParOf" srcId="{E83E6091-DF29-4CE0-B824-D65871190D0B}" destId="{F1ED0356-D791-470E-9747-3B10713FE1E5}" srcOrd="0" destOrd="0" presId="urn:microsoft.com/office/officeart/2005/8/layout/process1"/>
    <dgm:cxn modelId="{A7636FC3-C196-4F56-89E7-1157F2CC0FB4}" type="presParOf" srcId="{346FD1F6-EC7C-4915-BD33-EC52F1165790}" destId="{FFE7F9B3-3A13-4293-9787-D8D737159ECA}" srcOrd="2" destOrd="0" presId="urn:microsoft.com/office/officeart/2005/8/layout/process1"/>
    <dgm:cxn modelId="{CCD20768-2048-44B7-977B-163305C8D98C}" type="presParOf" srcId="{346FD1F6-EC7C-4915-BD33-EC52F1165790}" destId="{3FC620E9-ABCF-4263-BA3D-FA7480A09BDD}" srcOrd="3" destOrd="0" presId="urn:microsoft.com/office/officeart/2005/8/layout/process1"/>
    <dgm:cxn modelId="{CDB99B71-5802-440C-A20B-931B1470C34E}" type="presParOf" srcId="{3FC620E9-ABCF-4263-BA3D-FA7480A09BDD}" destId="{07F30E97-B33B-4B4D-82F1-ED0CECB2CB86}" srcOrd="0" destOrd="0" presId="urn:microsoft.com/office/officeart/2005/8/layout/process1"/>
    <dgm:cxn modelId="{02BE7DFC-9A60-4D79-AA6F-855E249BAD2E}" type="presParOf" srcId="{346FD1F6-EC7C-4915-BD33-EC52F1165790}" destId="{FC320752-447A-450A-ABA1-D440C1B865FA}" srcOrd="4" destOrd="0" presId="urn:microsoft.com/office/officeart/2005/8/layout/process1"/>
    <dgm:cxn modelId="{BD20A432-2FF2-4A4F-9FB9-C8860E7019C1}" type="presParOf" srcId="{346FD1F6-EC7C-4915-BD33-EC52F1165790}" destId="{FCE72522-0530-496E-B6B1-1A5DF7CE0974}" srcOrd="5" destOrd="0" presId="urn:microsoft.com/office/officeart/2005/8/layout/process1"/>
    <dgm:cxn modelId="{8D25E596-7140-4FA9-A36F-27ADE686BDEC}" type="presParOf" srcId="{FCE72522-0530-496E-B6B1-1A5DF7CE0974}" destId="{5933D2FC-C7C0-4838-A15B-62C9DDDC3AB5}" srcOrd="0" destOrd="0" presId="urn:microsoft.com/office/officeart/2005/8/layout/process1"/>
    <dgm:cxn modelId="{A75B6996-48DB-420E-9456-443E3248C8F9}" type="presParOf" srcId="{346FD1F6-EC7C-4915-BD33-EC52F1165790}" destId="{57167A47-CF67-4610-8F61-A6BC99723AAB}" srcOrd="6" destOrd="0" presId="urn:microsoft.com/office/officeart/2005/8/layout/process1"/>
    <dgm:cxn modelId="{1FA1912E-B434-4462-B208-312490613DC6}" type="presParOf" srcId="{346FD1F6-EC7C-4915-BD33-EC52F1165790}" destId="{6ECB48AA-F675-40A1-BEAE-B584BD2635EA}" srcOrd="7" destOrd="0" presId="urn:microsoft.com/office/officeart/2005/8/layout/process1"/>
    <dgm:cxn modelId="{D2E9B777-68BB-425B-BC3E-51A7F200B42C}" type="presParOf" srcId="{6ECB48AA-F675-40A1-BEAE-B584BD2635EA}" destId="{D84DD4B9-EF67-436B-9186-03B15522EC79}" srcOrd="0" destOrd="0" presId="urn:microsoft.com/office/officeart/2005/8/layout/process1"/>
    <dgm:cxn modelId="{87A72DB1-CD96-4F4B-A566-7ADE70A8BC53}" type="presParOf" srcId="{346FD1F6-EC7C-4915-BD33-EC52F1165790}" destId="{EEC2CE9A-6E55-4583-92D2-D6DEE92AC0E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48CB42-8014-4BCF-BEB5-290D95BD6EF3}" type="doc">
      <dgm:prSet loTypeId="urn:microsoft.com/office/officeart/2005/8/layout/process1" loCatId="process" qsTypeId="urn:microsoft.com/office/officeart/2005/8/quickstyle/3d3" qsCatId="3D" csTypeId="urn:microsoft.com/office/officeart/2005/8/colors/colorful1" csCatId="colorful" phldr="1"/>
      <dgm:spPr/>
    </dgm:pt>
    <dgm:pt modelId="{99DD1E7F-C32E-49E1-9F12-D6F4E1B85329}">
      <dgm:prSet phldrT="[Text]" custT="1"/>
      <dgm:spPr/>
      <dgm:t>
        <a:bodyPr/>
        <a:lstStyle/>
        <a:p>
          <a:r>
            <a:rPr lang="en-US" sz="2400" b="1">
              <a:latin typeface="Times New Roman" panose="02020603050405020304" pitchFamily="18" charset="0"/>
              <a:cs typeface="Times New Roman" panose="02020603050405020304" pitchFamily="18" charset="0"/>
            </a:rPr>
            <a:t>Vạch dấu</a:t>
          </a:r>
          <a:endParaRPr lang="vi-VN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A8BFC5-28C0-4A67-95D2-212F12786120}" type="parTrans" cxnId="{B40EA5F0-A476-44D1-9882-9BFEE7486CDC}">
      <dgm:prSet/>
      <dgm:spPr/>
      <dgm:t>
        <a:bodyPr/>
        <a:lstStyle/>
        <a:p>
          <a:endParaRPr lang="vi-VN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CFED61-72F4-4C0C-B66F-AF4FC80D197E}" type="sibTrans" cxnId="{B40EA5F0-A476-44D1-9882-9BFEE7486CDC}">
      <dgm:prSet custT="1"/>
      <dgm:spPr/>
      <dgm:t>
        <a:bodyPr/>
        <a:lstStyle/>
        <a:p>
          <a:endParaRPr lang="vi-VN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A3FD24-F2FC-4D2F-849A-A7950E3CADF8}">
      <dgm:prSet phldrT="[Text]" custT="1"/>
      <dgm:spPr/>
      <dgm:t>
        <a:bodyPr/>
        <a:lstStyle/>
        <a:p>
          <a:r>
            <a:rPr lang="en-US" sz="2400" b="1">
              <a:latin typeface="Times New Roman" panose="02020603050405020304" pitchFamily="18" charset="0"/>
              <a:cs typeface="Times New Roman" panose="02020603050405020304" pitchFamily="18" charset="0"/>
            </a:rPr>
            <a:t>Khoan lỗ</a:t>
          </a:r>
          <a:endParaRPr lang="vi-VN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3AA772-53C9-4B42-B825-315BFACBF167}" type="parTrans" cxnId="{E80BB33B-38DC-4B15-8C10-CA28119960D8}">
      <dgm:prSet/>
      <dgm:spPr/>
      <dgm:t>
        <a:bodyPr/>
        <a:lstStyle/>
        <a:p>
          <a:endParaRPr lang="vi-VN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ED06BB-AAFE-4434-9405-6AD0A6A4E973}" type="sibTrans" cxnId="{E80BB33B-38DC-4B15-8C10-CA28119960D8}">
      <dgm:prSet custT="1"/>
      <dgm:spPr/>
      <dgm:t>
        <a:bodyPr/>
        <a:lstStyle/>
        <a:p>
          <a:endParaRPr lang="vi-VN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3B5EBA-DD1E-442B-BBF8-4D928BE6C81F}">
      <dgm:prSet phldrT="[Text]" custT="1"/>
      <dgm:spPr/>
      <dgm:t>
        <a:bodyPr/>
        <a:lstStyle/>
        <a:p>
          <a:r>
            <a:rPr lang="en-US" sz="2400" b="1">
              <a:latin typeface="Times New Roman" panose="02020603050405020304" pitchFamily="18" charset="0"/>
              <a:cs typeface="Times New Roman" panose="02020603050405020304" pitchFamily="18" charset="0"/>
            </a:rPr>
            <a:t>Lắp TBĐ của BĐ</a:t>
          </a:r>
          <a:endParaRPr lang="vi-VN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2628A-4E08-4C93-A8F9-C14A8ECB2A18}" type="parTrans" cxnId="{ABE47F29-0060-4FC1-8597-0415A6E17C02}">
      <dgm:prSet/>
      <dgm:spPr/>
      <dgm:t>
        <a:bodyPr/>
        <a:lstStyle/>
        <a:p>
          <a:endParaRPr lang="vi-VN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58B1A-CC4E-41AA-AFA4-FF2E5ED8ECA7}" type="sibTrans" cxnId="{ABE47F29-0060-4FC1-8597-0415A6E17C02}">
      <dgm:prSet custT="1"/>
      <dgm:spPr/>
      <dgm:t>
        <a:bodyPr/>
        <a:lstStyle/>
        <a:p>
          <a:endParaRPr lang="vi-VN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14798C-4915-4CA4-9A99-413C90C9E989}">
      <dgm:prSet custT="1"/>
      <dgm:spPr/>
      <dgm:t>
        <a:bodyPr/>
        <a:lstStyle/>
        <a:p>
          <a:r>
            <a:rPr lang="en-US" sz="2400" b="1">
              <a:latin typeface="Times New Roman" panose="02020603050405020304" pitchFamily="18" charset="0"/>
              <a:cs typeface="Times New Roman" panose="02020603050405020304" pitchFamily="18" charset="0"/>
            </a:rPr>
            <a:t>Kiểm tra</a:t>
          </a:r>
          <a:endParaRPr lang="vi-VN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B18328-C9E4-4D1C-A050-4939DC5EC002}" type="parTrans" cxnId="{A765B88F-B5DB-4C79-9036-1441731FA639}">
      <dgm:prSet/>
      <dgm:spPr/>
      <dgm:t>
        <a:bodyPr/>
        <a:lstStyle/>
        <a:p>
          <a:endParaRPr lang="vi-VN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10BAF0-E4AA-4078-905B-ACD7DA4FD3BC}" type="sibTrans" cxnId="{A765B88F-B5DB-4C79-9036-1441731FA639}">
      <dgm:prSet/>
      <dgm:spPr/>
      <dgm:t>
        <a:bodyPr/>
        <a:lstStyle/>
        <a:p>
          <a:endParaRPr lang="vi-VN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41801E-5EC3-458A-A78B-D5B8A30DBFE8}">
      <dgm:prSet custT="1"/>
      <dgm:spPr/>
      <dgm:t>
        <a:bodyPr/>
        <a:lstStyle/>
        <a:p>
          <a:r>
            <a:rPr lang="en-US" sz="2400" b="1">
              <a:latin typeface="Times New Roman" panose="02020603050405020304" pitchFamily="18" charset="0"/>
              <a:cs typeface="Times New Roman" panose="02020603050405020304" pitchFamily="18" charset="0"/>
            </a:rPr>
            <a:t>Nối dây mạch điện</a:t>
          </a:r>
          <a:endParaRPr lang="vi-VN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A46ABF-2887-4D13-9419-367042B7559F}" type="parTrans" cxnId="{79E43B91-839F-420A-882B-F242E492EA60}">
      <dgm:prSet/>
      <dgm:spPr/>
      <dgm:t>
        <a:bodyPr/>
        <a:lstStyle/>
        <a:p>
          <a:endParaRPr lang="vi-VN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5CE2EE-277F-4709-BA19-7812B7FBE61A}" type="sibTrans" cxnId="{79E43B91-839F-420A-882B-F242E492EA60}">
      <dgm:prSet custT="1"/>
      <dgm:spPr/>
      <dgm:t>
        <a:bodyPr/>
        <a:lstStyle/>
        <a:p>
          <a:endParaRPr lang="vi-VN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6FD1F6-EC7C-4915-BD33-EC52F1165790}" type="pres">
      <dgm:prSet presAssocID="{4D48CB42-8014-4BCF-BEB5-290D95BD6EF3}" presName="Name0" presStyleCnt="0">
        <dgm:presLayoutVars>
          <dgm:dir/>
          <dgm:resizeHandles val="exact"/>
        </dgm:presLayoutVars>
      </dgm:prSet>
      <dgm:spPr/>
    </dgm:pt>
    <dgm:pt modelId="{D3AC1889-CD7A-4BE0-9C9A-DA574B32B854}" type="pres">
      <dgm:prSet presAssocID="{99DD1E7F-C32E-49E1-9F12-D6F4E1B85329}" presName="node" presStyleLbl="node1" presStyleIdx="0" presStyleCnt="5">
        <dgm:presLayoutVars>
          <dgm:bulletEnabled val="1"/>
        </dgm:presLayoutVars>
      </dgm:prSet>
      <dgm:spPr/>
    </dgm:pt>
    <dgm:pt modelId="{E83E6091-DF29-4CE0-B824-D65871190D0B}" type="pres">
      <dgm:prSet presAssocID="{8ACFED61-72F4-4C0C-B66F-AF4FC80D197E}" presName="sibTrans" presStyleLbl="sibTrans2D1" presStyleIdx="0" presStyleCnt="4"/>
      <dgm:spPr/>
    </dgm:pt>
    <dgm:pt modelId="{F1ED0356-D791-470E-9747-3B10713FE1E5}" type="pres">
      <dgm:prSet presAssocID="{8ACFED61-72F4-4C0C-B66F-AF4FC80D197E}" presName="connectorText" presStyleLbl="sibTrans2D1" presStyleIdx="0" presStyleCnt="4"/>
      <dgm:spPr/>
    </dgm:pt>
    <dgm:pt modelId="{FFE7F9B3-3A13-4293-9787-D8D737159ECA}" type="pres">
      <dgm:prSet presAssocID="{1AA3FD24-F2FC-4D2F-849A-A7950E3CADF8}" presName="node" presStyleLbl="node1" presStyleIdx="1" presStyleCnt="5">
        <dgm:presLayoutVars>
          <dgm:bulletEnabled val="1"/>
        </dgm:presLayoutVars>
      </dgm:prSet>
      <dgm:spPr/>
    </dgm:pt>
    <dgm:pt modelId="{3FC620E9-ABCF-4263-BA3D-FA7480A09BDD}" type="pres">
      <dgm:prSet presAssocID="{8BED06BB-AAFE-4434-9405-6AD0A6A4E973}" presName="sibTrans" presStyleLbl="sibTrans2D1" presStyleIdx="1" presStyleCnt="4"/>
      <dgm:spPr/>
    </dgm:pt>
    <dgm:pt modelId="{07F30E97-B33B-4B4D-82F1-ED0CECB2CB86}" type="pres">
      <dgm:prSet presAssocID="{8BED06BB-AAFE-4434-9405-6AD0A6A4E973}" presName="connectorText" presStyleLbl="sibTrans2D1" presStyleIdx="1" presStyleCnt="4"/>
      <dgm:spPr/>
    </dgm:pt>
    <dgm:pt modelId="{FC320752-447A-450A-ABA1-D440C1B865FA}" type="pres">
      <dgm:prSet presAssocID="{C53B5EBA-DD1E-442B-BBF8-4D928BE6C81F}" presName="node" presStyleLbl="node1" presStyleIdx="2" presStyleCnt="5">
        <dgm:presLayoutVars>
          <dgm:bulletEnabled val="1"/>
        </dgm:presLayoutVars>
      </dgm:prSet>
      <dgm:spPr/>
    </dgm:pt>
    <dgm:pt modelId="{FCE72522-0530-496E-B6B1-1A5DF7CE0974}" type="pres">
      <dgm:prSet presAssocID="{A6E58B1A-CC4E-41AA-AFA4-FF2E5ED8ECA7}" presName="sibTrans" presStyleLbl="sibTrans2D1" presStyleIdx="2" presStyleCnt="4"/>
      <dgm:spPr/>
    </dgm:pt>
    <dgm:pt modelId="{5933D2FC-C7C0-4838-A15B-62C9DDDC3AB5}" type="pres">
      <dgm:prSet presAssocID="{A6E58B1A-CC4E-41AA-AFA4-FF2E5ED8ECA7}" presName="connectorText" presStyleLbl="sibTrans2D1" presStyleIdx="2" presStyleCnt="4"/>
      <dgm:spPr/>
    </dgm:pt>
    <dgm:pt modelId="{57167A47-CF67-4610-8F61-A6BC99723AAB}" type="pres">
      <dgm:prSet presAssocID="{2C41801E-5EC3-458A-A78B-D5B8A30DBFE8}" presName="node" presStyleLbl="node1" presStyleIdx="3" presStyleCnt="5">
        <dgm:presLayoutVars>
          <dgm:bulletEnabled val="1"/>
        </dgm:presLayoutVars>
      </dgm:prSet>
      <dgm:spPr/>
    </dgm:pt>
    <dgm:pt modelId="{6ECB48AA-F675-40A1-BEAE-B584BD2635EA}" type="pres">
      <dgm:prSet presAssocID="{3F5CE2EE-277F-4709-BA19-7812B7FBE61A}" presName="sibTrans" presStyleLbl="sibTrans2D1" presStyleIdx="3" presStyleCnt="4"/>
      <dgm:spPr/>
    </dgm:pt>
    <dgm:pt modelId="{D84DD4B9-EF67-436B-9186-03B15522EC79}" type="pres">
      <dgm:prSet presAssocID="{3F5CE2EE-277F-4709-BA19-7812B7FBE61A}" presName="connectorText" presStyleLbl="sibTrans2D1" presStyleIdx="3" presStyleCnt="4"/>
      <dgm:spPr/>
    </dgm:pt>
    <dgm:pt modelId="{EEC2CE9A-6E55-4583-92D2-D6DEE92AC0E9}" type="pres">
      <dgm:prSet presAssocID="{A014798C-4915-4CA4-9A99-413C90C9E989}" presName="node" presStyleLbl="node1" presStyleIdx="4" presStyleCnt="5">
        <dgm:presLayoutVars>
          <dgm:bulletEnabled val="1"/>
        </dgm:presLayoutVars>
      </dgm:prSet>
      <dgm:spPr/>
    </dgm:pt>
  </dgm:ptLst>
  <dgm:cxnLst>
    <dgm:cxn modelId="{09A4E50A-B08F-4630-AF0D-6C71F97CDA45}" type="presOf" srcId="{1AA3FD24-F2FC-4D2F-849A-A7950E3CADF8}" destId="{FFE7F9B3-3A13-4293-9787-D8D737159ECA}" srcOrd="0" destOrd="0" presId="urn:microsoft.com/office/officeart/2005/8/layout/process1"/>
    <dgm:cxn modelId="{ABE47F29-0060-4FC1-8597-0415A6E17C02}" srcId="{4D48CB42-8014-4BCF-BEB5-290D95BD6EF3}" destId="{C53B5EBA-DD1E-442B-BBF8-4D928BE6C81F}" srcOrd="2" destOrd="0" parTransId="{5462628A-4E08-4C93-A8F9-C14A8ECB2A18}" sibTransId="{A6E58B1A-CC4E-41AA-AFA4-FF2E5ED8ECA7}"/>
    <dgm:cxn modelId="{E80BB33B-38DC-4B15-8C10-CA28119960D8}" srcId="{4D48CB42-8014-4BCF-BEB5-290D95BD6EF3}" destId="{1AA3FD24-F2FC-4D2F-849A-A7950E3CADF8}" srcOrd="1" destOrd="0" parTransId="{DF3AA772-53C9-4B42-B825-315BFACBF167}" sibTransId="{8BED06BB-AAFE-4434-9405-6AD0A6A4E973}"/>
    <dgm:cxn modelId="{5D8A305F-819F-444C-B84A-A1DEFB74E2B1}" type="presOf" srcId="{A6E58B1A-CC4E-41AA-AFA4-FF2E5ED8ECA7}" destId="{5933D2FC-C7C0-4838-A15B-62C9DDDC3AB5}" srcOrd="1" destOrd="0" presId="urn:microsoft.com/office/officeart/2005/8/layout/process1"/>
    <dgm:cxn modelId="{6213DD4A-8C56-4597-A984-FB832B66B1AF}" type="presOf" srcId="{3F5CE2EE-277F-4709-BA19-7812B7FBE61A}" destId="{D84DD4B9-EF67-436B-9186-03B15522EC79}" srcOrd="1" destOrd="0" presId="urn:microsoft.com/office/officeart/2005/8/layout/process1"/>
    <dgm:cxn modelId="{2149534C-24A6-4711-B2C9-5632D17DCD17}" type="presOf" srcId="{3F5CE2EE-277F-4709-BA19-7812B7FBE61A}" destId="{6ECB48AA-F675-40A1-BEAE-B584BD2635EA}" srcOrd="0" destOrd="0" presId="urn:microsoft.com/office/officeart/2005/8/layout/process1"/>
    <dgm:cxn modelId="{13A5634F-93AC-4C20-96D9-46FA4B304D3A}" type="presOf" srcId="{8ACFED61-72F4-4C0C-B66F-AF4FC80D197E}" destId="{E83E6091-DF29-4CE0-B824-D65871190D0B}" srcOrd="0" destOrd="0" presId="urn:microsoft.com/office/officeart/2005/8/layout/process1"/>
    <dgm:cxn modelId="{6F7AFE4F-8A37-4A17-A51B-89C55A3C1450}" type="presOf" srcId="{8BED06BB-AAFE-4434-9405-6AD0A6A4E973}" destId="{3FC620E9-ABCF-4263-BA3D-FA7480A09BDD}" srcOrd="0" destOrd="0" presId="urn:microsoft.com/office/officeart/2005/8/layout/process1"/>
    <dgm:cxn modelId="{A765B88F-B5DB-4C79-9036-1441731FA639}" srcId="{4D48CB42-8014-4BCF-BEB5-290D95BD6EF3}" destId="{A014798C-4915-4CA4-9A99-413C90C9E989}" srcOrd="4" destOrd="0" parTransId="{54B18328-C9E4-4D1C-A050-4939DC5EC002}" sibTransId="{A910BAF0-E4AA-4078-905B-ACD7DA4FD3BC}"/>
    <dgm:cxn modelId="{79E43B91-839F-420A-882B-F242E492EA60}" srcId="{4D48CB42-8014-4BCF-BEB5-290D95BD6EF3}" destId="{2C41801E-5EC3-458A-A78B-D5B8A30DBFE8}" srcOrd="3" destOrd="0" parTransId="{63A46ABF-2887-4D13-9419-367042B7559F}" sibTransId="{3F5CE2EE-277F-4709-BA19-7812B7FBE61A}"/>
    <dgm:cxn modelId="{C9AF5491-784B-4241-8FEA-A4A3CE881E45}" type="presOf" srcId="{A6E58B1A-CC4E-41AA-AFA4-FF2E5ED8ECA7}" destId="{FCE72522-0530-496E-B6B1-1A5DF7CE0974}" srcOrd="0" destOrd="0" presId="urn:microsoft.com/office/officeart/2005/8/layout/process1"/>
    <dgm:cxn modelId="{7E917899-A9EB-48F8-A3B9-5B06404E9029}" type="presOf" srcId="{8ACFED61-72F4-4C0C-B66F-AF4FC80D197E}" destId="{F1ED0356-D791-470E-9747-3B10713FE1E5}" srcOrd="1" destOrd="0" presId="urn:microsoft.com/office/officeart/2005/8/layout/process1"/>
    <dgm:cxn modelId="{01BB1B9C-C651-43B2-8210-1976AD8AF114}" type="presOf" srcId="{4D48CB42-8014-4BCF-BEB5-290D95BD6EF3}" destId="{346FD1F6-EC7C-4915-BD33-EC52F1165790}" srcOrd="0" destOrd="0" presId="urn:microsoft.com/office/officeart/2005/8/layout/process1"/>
    <dgm:cxn modelId="{995072A4-ACB4-4809-8226-2C677CD04BFF}" type="presOf" srcId="{2C41801E-5EC3-458A-A78B-D5B8A30DBFE8}" destId="{57167A47-CF67-4610-8F61-A6BC99723AAB}" srcOrd="0" destOrd="0" presId="urn:microsoft.com/office/officeart/2005/8/layout/process1"/>
    <dgm:cxn modelId="{94BAA9A5-2C8A-43A6-8126-0D9C0DBF6073}" type="presOf" srcId="{99DD1E7F-C32E-49E1-9F12-D6F4E1B85329}" destId="{D3AC1889-CD7A-4BE0-9C9A-DA574B32B854}" srcOrd="0" destOrd="0" presId="urn:microsoft.com/office/officeart/2005/8/layout/process1"/>
    <dgm:cxn modelId="{91494EE1-6C51-497D-BD68-60EEE8349696}" type="presOf" srcId="{8BED06BB-AAFE-4434-9405-6AD0A6A4E973}" destId="{07F30E97-B33B-4B4D-82F1-ED0CECB2CB86}" srcOrd="1" destOrd="0" presId="urn:microsoft.com/office/officeart/2005/8/layout/process1"/>
    <dgm:cxn modelId="{B135A2EA-AD13-463A-B079-4D909E9C18C8}" type="presOf" srcId="{A014798C-4915-4CA4-9A99-413C90C9E989}" destId="{EEC2CE9A-6E55-4583-92D2-D6DEE92AC0E9}" srcOrd="0" destOrd="0" presId="urn:microsoft.com/office/officeart/2005/8/layout/process1"/>
    <dgm:cxn modelId="{B40EA5F0-A476-44D1-9882-9BFEE7486CDC}" srcId="{4D48CB42-8014-4BCF-BEB5-290D95BD6EF3}" destId="{99DD1E7F-C32E-49E1-9F12-D6F4E1B85329}" srcOrd="0" destOrd="0" parTransId="{8DA8BFC5-28C0-4A67-95D2-212F12786120}" sibTransId="{8ACFED61-72F4-4C0C-B66F-AF4FC80D197E}"/>
    <dgm:cxn modelId="{3CBB7AF7-A102-4E12-8A06-1520BD2B1CDE}" type="presOf" srcId="{C53B5EBA-DD1E-442B-BBF8-4D928BE6C81F}" destId="{FC320752-447A-450A-ABA1-D440C1B865FA}" srcOrd="0" destOrd="0" presId="urn:microsoft.com/office/officeart/2005/8/layout/process1"/>
    <dgm:cxn modelId="{D2D3B1A3-5A4F-41D3-B6B4-65D0DAB2C3EC}" type="presParOf" srcId="{346FD1F6-EC7C-4915-BD33-EC52F1165790}" destId="{D3AC1889-CD7A-4BE0-9C9A-DA574B32B854}" srcOrd="0" destOrd="0" presId="urn:microsoft.com/office/officeart/2005/8/layout/process1"/>
    <dgm:cxn modelId="{DB34EFC9-327B-4994-B918-5281A22A6CFB}" type="presParOf" srcId="{346FD1F6-EC7C-4915-BD33-EC52F1165790}" destId="{E83E6091-DF29-4CE0-B824-D65871190D0B}" srcOrd="1" destOrd="0" presId="urn:microsoft.com/office/officeart/2005/8/layout/process1"/>
    <dgm:cxn modelId="{59704958-033D-4B3F-B0B8-67FF2F3C2C78}" type="presParOf" srcId="{E83E6091-DF29-4CE0-B824-D65871190D0B}" destId="{F1ED0356-D791-470E-9747-3B10713FE1E5}" srcOrd="0" destOrd="0" presId="urn:microsoft.com/office/officeart/2005/8/layout/process1"/>
    <dgm:cxn modelId="{A7636FC3-C196-4F56-89E7-1157F2CC0FB4}" type="presParOf" srcId="{346FD1F6-EC7C-4915-BD33-EC52F1165790}" destId="{FFE7F9B3-3A13-4293-9787-D8D737159ECA}" srcOrd="2" destOrd="0" presId="urn:microsoft.com/office/officeart/2005/8/layout/process1"/>
    <dgm:cxn modelId="{CCD20768-2048-44B7-977B-163305C8D98C}" type="presParOf" srcId="{346FD1F6-EC7C-4915-BD33-EC52F1165790}" destId="{3FC620E9-ABCF-4263-BA3D-FA7480A09BDD}" srcOrd="3" destOrd="0" presId="urn:microsoft.com/office/officeart/2005/8/layout/process1"/>
    <dgm:cxn modelId="{CDB99B71-5802-440C-A20B-931B1470C34E}" type="presParOf" srcId="{3FC620E9-ABCF-4263-BA3D-FA7480A09BDD}" destId="{07F30E97-B33B-4B4D-82F1-ED0CECB2CB86}" srcOrd="0" destOrd="0" presId="urn:microsoft.com/office/officeart/2005/8/layout/process1"/>
    <dgm:cxn modelId="{02BE7DFC-9A60-4D79-AA6F-855E249BAD2E}" type="presParOf" srcId="{346FD1F6-EC7C-4915-BD33-EC52F1165790}" destId="{FC320752-447A-450A-ABA1-D440C1B865FA}" srcOrd="4" destOrd="0" presId="urn:microsoft.com/office/officeart/2005/8/layout/process1"/>
    <dgm:cxn modelId="{BD20A432-2FF2-4A4F-9FB9-C8860E7019C1}" type="presParOf" srcId="{346FD1F6-EC7C-4915-BD33-EC52F1165790}" destId="{FCE72522-0530-496E-B6B1-1A5DF7CE0974}" srcOrd="5" destOrd="0" presId="urn:microsoft.com/office/officeart/2005/8/layout/process1"/>
    <dgm:cxn modelId="{8D25E596-7140-4FA9-A36F-27ADE686BDEC}" type="presParOf" srcId="{FCE72522-0530-496E-B6B1-1A5DF7CE0974}" destId="{5933D2FC-C7C0-4838-A15B-62C9DDDC3AB5}" srcOrd="0" destOrd="0" presId="urn:microsoft.com/office/officeart/2005/8/layout/process1"/>
    <dgm:cxn modelId="{A75B6996-48DB-420E-9456-443E3248C8F9}" type="presParOf" srcId="{346FD1F6-EC7C-4915-BD33-EC52F1165790}" destId="{57167A47-CF67-4610-8F61-A6BC99723AAB}" srcOrd="6" destOrd="0" presId="urn:microsoft.com/office/officeart/2005/8/layout/process1"/>
    <dgm:cxn modelId="{1FA1912E-B434-4462-B208-312490613DC6}" type="presParOf" srcId="{346FD1F6-EC7C-4915-BD33-EC52F1165790}" destId="{6ECB48AA-F675-40A1-BEAE-B584BD2635EA}" srcOrd="7" destOrd="0" presId="urn:microsoft.com/office/officeart/2005/8/layout/process1"/>
    <dgm:cxn modelId="{D2E9B777-68BB-425B-BC3E-51A7F200B42C}" type="presParOf" srcId="{6ECB48AA-F675-40A1-BEAE-B584BD2635EA}" destId="{D84DD4B9-EF67-436B-9186-03B15522EC79}" srcOrd="0" destOrd="0" presId="urn:microsoft.com/office/officeart/2005/8/layout/process1"/>
    <dgm:cxn modelId="{87A72DB1-CD96-4F4B-A566-7ADE70A8BC53}" type="presParOf" srcId="{346FD1F6-EC7C-4915-BD33-EC52F1165790}" destId="{EEC2CE9A-6E55-4583-92D2-D6DEE92AC0E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C1889-CD7A-4BE0-9C9A-DA574B32B854}">
      <dsp:nvSpPr>
        <dsp:cNvPr id="0" name=""/>
        <dsp:cNvSpPr/>
      </dsp:nvSpPr>
      <dsp:spPr>
        <a:xfrm>
          <a:off x="4148" y="802284"/>
          <a:ext cx="1286158" cy="7716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3400" kern="1200"/>
        </a:p>
      </dsp:txBody>
      <dsp:txXfrm>
        <a:off x="26750" y="824886"/>
        <a:ext cx="1240954" cy="726491"/>
      </dsp:txXfrm>
    </dsp:sp>
    <dsp:sp modelId="{E83E6091-DF29-4CE0-B824-D65871190D0B}">
      <dsp:nvSpPr>
        <dsp:cNvPr id="0" name=""/>
        <dsp:cNvSpPr/>
      </dsp:nvSpPr>
      <dsp:spPr>
        <a:xfrm>
          <a:off x="1418923" y="1028648"/>
          <a:ext cx="272665" cy="318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1400" kern="1200"/>
        </a:p>
      </dsp:txBody>
      <dsp:txXfrm>
        <a:off x="1418923" y="1092441"/>
        <a:ext cx="190866" cy="191381"/>
      </dsp:txXfrm>
    </dsp:sp>
    <dsp:sp modelId="{FFE7F9B3-3A13-4293-9787-D8D737159ECA}">
      <dsp:nvSpPr>
        <dsp:cNvPr id="0" name=""/>
        <dsp:cNvSpPr/>
      </dsp:nvSpPr>
      <dsp:spPr>
        <a:xfrm>
          <a:off x="1804770" y="802284"/>
          <a:ext cx="1286158" cy="7716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3400" kern="1200"/>
        </a:p>
      </dsp:txBody>
      <dsp:txXfrm>
        <a:off x="1827372" y="824886"/>
        <a:ext cx="1240954" cy="726491"/>
      </dsp:txXfrm>
    </dsp:sp>
    <dsp:sp modelId="{3FC620E9-ABCF-4263-BA3D-FA7480A09BDD}">
      <dsp:nvSpPr>
        <dsp:cNvPr id="0" name=""/>
        <dsp:cNvSpPr/>
      </dsp:nvSpPr>
      <dsp:spPr>
        <a:xfrm>
          <a:off x="3219545" y="1028648"/>
          <a:ext cx="272665" cy="318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1400" kern="1200"/>
        </a:p>
      </dsp:txBody>
      <dsp:txXfrm>
        <a:off x="3219545" y="1092441"/>
        <a:ext cx="190866" cy="191381"/>
      </dsp:txXfrm>
    </dsp:sp>
    <dsp:sp modelId="{FC320752-447A-450A-ABA1-D440C1B865FA}">
      <dsp:nvSpPr>
        <dsp:cNvPr id="0" name=""/>
        <dsp:cNvSpPr/>
      </dsp:nvSpPr>
      <dsp:spPr>
        <a:xfrm>
          <a:off x="3605392" y="802284"/>
          <a:ext cx="1286158" cy="7716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3400" kern="1200"/>
        </a:p>
      </dsp:txBody>
      <dsp:txXfrm>
        <a:off x="3627994" y="824886"/>
        <a:ext cx="1240954" cy="726491"/>
      </dsp:txXfrm>
    </dsp:sp>
    <dsp:sp modelId="{FCE72522-0530-496E-B6B1-1A5DF7CE0974}">
      <dsp:nvSpPr>
        <dsp:cNvPr id="0" name=""/>
        <dsp:cNvSpPr/>
      </dsp:nvSpPr>
      <dsp:spPr>
        <a:xfrm>
          <a:off x="5020167" y="1028648"/>
          <a:ext cx="272665" cy="318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1400" kern="1200"/>
        </a:p>
      </dsp:txBody>
      <dsp:txXfrm>
        <a:off x="5020167" y="1092441"/>
        <a:ext cx="190866" cy="191381"/>
      </dsp:txXfrm>
    </dsp:sp>
    <dsp:sp modelId="{57167A47-CF67-4610-8F61-A6BC99723AAB}">
      <dsp:nvSpPr>
        <dsp:cNvPr id="0" name=""/>
        <dsp:cNvSpPr/>
      </dsp:nvSpPr>
      <dsp:spPr>
        <a:xfrm>
          <a:off x="5406014" y="802284"/>
          <a:ext cx="1286158" cy="7716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3400" kern="1200"/>
        </a:p>
      </dsp:txBody>
      <dsp:txXfrm>
        <a:off x="5428616" y="824886"/>
        <a:ext cx="1240954" cy="726491"/>
      </dsp:txXfrm>
    </dsp:sp>
    <dsp:sp modelId="{6ECB48AA-F675-40A1-BEAE-B584BD2635EA}">
      <dsp:nvSpPr>
        <dsp:cNvPr id="0" name=""/>
        <dsp:cNvSpPr/>
      </dsp:nvSpPr>
      <dsp:spPr>
        <a:xfrm>
          <a:off x="6820789" y="1028648"/>
          <a:ext cx="272665" cy="318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1400" kern="1200"/>
        </a:p>
      </dsp:txBody>
      <dsp:txXfrm>
        <a:off x="6820789" y="1092441"/>
        <a:ext cx="190866" cy="191381"/>
      </dsp:txXfrm>
    </dsp:sp>
    <dsp:sp modelId="{EEC2CE9A-6E55-4583-92D2-D6DEE92AC0E9}">
      <dsp:nvSpPr>
        <dsp:cNvPr id="0" name=""/>
        <dsp:cNvSpPr/>
      </dsp:nvSpPr>
      <dsp:spPr>
        <a:xfrm>
          <a:off x="7206636" y="802284"/>
          <a:ext cx="1286158" cy="7716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3400" kern="1200"/>
        </a:p>
      </dsp:txBody>
      <dsp:txXfrm>
        <a:off x="7229238" y="824886"/>
        <a:ext cx="1240954" cy="726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C1889-CD7A-4BE0-9C9A-DA574B32B854}">
      <dsp:nvSpPr>
        <dsp:cNvPr id="0" name=""/>
        <dsp:cNvSpPr/>
      </dsp:nvSpPr>
      <dsp:spPr>
        <a:xfrm>
          <a:off x="4148" y="584114"/>
          <a:ext cx="1286158" cy="12080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Vạch dấu</a:t>
          </a:r>
          <a:endParaRPr lang="vi-VN" sz="2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30" y="619496"/>
        <a:ext cx="1215394" cy="1137270"/>
      </dsp:txXfrm>
    </dsp:sp>
    <dsp:sp modelId="{E83E6091-DF29-4CE0-B824-D65871190D0B}">
      <dsp:nvSpPr>
        <dsp:cNvPr id="0" name=""/>
        <dsp:cNvSpPr/>
      </dsp:nvSpPr>
      <dsp:spPr>
        <a:xfrm>
          <a:off x="1418923" y="1028648"/>
          <a:ext cx="272665" cy="318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2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8923" y="1092441"/>
        <a:ext cx="190866" cy="191381"/>
      </dsp:txXfrm>
    </dsp:sp>
    <dsp:sp modelId="{FFE7F9B3-3A13-4293-9787-D8D737159ECA}">
      <dsp:nvSpPr>
        <dsp:cNvPr id="0" name=""/>
        <dsp:cNvSpPr/>
      </dsp:nvSpPr>
      <dsp:spPr>
        <a:xfrm>
          <a:off x="1804770" y="584114"/>
          <a:ext cx="1286158" cy="12080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Khoan lỗ</a:t>
          </a:r>
          <a:endParaRPr lang="vi-VN" sz="2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0152" y="619496"/>
        <a:ext cx="1215394" cy="1137270"/>
      </dsp:txXfrm>
    </dsp:sp>
    <dsp:sp modelId="{3FC620E9-ABCF-4263-BA3D-FA7480A09BDD}">
      <dsp:nvSpPr>
        <dsp:cNvPr id="0" name=""/>
        <dsp:cNvSpPr/>
      </dsp:nvSpPr>
      <dsp:spPr>
        <a:xfrm>
          <a:off x="3219545" y="1028648"/>
          <a:ext cx="272665" cy="318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2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9545" y="1092441"/>
        <a:ext cx="190866" cy="191381"/>
      </dsp:txXfrm>
    </dsp:sp>
    <dsp:sp modelId="{FC320752-447A-450A-ABA1-D440C1B865FA}">
      <dsp:nvSpPr>
        <dsp:cNvPr id="0" name=""/>
        <dsp:cNvSpPr/>
      </dsp:nvSpPr>
      <dsp:spPr>
        <a:xfrm>
          <a:off x="3605392" y="584114"/>
          <a:ext cx="1286158" cy="12080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Lắp TBĐ của BĐ</a:t>
          </a:r>
          <a:endParaRPr lang="vi-VN" sz="2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40774" y="619496"/>
        <a:ext cx="1215394" cy="1137270"/>
      </dsp:txXfrm>
    </dsp:sp>
    <dsp:sp modelId="{FCE72522-0530-496E-B6B1-1A5DF7CE0974}">
      <dsp:nvSpPr>
        <dsp:cNvPr id="0" name=""/>
        <dsp:cNvSpPr/>
      </dsp:nvSpPr>
      <dsp:spPr>
        <a:xfrm>
          <a:off x="5020167" y="1028648"/>
          <a:ext cx="272665" cy="318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2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20167" y="1092441"/>
        <a:ext cx="190866" cy="191381"/>
      </dsp:txXfrm>
    </dsp:sp>
    <dsp:sp modelId="{57167A47-CF67-4610-8F61-A6BC99723AAB}">
      <dsp:nvSpPr>
        <dsp:cNvPr id="0" name=""/>
        <dsp:cNvSpPr/>
      </dsp:nvSpPr>
      <dsp:spPr>
        <a:xfrm>
          <a:off x="5406014" y="584114"/>
          <a:ext cx="1286158" cy="12080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Nối dây mạch điện</a:t>
          </a:r>
          <a:endParaRPr lang="vi-VN" sz="2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41396" y="619496"/>
        <a:ext cx="1215394" cy="1137270"/>
      </dsp:txXfrm>
    </dsp:sp>
    <dsp:sp modelId="{6ECB48AA-F675-40A1-BEAE-B584BD2635EA}">
      <dsp:nvSpPr>
        <dsp:cNvPr id="0" name=""/>
        <dsp:cNvSpPr/>
      </dsp:nvSpPr>
      <dsp:spPr>
        <a:xfrm>
          <a:off x="6820789" y="1028648"/>
          <a:ext cx="272665" cy="318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2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20789" y="1092441"/>
        <a:ext cx="190866" cy="191381"/>
      </dsp:txXfrm>
    </dsp:sp>
    <dsp:sp modelId="{EEC2CE9A-6E55-4583-92D2-D6DEE92AC0E9}">
      <dsp:nvSpPr>
        <dsp:cNvPr id="0" name=""/>
        <dsp:cNvSpPr/>
      </dsp:nvSpPr>
      <dsp:spPr>
        <a:xfrm>
          <a:off x="7206636" y="584114"/>
          <a:ext cx="1286158" cy="12080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Kiểm tra</a:t>
          </a:r>
          <a:endParaRPr lang="vi-VN" sz="2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42018" y="619496"/>
        <a:ext cx="1215394" cy="1137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864F1-8D58-4545-B60D-361B430955B5}" type="datetimeFigureOut">
              <a:rPr lang="vi-VN" smtClean="0"/>
              <a:t>16/02/2023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1BA30-6847-461D-8693-E826EBBC6A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955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E1BA30-6847-461D-8693-E826EBBC6A36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942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smtClean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41430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smtClean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01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smtClean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830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6080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smtClean="0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18192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smtClean="0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134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smtClean="0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897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smtClean="0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405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smtClean="0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8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smtClean="0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281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eaLnBrk="1" hangingPunct="1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smtClean="0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59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smtClean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450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smtClean="0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84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smtClean="0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142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smtClean="0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10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smtClean="0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smtClean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4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smtClean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0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smtClean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8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smtClean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3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smtClean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91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smtClean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0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smtClean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71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smtClean="0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74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lvl="0" eaLnBrk="1" hangingPunct="1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lvl="0" eaLnBrk="1" hangingPunct="1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smtClean="0"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2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86D370-F5CD-EC07-1481-B646DA2EDE41}"/>
              </a:ext>
            </a:extLst>
          </p:cNvPr>
          <p:cNvSpPr/>
          <p:nvPr/>
        </p:nvSpPr>
        <p:spPr>
          <a:xfrm>
            <a:off x="2411793" y="548680"/>
            <a:ext cx="4320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E1C2A7-A522-C911-2025-E53FFDBBA6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80559"/>
              </p:ext>
            </p:extLst>
          </p:nvPr>
        </p:nvGraphicFramePr>
        <p:xfrm>
          <a:off x="395536" y="2852936"/>
          <a:ext cx="8496944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5AADFBB-380A-1AC5-C9A2-0CC18D91E7CD}"/>
              </a:ext>
            </a:extLst>
          </p:cNvPr>
          <p:cNvSpPr/>
          <p:nvPr/>
        </p:nvSpPr>
        <p:spPr>
          <a:xfrm>
            <a:off x="323288" y="1785722"/>
            <a:ext cx="86414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 trình lắp đặt mạch điện hai công tắc 2 cực điều khiển một đèn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90B02E9-E994-32F7-8FC0-0638A6C7B5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2536942"/>
              </p:ext>
            </p:extLst>
          </p:nvPr>
        </p:nvGraphicFramePr>
        <p:xfrm>
          <a:off x="395536" y="2852936"/>
          <a:ext cx="8496944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5170EA-A66C-75FB-724F-F8B27B325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4791"/>
            <a:ext cx="3670653" cy="792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F7734F-FF98-F423-DAB6-8D3786714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4704"/>
            <a:ext cx="3996039" cy="792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2D820E-5DFC-9680-D78D-2A0608C1F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339" y="1785651"/>
            <a:ext cx="5525321" cy="19285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859824-5A88-663B-B1EC-85AF36E0082D}"/>
              </a:ext>
            </a:extLst>
          </p:cNvPr>
          <p:cNvSpPr/>
          <p:nvPr/>
        </p:nvSpPr>
        <p:spPr>
          <a:xfrm>
            <a:off x="179511" y="3861048"/>
            <a:ext cx="8784975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HĐ3: Thảo luận nhóm (5p)</a:t>
            </a:r>
          </a:p>
          <a:p>
            <a:pPr algn="just"/>
            <a:r>
              <a:rPr lang="en-US" sz="32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N</a:t>
            </a:r>
            <a:r>
              <a:rPr lang="en-US" sz="3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êu các phần tử có mặt trong sơ đồ nguyên lý.</a:t>
            </a:r>
          </a:p>
          <a:p>
            <a:pPr algn="just"/>
            <a:r>
              <a:rPr lang="en-US" sz="32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Cách nối dây của hai công tắc 3 cực.</a:t>
            </a:r>
          </a:p>
          <a:p>
            <a:pPr algn="just"/>
            <a:r>
              <a:rPr lang="en-US" sz="3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Nguyên lý hoạt động của mạch điện.</a:t>
            </a:r>
            <a:endParaRPr lang="en-US" sz="32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5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Line 2"/>
          <p:cNvSpPr/>
          <p:nvPr/>
        </p:nvSpPr>
        <p:spPr>
          <a:xfrm>
            <a:off x="786408" y="3174504"/>
            <a:ext cx="2286000" cy="0"/>
          </a:xfrm>
          <a:prstGeom prst="line">
            <a:avLst/>
          </a:prstGeom>
          <a:ln w="57150" cap="flat" cmpd="sng">
            <a:solidFill>
              <a:srgbClr val="FF5050"/>
            </a:solidFill>
            <a:prstDash val="solid"/>
            <a:headEnd type="oval" w="med" len="med"/>
            <a:tailEnd type="none" w="med" len="med"/>
          </a:ln>
        </p:spPr>
      </p:sp>
      <p:sp>
        <p:nvSpPr>
          <p:cNvPr id="239621" name="Oval 3"/>
          <p:cNvSpPr/>
          <p:nvPr/>
        </p:nvSpPr>
        <p:spPr>
          <a:xfrm>
            <a:off x="3605808" y="2755404"/>
            <a:ext cx="152400" cy="152400"/>
          </a:xfrm>
          <a:prstGeom prst="ellipse">
            <a:avLst/>
          </a:prstGeom>
          <a:noFill/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39622" name="Oval 4"/>
          <p:cNvSpPr/>
          <p:nvPr/>
        </p:nvSpPr>
        <p:spPr>
          <a:xfrm>
            <a:off x="3072408" y="3098304"/>
            <a:ext cx="152400" cy="152400"/>
          </a:xfrm>
          <a:prstGeom prst="ellipse">
            <a:avLst/>
          </a:prstGeom>
          <a:noFill/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39623" name="Oval 5"/>
          <p:cNvSpPr/>
          <p:nvPr/>
        </p:nvSpPr>
        <p:spPr>
          <a:xfrm>
            <a:off x="3605808" y="3441204"/>
            <a:ext cx="152400" cy="152400"/>
          </a:xfrm>
          <a:prstGeom prst="ellipse">
            <a:avLst/>
          </a:prstGeom>
          <a:noFill/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39624" name="Oval 6"/>
          <p:cNvSpPr/>
          <p:nvPr/>
        </p:nvSpPr>
        <p:spPr>
          <a:xfrm>
            <a:off x="5739408" y="2755404"/>
            <a:ext cx="152400" cy="152400"/>
          </a:xfrm>
          <a:prstGeom prst="ellipse">
            <a:avLst/>
          </a:prstGeom>
          <a:noFill/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39625" name="Oval 7"/>
          <p:cNvSpPr/>
          <p:nvPr/>
        </p:nvSpPr>
        <p:spPr>
          <a:xfrm>
            <a:off x="5739408" y="3441204"/>
            <a:ext cx="152400" cy="152400"/>
          </a:xfrm>
          <a:prstGeom prst="ellipse">
            <a:avLst/>
          </a:prstGeom>
          <a:noFill/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39626" name="Oval 8"/>
          <p:cNvSpPr/>
          <p:nvPr/>
        </p:nvSpPr>
        <p:spPr>
          <a:xfrm>
            <a:off x="6272808" y="3098304"/>
            <a:ext cx="152400" cy="152400"/>
          </a:xfrm>
          <a:prstGeom prst="ellipse">
            <a:avLst/>
          </a:prstGeom>
          <a:noFill/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39627" name="Line 9"/>
          <p:cNvSpPr/>
          <p:nvPr/>
        </p:nvSpPr>
        <p:spPr>
          <a:xfrm>
            <a:off x="6349008" y="3174504"/>
            <a:ext cx="22860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oval" w="med" len="med"/>
          </a:ln>
        </p:spPr>
      </p:sp>
      <p:sp>
        <p:nvSpPr>
          <p:cNvPr id="239628" name="AutoShape 10"/>
          <p:cNvSpPr/>
          <p:nvPr/>
        </p:nvSpPr>
        <p:spPr>
          <a:xfrm>
            <a:off x="7120533" y="2810967"/>
            <a:ext cx="685800" cy="685800"/>
          </a:xfrm>
          <a:prstGeom prst="flowChartSummingJunction">
            <a:avLst/>
          </a:prstGeom>
          <a:solidFill>
            <a:schemeClr val="bg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39629" name="Rectangle 11"/>
          <p:cNvSpPr/>
          <p:nvPr/>
        </p:nvSpPr>
        <p:spPr>
          <a:xfrm>
            <a:off x="1624608" y="3022104"/>
            <a:ext cx="609600" cy="304800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39630" name="Line 12"/>
          <p:cNvSpPr/>
          <p:nvPr/>
        </p:nvSpPr>
        <p:spPr>
          <a:xfrm>
            <a:off x="786408" y="2260104"/>
            <a:ext cx="0" cy="18288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9631" name="Line 13"/>
          <p:cNvSpPr/>
          <p:nvPr/>
        </p:nvSpPr>
        <p:spPr>
          <a:xfrm>
            <a:off x="8635008" y="2183904"/>
            <a:ext cx="0" cy="18288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9632" name="Line 14"/>
          <p:cNvSpPr/>
          <p:nvPr/>
        </p:nvSpPr>
        <p:spPr>
          <a:xfrm>
            <a:off x="3682008" y="2812554"/>
            <a:ext cx="2133600" cy="0"/>
          </a:xfrm>
          <a:prstGeom prst="line">
            <a:avLst/>
          </a:prstGeom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9633" name="Line 15"/>
          <p:cNvSpPr/>
          <p:nvPr/>
        </p:nvSpPr>
        <p:spPr>
          <a:xfrm>
            <a:off x="3682008" y="3517404"/>
            <a:ext cx="21336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9634" name="Line 16"/>
          <p:cNvSpPr/>
          <p:nvPr/>
        </p:nvSpPr>
        <p:spPr>
          <a:xfrm flipV="1">
            <a:off x="3148608" y="2869704"/>
            <a:ext cx="533400" cy="304800"/>
          </a:xfrm>
          <a:prstGeom prst="line">
            <a:avLst/>
          </a:prstGeom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9635" name="Line 17"/>
          <p:cNvSpPr/>
          <p:nvPr/>
        </p:nvSpPr>
        <p:spPr>
          <a:xfrm flipV="1">
            <a:off x="5815608" y="3174504"/>
            <a:ext cx="533400" cy="3048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9636" name="Rectangle 18"/>
          <p:cNvSpPr/>
          <p:nvPr/>
        </p:nvSpPr>
        <p:spPr>
          <a:xfrm>
            <a:off x="329208" y="2336304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b="1">
                <a:latin typeface="VNI-Avo" pitchFamily="2" charset="0"/>
              </a:rPr>
              <a:t>A</a:t>
            </a:r>
          </a:p>
        </p:txBody>
      </p:sp>
      <p:sp>
        <p:nvSpPr>
          <p:cNvPr id="239637" name="Rectangle 19"/>
          <p:cNvSpPr/>
          <p:nvPr/>
        </p:nvSpPr>
        <p:spPr>
          <a:xfrm>
            <a:off x="8635008" y="2260104"/>
            <a:ext cx="381000" cy="381000"/>
          </a:xfrm>
          <a:prstGeom prst="rect">
            <a:avLst/>
          </a:prstGeom>
          <a:noFill/>
          <a:ln w="57150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lang="vi-VN" b="1">
                <a:latin typeface="VNI-Avo" pitchFamily="2" charset="0"/>
              </a:rPr>
              <a:t>O</a:t>
            </a:r>
            <a:endParaRPr b="1">
              <a:latin typeface="VNI-Avo" pitchFamily="2" charset="0"/>
            </a:endParaRPr>
          </a:p>
        </p:txBody>
      </p:sp>
      <p:sp>
        <p:nvSpPr>
          <p:cNvPr id="239638" name="Oval 20">
            <a:hlinkClick r:id="" action="ppaction://noaction"/>
          </p:cNvPr>
          <p:cNvSpPr/>
          <p:nvPr/>
        </p:nvSpPr>
        <p:spPr>
          <a:xfrm>
            <a:off x="5358408" y="2564904"/>
            <a:ext cx="1295400" cy="129540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39639" name="Oval 21">
            <a:hlinkClick r:id="" action="ppaction://noaction"/>
          </p:cNvPr>
          <p:cNvSpPr/>
          <p:nvPr/>
        </p:nvSpPr>
        <p:spPr>
          <a:xfrm>
            <a:off x="2843808" y="2564904"/>
            <a:ext cx="1295400" cy="129540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39640" name="Text Box 22"/>
          <p:cNvSpPr txBox="1"/>
          <p:nvPr/>
        </p:nvSpPr>
        <p:spPr>
          <a:xfrm>
            <a:off x="1066800" y="476250"/>
            <a:ext cx="7010400" cy="584775"/>
          </a:xfrm>
          <a:prstGeom prst="rect">
            <a:avLst/>
          </a:prstGeom>
          <a:solidFill>
            <a:srgbClr val="FFCCFF"/>
          </a:solidFill>
          <a:ln w="76200" cap="flat" cmpd="tri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3200" b="1">
                <a:latin typeface="+mj-lt"/>
              </a:rPr>
              <a:t>SƠ ĐỒ NGUYÊN LÍ </a:t>
            </a:r>
          </a:p>
        </p:txBody>
      </p:sp>
      <p:sp>
        <p:nvSpPr>
          <p:cNvPr id="239641" name="Rectangle 23"/>
          <p:cNvSpPr/>
          <p:nvPr/>
        </p:nvSpPr>
        <p:spPr>
          <a:xfrm>
            <a:off x="3758208" y="2260104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sz="2400" b="1">
                <a:latin typeface="VNI-Avo" pitchFamily="2" charset="0"/>
              </a:rPr>
              <a:t>1</a:t>
            </a:r>
          </a:p>
        </p:txBody>
      </p:sp>
      <p:sp>
        <p:nvSpPr>
          <p:cNvPr id="239642" name="Rectangle 24"/>
          <p:cNvSpPr/>
          <p:nvPr/>
        </p:nvSpPr>
        <p:spPr>
          <a:xfrm>
            <a:off x="5206008" y="2260104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sz="2400" b="1">
                <a:latin typeface="VNI-Avo" pitchFamily="2" charset="0"/>
              </a:rPr>
              <a:t>1</a:t>
            </a:r>
          </a:p>
        </p:txBody>
      </p:sp>
      <p:sp>
        <p:nvSpPr>
          <p:cNvPr id="239643" name="Rectangle 25"/>
          <p:cNvSpPr/>
          <p:nvPr/>
        </p:nvSpPr>
        <p:spPr>
          <a:xfrm>
            <a:off x="5282208" y="3631704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sz="2400" b="1">
                <a:latin typeface="VNI-Avo" pitchFamily="2" charset="0"/>
              </a:rPr>
              <a:t>2</a:t>
            </a:r>
          </a:p>
        </p:txBody>
      </p:sp>
      <p:sp>
        <p:nvSpPr>
          <p:cNvPr id="239644" name="Rectangle 26"/>
          <p:cNvSpPr/>
          <p:nvPr/>
        </p:nvSpPr>
        <p:spPr>
          <a:xfrm>
            <a:off x="3910608" y="3631704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sz="2400" b="1">
                <a:latin typeface="VNI-Avo" pitchFamily="2" charset="0"/>
              </a:rPr>
              <a:t>2</a:t>
            </a:r>
          </a:p>
        </p:txBody>
      </p:sp>
      <p:sp>
        <p:nvSpPr>
          <p:cNvPr id="239645" name="Rectangle 27"/>
          <p:cNvSpPr/>
          <p:nvPr/>
        </p:nvSpPr>
        <p:spPr>
          <a:xfrm>
            <a:off x="3377208" y="4088904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sz="2800" b="1">
                <a:latin typeface="VNI-Avo" pitchFamily="2" charset="0"/>
              </a:rPr>
              <a:t>A</a:t>
            </a:r>
          </a:p>
        </p:txBody>
      </p:sp>
      <p:sp>
        <p:nvSpPr>
          <p:cNvPr id="239646" name="Rectangle 28"/>
          <p:cNvSpPr/>
          <p:nvPr/>
        </p:nvSpPr>
        <p:spPr>
          <a:xfrm>
            <a:off x="5968008" y="4088904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sz="2800" b="1">
                <a:latin typeface="VNI-Avo" pitchFamily="2" charset="0"/>
              </a:rPr>
              <a:t>B</a:t>
            </a:r>
          </a:p>
        </p:txBody>
      </p:sp>
      <p:sp>
        <p:nvSpPr>
          <p:cNvPr id="239648" name="Text Box 239647"/>
          <p:cNvSpPr txBox="1"/>
          <p:nvPr/>
        </p:nvSpPr>
        <p:spPr>
          <a:xfrm>
            <a:off x="100609" y="5069563"/>
            <a:ext cx="891539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i="1" err="1">
                <a:solidFill>
                  <a:srgbClr val="FF0000"/>
                </a:solidFill>
                <a:latin typeface=".VnTime" panose="020B7200000000000000" pitchFamily="34" charset="0"/>
              </a:rPr>
              <a:t>Quan</a:t>
            </a:r>
            <a:r>
              <a:rPr sz="2800" b="1" i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0000"/>
                </a:solidFill>
                <a:latin typeface=".VnTime" panose="020B7200000000000000" pitchFamily="34" charset="0"/>
              </a:rPr>
              <a:t>s¸t</a:t>
            </a:r>
            <a:r>
              <a:rPr sz="2800" b="1" i="1">
                <a:solidFill>
                  <a:srgbClr val="FF0000"/>
                </a:solidFill>
                <a:latin typeface=".VnTime" panose="020B7200000000000000" pitchFamily="34" charset="0"/>
              </a:rPr>
              <a:t> s¬ ®</a:t>
            </a:r>
            <a:r>
              <a:rPr sz="2800" b="1" i="1" err="1">
                <a:solidFill>
                  <a:srgbClr val="FF0000"/>
                </a:solidFill>
                <a:latin typeface=".VnTime" panose="020B7200000000000000" pitchFamily="34" charset="0"/>
              </a:rPr>
              <a:t>å</a:t>
            </a:r>
            <a:r>
              <a:rPr sz="2800" b="1" i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0000"/>
                </a:solidFill>
                <a:latin typeface=".VnTime" panose="020B7200000000000000" pitchFamily="34" charset="0"/>
              </a:rPr>
              <a:t>nguyªn</a:t>
            </a:r>
            <a:r>
              <a:rPr sz="2800" b="1" i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0000"/>
                </a:solidFill>
                <a:latin typeface=".VnTime" panose="020B7200000000000000" pitchFamily="34" charset="0"/>
              </a:rPr>
              <a:t>lý</a:t>
            </a:r>
            <a:r>
              <a:rPr sz="2800" b="1" i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0000"/>
                </a:solidFill>
                <a:latin typeface=".VnTime" panose="020B7200000000000000" pitchFamily="34" charset="0"/>
              </a:rPr>
              <a:t>cho</a:t>
            </a:r>
            <a:r>
              <a:rPr sz="2800" b="1" i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0000"/>
                </a:solidFill>
                <a:latin typeface=".VnTime" panose="020B7200000000000000" pitchFamily="34" charset="0"/>
              </a:rPr>
              <a:t>biÕt</a:t>
            </a:r>
            <a:r>
              <a:rPr sz="2800" b="1" i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0000"/>
                </a:solidFill>
                <a:latin typeface=".VnTime" panose="020B7200000000000000" pitchFamily="34" charset="0"/>
              </a:rPr>
              <a:t>khi</a:t>
            </a:r>
            <a:r>
              <a:rPr sz="2800" b="1" i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0000"/>
                </a:solidFill>
                <a:latin typeface=".VnTime" panose="020B7200000000000000" pitchFamily="34" charset="0"/>
              </a:rPr>
              <a:t>nµo</a:t>
            </a:r>
            <a:r>
              <a:rPr sz="2800" b="1" i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0000"/>
                </a:solidFill>
                <a:latin typeface=".VnTime" panose="020B7200000000000000" pitchFamily="34" charset="0"/>
              </a:rPr>
              <a:t>bãng</a:t>
            </a:r>
            <a:r>
              <a:rPr sz="2800" b="1" i="1">
                <a:solidFill>
                  <a:srgbClr val="FF0000"/>
                </a:solidFill>
                <a:latin typeface=".VnTime" panose="020B7200000000000000" pitchFamily="34" charset="0"/>
              </a:rPr>
              <a:t> ®</a:t>
            </a:r>
            <a:r>
              <a:rPr sz="2800" b="1" i="1" err="1">
                <a:solidFill>
                  <a:srgbClr val="FF0000"/>
                </a:solidFill>
                <a:latin typeface=".VnTime" panose="020B7200000000000000" pitchFamily="34" charset="0"/>
              </a:rPr>
              <a:t>Ìn</a:t>
            </a:r>
            <a:r>
              <a:rPr sz="2800" b="1" i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800" b="1" i="1" err="1">
                <a:solidFill>
                  <a:srgbClr val="FF0000"/>
                </a:solidFill>
                <a:latin typeface=".VnTime" panose="020B7200000000000000" pitchFamily="34" charset="0"/>
              </a:rPr>
              <a:t>s¸ng</a:t>
            </a:r>
            <a:r>
              <a:rPr sz="2800" b="1" i="1">
                <a:solidFill>
                  <a:srgbClr val="FF0000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26ED8C-B48F-1F83-02F0-6EF8A48DE264}"/>
              </a:ext>
            </a:extLst>
          </p:cNvPr>
          <p:cNvSpPr txBox="1"/>
          <p:nvPr/>
        </p:nvSpPr>
        <p:spPr>
          <a:xfrm>
            <a:off x="2349078" y="2556664"/>
            <a:ext cx="68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+mj-lt"/>
              </a:rPr>
              <a:t>K1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3D359-91D8-E7CE-1072-B56D3FB0C974}"/>
              </a:ext>
            </a:extLst>
          </p:cNvPr>
          <p:cNvSpPr txBox="1"/>
          <p:nvPr/>
        </p:nvSpPr>
        <p:spPr>
          <a:xfrm>
            <a:off x="6501978" y="2596068"/>
            <a:ext cx="68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+mj-lt"/>
              </a:rPr>
              <a:t>K2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30" name="Text Box 41"/>
          <p:cNvSpPr txBox="1"/>
          <p:nvPr/>
        </p:nvSpPr>
        <p:spPr>
          <a:xfrm>
            <a:off x="1066800" y="476250"/>
            <a:ext cx="7010400" cy="584775"/>
          </a:xfrm>
          <a:prstGeom prst="rect">
            <a:avLst/>
          </a:prstGeom>
          <a:solidFill>
            <a:srgbClr val="FFCCFF"/>
          </a:solidFill>
          <a:ln w="76200" cap="flat" cmpd="tri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3200" b="1">
                <a:latin typeface="+mj-lt"/>
              </a:rPr>
              <a:t>SƠ ĐỒ NGUYÊN LÍ </a:t>
            </a:r>
          </a:p>
        </p:txBody>
      </p:sp>
      <p:pic>
        <p:nvPicPr>
          <p:cNvPr id="2" name="Picture 1" descr="mạch đèn cầu thang đảo chiều 2">
            <a:extLst>
              <a:ext uri="{FF2B5EF4-FFF2-40B4-BE49-F238E27FC236}">
                <a16:creationId xmlns:a16="http://schemas.microsoft.com/office/drawing/2014/main" id="{510706DF-B49C-1CDD-08A0-565A421CF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5943600" cy="4753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0872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53A17F-E38B-DA9D-ABE2-E4CB03F968BF}"/>
              </a:ext>
            </a:extLst>
          </p:cNvPr>
          <p:cNvSpPr/>
          <p:nvPr/>
        </p:nvSpPr>
        <p:spPr>
          <a:xfrm>
            <a:off x="2494988" y="548680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b="1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E323B9-9087-FB06-DFE4-4B58B390EEB4}"/>
              </a:ext>
            </a:extLst>
          </p:cNvPr>
          <p:cNvSpPr/>
          <p:nvPr/>
        </p:nvSpPr>
        <p:spPr>
          <a:xfrm>
            <a:off x="359531" y="1916832"/>
            <a:ext cx="84249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HĐ4: </a:t>
            </a:r>
            <a:r>
              <a:rPr lang="en-US" sz="32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 sơ đồ nguyên lý trường hợp đèn sáng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08C18-5BA9-5ED0-5D30-8B9818C74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5" y="2946429"/>
            <a:ext cx="7018628" cy="1988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BC8A5C-466C-DECB-5424-A40C1B157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5" y="2946429"/>
            <a:ext cx="7049111" cy="22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7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53A17F-E38B-DA9D-ABE2-E4CB03F968BF}"/>
              </a:ext>
            </a:extLst>
          </p:cNvPr>
          <p:cNvSpPr/>
          <p:nvPr/>
        </p:nvSpPr>
        <p:spPr>
          <a:xfrm>
            <a:off x="2623389" y="548680"/>
            <a:ext cx="3897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5400" b="1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6A5A37-E3D1-7540-3EBD-31D8196A6B73}"/>
              </a:ext>
            </a:extLst>
          </p:cNvPr>
          <p:cNvSpPr/>
          <p:nvPr/>
        </p:nvSpPr>
        <p:spPr>
          <a:xfrm>
            <a:off x="359531" y="1916832"/>
            <a:ext cx="84249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HĐ5: </a:t>
            </a:r>
            <a:r>
              <a:rPr lang="en-US" sz="32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 sơ đồ nguyên lý trường hợp mạch điện có thêm 1 ổ cắm (trình bày vào vở bài tập ở tiết học sau)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20829-7254-F399-60E9-1FE9FB0A48DD}"/>
              </a:ext>
            </a:extLst>
          </p:cNvPr>
          <p:cNvSpPr/>
          <p:nvPr/>
        </p:nvSpPr>
        <p:spPr>
          <a:xfrm>
            <a:off x="359531" y="3955972"/>
            <a:ext cx="84249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4A4AB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Hướng dẫn về nhà: Xem bài, học bài, làm hoạt động 5, xem trước nội dung tiếp theo của bài 9</a:t>
            </a:r>
            <a:endParaRPr lang="en-US" sz="3200" b="1" cap="none" spc="0">
              <a:ln w="0"/>
              <a:solidFill>
                <a:srgbClr val="4A4AB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7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Oval 2"/>
          <p:cNvSpPr/>
          <p:nvPr/>
        </p:nvSpPr>
        <p:spPr>
          <a:xfrm>
            <a:off x="3505200" y="3695700"/>
            <a:ext cx="152400" cy="152400"/>
          </a:xfrm>
          <a:prstGeom prst="ellipse">
            <a:avLst/>
          </a:prstGeom>
          <a:noFill/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40645" name="Oval 3"/>
          <p:cNvSpPr/>
          <p:nvPr/>
        </p:nvSpPr>
        <p:spPr>
          <a:xfrm>
            <a:off x="5638800" y="3695700"/>
            <a:ext cx="152400" cy="152400"/>
          </a:xfrm>
          <a:prstGeom prst="ellipse">
            <a:avLst/>
          </a:prstGeom>
          <a:noFill/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40646" name="Line 4"/>
          <p:cNvSpPr/>
          <p:nvPr/>
        </p:nvSpPr>
        <p:spPr>
          <a:xfrm>
            <a:off x="685800" y="3200400"/>
            <a:ext cx="0" cy="18288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0647" name="Line 5"/>
          <p:cNvSpPr/>
          <p:nvPr/>
        </p:nvSpPr>
        <p:spPr>
          <a:xfrm>
            <a:off x="8534400" y="3124200"/>
            <a:ext cx="0" cy="18288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0648" name="Line 6"/>
          <p:cNvSpPr/>
          <p:nvPr/>
        </p:nvSpPr>
        <p:spPr>
          <a:xfrm>
            <a:off x="3581400" y="3752850"/>
            <a:ext cx="21336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0649" name="Line 7"/>
          <p:cNvSpPr/>
          <p:nvPr/>
        </p:nvSpPr>
        <p:spPr>
          <a:xfrm>
            <a:off x="685800" y="4114800"/>
            <a:ext cx="2286000" cy="0"/>
          </a:xfrm>
          <a:prstGeom prst="line">
            <a:avLst/>
          </a:prstGeom>
          <a:ln w="57150" cap="flat" cmpd="sng">
            <a:solidFill>
              <a:srgbClr val="FF99CC"/>
            </a:solidFill>
            <a:prstDash val="solid"/>
            <a:headEnd type="oval" w="med" len="med"/>
            <a:tailEnd type="none" w="med" len="med"/>
          </a:ln>
        </p:spPr>
      </p:sp>
      <p:sp>
        <p:nvSpPr>
          <p:cNvPr id="240650" name="Oval 8"/>
          <p:cNvSpPr/>
          <p:nvPr/>
        </p:nvSpPr>
        <p:spPr>
          <a:xfrm>
            <a:off x="2971800" y="4038600"/>
            <a:ext cx="152400" cy="152400"/>
          </a:xfrm>
          <a:prstGeom prst="ellipse">
            <a:avLst/>
          </a:prstGeom>
          <a:noFill/>
          <a:ln w="57150" cap="flat" cmpd="sng">
            <a:solidFill>
              <a:srgbClr val="FF99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40651" name="Oval 9"/>
          <p:cNvSpPr/>
          <p:nvPr/>
        </p:nvSpPr>
        <p:spPr>
          <a:xfrm>
            <a:off x="3505200" y="4381500"/>
            <a:ext cx="152400" cy="152400"/>
          </a:xfrm>
          <a:prstGeom prst="ellipse">
            <a:avLst/>
          </a:prstGeom>
          <a:noFill/>
          <a:ln w="57150" cap="flat" cmpd="sng">
            <a:solidFill>
              <a:srgbClr val="FF99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40652" name="Oval 10"/>
          <p:cNvSpPr/>
          <p:nvPr/>
        </p:nvSpPr>
        <p:spPr>
          <a:xfrm>
            <a:off x="5638800" y="4381500"/>
            <a:ext cx="152400" cy="152400"/>
          </a:xfrm>
          <a:prstGeom prst="ellipse">
            <a:avLst/>
          </a:prstGeom>
          <a:noFill/>
          <a:ln w="57150" cap="flat" cmpd="sng">
            <a:solidFill>
              <a:srgbClr val="FF99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40653" name="Oval 11"/>
          <p:cNvSpPr/>
          <p:nvPr/>
        </p:nvSpPr>
        <p:spPr>
          <a:xfrm>
            <a:off x="6172200" y="4038600"/>
            <a:ext cx="152400" cy="152400"/>
          </a:xfrm>
          <a:prstGeom prst="ellipse">
            <a:avLst/>
          </a:prstGeom>
          <a:noFill/>
          <a:ln w="57150" cap="flat" cmpd="sng">
            <a:solidFill>
              <a:srgbClr val="FF99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40654" name="Line 12"/>
          <p:cNvSpPr/>
          <p:nvPr/>
        </p:nvSpPr>
        <p:spPr>
          <a:xfrm>
            <a:off x="6248400" y="4114800"/>
            <a:ext cx="2286000" cy="0"/>
          </a:xfrm>
          <a:prstGeom prst="line">
            <a:avLst/>
          </a:prstGeom>
          <a:ln w="57150" cap="flat" cmpd="sng">
            <a:solidFill>
              <a:srgbClr val="FF99CC"/>
            </a:solidFill>
            <a:prstDash val="solid"/>
            <a:headEnd type="none" w="med" len="med"/>
            <a:tailEnd type="oval" w="med" len="med"/>
          </a:ln>
        </p:spPr>
      </p:sp>
      <p:sp>
        <p:nvSpPr>
          <p:cNvPr id="240655" name="Line 13"/>
          <p:cNvSpPr/>
          <p:nvPr/>
        </p:nvSpPr>
        <p:spPr>
          <a:xfrm>
            <a:off x="3581400" y="4457700"/>
            <a:ext cx="2133600" cy="0"/>
          </a:xfrm>
          <a:prstGeom prst="line">
            <a:avLst/>
          </a:prstGeom>
          <a:ln w="57150" cap="flat" cmpd="sng">
            <a:solidFill>
              <a:srgbClr val="FF99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0656" name="Line 14"/>
          <p:cNvSpPr/>
          <p:nvPr/>
        </p:nvSpPr>
        <p:spPr>
          <a:xfrm>
            <a:off x="3048000" y="4114800"/>
            <a:ext cx="533400" cy="304800"/>
          </a:xfrm>
          <a:prstGeom prst="line">
            <a:avLst/>
          </a:prstGeom>
          <a:ln w="57150" cap="flat" cmpd="sng">
            <a:solidFill>
              <a:srgbClr val="FF99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0657" name="Line 15"/>
          <p:cNvSpPr/>
          <p:nvPr/>
        </p:nvSpPr>
        <p:spPr>
          <a:xfrm flipV="1">
            <a:off x="5715000" y="4114800"/>
            <a:ext cx="533400" cy="304800"/>
          </a:xfrm>
          <a:prstGeom prst="line">
            <a:avLst/>
          </a:prstGeom>
          <a:ln w="57150" cap="flat" cmpd="sng">
            <a:solidFill>
              <a:srgbClr val="FF99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0658" name="Rectangle 16"/>
          <p:cNvSpPr/>
          <p:nvPr/>
        </p:nvSpPr>
        <p:spPr>
          <a:xfrm>
            <a:off x="228600" y="32766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>
                <a:latin typeface="VNI-Avo" pitchFamily="2" charset="0"/>
              </a:rPr>
              <a:t>A</a:t>
            </a:r>
          </a:p>
        </p:txBody>
      </p:sp>
      <p:sp>
        <p:nvSpPr>
          <p:cNvPr id="240659" name="Rectangle 17"/>
          <p:cNvSpPr/>
          <p:nvPr/>
        </p:nvSpPr>
        <p:spPr>
          <a:xfrm>
            <a:off x="8534400" y="3200400"/>
            <a:ext cx="381000" cy="381000"/>
          </a:xfrm>
          <a:prstGeom prst="rect">
            <a:avLst/>
          </a:prstGeom>
          <a:noFill/>
          <a:ln w="57150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>
                <a:latin typeface="VNI-Avo" pitchFamily="2" charset="0"/>
              </a:rPr>
              <a:t>0</a:t>
            </a:r>
          </a:p>
        </p:txBody>
      </p:sp>
      <p:grpSp>
        <p:nvGrpSpPr>
          <p:cNvPr id="2" name="Group 18"/>
          <p:cNvGrpSpPr/>
          <p:nvPr/>
        </p:nvGrpSpPr>
        <p:grpSpPr>
          <a:xfrm>
            <a:off x="685800" y="4038600"/>
            <a:ext cx="7848600" cy="495300"/>
            <a:chOff x="576" y="3408"/>
            <a:chExt cx="4944" cy="312"/>
          </a:xfrm>
        </p:grpSpPr>
        <p:sp>
          <p:nvSpPr>
            <p:cNvPr id="240661" name="Line 19"/>
            <p:cNvSpPr/>
            <p:nvPr/>
          </p:nvSpPr>
          <p:spPr>
            <a:xfrm>
              <a:off x="576" y="3456"/>
              <a:ext cx="1440" cy="0"/>
            </a:xfrm>
            <a:prstGeom prst="line">
              <a:avLst/>
            </a:prstGeom>
            <a:ln w="57150" cap="flat" cmpd="sng">
              <a:solidFill>
                <a:srgbClr val="FF5050"/>
              </a:solidFill>
              <a:prstDash val="solid"/>
              <a:headEnd type="oval" w="med" len="med"/>
              <a:tailEnd type="none" w="med" len="med"/>
            </a:ln>
          </p:spPr>
        </p:sp>
        <p:sp>
          <p:nvSpPr>
            <p:cNvPr id="240662" name="Oval 20"/>
            <p:cNvSpPr/>
            <p:nvPr/>
          </p:nvSpPr>
          <p:spPr>
            <a:xfrm>
              <a:off x="2016" y="3408"/>
              <a:ext cx="96" cy="96"/>
            </a:xfrm>
            <a:prstGeom prst="ellipse">
              <a:avLst/>
            </a:prstGeom>
            <a:noFill/>
            <a:ln w="5715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sz="2400">
                <a:latin typeface="Times New Roman" panose="02020603050405020304" pitchFamily="18" charset="0"/>
              </a:endParaRPr>
            </a:p>
          </p:txBody>
        </p:sp>
        <p:sp>
          <p:nvSpPr>
            <p:cNvPr id="240663" name="Oval 21"/>
            <p:cNvSpPr/>
            <p:nvPr/>
          </p:nvSpPr>
          <p:spPr>
            <a:xfrm>
              <a:off x="2352" y="3624"/>
              <a:ext cx="96" cy="96"/>
            </a:xfrm>
            <a:prstGeom prst="ellipse">
              <a:avLst/>
            </a:prstGeom>
            <a:noFill/>
            <a:ln w="5715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sz="2400">
                <a:latin typeface="Times New Roman" panose="02020603050405020304" pitchFamily="18" charset="0"/>
              </a:endParaRPr>
            </a:p>
          </p:txBody>
        </p:sp>
        <p:sp>
          <p:nvSpPr>
            <p:cNvPr id="240664" name="Oval 22"/>
            <p:cNvSpPr/>
            <p:nvPr/>
          </p:nvSpPr>
          <p:spPr>
            <a:xfrm>
              <a:off x="3696" y="3624"/>
              <a:ext cx="96" cy="96"/>
            </a:xfrm>
            <a:prstGeom prst="ellipse">
              <a:avLst/>
            </a:prstGeom>
            <a:noFill/>
            <a:ln w="5715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sz="2400">
                <a:latin typeface="Times New Roman" panose="02020603050405020304" pitchFamily="18" charset="0"/>
              </a:endParaRPr>
            </a:p>
          </p:txBody>
        </p:sp>
        <p:sp>
          <p:nvSpPr>
            <p:cNvPr id="240665" name="Oval 23"/>
            <p:cNvSpPr/>
            <p:nvPr/>
          </p:nvSpPr>
          <p:spPr>
            <a:xfrm>
              <a:off x="4032" y="3408"/>
              <a:ext cx="96" cy="96"/>
            </a:xfrm>
            <a:prstGeom prst="ellipse">
              <a:avLst/>
            </a:prstGeom>
            <a:noFill/>
            <a:ln w="5715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sz="2400">
                <a:latin typeface="Times New Roman" panose="02020603050405020304" pitchFamily="18" charset="0"/>
              </a:endParaRPr>
            </a:p>
          </p:txBody>
        </p:sp>
        <p:sp>
          <p:nvSpPr>
            <p:cNvPr id="240666" name="Line 24"/>
            <p:cNvSpPr/>
            <p:nvPr/>
          </p:nvSpPr>
          <p:spPr>
            <a:xfrm>
              <a:off x="4080" y="3456"/>
              <a:ext cx="1440" cy="0"/>
            </a:xfrm>
            <a:prstGeom prst="line">
              <a:avLst/>
            </a:prstGeom>
            <a:ln w="57150" cap="flat" cmpd="sng">
              <a:solidFill>
                <a:srgbClr val="FF5050"/>
              </a:solidFill>
              <a:prstDash val="solid"/>
              <a:headEnd type="none" w="med" len="med"/>
              <a:tailEnd type="oval" w="med" len="med"/>
            </a:ln>
          </p:spPr>
        </p:sp>
        <p:sp>
          <p:nvSpPr>
            <p:cNvPr id="240667" name="Line 25"/>
            <p:cNvSpPr/>
            <p:nvPr/>
          </p:nvSpPr>
          <p:spPr>
            <a:xfrm>
              <a:off x="2400" y="3672"/>
              <a:ext cx="1344" cy="0"/>
            </a:xfrm>
            <a:prstGeom prst="line">
              <a:avLst/>
            </a:prstGeom>
            <a:ln w="5715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0668" name="Line 26"/>
            <p:cNvSpPr/>
            <p:nvPr/>
          </p:nvSpPr>
          <p:spPr>
            <a:xfrm>
              <a:off x="2064" y="3456"/>
              <a:ext cx="336" cy="192"/>
            </a:xfrm>
            <a:prstGeom prst="line">
              <a:avLst/>
            </a:prstGeom>
            <a:ln w="5715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0669" name="Line 27"/>
            <p:cNvSpPr/>
            <p:nvPr/>
          </p:nvSpPr>
          <p:spPr>
            <a:xfrm flipV="1">
              <a:off x="3744" y="3456"/>
              <a:ext cx="336" cy="192"/>
            </a:xfrm>
            <a:prstGeom prst="line">
              <a:avLst/>
            </a:prstGeom>
            <a:ln w="5715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0988" name="AutoShape 28"/>
          <p:cNvSpPr/>
          <p:nvPr/>
        </p:nvSpPr>
        <p:spPr>
          <a:xfrm>
            <a:off x="6705600" y="3429000"/>
            <a:ext cx="1295400" cy="1371600"/>
          </a:xfrm>
          <a:prstGeom prst="star32">
            <a:avLst>
              <a:gd name="adj" fmla="val 30148"/>
            </a:avLst>
          </a:prstGeom>
          <a:solidFill>
            <a:srgbClr val="FF0000"/>
          </a:solidFill>
          <a:ln w="9525" cap="flat" cmpd="sng">
            <a:solidFill>
              <a:srgbClr val="FFCC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40671" name="AutoShape 29"/>
          <p:cNvSpPr/>
          <p:nvPr/>
        </p:nvSpPr>
        <p:spPr>
          <a:xfrm>
            <a:off x="7010400" y="3771900"/>
            <a:ext cx="685800" cy="685800"/>
          </a:xfrm>
          <a:prstGeom prst="flowChartSummingJunction">
            <a:avLst/>
          </a:prstGeom>
          <a:solidFill>
            <a:srgbClr val="FFCC99"/>
          </a:solidFill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40672" name="Rectangle 30"/>
          <p:cNvSpPr/>
          <p:nvPr/>
        </p:nvSpPr>
        <p:spPr>
          <a:xfrm>
            <a:off x="1524000" y="3962400"/>
            <a:ext cx="609600" cy="304800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40673" name="Oval 31">
            <a:hlinkClick r:id="" action="ppaction://noaction"/>
          </p:cNvPr>
          <p:cNvSpPr/>
          <p:nvPr/>
        </p:nvSpPr>
        <p:spPr>
          <a:xfrm>
            <a:off x="5257800" y="3505200"/>
            <a:ext cx="1295400" cy="129540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40674" name="Oval 32">
            <a:hlinkClick r:id="" action="ppaction://noaction"/>
          </p:cNvPr>
          <p:cNvSpPr/>
          <p:nvPr/>
        </p:nvSpPr>
        <p:spPr>
          <a:xfrm>
            <a:off x="2743200" y="3505200"/>
            <a:ext cx="1295400" cy="129540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40675" name="Rectangle 34"/>
          <p:cNvSpPr/>
          <p:nvPr/>
        </p:nvSpPr>
        <p:spPr>
          <a:xfrm>
            <a:off x="3657600" y="32004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sz="2400" b="1">
                <a:latin typeface="VNI-Avo" pitchFamily="2" charset="0"/>
              </a:rPr>
              <a:t>1</a:t>
            </a:r>
          </a:p>
        </p:txBody>
      </p:sp>
      <p:sp>
        <p:nvSpPr>
          <p:cNvPr id="240676" name="Rectangle 35"/>
          <p:cNvSpPr/>
          <p:nvPr/>
        </p:nvSpPr>
        <p:spPr>
          <a:xfrm>
            <a:off x="5105400" y="32004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sz="2400" b="1">
                <a:latin typeface="VNI-Avo" pitchFamily="2" charset="0"/>
              </a:rPr>
              <a:t>1</a:t>
            </a:r>
          </a:p>
        </p:txBody>
      </p:sp>
      <p:sp>
        <p:nvSpPr>
          <p:cNvPr id="240677" name="Rectangle 36"/>
          <p:cNvSpPr/>
          <p:nvPr/>
        </p:nvSpPr>
        <p:spPr>
          <a:xfrm>
            <a:off x="5181600" y="45720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sz="2400" b="1">
                <a:latin typeface="VNI-Avo" pitchFamily="2" charset="0"/>
              </a:rPr>
              <a:t>2</a:t>
            </a:r>
          </a:p>
        </p:txBody>
      </p:sp>
      <p:sp>
        <p:nvSpPr>
          <p:cNvPr id="240678" name="Rectangle 37"/>
          <p:cNvSpPr/>
          <p:nvPr/>
        </p:nvSpPr>
        <p:spPr>
          <a:xfrm>
            <a:off x="3810000" y="45720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sz="2400" b="1">
                <a:latin typeface="VNI-Avo" pitchFamily="2" charset="0"/>
              </a:rPr>
              <a:t>2</a:t>
            </a:r>
          </a:p>
        </p:txBody>
      </p:sp>
      <p:sp>
        <p:nvSpPr>
          <p:cNvPr id="240679" name="Rectangle 38"/>
          <p:cNvSpPr/>
          <p:nvPr/>
        </p:nvSpPr>
        <p:spPr>
          <a:xfrm>
            <a:off x="3276600" y="50292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sz="2800" b="1">
                <a:latin typeface="VNI-Avo" pitchFamily="2" charset="0"/>
              </a:rPr>
              <a:t>A</a:t>
            </a:r>
          </a:p>
        </p:txBody>
      </p:sp>
      <p:sp>
        <p:nvSpPr>
          <p:cNvPr id="240680" name="Rectangle 39"/>
          <p:cNvSpPr/>
          <p:nvPr/>
        </p:nvSpPr>
        <p:spPr>
          <a:xfrm>
            <a:off x="5867400" y="50292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sz="2800" b="1">
                <a:latin typeface="VNI-Avo" pitchFamily="2" charset="0"/>
              </a:rPr>
              <a:t>B</a:t>
            </a:r>
          </a:p>
        </p:txBody>
      </p:sp>
      <p:sp>
        <p:nvSpPr>
          <p:cNvPr id="240681" name="Text Box 40"/>
          <p:cNvSpPr txBox="1"/>
          <p:nvPr/>
        </p:nvSpPr>
        <p:spPr>
          <a:xfrm>
            <a:off x="1066800" y="476250"/>
            <a:ext cx="7010400" cy="584775"/>
          </a:xfrm>
          <a:prstGeom prst="rect">
            <a:avLst/>
          </a:prstGeom>
          <a:solidFill>
            <a:srgbClr val="FFCCFF"/>
          </a:solidFill>
          <a:ln w="76200" cap="flat" cmpd="tri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3200" b="1">
                <a:latin typeface="+mj-lt"/>
              </a:rPr>
              <a:t>SƠ ĐỒ NGUYÊN LÍ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848A8-1F96-E46E-278E-6A4DC8C008F3}"/>
              </a:ext>
            </a:extLst>
          </p:cNvPr>
          <p:cNvSpPr txBox="1"/>
          <p:nvPr/>
        </p:nvSpPr>
        <p:spPr>
          <a:xfrm>
            <a:off x="2380680" y="3234035"/>
            <a:ext cx="68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+mj-lt"/>
              </a:rPr>
              <a:t>K1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3AD8EE-AECE-C22D-2647-F3E4B197464E}"/>
              </a:ext>
            </a:extLst>
          </p:cNvPr>
          <p:cNvSpPr txBox="1"/>
          <p:nvPr/>
        </p:nvSpPr>
        <p:spPr>
          <a:xfrm>
            <a:off x="6191821" y="3261029"/>
            <a:ext cx="68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+mj-lt"/>
              </a:rPr>
              <a:t>K2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" tmFilter="0, 0; .2, .5; .8, .5; 1, 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" autoRev="1" fill="hold"/>
                                        <p:tgtEl>
                                          <p:spTgt spid="409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8" name="Line 2"/>
          <p:cNvSpPr/>
          <p:nvPr/>
        </p:nvSpPr>
        <p:spPr>
          <a:xfrm>
            <a:off x="685800" y="4114800"/>
            <a:ext cx="2286000" cy="0"/>
          </a:xfrm>
          <a:prstGeom prst="line">
            <a:avLst/>
          </a:prstGeom>
          <a:ln w="57150" cap="flat" cmpd="sng">
            <a:solidFill>
              <a:srgbClr val="FF5050"/>
            </a:solidFill>
            <a:prstDash val="solid"/>
            <a:headEnd type="oval" w="med" len="med"/>
            <a:tailEnd type="none" w="med" len="med"/>
          </a:ln>
        </p:spPr>
      </p:sp>
      <p:sp>
        <p:nvSpPr>
          <p:cNvPr id="241669" name="Oval 3"/>
          <p:cNvSpPr/>
          <p:nvPr/>
        </p:nvSpPr>
        <p:spPr>
          <a:xfrm>
            <a:off x="3505200" y="3695700"/>
            <a:ext cx="152400" cy="152400"/>
          </a:xfrm>
          <a:prstGeom prst="ellipse">
            <a:avLst/>
          </a:prstGeom>
          <a:noFill/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41670" name="Oval 4"/>
          <p:cNvSpPr/>
          <p:nvPr/>
        </p:nvSpPr>
        <p:spPr>
          <a:xfrm>
            <a:off x="2971800" y="4038600"/>
            <a:ext cx="152400" cy="152400"/>
          </a:xfrm>
          <a:prstGeom prst="ellipse">
            <a:avLst/>
          </a:prstGeom>
          <a:noFill/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41671" name="Oval 5"/>
          <p:cNvSpPr/>
          <p:nvPr/>
        </p:nvSpPr>
        <p:spPr>
          <a:xfrm>
            <a:off x="3505200" y="4381500"/>
            <a:ext cx="152400" cy="152400"/>
          </a:xfrm>
          <a:prstGeom prst="ellipse">
            <a:avLst/>
          </a:prstGeom>
          <a:noFill/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41672" name="Oval 6"/>
          <p:cNvSpPr/>
          <p:nvPr/>
        </p:nvSpPr>
        <p:spPr>
          <a:xfrm>
            <a:off x="5638800" y="3695700"/>
            <a:ext cx="152400" cy="152400"/>
          </a:xfrm>
          <a:prstGeom prst="ellipse">
            <a:avLst/>
          </a:prstGeom>
          <a:noFill/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41673" name="Oval 7"/>
          <p:cNvSpPr/>
          <p:nvPr/>
        </p:nvSpPr>
        <p:spPr>
          <a:xfrm>
            <a:off x="5638800" y="4381500"/>
            <a:ext cx="152400" cy="152400"/>
          </a:xfrm>
          <a:prstGeom prst="ellipse">
            <a:avLst/>
          </a:prstGeom>
          <a:noFill/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41674" name="Oval 8"/>
          <p:cNvSpPr/>
          <p:nvPr/>
        </p:nvSpPr>
        <p:spPr>
          <a:xfrm>
            <a:off x="6172200" y="4038600"/>
            <a:ext cx="152400" cy="152400"/>
          </a:xfrm>
          <a:prstGeom prst="ellipse">
            <a:avLst/>
          </a:prstGeom>
          <a:noFill/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41675" name="Line 9"/>
          <p:cNvSpPr/>
          <p:nvPr/>
        </p:nvSpPr>
        <p:spPr>
          <a:xfrm>
            <a:off x="6248400" y="4114800"/>
            <a:ext cx="22860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oval" w="med" len="med"/>
          </a:ln>
        </p:spPr>
      </p:sp>
      <p:sp>
        <p:nvSpPr>
          <p:cNvPr id="241676" name="AutoShape 10"/>
          <p:cNvSpPr/>
          <p:nvPr/>
        </p:nvSpPr>
        <p:spPr>
          <a:xfrm>
            <a:off x="7019925" y="3751263"/>
            <a:ext cx="685800" cy="685800"/>
          </a:xfrm>
          <a:prstGeom prst="flowChartSummingJunction">
            <a:avLst/>
          </a:prstGeom>
          <a:solidFill>
            <a:schemeClr val="bg1"/>
          </a:solidFill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41677" name="Rectangle 11"/>
          <p:cNvSpPr/>
          <p:nvPr/>
        </p:nvSpPr>
        <p:spPr>
          <a:xfrm>
            <a:off x="1524000" y="3962400"/>
            <a:ext cx="609600" cy="304800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41678" name="Line 12"/>
          <p:cNvSpPr/>
          <p:nvPr/>
        </p:nvSpPr>
        <p:spPr>
          <a:xfrm>
            <a:off x="685800" y="3200400"/>
            <a:ext cx="0" cy="18288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1679" name="Line 13"/>
          <p:cNvSpPr/>
          <p:nvPr/>
        </p:nvSpPr>
        <p:spPr>
          <a:xfrm>
            <a:off x="8534400" y="3124200"/>
            <a:ext cx="0" cy="18288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1680" name="Line 14"/>
          <p:cNvSpPr/>
          <p:nvPr/>
        </p:nvSpPr>
        <p:spPr>
          <a:xfrm>
            <a:off x="3581400" y="3752850"/>
            <a:ext cx="21336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1681" name="Line 15"/>
          <p:cNvSpPr/>
          <p:nvPr/>
        </p:nvSpPr>
        <p:spPr>
          <a:xfrm>
            <a:off x="3581400" y="4457700"/>
            <a:ext cx="2133600" cy="0"/>
          </a:xfrm>
          <a:prstGeom prst="line">
            <a:avLst/>
          </a:prstGeom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1682" name="Line 16"/>
          <p:cNvSpPr/>
          <p:nvPr/>
        </p:nvSpPr>
        <p:spPr>
          <a:xfrm>
            <a:off x="3048000" y="4114800"/>
            <a:ext cx="533400" cy="304800"/>
          </a:xfrm>
          <a:prstGeom prst="line">
            <a:avLst/>
          </a:prstGeom>
          <a:ln w="57150" cap="flat" cmpd="sng">
            <a:solidFill>
              <a:srgbClr val="FF505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1683" name="Line 17"/>
          <p:cNvSpPr/>
          <p:nvPr/>
        </p:nvSpPr>
        <p:spPr>
          <a:xfrm>
            <a:off x="5715000" y="3810000"/>
            <a:ext cx="533400" cy="3048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1684" name="Rectangle 18"/>
          <p:cNvSpPr/>
          <p:nvPr/>
        </p:nvSpPr>
        <p:spPr>
          <a:xfrm>
            <a:off x="228600" y="32766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>
                <a:latin typeface="VNI-Avo" pitchFamily="2" charset="0"/>
              </a:rPr>
              <a:t>A</a:t>
            </a:r>
          </a:p>
        </p:txBody>
      </p:sp>
      <p:sp>
        <p:nvSpPr>
          <p:cNvPr id="241685" name="Rectangle 19"/>
          <p:cNvSpPr/>
          <p:nvPr/>
        </p:nvSpPr>
        <p:spPr>
          <a:xfrm>
            <a:off x="8534400" y="3200400"/>
            <a:ext cx="381000" cy="381000"/>
          </a:xfrm>
          <a:prstGeom prst="rect">
            <a:avLst/>
          </a:prstGeom>
          <a:noFill/>
          <a:ln w="57150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>
                <a:latin typeface="VNI-Avo" pitchFamily="2" charset="0"/>
              </a:rPr>
              <a:t>0</a:t>
            </a:r>
          </a:p>
        </p:txBody>
      </p:sp>
      <p:sp>
        <p:nvSpPr>
          <p:cNvPr id="241686" name="Oval 20">
            <a:hlinkClick r:id="" action="ppaction://noaction"/>
          </p:cNvPr>
          <p:cNvSpPr/>
          <p:nvPr/>
        </p:nvSpPr>
        <p:spPr>
          <a:xfrm>
            <a:off x="5257800" y="3505200"/>
            <a:ext cx="1295400" cy="129540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41687" name="Oval 21">
            <a:hlinkClick r:id="" action="ppaction://noaction"/>
          </p:cNvPr>
          <p:cNvSpPr/>
          <p:nvPr/>
        </p:nvSpPr>
        <p:spPr>
          <a:xfrm>
            <a:off x="2743200" y="3505200"/>
            <a:ext cx="1295400" cy="129540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41688" name="Rectangle 23"/>
          <p:cNvSpPr/>
          <p:nvPr/>
        </p:nvSpPr>
        <p:spPr>
          <a:xfrm>
            <a:off x="3657600" y="32004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sz="2400" b="1">
                <a:latin typeface="VNI-Avo" pitchFamily="2" charset="0"/>
              </a:rPr>
              <a:t>1</a:t>
            </a:r>
          </a:p>
        </p:txBody>
      </p:sp>
      <p:sp>
        <p:nvSpPr>
          <p:cNvPr id="241689" name="Rectangle 24"/>
          <p:cNvSpPr/>
          <p:nvPr/>
        </p:nvSpPr>
        <p:spPr>
          <a:xfrm>
            <a:off x="5105400" y="32004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sz="2400" b="1">
                <a:latin typeface="VNI-Avo" pitchFamily="2" charset="0"/>
              </a:rPr>
              <a:t>1</a:t>
            </a:r>
          </a:p>
        </p:txBody>
      </p:sp>
      <p:sp>
        <p:nvSpPr>
          <p:cNvPr id="241690" name="Rectangle 25"/>
          <p:cNvSpPr/>
          <p:nvPr/>
        </p:nvSpPr>
        <p:spPr>
          <a:xfrm>
            <a:off x="5181600" y="45720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sz="2400" b="1">
                <a:latin typeface="VNI-Avo" pitchFamily="2" charset="0"/>
              </a:rPr>
              <a:t>2</a:t>
            </a:r>
          </a:p>
        </p:txBody>
      </p:sp>
      <p:sp>
        <p:nvSpPr>
          <p:cNvPr id="241691" name="Rectangle 26"/>
          <p:cNvSpPr/>
          <p:nvPr/>
        </p:nvSpPr>
        <p:spPr>
          <a:xfrm>
            <a:off x="3810000" y="45720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sz="2400" b="1">
                <a:latin typeface="VNI-Avo" pitchFamily="2" charset="0"/>
              </a:rPr>
              <a:t>2</a:t>
            </a:r>
          </a:p>
        </p:txBody>
      </p:sp>
      <p:sp>
        <p:nvSpPr>
          <p:cNvPr id="241692" name="Rectangle 27"/>
          <p:cNvSpPr/>
          <p:nvPr/>
        </p:nvSpPr>
        <p:spPr>
          <a:xfrm>
            <a:off x="3276600" y="50292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sz="2800" b="1">
                <a:latin typeface="VNI-Avo" pitchFamily="2" charset="0"/>
              </a:rPr>
              <a:t>A</a:t>
            </a:r>
          </a:p>
        </p:txBody>
      </p:sp>
      <p:sp>
        <p:nvSpPr>
          <p:cNvPr id="241693" name="Rectangle 28"/>
          <p:cNvSpPr/>
          <p:nvPr/>
        </p:nvSpPr>
        <p:spPr>
          <a:xfrm>
            <a:off x="5867400" y="50292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sz="2800" b="1">
                <a:latin typeface="VNI-Avo" pitchFamily="2" charset="0"/>
              </a:rPr>
              <a:t>B</a:t>
            </a:r>
          </a:p>
        </p:txBody>
      </p:sp>
      <p:sp>
        <p:nvSpPr>
          <p:cNvPr id="241694" name="Text Box 29"/>
          <p:cNvSpPr txBox="1"/>
          <p:nvPr/>
        </p:nvSpPr>
        <p:spPr>
          <a:xfrm>
            <a:off x="1066800" y="476250"/>
            <a:ext cx="7010400" cy="584775"/>
          </a:xfrm>
          <a:prstGeom prst="rect">
            <a:avLst/>
          </a:prstGeom>
          <a:solidFill>
            <a:srgbClr val="FFCCFF"/>
          </a:solidFill>
          <a:ln w="76200" cap="flat" cmpd="tri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3200" b="1">
                <a:latin typeface="+mj-lt"/>
              </a:rPr>
              <a:t>SƠ ĐỒ NGUYÊN LÍ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4242B3-A018-DA61-696A-D91D00108C7B}"/>
              </a:ext>
            </a:extLst>
          </p:cNvPr>
          <p:cNvSpPr txBox="1"/>
          <p:nvPr/>
        </p:nvSpPr>
        <p:spPr>
          <a:xfrm>
            <a:off x="2400870" y="3271482"/>
            <a:ext cx="68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+mj-lt"/>
              </a:rPr>
              <a:t>K1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70013A-5F33-5748-EFD8-376EF353B02A}"/>
              </a:ext>
            </a:extLst>
          </p:cNvPr>
          <p:cNvSpPr txBox="1"/>
          <p:nvPr/>
        </p:nvSpPr>
        <p:spPr>
          <a:xfrm>
            <a:off x="6287071" y="3377938"/>
            <a:ext cx="68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+mj-lt"/>
              </a:rPr>
              <a:t>K2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2" name="Oval 2"/>
          <p:cNvSpPr/>
          <p:nvPr/>
        </p:nvSpPr>
        <p:spPr>
          <a:xfrm>
            <a:off x="3505200" y="3695700"/>
            <a:ext cx="152400" cy="152400"/>
          </a:xfrm>
          <a:prstGeom prst="ellipse">
            <a:avLst/>
          </a:prstGeom>
          <a:noFill/>
          <a:ln w="57150" cap="flat" cmpd="sng">
            <a:solidFill>
              <a:srgbClr val="FF99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42693" name="Oval 3"/>
          <p:cNvSpPr/>
          <p:nvPr/>
        </p:nvSpPr>
        <p:spPr>
          <a:xfrm>
            <a:off x="5638800" y="3695700"/>
            <a:ext cx="152400" cy="152400"/>
          </a:xfrm>
          <a:prstGeom prst="ellipse">
            <a:avLst/>
          </a:prstGeom>
          <a:noFill/>
          <a:ln w="57150" cap="flat" cmpd="sng">
            <a:solidFill>
              <a:srgbClr val="FF99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42694" name="Line 4"/>
          <p:cNvSpPr/>
          <p:nvPr/>
        </p:nvSpPr>
        <p:spPr>
          <a:xfrm>
            <a:off x="685800" y="3200400"/>
            <a:ext cx="0" cy="18288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2695" name="Line 5"/>
          <p:cNvSpPr/>
          <p:nvPr/>
        </p:nvSpPr>
        <p:spPr>
          <a:xfrm>
            <a:off x="8534400" y="3124200"/>
            <a:ext cx="0" cy="18288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2696" name="Line 6"/>
          <p:cNvSpPr/>
          <p:nvPr/>
        </p:nvSpPr>
        <p:spPr>
          <a:xfrm>
            <a:off x="3581400" y="3752850"/>
            <a:ext cx="2133600" cy="0"/>
          </a:xfrm>
          <a:prstGeom prst="line">
            <a:avLst/>
          </a:prstGeom>
          <a:ln w="57150" cap="flat" cmpd="sng">
            <a:solidFill>
              <a:srgbClr val="FF99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2697" name="Line 7"/>
          <p:cNvSpPr/>
          <p:nvPr/>
        </p:nvSpPr>
        <p:spPr>
          <a:xfrm>
            <a:off x="685800" y="4114800"/>
            <a:ext cx="2286000" cy="0"/>
          </a:xfrm>
          <a:prstGeom prst="line">
            <a:avLst/>
          </a:prstGeom>
          <a:ln w="57150" cap="flat" cmpd="sng">
            <a:solidFill>
              <a:srgbClr val="FF99CC"/>
            </a:solidFill>
            <a:prstDash val="solid"/>
            <a:headEnd type="oval" w="med" len="med"/>
            <a:tailEnd type="none" w="med" len="med"/>
          </a:ln>
        </p:spPr>
      </p:sp>
      <p:sp>
        <p:nvSpPr>
          <p:cNvPr id="242698" name="Oval 8"/>
          <p:cNvSpPr/>
          <p:nvPr/>
        </p:nvSpPr>
        <p:spPr>
          <a:xfrm>
            <a:off x="2971800" y="4038600"/>
            <a:ext cx="152400" cy="152400"/>
          </a:xfrm>
          <a:prstGeom prst="ellipse">
            <a:avLst/>
          </a:prstGeom>
          <a:noFill/>
          <a:ln w="57150" cap="flat" cmpd="sng">
            <a:solidFill>
              <a:srgbClr val="FF99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42699" name="Oval 9"/>
          <p:cNvSpPr/>
          <p:nvPr/>
        </p:nvSpPr>
        <p:spPr>
          <a:xfrm>
            <a:off x="6172200" y="4038600"/>
            <a:ext cx="152400" cy="152400"/>
          </a:xfrm>
          <a:prstGeom prst="ellipse">
            <a:avLst/>
          </a:prstGeom>
          <a:noFill/>
          <a:ln w="57150" cap="flat" cmpd="sng">
            <a:solidFill>
              <a:srgbClr val="FF99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42700" name="Line 10"/>
          <p:cNvSpPr/>
          <p:nvPr/>
        </p:nvSpPr>
        <p:spPr>
          <a:xfrm>
            <a:off x="6248400" y="4114800"/>
            <a:ext cx="2286000" cy="0"/>
          </a:xfrm>
          <a:prstGeom prst="line">
            <a:avLst/>
          </a:prstGeom>
          <a:ln w="57150" cap="flat" cmpd="sng">
            <a:solidFill>
              <a:srgbClr val="FF99CC"/>
            </a:solidFill>
            <a:prstDash val="solid"/>
            <a:headEnd type="none" w="med" len="med"/>
            <a:tailEnd type="oval" w="med" len="med"/>
          </a:ln>
        </p:spPr>
      </p:sp>
      <p:grpSp>
        <p:nvGrpSpPr>
          <p:cNvPr id="242701" name="Group 11"/>
          <p:cNvGrpSpPr/>
          <p:nvPr/>
        </p:nvGrpSpPr>
        <p:grpSpPr>
          <a:xfrm>
            <a:off x="3505200" y="4381500"/>
            <a:ext cx="2286000" cy="152400"/>
            <a:chOff x="2208" y="2760"/>
            <a:chExt cx="1440" cy="96"/>
          </a:xfrm>
        </p:grpSpPr>
        <p:sp>
          <p:nvSpPr>
            <p:cNvPr id="242702" name="Oval 12"/>
            <p:cNvSpPr/>
            <p:nvPr/>
          </p:nvSpPr>
          <p:spPr>
            <a:xfrm>
              <a:off x="2208" y="2760"/>
              <a:ext cx="96" cy="96"/>
            </a:xfrm>
            <a:prstGeom prst="ellipse">
              <a:avLst/>
            </a:prstGeom>
            <a:noFill/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sz="2400">
                <a:latin typeface="Times New Roman" panose="02020603050405020304" pitchFamily="18" charset="0"/>
              </a:endParaRPr>
            </a:p>
          </p:txBody>
        </p:sp>
        <p:sp>
          <p:nvSpPr>
            <p:cNvPr id="242703" name="Oval 13"/>
            <p:cNvSpPr/>
            <p:nvPr/>
          </p:nvSpPr>
          <p:spPr>
            <a:xfrm>
              <a:off x="3552" y="2760"/>
              <a:ext cx="96" cy="96"/>
            </a:xfrm>
            <a:prstGeom prst="ellipse">
              <a:avLst/>
            </a:prstGeom>
            <a:noFill/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sz="2400">
                <a:latin typeface="Times New Roman" panose="02020603050405020304" pitchFamily="18" charset="0"/>
              </a:endParaRPr>
            </a:p>
          </p:txBody>
        </p:sp>
        <p:sp>
          <p:nvSpPr>
            <p:cNvPr id="242704" name="Line 14"/>
            <p:cNvSpPr/>
            <p:nvPr/>
          </p:nvSpPr>
          <p:spPr>
            <a:xfrm>
              <a:off x="2256" y="2808"/>
              <a:ext cx="1344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42705" name="Line 15"/>
          <p:cNvSpPr/>
          <p:nvPr/>
        </p:nvSpPr>
        <p:spPr>
          <a:xfrm flipV="1">
            <a:off x="3048000" y="3810000"/>
            <a:ext cx="533400" cy="304800"/>
          </a:xfrm>
          <a:prstGeom prst="line">
            <a:avLst/>
          </a:prstGeom>
          <a:ln w="57150" cap="flat" cmpd="sng">
            <a:solidFill>
              <a:srgbClr val="FF99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2706" name="Line 16"/>
          <p:cNvSpPr/>
          <p:nvPr/>
        </p:nvSpPr>
        <p:spPr>
          <a:xfrm>
            <a:off x="5715000" y="3810000"/>
            <a:ext cx="533400" cy="304800"/>
          </a:xfrm>
          <a:prstGeom prst="line">
            <a:avLst/>
          </a:prstGeom>
          <a:ln w="57150" cap="flat" cmpd="sng">
            <a:solidFill>
              <a:srgbClr val="FF99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2707" name="Rectangle 17"/>
          <p:cNvSpPr/>
          <p:nvPr/>
        </p:nvSpPr>
        <p:spPr>
          <a:xfrm>
            <a:off x="228600" y="32766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>
                <a:latin typeface="VNI-Avo" pitchFamily="2" charset="0"/>
              </a:rPr>
              <a:t>A</a:t>
            </a:r>
          </a:p>
        </p:txBody>
      </p:sp>
      <p:sp>
        <p:nvSpPr>
          <p:cNvPr id="242708" name="Rectangle 18"/>
          <p:cNvSpPr/>
          <p:nvPr/>
        </p:nvSpPr>
        <p:spPr>
          <a:xfrm>
            <a:off x="8534400" y="3200400"/>
            <a:ext cx="381000" cy="381000"/>
          </a:xfrm>
          <a:prstGeom prst="rect">
            <a:avLst/>
          </a:prstGeom>
          <a:noFill/>
          <a:ln w="57150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>
                <a:latin typeface="VNI-Avo" pitchFamily="2" charset="0"/>
              </a:rPr>
              <a:t>0</a:t>
            </a:r>
          </a:p>
        </p:txBody>
      </p:sp>
      <p:grpSp>
        <p:nvGrpSpPr>
          <p:cNvPr id="3" name="Group 19"/>
          <p:cNvGrpSpPr/>
          <p:nvPr/>
        </p:nvGrpSpPr>
        <p:grpSpPr>
          <a:xfrm>
            <a:off x="685800" y="3676650"/>
            <a:ext cx="7848600" cy="514350"/>
            <a:chOff x="480" y="1800"/>
            <a:chExt cx="4944" cy="324"/>
          </a:xfrm>
        </p:grpSpPr>
        <p:sp>
          <p:nvSpPr>
            <p:cNvPr id="242710" name="Line 20"/>
            <p:cNvSpPr/>
            <p:nvPr/>
          </p:nvSpPr>
          <p:spPr>
            <a:xfrm>
              <a:off x="480" y="2076"/>
              <a:ext cx="1440" cy="0"/>
            </a:xfrm>
            <a:prstGeom prst="line">
              <a:avLst/>
            </a:prstGeom>
            <a:ln w="57150" cap="flat" cmpd="sng">
              <a:solidFill>
                <a:srgbClr val="FF5050"/>
              </a:solidFill>
              <a:prstDash val="solid"/>
              <a:headEnd type="oval" w="med" len="med"/>
              <a:tailEnd type="none" w="med" len="med"/>
            </a:ln>
          </p:spPr>
        </p:sp>
        <p:sp>
          <p:nvSpPr>
            <p:cNvPr id="242711" name="Oval 21"/>
            <p:cNvSpPr/>
            <p:nvPr/>
          </p:nvSpPr>
          <p:spPr>
            <a:xfrm>
              <a:off x="1920" y="2028"/>
              <a:ext cx="96" cy="96"/>
            </a:xfrm>
            <a:prstGeom prst="ellipse">
              <a:avLst/>
            </a:prstGeom>
            <a:noFill/>
            <a:ln w="5715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sz="2400">
                <a:latin typeface="Times New Roman" panose="02020603050405020304" pitchFamily="18" charset="0"/>
              </a:endParaRPr>
            </a:p>
          </p:txBody>
        </p:sp>
        <p:sp>
          <p:nvSpPr>
            <p:cNvPr id="242712" name="Oval 22"/>
            <p:cNvSpPr/>
            <p:nvPr/>
          </p:nvSpPr>
          <p:spPr>
            <a:xfrm>
              <a:off x="2256" y="1800"/>
              <a:ext cx="96" cy="96"/>
            </a:xfrm>
            <a:prstGeom prst="ellipse">
              <a:avLst/>
            </a:prstGeom>
            <a:noFill/>
            <a:ln w="5715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sz="2400">
                <a:latin typeface="Times New Roman" panose="02020603050405020304" pitchFamily="18" charset="0"/>
              </a:endParaRPr>
            </a:p>
          </p:txBody>
        </p:sp>
        <p:sp>
          <p:nvSpPr>
            <p:cNvPr id="242713" name="Oval 23"/>
            <p:cNvSpPr/>
            <p:nvPr/>
          </p:nvSpPr>
          <p:spPr>
            <a:xfrm>
              <a:off x="3600" y="1800"/>
              <a:ext cx="96" cy="96"/>
            </a:xfrm>
            <a:prstGeom prst="ellipse">
              <a:avLst/>
            </a:prstGeom>
            <a:noFill/>
            <a:ln w="5715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sz="2400">
                <a:latin typeface="Times New Roman" panose="02020603050405020304" pitchFamily="18" charset="0"/>
              </a:endParaRPr>
            </a:p>
          </p:txBody>
        </p:sp>
        <p:sp>
          <p:nvSpPr>
            <p:cNvPr id="242714" name="Oval 24"/>
            <p:cNvSpPr/>
            <p:nvPr/>
          </p:nvSpPr>
          <p:spPr>
            <a:xfrm>
              <a:off x="3936" y="2028"/>
              <a:ext cx="96" cy="96"/>
            </a:xfrm>
            <a:prstGeom prst="ellipse">
              <a:avLst/>
            </a:prstGeom>
            <a:noFill/>
            <a:ln w="5715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sz="2400">
                <a:latin typeface="Times New Roman" panose="02020603050405020304" pitchFamily="18" charset="0"/>
              </a:endParaRPr>
            </a:p>
          </p:txBody>
        </p:sp>
        <p:sp>
          <p:nvSpPr>
            <p:cNvPr id="242715" name="Line 25"/>
            <p:cNvSpPr/>
            <p:nvPr/>
          </p:nvSpPr>
          <p:spPr>
            <a:xfrm>
              <a:off x="3984" y="2076"/>
              <a:ext cx="1440" cy="0"/>
            </a:xfrm>
            <a:prstGeom prst="line">
              <a:avLst/>
            </a:prstGeom>
            <a:ln w="57150" cap="flat" cmpd="sng">
              <a:solidFill>
                <a:srgbClr val="FF5050"/>
              </a:solidFill>
              <a:prstDash val="solid"/>
              <a:headEnd type="none" w="med" len="med"/>
              <a:tailEnd type="oval" w="med" len="med"/>
            </a:ln>
          </p:spPr>
        </p:sp>
        <p:sp>
          <p:nvSpPr>
            <p:cNvPr id="242716" name="Line 26"/>
            <p:cNvSpPr/>
            <p:nvPr/>
          </p:nvSpPr>
          <p:spPr>
            <a:xfrm>
              <a:off x="2304" y="1836"/>
              <a:ext cx="1344" cy="0"/>
            </a:xfrm>
            <a:prstGeom prst="line">
              <a:avLst/>
            </a:prstGeom>
            <a:ln w="5715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2717" name="Line 27"/>
            <p:cNvSpPr/>
            <p:nvPr/>
          </p:nvSpPr>
          <p:spPr>
            <a:xfrm flipV="1">
              <a:off x="1968" y="1884"/>
              <a:ext cx="336" cy="192"/>
            </a:xfrm>
            <a:prstGeom prst="line">
              <a:avLst/>
            </a:prstGeom>
            <a:ln w="5715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2718" name="Line 28"/>
            <p:cNvSpPr/>
            <p:nvPr/>
          </p:nvSpPr>
          <p:spPr>
            <a:xfrm>
              <a:off x="3648" y="1884"/>
              <a:ext cx="336" cy="192"/>
            </a:xfrm>
            <a:prstGeom prst="line">
              <a:avLst/>
            </a:prstGeom>
            <a:ln w="57150" cap="flat" cmpd="sng">
              <a:solidFill>
                <a:srgbClr val="FF505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3037" name="AutoShape 29"/>
          <p:cNvSpPr/>
          <p:nvPr/>
        </p:nvSpPr>
        <p:spPr>
          <a:xfrm>
            <a:off x="6705600" y="3429000"/>
            <a:ext cx="1295400" cy="1371600"/>
          </a:xfrm>
          <a:prstGeom prst="star32">
            <a:avLst>
              <a:gd name="adj" fmla="val 30148"/>
            </a:avLst>
          </a:prstGeom>
          <a:solidFill>
            <a:srgbClr val="FF0000"/>
          </a:solidFill>
          <a:ln w="9525" cap="flat" cmpd="sng">
            <a:solidFill>
              <a:srgbClr val="FFCC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42720" name="AutoShape 30"/>
          <p:cNvSpPr/>
          <p:nvPr/>
        </p:nvSpPr>
        <p:spPr>
          <a:xfrm>
            <a:off x="7010400" y="3771900"/>
            <a:ext cx="685800" cy="685800"/>
          </a:xfrm>
          <a:prstGeom prst="flowChartSummingJunction">
            <a:avLst/>
          </a:prstGeom>
          <a:solidFill>
            <a:srgbClr val="FFCC99"/>
          </a:solidFill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42721" name="Rectangle 31"/>
          <p:cNvSpPr/>
          <p:nvPr/>
        </p:nvSpPr>
        <p:spPr>
          <a:xfrm>
            <a:off x="1524000" y="3962400"/>
            <a:ext cx="609600" cy="304800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42722" name="Oval 32">
            <a:hlinkClick r:id="" action="ppaction://noaction"/>
          </p:cNvPr>
          <p:cNvSpPr/>
          <p:nvPr/>
        </p:nvSpPr>
        <p:spPr>
          <a:xfrm>
            <a:off x="5257800" y="3505200"/>
            <a:ext cx="1295400" cy="129540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42723" name="Oval 33">
            <a:hlinkClick r:id="" action="ppaction://noaction"/>
          </p:cNvPr>
          <p:cNvSpPr/>
          <p:nvPr/>
        </p:nvSpPr>
        <p:spPr>
          <a:xfrm>
            <a:off x="2743200" y="3505200"/>
            <a:ext cx="1295400" cy="129540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sz="2400">
              <a:latin typeface="Times New Roman" panose="02020603050405020304" pitchFamily="18" charset="0"/>
            </a:endParaRPr>
          </a:p>
        </p:txBody>
      </p:sp>
      <p:sp>
        <p:nvSpPr>
          <p:cNvPr id="242724" name="Rectangle 35"/>
          <p:cNvSpPr/>
          <p:nvPr/>
        </p:nvSpPr>
        <p:spPr>
          <a:xfrm>
            <a:off x="3657600" y="32004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sz="2400" b="1">
                <a:latin typeface="VNI-Avo" pitchFamily="2" charset="0"/>
              </a:rPr>
              <a:t>1</a:t>
            </a:r>
          </a:p>
        </p:txBody>
      </p:sp>
      <p:sp>
        <p:nvSpPr>
          <p:cNvPr id="242725" name="Rectangle 36"/>
          <p:cNvSpPr/>
          <p:nvPr/>
        </p:nvSpPr>
        <p:spPr>
          <a:xfrm>
            <a:off x="5105400" y="32004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sz="2400" b="1">
                <a:latin typeface="VNI-Avo" pitchFamily="2" charset="0"/>
              </a:rPr>
              <a:t>1</a:t>
            </a:r>
          </a:p>
        </p:txBody>
      </p:sp>
      <p:sp>
        <p:nvSpPr>
          <p:cNvPr id="242726" name="Rectangle 37"/>
          <p:cNvSpPr/>
          <p:nvPr/>
        </p:nvSpPr>
        <p:spPr>
          <a:xfrm>
            <a:off x="5181600" y="45720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sz="2400" b="1">
                <a:latin typeface="VNI-Avo" pitchFamily="2" charset="0"/>
              </a:rPr>
              <a:t>2</a:t>
            </a:r>
          </a:p>
        </p:txBody>
      </p:sp>
      <p:sp>
        <p:nvSpPr>
          <p:cNvPr id="242727" name="Rectangle 38"/>
          <p:cNvSpPr/>
          <p:nvPr/>
        </p:nvSpPr>
        <p:spPr>
          <a:xfrm>
            <a:off x="3810000" y="45720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sz="2400" b="1">
                <a:latin typeface="VNI-Avo" pitchFamily="2" charset="0"/>
              </a:rPr>
              <a:t>2</a:t>
            </a:r>
          </a:p>
        </p:txBody>
      </p:sp>
      <p:sp>
        <p:nvSpPr>
          <p:cNvPr id="242728" name="Rectangle 39"/>
          <p:cNvSpPr/>
          <p:nvPr/>
        </p:nvSpPr>
        <p:spPr>
          <a:xfrm>
            <a:off x="3276600" y="50292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sz="2800" b="1">
                <a:latin typeface="VNI-Avo" pitchFamily="2" charset="0"/>
              </a:rPr>
              <a:t>A</a:t>
            </a:r>
          </a:p>
        </p:txBody>
      </p:sp>
      <p:sp>
        <p:nvSpPr>
          <p:cNvPr id="242729" name="Rectangle 40"/>
          <p:cNvSpPr/>
          <p:nvPr/>
        </p:nvSpPr>
        <p:spPr>
          <a:xfrm>
            <a:off x="5867400" y="5029200"/>
            <a:ext cx="381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/>
            <a:r>
              <a:rPr sz="2800" b="1">
                <a:latin typeface="VNI-Avo" pitchFamily="2" charset="0"/>
              </a:rPr>
              <a:t>B</a:t>
            </a:r>
          </a:p>
        </p:txBody>
      </p:sp>
      <p:sp>
        <p:nvSpPr>
          <p:cNvPr id="242730" name="Text Box 41"/>
          <p:cNvSpPr txBox="1"/>
          <p:nvPr/>
        </p:nvSpPr>
        <p:spPr>
          <a:xfrm>
            <a:off x="1066800" y="476250"/>
            <a:ext cx="7010400" cy="584775"/>
          </a:xfrm>
          <a:prstGeom prst="rect">
            <a:avLst/>
          </a:prstGeom>
          <a:solidFill>
            <a:srgbClr val="FFCCFF"/>
          </a:solidFill>
          <a:ln w="76200" cap="flat" cmpd="tri">
            <a:solidFill>
              <a:srgbClr val="99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3200" b="1">
                <a:latin typeface="+mj-lt"/>
              </a:rPr>
              <a:t>SƠ ĐỒ NGUYÊN LÍ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A856F4-1D9A-8D05-1E52-3655E31EB155}"/>
              </a:ext>
            </a:extLst>
          </p:cNvPr>
          <p:cNvSpPr txBox="1"/>
          <p:nvPr/>
        </p:nvSpPr>
        <p:spPr>
          <a:xfrm>
            <a:off x="2352111" y="3266832"/>
            <a:ext cx="68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+mj-lt"/>
              </a:rPr>
              <a:t>K1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1F22B6-132E-2A91-BFC0-15EAB6F460B7}"/>
              </a:ext>
            </a:extLst>
          </p:cNvPr>
          <p:cNvSpPr txBox="1"/>
          <p:nvPr/>
        </p:nvSpPr>
        <p:spPr>
          <a:xfrm>
            <a:off x="6135242" y="3218487"/>
            <a:ext cx="68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+mj-lt"/>
              </a:rPr>
              <a:t>K2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" tmFilter="0, 0; .2, .5; .8, .5; 1, 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" autoRev="1" fill="hold"/>
                                        <p:tgtEl>
                                          <p:spTgt spid="430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at den 1">
            <a:extLst>
              <a:ext uri="{FF2B5EF4-FFF2-40B4-BE49-F238E27FC236}">
                <a16:creationId xmlns:a16="http://schemas.microsoft.com/office/drawing/2014/main" id="{4AC3E2EC-78B4-BBF1-8804-1A63A110E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390063" cy="701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Oval 6">
            <a:hlinkClick r:id="rId3" action="ppaction://hlinksldjump"/>
            <a:extLst>
              <a:ext uri="{FF2B5EF4-FFF2-40B4-BE49-F238E27FC236}">
                <a16:creationId xmlns:a16="http://schemas.microsoft.com/office/drawing/2014/main" id="{20D47124-8677-7066-3A7D-28B6A3DD3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644900"/>
            <a:ext cx="36036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148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91B5EF78-FDFA-85CA-8AA7-D905C00D5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-242887"/>
            <a:ext cx="431800" cy="39528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149" name="AutoShape 8">
            <a:hlinkClick r:id="rId4" action="ppaction://hlinksldjump"/>
            <a:extLst>
              <a:ext uri="{FF2B5EF4-FFF2-40B4-BE49-F238E27FC236}">
                <a16:creationId xmlns:a16="http://schemas.microsoft.com/office/drawing/2014/main" id="{19C19833-4050-FF0F-66EF-2F21C69D1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6237288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ang den 1">
            <a:extLst>
              <a:ext uri="{FF2B5EF4-FFF2-40B4-BE49-F238E27FC236}">
                <a16:creationId xmlns:a16="http://schemas.microsoft.com/office/drawing/2014/main" id="{D627F255-750F-092E-6C58-B1A7C5B15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390063" cy="701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Oval 7">
            <a:hlinkClick r:id="rId3" action="ppaction://hlinksldjump"/>
            <a:extLst>
              <a:ext uri="{FF2B5EF4-FFF2-40B4-BE49-F238E27FC236}">
                <a16:creationId xmlns:a16="http://schemas.microsoft.com/office/drawing/2014/main" id="{3E871237-8718-DFBD-F58A-719B9BBC0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644900"/>
            <a:ext cx="360362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72" name="Oval 8">
            <a:hlinkClick r:id="rId3" action="ppaction://hlinksldjump"/>
            <a:extLst>
              <a:ext uri="{FF2B5EF4-FFF2-40B4-BE49-F238E27FC236}">
                <a16:creationId xmlns:a16="http://schemas.microsoft.com/office/drawing/2014/main" id="{EF2AC069-5574-DFBE-47DE-802BEAF0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-242888"/>
            <a:ext cx="431800" cy="43180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Action Button: Go Back or Previous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B108CDB-C952-9188-3B01-698A1BBB24B2}"/>
              </a:ext>
            </a:extLst>
          </p:cNvPr>
          <p:cNvSpPr/>
          <p:nvPr/>
        </p:nvSpPr>
        <p:spPr>
          <a:xfrm>
            <a:off x="6384132" y="42863"/>
            <a:ext cx="265112" cy="2921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73" name="AutoShape 9">
            <a:hlinkClick r:id="rId4" action="ppaction://hlinksldjump"/>
            <a:extLst>
              <a:ext uri="{FF2B5EF4-FFF2-40B4-BE49-F238E27FC236}">
                <a16:creationId xmlns:a16="http://schemas.microsoft.com/office/drawing/2014/main" id="{22F5DDCD-2EB0-F71D-F955-300B8D4AA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6237288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DCFD59-1E99-84CC-7B1B-1EADD866A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912585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2598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B3F867-0867-FF71-3D84-281EAF40D12D}"/>
              </a:ext>
            </a:extLst>
          </p:cNvPr>
          <p:cNvSpPr/>
          <p:nvPr/>
        </p:nvSpPr>
        <p:spPr>
          <a:xfrm>
            <a:off x="251280" y="3717032"/>
            <a:ext cx="86414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HĐ1: </a:t>
            </a:r>
            <a:r>
              <a:rPr lang="en-US" sz="32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bảng bên dưới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BB91E00-4E15-112B-EA74-4F873DED0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575628"/>
              </p:ext>
            </p:extLst>
          </p:nvPr>
        </p:nvGraphicFramePr>
        <p:xfrm>
          <a:off x="467544" y="4437112"/>
          <a:ext cx="8425176" cy="1706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588">
                  <a:extLst>
                    <a:ext uri="{9D8B030D-6E8A-4147-A177-3AD203B41FA5}">
                      <a16:colId xmlns:a16="http://schemas.microsoft.com/office/drawing/2014/main" val="433777236"/>
                    </a:ext>
                  </a:extLst>
                </a:gridCol>
                <a:gridCol w="4212588">
                  <a:extLst>
                    <a:ext uri="{9D8B030D-6E8A-4147-A177-3AD203B41FA5}">
                      <a16:colId xmlns:a16="http://schemas.microsoft.com/office/drawing/2014/main" val="3410798417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 cụ</a:t>
                      </a:r>
                      <a:endParaRPr lang="vi-VN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 và thiết bị</a:t>
                      </a:r>
                      <a:endParaRPr lang="vi-VN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938737"/>
                  </a:ext>
                </a:extLst>
              </a:tr>
              <a:tr h="1188132"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800" b="1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51081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7A25243-48BB-02F5-5FBC-7AD5DAA19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948" y="218072"/>
            <a:ext cx="1654848" cy="146273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210E7DF-C3CB-10B1-0972-B5A4AC4B8129}"/>
              </a:ext>
            </a:extLst>
          </p:cNvPr>
          <p:cNvSpPr/>
          <p:nvPr/>
        </p:nvSpPr>
        <p:spPr>
          <a:xfrm>
            <a:off x="4248084" y="1082168"/>
            <a:ext cx="432048" cy="4320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2</a:t>
            </a:r>
            <a:endParaRPr lang="vi-VN" b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ACEDCA-5BB0-D735-5843-ACEB3DCA9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7" y="14785"/>
            <a:ext cx="2302613" cy="166636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F6398D9-0872-5B19-CF3F-0A48BAA4EB54}"/>
              </a:ext>
            </a:extLst>
          </p:cNvPr>
          <p:cNvSpPr/>
          <p:nvPr/>
        </p:nvSpPr>
        <p:spPr>
          <a:xfrm>
            <a:off x="1829216" y="1082168"/>
            <a:ext cx="432048" cy="4320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1</a:t>
            </a:r>
            <a:endParaRPr lang="vi-VN" b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8162E2-F049-AE79-D32F-5A3D03A2B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14785"/>
            <a:ext cx="1985460" cy="164298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6DFA0A9-A2B0-A413-D1C7-430904355057}"/>
              </a:ext>
            </a:extLst>
          </p:cNvPr>
          <p:cNvSpPr/>
          <p:nvPr/>
        </p:nvSpPr>
        <p:spPr>
          <a:xfrm>
            <a:off x="6601424" y="1082168"/>
            <a:ext cx="432048" cy="4320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3</a:t>
            </a:r>
            <a:endParaRPr lang="vi-VN" b="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6A21A7-ED9D-E882-5E85-1030782AC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0981" y="52586"/>
            <a:ext cx="1226964" cy="164630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BC06253-2DA2-54C4-60DC-002BED9C3B8B}"/>
              </a:ext>
            </a:extLst>
          </p:cNvPr>
          <p:cNvSpPr/>
          <p:nvPr/>
        </p:nvSpPr>
        <p:spPr>
          <a:xfrm>
            <a:off x="8460672" y="1082168"/>
            <a:ext cx="432048" cy="4320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4</a:t>
            </a:r>
            <a:endParaRPr lang="vi-VN" b="1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829FEA-DBB5-F456-FF58-EBEFF3187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42" y="1816454"/>
            <a:ext cx="1538263" cy="188283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E1E3523-EF4B-866B-32E9-9F220FB48FE2}"/>
              </a:ext>
            </a:extLst>
          </p:cNvPr>
          <p:cNvSpPr/>
          <p:nvPr/>
        </p:nvSpPr>
        <p:spPr>
          <a:xfrm>
            <a:off x="1044549" y="3139885"/>
            <a:ext cx="432048" cy="4320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5</a:t>
            </a:r>
            <a:endParaRPr lang="vi-VN" b="1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F931F38-5D3A-6311-D9AA-10AC128B8B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9216" y="1965003"/>
            <a:ext cx="2958808" cy="1666365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A0EA06B7-787C-FF5B-5C58-75C757E763C6}"/>
              </a:ext>
            </a:extLst>
          </p:cNvPr>
          <p:cNvSpPr/>
          <p:nvPr/>
        </p:nvSpPr>
        <p:spPr>
          <a:xfrm>
            <a:off x="4317241" y="3139885"/>
            <a:ext cx="432048" cy="4320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6</a:t>
            </a:r>
            <a:endParaRPr lang="vi-VN" b="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3C2E06D-45E0-4E72-8748-7FBCFD17E4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6056" y="1965004"/>
            <a:ext cx="1695728" cy="1666365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49ECEEB1-2753-AC1B-E127-03CEDD5FA5BA}"/>
              </a:ext>
            </a:extLst>
          </p:cNvPr>
          <p:cNvSpPr/>
          <p:nvPr/>
        </p:nvSpPr>
        <p:spPr>
          <a:xfrm>
            <a:off x="6312517" y="3199320"/>
            <a:ext cx="432048" cy="4320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7</a:t>
            </a:r>
            <a:endParaRPr lang="vi-VN" b="1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470C14D-99A3-8EB2-0A3C-1EAB0B669E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6049" y="1775068"/>
            <a:ext cx="1497450" cy="1959706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708737B4-6057-2816-A4C3-DB090F54944F}"/>
              </a:ext>
            </a:extLst>
          </p:cNvPr>
          <p:cNvSpPr/>
          <p:nvPr/>
        </p:nvSpPr>
        <p:spPr>
          <a:xfrm>
            <a:off x="8441921" y="3212976"/>
            <a:ext cx="432048" cy="4320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8</a:t>
            </a:r>
            <a:endParaRPr lang="vi-VN" b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059189-C79B-BB4E-B579-D0C047D8A6DA}"/>
              </a:ext>
            </a:extLst>
          </p:cNvPr>
          <p:cNvSpPr txBox="1"/>
          <p:nvPr/>
        </p:nvSpPr>
        <p:spPr>
          <a:xfrm>
            <a:off x="755576" y="517268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4A4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2, 3, 7</a:t>
            </a:r>
            <a:endParaRPr lang="vi-VN" sz="3200" b="1">
              <a:solidFill>
                <a:srgbClr val="4A4A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63E003-3E2C-9154-E059-DBE3C8BA31E1}"/>
              </a:ext>
            </a:extLst>
          </p:cNvPr>
          <p:cNvSpPr txBox="1"/>
          <p:nvPr/>
        </p:nvSpPr>
        <p:spPr>
          <a:xfrm>
            <a:off x="4872357" y="5141146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4A4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1, 4, 5, 6, 8</a:t>
            </a:r>
            <a:endParaRPr lang="vi-VN" sz="3200" b="1">
              <a:solidFill>
                <a:srgbClr val="4A4A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62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707EA6-E2E5-8F6D-F51D-0A62C744C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934" y="0"/>
            <a:ext cx="4910127" cy="6309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A11777-ED44-22BA-E006-6D505C205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94" y="1196752"/>
            <a:ext cx="3960440" cy="360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5B6B9C-97BA-5735-AA91-56AC1FB9D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18" y="1916832"/>
            <a:ext cx="389307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80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400" name="Picture 187399" descr="Congta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637" y="770919"/>
            <a:ext cx="1553826" cy="22694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7403" name="Picture 187402" descr="Congta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186036">
            <a:off x="5435699" y="1241705"/>
            <a:ext cx="1990725" cy="287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7406" name="Text Box 187405"/>
          <p:cNvSpPr txBox="1"/>
          <p:nvPr/>
        </p:nvSpPr>
        <p:spPr>
          <a:xfrm>
            <a:off x="3543399" y="384520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>
              <a:latin typeface="VNI-Avo" pitchFamily="2" charset="0"/>
            </a:endParaRPr>
          </a:p>
        </p:txBody>
      </p:sp>
      <p:grpSp>
        <p:nvGrpSpPr>
          <p:cNvPr id="187412" name="Group 187411"/>
          <p:cNvGrpSpPr/>
          <p:nvPr/>
        </p:nvGrpSpPr>
        <p:grpSpPr>
          <a:xfrm>
            <a:off x="4305402" y="2826032"/>
            <a:ext cx="2014538" cy="993776"/>
            <a:chOff x="1883" y="2954"/>
            <a:chExt cx="1269" cy="626"/>
          </a:xfrm>
        </p:grpSpPr>
        <p:sp>
          <p:nvSpPr>
            <p:cNvPr id="187407" name="Text Box 187406"/>
            <p:cNvSpPr txBox="1"/>
            <p:nvPr/>
          </p:nvSpPr>
          <p:spPr>
            <a:xfrm rot="19693680">
              <a:off x="1883" y="3347"/>
              <a:ext cx="716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vi-VN" b="1">
                  <a:solidFill>
                    <a:srgbClr val="FF0000"/>
                  </a:solidFill>
                  <a:latin typeface="+mj-lt"/>
                </a:rPr>
                <a:t>Cực động</a:t>
              </a:r>
              <a:endParaRPr b="1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87409" name="Straight Connector 187408"/>
            <p:cNvSpPr/>
            <p:nvPr/>
          </p:nvSpPr>
          <p:spPr>
            <a:xfrm flipV="1">
              <a:off x="2562" y="2954"/>
              <a:ext cx="590" cy="340"/>
            </a:xfrm>
            <a:prstGeom prst="line">
              <a:avLst/>
            </a:prstGeom>
            <a:ln w="25400" cap="flat" cmpd="sng">
              <a:solidFill>
                <a:srgbClr val="FA0C06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187413" name="Group 187412"/>
          <p:cNvGrpSpPr/>
          <p:nvPr/>
        </p:nvGrpSpPr>
        <p:grpSpPr>
          <a:xfrm>
            <a:off x="6443772" y="1386168"/>
            <a:ext cx="2416179" cy="1800225"/>
            <a:chOff x="3243" y="2296"/>
            <a:chExt cx="1522" cy="771"/>
          </a:xfrm>
        </p:grpSpPr>
        <p:sp>
          <p:nvSpPr>
            <p:cNvPr id="187408" name="Text Box 187407"/>
            <p:cNvSpPr txBox="1"/>
            <p:nvPr/>
          </p:nvSpPr>
          <p:spPr>
            <a:xfrm>
              <a:off x="4105" y="2296"/>
              <a:ext cx="660" cy="1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vi-VN" b="1">
                  <a:solidFill>
                    <a:srgbClr val="0000FF"/>
                  </a:solidFill>
                  <a:latin typeface="+mj-lt"/>
                </a:rPr>
                <a:t>Cực tĩnh</a:t>
              </a:r>
              <a:endParaRPr b="1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87410" name="Straight Connector 187409"/>
            <p:cNvSpPr/>
            <p:nvPr/>
          </p:nvSpPr>
          <p:spPr>
            <a:xfrm flipH="1">
              <a:off x="3243" y="2432"/>
              <a:ext cx="907" cy="182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87411" name="Straight Connector 187410"/>
            <p:cNvSpPr/>
            <p:nvPr/>
          </p:nvSpPr>
          <p:spPr>
            <a:xfrm flipH="1">
              <a:off x="3334" y="2432"/>
              <a:ext cx="816" cy="635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6CB7762-126F-7891-6BF2-14E23CD79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47" y="989731"/>
            <a:ext cx="2895851" cy="6248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65FAA3-3538-79AB-1265-D5F24DBFB5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914" y="3608964"/>
            <a:ext cx="3898807" cy="22694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CBAD29-689D-7E06-D422-C66B8B1005B8}"/>
              </a:ext>
            </a:extLst>
          </p:cNvPr>
          <p:cNvSpPr/>
          <p:nvPr/>
        </p:nvSpPr>
        <p:spPr>
          <a:xfrm>
            <a:off x="4572000" y="4443696"/>
            <a:ext cx="446473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HĐ2: </a:t>
            </a:r>
            <a:r>
              <a:rPr lang="en-US" sz="32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 cấu tạo của công tắc 3 cực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9BC2E3-F6CA-DAC5-FFF1-8CABA80D5AE8}"/>
              </a:ext>
            </a:extLst>
          </p:cNvPr>
          <p:cNvSpPr/>
          <p:nvPr/>
        </p:nvSpPr>
        <p:spPr>
          <a:xfrm>
            <a:off x="4572000" y="5597556"/>
            <a:ext cx="44647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Vỏ và bộ phận tiếp điện</a:t>
            </a:r>
            <a:endParaRPr lang="en-US" sz="28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600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CB7762-126F-7891-6BF2-14E23CD79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47" y="989731"/>
            <a:ext cx="2895851" cy="6248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483BE2-5169-6698-01A6-69F43F919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47" y="2060848"/>
            <a:ext cx="5602506" cy="33805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1B4C39-1312-4430-570D-3369C2CC2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121" y="479146"/>
            <a:ext cx="2781541" cy="22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4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5170EA-A66C-75FB-724F-F8B27B325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4791"/>
            <a:ext cx="3670653" cy="792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F7734F-FF98-F423-DAB6-8D3786714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4704"/>
            <a:ext cx="3996039" cy="792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2D820E-5DFC-9680-D78D-2A0608C1F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23" y="2246705"/>
            <a:ext cx="845835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8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283</Words>
  <Application>Microsoft Office PowerPoint</Application>
  <PresentationFormat>On-screen Show (4:3)</PresentationFormat>
  <Paragraphs>80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.VnTeknical</vt:lpstr>
      <vt:lpstr>.VnTime</vt:lpstr>
      <vt:lpstr>Arial</vt:lpstr>
      <vt:lpstr>Calibri</vt:lpstr>
      <vt:lpstr>Calibri Light</vt:lpstr>
      <vt:lpstr>Times New Roman</vt:lpstr>
      <vt:lpstr>VNI-Avo</vt:lpstr>
      <vt:lpstr>Retrospect</vt:lpstr>
      <vt:lpstr>1_Retrospect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Trung tam KTTH-HN Phu 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Van Anh</dc:creator>
  <cp:lastModifiedBy>thắng nguyễn</cp:lastModifiedBy>
  <cp:revision>105</cp:revision>
  <dcterms:created xsi:type="dcterms:W3CDTF">2006-11-05T23:05:41Z</dcterms:created>
  <dcterms:modified xsi:type="dcterms:W3CDTF">2023-02-16T12:31:39Z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