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65" r:id="rId4"/>
    <p:sldId id="366" r:id="rId5"/>
    <p:sldId id="367" r:id="rId6"/>
    <p:sldId id="368" r:id="rId7"/>
    <p:sldId id="370" r:id="rId8"/>
    <p:sldId id="369" r:id="rId9"/>
    <p:sldId id="371" r:id="rId10"/>
    <p:sldId id="356" r:id="rId11"/>
    <p:sldId id="372" r:id="rId12"/>
    <p:sldId id="373" r:id="rId13"/>
    <p:sldId id="33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8324" y="126687"/>
            <a:ext cx="7288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13. SƠ CỨU NGƯỜI BỊ TAI NẠN ĐIỆN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4" y="756138"/>
            <a:ext cx="5890845" cy="5899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452" y="694225"/>
            <a:ext cx="5518642" cy="59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43" y="0"/>
            <a:ext cx="12156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Sau khi sơ cứu nhạn nhân xong thì cần biện pháp nào để đưa nạn nhận đến cơ sở y tế gần nhất?</a:t>
            </a:r>
          </a:p>
        </p:txBody>
      </p:sp>
    </p:spTree>
    <p:extLst>
      <p:ext uri="{BB962C8B-B14F-4D97-AF65-F5344CB8AC3E}">
        <p14:creationId xmlns:p14="http://schemas.microsoft.com/office/powerpoint/2010/main" val="39032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43" y="0"/>
            <a:ext cx="12156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Sau khi sơ cứu nhạn nhân xong thì cần biện pháp nào để đưa nạn nhận đến cơ sở y tế gần nhất?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742" y="1295697"/>
            <a:ext cx="11199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cứu tại chỗ, gọi xe cứu thương để các nhân viên y tế cấp cứu và đưa nạ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đến cơ sở y tế gần nhất.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79" y="82766"/>
            <a:ext cx="738289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249033" y="572391"/>
            <a:ext cx="116939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sơ cứu nạn nhân bị tai nạn điện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Dụng cụ, thiết bị: phù hợp với tình huống tai nạn điện cần đề xuất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và trình tự thực hành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1.Đặt ra một tình huống tai nạn điện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2.Đề xuất cách sơ cứu người bị tai nạn điện trong tình huống đã đề xuất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Đóng vai thành các nhân vật thực hành sơ cứu người bị tai nạn điện trong tình huống đã đề xuất với dụng cụ, thiết bị được cung cấp.</a:t>
            </a:r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05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kịch bản xử lý tình huống người bị điện giật do tiếp xúc với đồ dùng bị rò điện</a:t>
            </a:r>
          </a:p>
        </p:txBody>
      </p:sp>
    </p:spTree>
    <p:extLst>
      <p:ext uri="{BB962C8B-B14F-4D97-AF65-F5344CB8AC3E}">
        <p14:creationId xmlns:p14="http://schemas.microsoft.com/office/powerpoint/2010/main" val="833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67954" y="71562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phải làm gì khi gặp người bị tai nạn điện trong tình huống ở Hình 13.1?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354" y="5943600"/>
            <a:ext cx="498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13.1. Tai nạn điện do đến gần dây dẫn điện bị rơi xuống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" y="670414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4354" y="5943600"/>
            <a:ext cx="498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13.1. Tai nạn điện do đến gần dây dẫn điện bị rơi xuống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" y="670414"/>
            <a:ext cx="6934200" cy="5200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29499" y="670414"/>
            <a:ext cx="42466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có bảo hộ/trang bị và tách nạn nhân ra khỏi nguồn điện,</a:t>
            </a:r>
            <a:r>
              <a:rPr lang="en-US"/>
              <a:t>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sơ cứu nạn nhân bị tai nạn điện.</a:t>
            </a:r>
          </a:p>
        </p:txBody>
      </p:sp>
    </p:spTree>
    <p:extLst>
      <p:ext uri="{BB962C8B-B14F-4D97-AF65-F5344CB8AC3E}">
        <p14:creationId xmlns:p14="http://schemas.microsoft.com/office/powerpoint/2010/main" val="29179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65" y="259956"/>
            <a:ext cx="6717936" cy="5674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965" y="5943600"/>
            <a:ext cx="665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13.2. Một số tình huống tách nạn nhân ra khỏi nguồn điện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40514" y="389012"/>
            <a:ext cx="40268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cách xử lí nào trong các tình huống ở Hình 13.2 là đúng? Giải thích tại sao?</a:t>
            </a:r>
          </a:p>
        </p:txBody>
      </p:sp>
    </p:spTree>
    <p:extLst>
      <p:ext uri="{BB962C8B-B14F-4D97-AF65-F5344CB8AC3E}">
        <p14:creationId xmlns:p14="http://schemas.microsoft.com/office/powerpoint/2010/main" val="23000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65" y="259956"/>
            <a:ext cx="6717936" cy="5674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965" y="5943600"/>
            <a:ext cx="665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13.2. Một số tình huống tách nạn nhân ra khỏi nguồn điện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40514" y="389012"/>
            <a:ext cx="40268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cách xử lí nào trong các tình huống ở Hình 13.2 là đúng? Giải thích tại sao?</a:t>
            </a:r>
          </a:p>
        </p:txBody>
      </p:sp>
      <p:sp>
        <p:nvSpPr>
          <p:cNvPr id="2" name="Rectangle 1"/>
          <p:cNvSpPr/>
          <p:nvPr/>
        </p:nvSpPr>
        <p:spPr>
          <a:xfrm>
            <a:off x="7640514" y="2594111"/>
            <a:ext cx="3836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ở hình b là cách xử lí đúng vì người cứu nạn nhân khỏi nguồn điện có dùng vật cách điện để đưa nguồn điện ra xa.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1.Tách nạn nhân ra khỏi nguồn điện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Ngắt nguồn điện bằng những thiết bị đóng, cắt ở gần nhất như công tắc điện, cầu dao…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Trang bị bảo hộ và các vật dụng cách điện.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Tuyệt đối không chạm trực tiếp vào người nạn nhân.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79" y="82766"/>
            <a:ext cx="738289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5" y="146399"/>
            <a:ext cx="8267501" cy="5871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1340" y="6018245"/>
            <a:ext cx="665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13.3. Các bước sơ cứu nạn nhân tại chỗ</a:t>
            </a:r>
          </a:p>
        </p:txBody>
      </p:sp>
      <p:sp>
        <p:nvSpPr>
          <p:cNvPr id="2" name="Rectangle 1"/>
          <p:cNvSpPr/>
          <p:nvPr/>
        </p:nvSpPr>
        <p:spPr>
          <a:xfrm>
            <a:off x="8912170" y="679876"/>
            <a:ext cx="29470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13.3, sắp xếp trình tự và mô tả các bước sơ cứu nạn nhân tại chỗ.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7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6" y="146399"/>
            <a:ext cx="7119836" cy="5871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965" y="5943600"/>
            <a:ext cx="665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13.3. Các bước sơ cứu nạn nhân tại chỗ</a:t>
            </a:r>
          </a:p>
        </p:txBody>
      </p:sp>
      <p:sp>
        <p:nvSpPr>
          <p:cNvPr id="6" name="Rectangle 5"/>
          <p:cNvSpPr/>
          <p:nvPr/>
        </p:nvSpPr>
        <p:spPr>
          <a:xfrm>
            <a:off x="7492482" y="342067"/>
            <a:ext cx="448491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c-d-a-b</a:t>
            </a:r>
          </a:p>
          <a:p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079" y="82766"/>
            <a:ext cx="738289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1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907</TotalTime>
  <Words>842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Tạ Thị Tuyết Sơn</cp:lastModifiedBy>
  <cp:revision>107</cp:revision>
  <dcterms:created xsi:type="dcterms:W3CDTF">2023-06-21T22:05:51Z</dcterms:created>
  <dcterms:modified xsi:type="dcterms:W3CDTF">2023-12-06T02:02:02Z</dcterms:modified>
</cp:coreProperties>
</file>