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7" r:id="rId5"/>
    <p:sldId id="259" r:id="rId6"/>
    <p:sldId id="260" r:id="rId7"/>
    <p:sldId id="274" r:id="rId8"/>
    <p:sldId id="277" r:id="rId9"/>
    <p:sldId id="261" r:id="rId10"/>
    <p:sldId id="263" r:id="rId11"/>
    <p:sldId id="275" r:id="rId12"/>
    <p:sldId id="276" r:id="rId13"/>
    <p:sldId id="264" r:id="rId14"/>
    <p:sldId id="262" r:id="rId15"/>
    <p:sldId id="266" r:id="rId16"/>
    <p:sldId id="267" r:id="rId17"/>
    <p:sldId id="292" r:id="rId18"/>
    <p:sldId id="287" r:id="rId19"/>
    <p:sldId id="291" r:id="rId20"/>
    <p:sldId id="294" r:id="rId21"/>
    <p:sldId id="295" r:id="rId22"/>
    <p:sldId id="296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74E5-FA21-49BB-80F2-6B51310EEE21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7064-7EAD-46CB-A8C3-0F9BDE9A15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96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ACB30-F93C-4E34-A277-53F96DC45D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97064-7EAD-46CB-A8C3-0F9BDE9A15E1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004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4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38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5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6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6.jpeg"/><Relationship Id="rId3" Type="http://schemas.openxmlformats.org/officeDocument/2006/relationships/image" Target="../media/image59.svg"/><Relationship Id="rId7" Type="http://schemas.openxmlformats.org/officeDocument/2006/relationships/image" Target="../media/image52.svg"/><Relationship Id="rId12" Type="http://schemas.openxmlformats.org/officeDocument/2006/relationships/image" Target="../media/image75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6.jpeg"/><Relationship Id="rId3" Type="http://schemas.openxmlformats.org/officeDocument/2006/relationships/image" Target="../media/image59.svg"/><Relationship Id="rId7" Type="http://schemas.openxmlformats.org/officeDocument/2006/relationships/image" Target="../media/image52.svg"/><Relationship Id="rId12" Type="http://schemas.openxmlformats.org/officeDocument/2006/relationships/image" Target="../media/image7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4.svg"/><Relationship Id="rId14" Type="http://schemas.openxmlformats.org/officeDocument/2006/relationships/image" Target="../media/image7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svg"/><Relationship Id="rId3" Type="http://schemas.openxmlformats.org/officeDocument/2006/relationships/image" Target="../media/image2.svg"/><Relationship Id="rId7" Type="http://schemas.openxmlformats.org/officeDocument/2006/relationships/image" Target="../media/image80.svg"/><Relationship Id="rId12" Type="http://schemas.openxmlformats.org/officeDocument/2006/relationships/image" Target="../media/image83.png"/><Relationship Id="rId2" Type="http://schemas.openxmlformats.org/officeDocument/2006/relationships/image" Target="../media/image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14.svg"/><Relationship Id="rId5" Type="http://schemas.openxmlformats.org/officeDocument/2006/relationships/image" Target="../media/image78.svg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2.svg"/><Relationship Id="rId3" Type="http://schemas.openxmlformats.org/officeDocument/2006/relationships/image" Target="../media/image46.svg"/><Relationship Id="rId7" Type="http://schemas.openxmlformats.org/officeDocument/2006/relationships/image" Target="../media/image89.svg"/><Relationship Id="rId12" Type="http://schemas.openxmlformats.org/officeDocument/2006/relationships/image" Target="../media/image41.png"/><Relationship Id="rId17" Type="http://schemas.openxmlformats.org/officeDocument/2006/relationships/image" Target="../media/image95.svg"/><Relationship Id="rId2" Type="http://schemas.openxmlformats.org/officeDocument/2006/relationships/image" Target="../media/image45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44.svg"/><Relationship Id="rId5" Type="http://schemas.openxmlformats.org/officeDocument/2006/relationships/image" Target="../media/image87.svg"/><Relationship Id="rId15" Type="http://schemas.openxmlformats.org/officeDocument/2006/relationships/image" Target="../media/image93.svg"/><Relationship Id="rId10" Type="http://schemas.openxmlformats.org/officeDocument/2006/relationships/image" Target="../media/image43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9.jpeg"/><Relationship Id="rId3" Type="http://schemas.openxmlformats.org/officeDocument/2006/relationships/image" Target="../media/image97.svg"/><Relationship Id="rId7" Type="http://schemas.openxmlformats.org/officeDocument/2006/relationships/image" Target="../media/image14.svg"/><Relationship Id="rId12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82.svg"/><Relationship Id="rId10" Type="http://schemas.openxmlformats.org/officeDocument/2006/relationships/image" Target="../media/image5.png"/><Relationship Id="rId4" Type="http://schemas.openxmlformats.org/officeDocument/2006/relationships/image" Target="../media/image81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3.svg"/><Relationship Id="rId3" Type="http://schemas.openxmlformats.org/officeDocument/2006/relationships/image" Target="../media/image22.svg"/><Relationship Id="rId7" Type="http://schemas.openxmlformats.org/officeDocument/2006/relationships/image" Target="../media/image2.svg"/><Relationship Id="rId12" Type="http://schemas.openxmlformats.org/officeDocument/2006/relationships/image" Target="../media/image10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01.svg"/><Relationship Id="rId15" Type="http://schemas.openxmlformats.org/officeDocument/2006/relationships/image" Target="../media/image50.png"/><Relationship Id="rId10" Type="http://schemas.openxmlformats.org/officeDocument/2006/relationships/image" Target="../media/image5.png"/><Relationship Id="rId4" Type="http://schemas.openxmlformats.org/officeDocument/2006/relationships/image" Target="../media/image100.png"/><Relationship Id="rId9" Type="http://schemas.openxmlformats.org/officeDocument/2006/relationships/image" Target="../media/image8.sv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5.svg"/><Relationship Id="rId5" Type="http://schemas.openxmlformats.org/officeDocument/2006/relationships/image" Target="../media/image6.svg"/><Relationship Id="rId10" Type="http://schemas.openxmlformats.org/officeDocument/2006/relationships/image" Target="../media/image104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10" Type="http://schemas.openxmlformats.org/officeDocument/2006/relationships/image" Target="../media/image113.svg"/><Relationship Id="rId4" Type="http://schemas.openxmlformats.org/officeDocument/2006/relationships/image" Target="../media/image63.sv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2.png"/><Relationship Id="rId7" Type="http://schemas.openxmlformats.org/officeDocument/2006/relationships/image" Target="../media/image114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svg"/><Relationship Id="rId11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64.png"/><Relationship Id="rId10" Type="http://schemas.openxmlformats.org/officeDocument/2006/relationships/image" Target="../media/image116.jpeg"/><Relationship Id="rId4" Type="http://schemas.openxmlformats.org/officeDocument/2006/relationships/image" Target="../media/image63.svg"/><Relationship Id="rId9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9.svg"/><Relationship Id="rId7" Type="http://schemas.openxmlformats.org/officeDocument/2006/relationships/image" Target="../media/image121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3.emf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8.svg"/><Relationship Id="rId2" Type="http://schemas.openxmlformats.org/officeDocument/2006/relationships/image" Target="../media/image13.png"/><Relationship Id="rId16" Type="http://schemas.openxmlformats.org/officeDocument/2006/relationships/image" Target="../media/image7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2.svg"/><Relationship Id="rId15" Type="http://schemas.openxmlformats.org/officeDocument/2006/relationships/image" Target="../media/image6.sv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3.svg"/><Relationship Id="rId10" Type="http://schemas.openxmlformats.org/officeDocument/2006/relationships/image" Target="../media/image7.png"/><Relationship Id="rId4" Type="http://schemas.openxmlformats.org/officeDocument/2006/relationships/image" Target="../media/image122.png"/><Relationship Id="rId9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7" Type="http://schemas.openxmlformats.org/officeDocument/2006/relationships/image" Target="../media/image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.png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13.png"/><Relationship Id="rId17" Type="http://schemas.openxmlformats.org/officeDocument/2006/relationships/image" Target="../media/image32.svg"/><Relationship Id="rId2" Type="http://schemas.openxmlformats.org/officeDocument/2006/relationships/image" Target="../media/image2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0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0.png"/><Relationship Id="rId5" Type="http://schemas.openxmlformats.org/officeDocument/2006/relationships/image" Target="../media/image2.svg"/><Relationship Id="rId10" Type="http://schemas.openxmlformats.org/officeDocument/2006/relationships/image" Target="../media/image49.png"/><Relationship Id="rId4" Type="http://schemas.openxmlformats.org/officeDocument/2006/relationships/image" Target="../media/image1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4.svg"/><Relationship Id="rId3" Type="http://schemas.openxmlformats.org/officeDocument/2006/relationships/image" Target="../media/image52.svg"/><Relationship Id="rId7" Type="http://schemas.openxmlformats.org/officeDocument/2006/relationships/image" Target="../media/image55.svg"/><Relationship Id="rId12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microsoft.com/office/2007/relationships/hdphoto" Target="../media/hdphoto2.wdp"/><Relationship Id="rId15" Type="http://schemas.openxmlformats.org/officeDocument/2006/relationships/image" Target="../media/image61.emf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sv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.svg"/><Relationship Id="rId3" Type="http://schemas.openxmlformats.org/officeDocument/2006/relationships/image" Target="../media/image59.sv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svg"/><Relationship Id="rId5" Type="http://schemas.openxmlformats.org/officeDocument/2006/relationships/image" Target="../media/image69.svg"/><Relationship Id="rId10" Type="http://schemas.openxmlformats.org/officeDocument/2006/relationships/image" Target="../media/image1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Relationship Id="rId14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4.emf"/><Relationship Id="rId3" Type="http://schemas.openxmlformats.org/officeDocument/2006/relationships/image" Target="../media/image59.svg"/><Relationship Id="rId7" Type="http://schemas.openxmlformats.org/officeDocument/2006/relationships/image" Target="../media/image52.svg"/><Relationship Id="rId12" Type="http://schemas.openxmlformats.org/officeDocument/2006/relationships/image" Target="../media/image7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784608" y="-3661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89281" y="-93762"/>
            <a:ext cx="7614111" cy="83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81006" y="2604468"/>
            <a:ext cx="14246624" cy="3488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8800" u="none" dirty="0">
                <a:solidFill>
                  <a:srgbClr val="7B211E"/>
                </a:solidFill>
                <a:latin typeface="Arial" panose="020B0604020202020204" pitchFamily="34" charset="0"/>
              </a:rPr>
              <a:t>CHÀO MỪNG CÁC BẠN ĐẾN VỚI TIẾT HỌC!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1250">
            <a:off x="7145672" y="5933290"/>
            <a:ext cx="4114800" cy="3193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727855" y="6826089"/>
            <a:ext cx="4832291" cy="2917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533293" y="1607377"/>
            <a:ext cx="8797104" cy="84615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9144000" y="1607377"/>
            <a:ext cx="8523785" cy="84615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69313" y="605863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04382" y="188868"/>
            <a:ext cx="10916219" cy="1498687"/>
            <a:chOff x="130507" y="0"/>
            <a:chExt cx="5077519" cy="848774"/>
          </a:xfrm>
        </p:grpSpPr>
        <p:sp>
          <p:nvSpPr>
            <p:cNvPr id="9" name="Freeform 9"/>
            <p:cNvSpPr/>
            <p:nvPr/>
          </p:nvSpPr>
          <p:spPr>
            <a:xfrm>
              <a:off x="130507" y="0"/>
              <a:ext cx="5077519" cy="848774"/>
            </a:xfrm>
            <a:custGeom>
              <a:avLst/>
              <a:gdLst/>
              <a:ahLst/>
              <a:cxnLst/>
              <a:rect l="l" t="t" r="r" b="b"/>
              <a:pathLst>
                <a:path w="5491572" h="848774">
                  <a:moveTo>
                    <a:pt x="5367112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7112" y="0"/>
                  </a:lnTo>
                  <a:cubicBezTo>
                    <a:pt x="5435692" y="0"/>
                    <a:pt x="5491572" y="55880"/>
                    <a:pt x="5491572" y="124460"/>
                  </a:cubicBezTo>
                  <a:lnTo>
                    <a:pt x="5491572" y="724314"/>
                  </a:lnTo>
                  <a:cubicBezTo>
                    <a:pt x="5491572" y="792894"/>
                    <a:pt x="5435692" y="848774"/>
                    <a:pt x="5367112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04450" y="538787"/>
            <a:ext cx="1120652" cy="104781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67462" y="588977"/>
            <a:ext cx="1065313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Hai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đoạn</a:t>
            </a: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bằng</a:t>
            </a: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endParaRPr kumimoji="0" lang="en-US" sz="5400" b="1" i="0" u="none" strike="noStrike" kern="1200" cap="none" spc="17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2744" y="2093403"/>
            <a:ext cx="1163374" cy="10877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60771B-63AF-4402-905E-EDFD103189DF}"/>
              </a:ext>
            </a:extLst>
          </p:cNvPr>
          <p:cNvSpPr txBox="1"/>
          <p:nvPr/>
        </p:nvSpPr>
        <p:spPr>
          <a:xfrm>
            <a:off x="1214431" y="2637280"/>
            <a:ext cx="11663369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4E737-514E-4DF3-A692-281EF8D28607}"/>
              </a:ext>
            </a:extLst>
          </p:cNvPr>
          <p:cNvSpPr txBox="1"/>
          <p:nvPr/>
        </p:nvSpPr>
        <p:spPr>
          <a:xfrm>
            <a:off x="1214431" y="3534738"/>
            <a:ext cx="14503135" cy="166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9B35D7-AFA1-41E2-9002-7E092413159E}"/>
              </a:ext>
            </a:extLst>
          </p:cNvPr>
          <p:cNvSpPr txBox="1"/>
          <p:nvPr/>
        </p:nvSpPr>
        <p:spPr>
          <a:xfrm>
            <a:off x="727812" y="10229289"/>
            <a:ext cx="15110783" cy="24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2A1B11-4C7D-4CEB-A0C0-6AA805718E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9533" y="6135886"/>
            <a:ext cx="6971176" cy="4093403"/>
          </a:xfrm>
          <a:prstGeom prst="rect">
            <a:avLst/>
          </a:prstGeom>
        </p:spPr>
      </p:pic>
      <p:pic>
        <p:nvPicPr>
          <p:cNvPr id="2050" name="Picture 2" descr="Compa Chì Kim Deli-G20002">
            <a:extLst>
              <a:ext uri="{FF2B5EF4-FFF2-40B4-BE49-F238E27FC236}">
                <a16:creationId xmlns:a16="http://schemas.microsoft.com/office/drawing/2014/main" id="{7D5A4F58-B3C1-4FCA-B7A8-DF29E821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648">
            <a:off x="6450640" y="167470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470741" y="1687555"/>
            <a:ext cx="8797104" cy="84615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9144000" y="1679536"/>
            <a:ext cx="8523785" cy="84615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69313" y="605863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04382" y="188868"/>
            <a:ext cx="10916219" cy="1498687"/>
            <a:chOff x="130507" y="0"/>
            <a:chExt cx="5077519" cy="848774"/>
          </a:xfrm>
        </p:grpSpPr>
        <p:sp>
          <p:nvSpPr>
            <p:cNvPr id="9" name="Freeform 9"/>
            <p:cNvSpPr/>
            <p:nvPr/>
          </p:nvSpPr>
          <p:spPr>
            <a:xfrm>
              <a:off x="130507" y="0"/>
              <a:ext cx="5077519" cy="848774"/>
            </a:xfrm>
            <a:custGeom>
              <a:avLst/>
              <a:gdLst/>
              <a:ahLst/>
              <a:cxnLst/>
              <a:rect l="l" t="t" r="r" b="b"/>
              <a:pathLst>
                <a:path w="5491572" h="848774">
                  <a:moveTo>
                    <a:pt x="5367112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7112" y="0"/>
                  </a:lnTo>
                  <a:cubicBezTo>
                    <a:pt x="5435692" y="0"/>
                    <a:pt x="5491572" y="55880"/>
                    <a:pt x="5491572" y="124460"/>
                  </a:cubicBezTo>
                  <a:lnTo>
                    <a:pt x="5491572" y="724314"/>
                  </a:lnTo>
                  <a:cubicBezTo>
                    <a:pt x="5491572" y="792894"/>
                    <a:pt x="5435692" y="848774"/>
                    <a:pt x="5367112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04450" y="538787"/>
            <a:ext cx="1120652" cy="104781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67462" y="588977"/>
            <a:ext cx="1065313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Hai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đoạn</a:t>
            </a: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bằng</a:t>
            </a:r>
            <a:r>
              <a:rPr kumimoji="0" lang="en-US" sz="5400" b="1" i="0" u="none" strike="noStrike" kern="1200" cap="none" spc="1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17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endParaRPr kumimoji="0" lang="en-US" sz="5400" b="1" i="0" u="none" strike="noStrike" kern="1200" cap="none" spc="17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2744" y="2093403"/>
            <a:ext cx="1163374" cy="10877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60771B-63AF-4402-905E-EDFD103189DF}"/>
              </a:ext>
            </a:extLst>
          </p:cNvPr>
          <p:cNvSpPr txBox="1"/>
          <p:nvPr/>
        </p:nvSpPr>
        <p:spPr>
          <a:xfrm>
            <a:off x="1214431" y="2637280"/>
            <a:ext cx="11663369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9B35D7-AFA1-41E2-9002-7E092413159E}"/>
              </a:ext>
            </a:extLst>
          </p:cNvPr>
          <p:cNvSpPr txBox="1"/>
          <p:nvPr/>
        </p:nvSpPr>
        <p:spPr>
          <a:xfrm>
            <a:off x="1214431" y="3587006"/>
            <a:ext cx="15110783" cy="24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mũi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DB9E3F-8A1D-449B-A5B4-3E26BE975B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7668" y="6453037"/>
            <a:ext cx="5063115" cy="1437955"/>
          </a:xfrm>
          <a:prstGeom prst="rect">
            <a:avLst/>
          </a:prstGeom>
        </p:spPr>
      </p:pic>
      <p:pic>
        <p:nvPicPr>
          <p:cNvPr id="19" name="Picture 2" descr="Compa Chì Kim Deli-G20002">
            <a:extLst>
              <a:ext uri="{FF2B5EF4-FFF2-40B4-BE49-F238E27FC236}">
                <a16:creationId xmlns:a16="http://schemas.microsoft.com/office/drawing/2014/main" id="{75BF4E0A-4883-4283-8132-8DFED1FC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648">
            <a:off x="2910415" y="2006109"/>
            <a:ext cx="60074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8AA763-C95B-4111-8005-4A4BD23536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6320" y="9121842"/>
            <a:ext cx="8205809" cy="14116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FAAF3C-40E1-4BB6-AA84-E68F4BB0F656}"/>
              </a:ext>
            </a:extLst>
          </p:cNvPr>
          <p:cNvSpPr/>
          <p:nvPr/>
        </p:nvSpPr>
        <p:spPr>
          <a:xfrm>
            <a:off x="6976590" y="9696256"/>
            <a:ext cx="164592" cy="164592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109F6-CD32-4128-8B48-FD6A029BA266}"/>
              </a:ext>
            </a:extLst>
          </p:cNvPr>
          <p:cNvSpPr txBox="1"/>
          <p:nvPr/>
        </p:nvSpPr>
        <p:spPr>
          <a:xfrm>
            <a:off x="7106760" y="8923296"/>
            <a:ext cx="1571346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36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7 4.93827E-7 L -0.04184 0.241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409"/>
          <a:stretch>
            <a:fillRect/>
          </a:stretch>
        </p:blipFill>
        <p:spPr>
          <a:xfrm>
            <a:off x="14888829" y="-339"/>
            <a:ext cx="3399171" cy="17161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5492" y="243996"/>
            <a:ext cx="1377783" cy="12274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69536">
            <a:off x="14200059" y="9347225"/>
            <a:ext cx="1571166" cy="514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259300" y="1712352"/>
            <a:ext cx="1085010" cy="155001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A5AC142-4744-4860-BDAD-E9A456A5ECEB}"/>
              </a:ext>
            </a:extLst>
          </p:cNvPr>
          <p:cNvGrpSpPr/>
          <p:nvPr/>
        </p:nvGrpSpPr>
        <p:grpSpPr>
          <a:xfrm>
            <a:off x="762000" y="5431661"/>
            <a:ext cx="17221200" cy="2080745"/>
            <a:chOff x="1495472" y="2571750"/>
            <a:chExt cx="13002326" cy="1522712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E10D16A-05A1-4AEE-B807-6E69DFDBBA10}"/>
                </a:ext>
              </a:extLst>
            </p:cNvPr>
            <p:cNvSpPr/>
            <p:nvPr/>
          </p:nvSpPr>
          <p:spPr>
            <a:xfrm>
              <a:off x="1495472" y="2571750"/>
              <a:ext cx="13002326" cy="1522712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89FB80-F358-4445-82AA-F87AFE6BD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6F906CB-EDD9-45B6-B0F1-D278230EE49C}"/>
              </a:ext>
            </a:extLst>
          </p:cNvPr>
          <p:cNvSpPr txBox="1"/>
          <p:nvPr/>
        </p:nvSpPr>
        <p:spPr>
          <a:xfrm>
            <a:off x="1919715" y="5608000"/>
            <a:ext cx="15826351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= CD.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6F243D-2C2F-4976-94D7-2AAC029332C1}"/>
              </a:ext>
            </a:extLst>
          </p:cNvPr>
          <p:cNvSpPr txBox="1"/>
          <p:nvPr/>
        </p:nvSpPr>
        <p:spPr>
          <a:xfrm>
            <a:off x="1919715" y="4197469"/>
            <a:ext cx="13892275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Ta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151258-838A-475F-BB90-BEBFD9FEC6B1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8664" y="72340"/>
            <a:ext cx="8724900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5722" y="2335351"/>
            <a:ext cx="13184236" cy="1341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20000"/>
              </a:lnSpc>
            </a:pPr>
            <a:r>
              <a:rPr lang="en-US" sz="8000" b="1" u="none" spc="7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ĐỘ DÀI ĐOẠN THẲNG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02322" y="4284773"/>
            <a:ext cx="3883356" cy="42546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25"/>
          <a:stretch>
            <a:fillRect/>
          </a:stretch>
        </p:blipFill>
        <p:spPr>
          <a:xfrm>
            <a:off x="15702260" y="7857084"/>
            <a:ext cx="2585740" cy="2429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741" t="12332"/>
          <a:stretch>
            <a:fillRect/>
          </a:stretch>
        </p:blipFill>
        <p:spPr>
          <a:xfrm>
            <a:off x="-6930" y="-22499"/>
            <a:ext cx="2868052" cy="30843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3007" y="8215662"/>
            <a:ext cx="1170308" cy="10426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51630" y="1320813"/>
            <a:ext cx="677333" cy="11431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20043">
            <a:off x="1855370" y="8759867"/>
            <a:ext cx="953698" cy="8917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02260" y="517270"/>
            <a:ext cx="1349370" cy="19276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02322" y="5376709"/>
            <a:ext cx="3883356" cy="232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25"/>
              </a:lnSpc>
              <a:spcBef>
                <a:spcPct val="0"/>
              </a:spcBef>
            </a:pPr>
            <a:r>
              <a:rPr lang="en-US" sz="18125" dirty="0">
                <a:solidFill>
                  <a:srgbClr val="F46E16"/>
                </a:solidFill>
                <a:latin typeface="Arial" panose="020B0604020202020204" pitchFamily="34" charset="0"/>
              </a:rPr>
              <a:t>II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41250">
            <a:off x="7086600" y="9244488"/>
            <a:ext cx="4114800" cy="31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72055">
            <a:off x="-114473" y="7754600"/>
            <a:ext cx="2325388" cy="2400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147" y="6244645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99684">
            <a:off x="-102432" y="501893"/>
            <a:ext cx="1958314" cy="6409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7545283" y="8759266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79283" y="194757"/>
            <a:ext cx="1006913" cy="9414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73624D-B58B-42B3-B342-4AE72C46DD20}"/>
              </a:ext>
            </a:extLst>
          </p:cNvPr>
          <p:cNvSpPr txBox="1"/>
          <p:nvPr/>
        </p:nvSpPr>
        <p:spPr>
          <a:xfrm>
            <a:off x="1751646" y="353006"/>
            <a:ext cx="5055554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4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B745F2-65C1-45B9-8B59-16287B55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13118"/>
            <a:ext cx="14955675" cy="7848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gang </a:t>
            </a:r>
            <a:r>
              <a:rPr kumimoji="0" lang="en-GB" altLang="en-US" sz="45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kumimoji="0" lang="en-GB" altLang="en-US" sz="4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4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D57B96-481F-4BFB-828D-E7BB7D7267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7400" y="4750352"/>
            <a:ext cx="6884769" cy="4305300"/>
          </a:xfrm>
          <a:prstGeom prst="rect">
            <a:avLst/>
          </a:prstGeom>
        </p:spPr>
      </p:pic>
      <p:pic>
        <p:nvPicPr>
          <p:cNvPr id="3074" name="Picture 2" descr="Bài 14: Các loại câu hỏi - TOEIC Academy - Luyện thi TOEIC miễn phí - Ôn  thi TOEIC miễn phí - Thi thử TOEIC miễn phí | TOEIC Academy – Luyện">
            <a:extLst>
              <a:ext uri="{FF2B5EF4-FFF2-40B4-BE49-F238E27FC236}">
                <a16:creationId xmlns:a16="http://schemas.microsoft.com/office/drawing/2014/main" id="{473F8865-42C4-4424-951C-1082164A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8" y="1737118"/>
            <a:ext cx="1479978" cy="14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509"/>
          <a:stretch>
            <a:fillRect/>
          </a:stretch>
        </p:blipFill>
        <p:spPr>
          <a:xfrm rot="-8969610">
            <a:off x="-485017" y="211495"/>
            <a:ext cx="3086198" cy="9967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2298" y="5183523"/>
            <a:ext cx="2534343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0806" r="12133"/>
          <a:stretch>
            <a:fillRect/>
          </a:stretch>
        </p:blipFill>
        <p:spPr>
          <a:xfrm>
            <a:off x="15680910" y="0"/>
            <a:ext cx="2570434" cy="16623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6286" b="40806"/>
          <a:stretch>
            <a:fillRect/>
          </a:stretch>
        </p:blipFill>
        <p:spPr>
          <a:xfrm>
            <a:off x="17430750" y="1532885"/>
            <a:ext cx="1278806" cy="16623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6396921" y="1885730"/>
            <a:ext cx="756373" cy="12765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1016797"/>
            <a:ext cx="1103930" cy="10321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3522"/>
          <a:stretch>
            <a:fillRect/>
          </a:stretch>
        </p:blipFill>
        <p:spPr>
          <a:xfrm>
            <a:off x="0" y="8367774"/>
            <a:ext cx="3546575" cy="19228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-157165" y="6599433"/>
            <a:ext cx="756373" cy="12765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94313">
            <a:off x="17132255" y="7776051"/>
            <a:ext cx="596989" cy="5686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78B1FA-22E9-41EA-9978-1E1AE52FDE5F}"/>
              </a:ext>
            </a:extLst>
          </p:cNvPr>
          <p:cNvSpPr txBox="1"/>
          <p:nvPr/>
        </p:nvSpPr>
        <p:spPr>
          <a:xfrm>
            <a:off x="2609461" y="375011"/>
            <a:ext cx="13332837" cy="16633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mm, cm ,...) ta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287302-70B3-4A9A-9E7A-95D95F7DFCC2}"/>
              </a:ext>
            </a:extLst>
          </p:cNvPr>
          <p:cNvCxnSpPr>
            <a:cxnSpLocks/>
          </p:cNvCxnSpPr>
          <p:nvPr/>
        </p:nvCxnSpPr>
        <p:spPr>
          <a:xfrm>
            <a:off x="4383817" y="5203200"/>
            <a:ext cx="7455524" cy="328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3E4427-7648-470B-865B-A6C7D0BA44DD}"/>
              </a:ext>
            </a:extLst>
          </p:cNvPr>
          <p:cNvGrpSpPr/>
          <p:nvPr/>
        </p:nvGrpSpPr>
        <p:grpSpPr>
          <a:xfrm>
            <a:off x="3927829" y="4254621"/>
            <a:ext cx="8445667" cy="1428318"/>
            <a:chOff x="4150259" y="747094"/>
            <a:chExt cx="11875526" cy="14283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6C7B77-E7A5-4FE4-A519-E90E45F21FEB}"/>
                </a:ext>
              </a:extLst>
            </p:cNvPr>
            <p:cNvSpPr txBox="1"/>
            <p:nvPr/>
          </p:nvSpPr>
          <p:spPr>
            <a:xfrm>
              <a:off x="4150259" y="848916"/>
              <a:ext cx="87665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5B99B2-AC45-4241-A20A-9218EEA540D6}"/>
                </a:ext>
              </a:extLst>
            </p:cNvPr>
            <p:cNvSpPr txBox="1"/>
            <p:nvPr/>
          </p:nvSpPr>
          <p:spPr>
            <a:xfrm>
              <a:off x="4492260" y="1303605"/>
              <a:ext cx="45720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DD2D70-0101-4CB2-89A7-EECC77414A20}"/>
                </a:ext>
              </a:extLst>
            </p:cNvPr>
            <p:cNvSpPr txBox="1"/>
            <p:nvPr/>
          </p:nvSpPr>
          <p:spPr>
            <a:xfrm>
              <a:off x="15279984" y="747094"/>
              <a:ext cx="745801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D468A-77A1-4DE0-AB55-389CD1E15EE0}"/>
                </a:ext>
              </a:extLst>
            </p:cNvPr>
            <p:cNvSpPr txBox="1"/>
            <p:nvPr/>
          </p:nvSpPr>
          <p:spPr>
            <a:xfrm>
              <a:off x="14885747" y="1365615"/>
              <a:ext cx="388958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165">
            <a:extLst>
              <a:ext uri="{FF2B5EF4-FFF2-40B4-BE49-F238E27FC236}">
                <a16:creationId xmlns:a16="http://schemas.microsoft.com/office/drawing/2014/main" id="{57C2D1F7-F3FE-45D2-9BF5-1EAA0E9D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4981240" y="2726668"/>
            <a:ext cx="1626677" cy="2885759"/>
          </a:xfrm>
          <a:prstGeom prst="rect">
            <a:avLst/>
          </a:prstGeom>
          <a:noFill/>
        </p:spPr>
      </p:pic>
      <p:pic>
        <p:nvPicPr>
          <p:cNvPr id="29" name="Picture 166">
            <a:extLst>
              <a:ext uri="{FF2B5EF4-FFF2-40B4-BE49-F238E27FC236}">
                <a16:creationId xmlns:a16="http://schemas.microsoft.com/office/drawing/2014/main" id="{4406C61D-3A41-42F5-B76F-70CA2AA2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83990" y="5320864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EDC61E-3408-4B4B-901A-FA354452AC48}"/>
              </a:ext>
            </a:extLst>
          </p:cNvPr>
          <p:cNvSpPr/>
          <p:nvPr/>
        </p:nvSpPr>
        <p:spPr>
          <a:xfrm>
            <a:off x="1458112" y="8050474"/>
            <a:ext cx="1244162" cy="9985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3272DB-AFF7-42E4-8AD3-963E0639C02D}"/>
              </a:ext>
            </a:extLst>
          </p:cNvPr>
          <p:cNvSpPr txBox="1"/>
          <p:nvPr/>
        </p:nvSpPr>
        <p:spPr>
          <a:xfrm>
            <a:off x="3084148" y="8057070"/>
            <a:ext cx="12611521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AB = 8 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 = 8 cm.</a:t>
            </a:r>
            <a:endParaRPr lang="vi-VN" sz="4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BAAB18-0007-46F7-9D35-8ECB34DDDEBB}"/>
              </a:ext>
            </a:extLst>
          </p:cNvPr>
          <p:cNvSpPr txBox="1"/>
          <p:nvPr/>
        </p:nvSpPr>
        <p:spPr>
          <a:xfrm>
            <a:off x="1452546" y="1337253"/>
            <a:ext cx="15470596" cy="1609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8 (cm)</a:t>
            </a:r>
            <a:endParaRPr lang="vi-VN" sz="4000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8642E-6 L 0.40764 0.0032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1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1" grpId="0" animBg="1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7350" y="59574"/>
            <a:ext cx="1928280" cy="631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638300"/>
            <a:ext cx="1028700" cy="961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5585">
            <a:off x="17158921" y="6793403"/>
            <a:ext cx="756373" cy="127657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3124">
            <a:off x="11667048" y="9753316"/>
            <a:ext cx="1928280" cy="6310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8662DD5-4600-4940-8E5D-A3A14739F425}"/>
              </a:ext>
            </a:extLst>
          </p:cNvPr>
          <p:cNvGrpSpPr/>
          <p:nvPr/>
        </p:nvGrpSpPr>
        <p:grpSpPr>
          <a:xfrm>
            <a:off x="774701" y="3362588"/>
            <a:ext cx="17221200" cy="2568642"/>
            <a:chOff x="1495472" y="2571750"/>
            <a:chExt cx="13002326" cy="1879760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0224680A-1F84-4AAD-80C0-EAE88CB32DDF}"/>
                </a:ext>
              </a:extLst>
            </p:cNvPr>
            <p:cNvSpPr/>
            <p:nvPr/>
          </p:nvSpPr>
          <p:spPr>
            <a:xfrm>
              <a:off x="1495472" y="2571750"/>
              <a:ext cx="13002326" cy="18797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400712-685E-404A-B025-FD9923A20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D152217-5E24-4CE1-A5E5-22705320543A}"/>
              </a:ext>
            </a:extLst>
          </p:cNvPr>
          <p:cNvSpPr txBox="1"/>
          <p:nvPr/>
        </p:nvSpPr>
        <p:spPr>
          <a:xfrm>
            <a:off x="1970516" y="3680574"/>
            <a:ext cx="15826351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91D39B-4EBC-438A-BFAB-E579222A0928}"/>
              </a:ext>
            </a:extLst>
          </p:cNvPr>
          <p:cNvSpPr txBox="1"/>
          <p:nvPr/>
        </p:nvSpPr>
        <p:spPr>
          <a:xfrm>
            <a:off x="1902851" y="4703586"/>
            <a:ext cx="15826351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AB = CD.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DE568D-4AFA-43EE-9153-75F29C731B23}"/>
              </a:ext>
            </a:extLst>
          </p:cNvPr>
          <p:cNvSpPr/>
          <p:nvPr/>
        </p:nvSpPr>
        <p:spPr>
          <a:xfrm>
            <a:off x="774701" y="6459223"/>
            <a:ext cx="14838368" cy="164124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962778">
            <a:off x="14048608" y="7546531"/>
            <a:ext cx="3613232" cy="342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A4B6F7-BCA0-4A3D-8725-47D8176AB6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5400" y="384747"/>
            <a:ext cx="8763001" cy="1204789"/>
          </a:xfrm>
          <a:prstGeom prst="rect">
            <a:avLst/>
          </a:prstGeom>
        </p:spPr>
      </p:pic>
      <p:pic>
        <p:nvPicPr>
          <p:cNvPr id="25" name="Picture 166">
            <a:extLst>
              <a:ext uri="{FF2B5EF4-FFF2-40B4-BE49-F238E27FC236}">
                <a16:creationId xmlns:a16="http://schemas.microsoft.com/office/drawing/2014/main" id="{3221E7F3-DF35-4B17-9E9C-21F61DCA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104900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19437C-ECE2-4813-9B7F-6728B89F87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6026" y="384748"/>
            <a:ext cx="8763002" cy="978814"/>
          </a:xfrm>
          <a:prstGeom prst="rect">
            <a:avLst/>
          </a:prstGeom>
        </p:spPr>
      </p:pic>
      <p:pic>
        <p:nvPicPr>
          <p:cNvPr id="28" name="Picture 166">
            <a:extLst>
              <a:ext uri="{FF2B5EF4-FFF2-40B4-BE49-F238E27FC236}">
                <a16:creationId xmlns:a16="http://schemas.microsoft.com/office/drawing/2014/main" id="{A416A1F5-9FC9-4F78-A2CE-0CECFE64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58400" y="1145416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68E8C8-F8B5-434B-AEB5-8BCA9A50F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22026" y="504216"/>
            <a:ext cx="7925354" cy="8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98339" y="8483761"/>
            <a:ext cx="1303937" cy="17862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966" y="241427"/>
            <a:ext cx="1285871" cy="945116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43200" y="3175542"/>
            <a:ext cx="13539514" cy="16778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lang="en-US" altLang="en-US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SGK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diều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altLang="en-US" sz="45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45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endParaRPr kumimoji="0" lang="en-US" altLang="en-US" sz="4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E5852-DBA9-44B1-8A64-4B87DD8810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948" y="3175542"/>
            <a:ext cx="1838325" cy="1514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D5FF1-9744-42DB-9E03-10D5E29A14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086600" y="6272510"/>
            <a:ext cx="3429000" cy="34290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B666C55-8E5F-4E44-A876-277F2D13E9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795795" y="-190500"/>
            <a:ext cx="2891627" cy="22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6364500" y="73302"/>
            <a:ext cx="1408590" cy="1929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2398" y="8905710"/>
            <a:ext cx="1532968" cy="1126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12BB76-18A1-4F69-847E-0D7C3F6C1B14}"/>
              </a:ext>
            </a:extLst>
          </p:cNvPr>
          <p:cNvSpPr txBox="1"/>
          <p:nvPr/>
        </p:nvSpPr>
        <p:spPr>
          <a:xfrm>
            <a:off x="978882" y="286588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D0915-14E3-40B1-8B2C-32C82B1E0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6923" y1="39394" x2="16923" y2="39394"/>
                        <a14:foregroundMark x1="16923" y1="51515" x2="16923" y2="51515"/>
                        <a14:foregroundMark x1="16923" y1="60606" x2="16923" y2="60606"/>
                        <a14:foregroundMark x1="13846" y1="78788" x2="13846" y2="78788"/>
                        <a14:foregroundMark x1="81538" y1="60606" x2="81538" y2="606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83" y="1353247"/>
            <a:ext cx="1532968" cy="77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24549-3FD5-4113-A5C7-8039A33C0A8A}"/>
              </a:ext>
            </a:extLst>
          </p:cNvPr>
          <p:cNvSpPr txBox="1"/>
          <p:nvPr/>
        </p:nvSpPr>
        <p:spPr>
          <a:xfrm>
            <a:off x="2286000" y="1353247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44</a:t>
            </a:r>
            <a:endParaRPr lang="vi-VN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200BC-03E3-4CA6-BC0F-2C9E301FC5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2926853"/>
            <a:ext cx="8797396" cy="2619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55B5C3-47D4-4DBB-B10F-B2D623369AC9}"/>
              </a:ext>
            </a:extLst>
          </p:cNvPr>
          <p:cNvSpPr txBox="1"/>
          <p:nvPr/>
        </p:nvSpPr>
        <p:spPr>
          <a:xfrm>
            <a:off x="609600" y="5994115"/>
            <a:ext cx="170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44.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713194-D3B5-4AD2-B73F-3CB52F8C5A36}"/>
              </a:ext>
            </a:extLst>
          </p:cNvPr>
          <p:cNvSpPr txBox="1"/>
          <p:nvPr/>
        </p:nvSpPr>
        <p:spPr>
          <a:xfrm>
            <a:off x="609600" y="7445495"/>
            <a:ext cx="170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  So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CD; AB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EG.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8183C5-60CC-476A-9D02-77A91AC0CC7F}"/>
              </a:ext>
            </a:extLst>
          </p:cNvPr>
          <p:cNvGrpSpPr/>
          <p:nvPr/>
        </p:nvGrpSpPr>
        <p:grpSpPr>
          <a:xfrm>
            <a:off x="13868400" y="0"/>
            <a:ext cx="3414911" cy="3876732"/>
            <a:chOff x="1153627" y="2784661"/>
            <a:chExt cx="2733846" cy="3103562"/>
          </a:xfrm>
        </p:grpSpPr>
        <p:pic>
          <p:nvPicPr>
            <p:cNvPr id="25" name="Picture 24" descr="Background pattern&#10;&#10;Description automatically generated">
              <a:extLst>
                <a:ext uri="{FF2B5EF4-FFF2-40B4-BE49-F238E27FC236}">
                  <a16:creationId xmlns:a16="http://schemas.microsoft.com/office/drawing/2014/main" id="{80C300F2-FC80-4119-AF3A-7BB97FE99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l="20349" r="20345" b="-4"/>
            <a:stretch/>
          </p:blipFill>
          <p:spPr>
            <a:xfrm>
              <a:off x="1153627" y="2784661"/>
              <a:ext cx="2733846" cy="3103562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10FBE-4E5C-4BEF-8FF5-E1FFF3EC7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826" y="2983406"/>
              <a:ext cx="2082307" cy="208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98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146"/>
          <a:stretch>
            <a:fillRect/>
          </a:stretch>
        </p:blipFill>
        <p:spPr>
          <a:xfrm>
            <a:off x="1295400" y="-298365"/>
            <a:ext cx="18320622" cy="10385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7671">
            <a:off x="15546229" y="182239"/>
            <a:ext cx="2283141" cy="7472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86204" y="6842650"/>
            <a:ext cx="3820586" cy="3667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4295" y="-159766"/>
            <a:ext cx="1282261" cy="11989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-1208605" y="899286"/>
            <a:ext cx="3268340" cy="33265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49D9C7-2D21-499F-A97C-D6863151E589}"/>
              </a:ext>
            </a:extLst>
          </p:cNvPr>
          <p:cNvSpPr txBox="1"/>
          <p:nvPr/>
        </p:nvSpPr>
        <p:spPr>
          <a:xfrm>
            <a:off x="2038338" y="1160555"/>
            <a:ext cx="14649462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E1FE0-9B1F-4682-9CAE-DE917EC7F50D}"/>
              </a:ext>
            </a:extLst>
          </p:cNvPr>
          <p:cNvSpPr txBox="1"/>
          <p:nvPr/>
        </p:nvSpPr>
        <p:spPr>
          <a:xfrm>
            <a:off x="3345070" y="3139514"/>
            <a:ext cx="13183423" cy="166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= CD.</a:t>
            </a:r>
            <a:endParaRPr lang="en-US" sz="4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20FC94-E1E2-4C4A-98D6-0D04BE44F5EA}"/>
              </a:ext>
            </a:extLst>
          </p:cNvPr>
          <p:cNvSpPr txBox="1"/>
          <p:nvPr/>
        </p:nvSpPr>
        <p:spPr>
          <a:xfrm>
            <a:off x="3459782" y="5181520"/>
            <a:ext cx="12954001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&gt; CD.</a:t>
            </a:r>
            <a:endParaRPr lang="en-US" sz="4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5514D5-813B-443C-A36F-80ED1D951136}"/>
              </a:ext>
            </a:extLst>
          </p:cNvPr>
          <p:cNvSpPr txBox="1"/>
          <p:nvPr/>
        </p:nvSpPr>
        <p:spPr>
          <a:xfrm>
            <a:off x="3491484" y="7664038"/>
            <a:ext cx="12954001" cy="24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&lt; CD.</a:t>
            </a:r>
            <a:endParaRPr lang="en-US" sz="4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75696" y="422258"/>
            <a:ext cx="89756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600" b="1" u="none" dirty="0">
                <a:solidFill>
                  <a:srgbClr val="FF0000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39082">
            <a:off x="16460587" y="989380"/>
            <a:ext cx="2108060" cy="68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15458339" y="8070964"/>
            <a:ext cx="2829661" cy="2267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89966">
            <a:off x="-136939" y="120511"/>
            <a:ext cx="2125827" cy="1240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-418062" y="7870907"/>
            <a:ext cx="2688074" cy="2774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-330919" y="2028862"/>
            <a:ext cx="1828605" cy="1927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55716"/>
          <a:stretch>
            <a:fillRect/>
          </a:stretch>
        </p:blipFill>
        <p:spPr>
          <a:xfrm rot="-7262247">
            <a:off x="1764472" y="-74727"/>
            <a:ext cx="1825488" cy="8319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5789" y="1060685"/>
            <a:ext cx="1258344" cy="1176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05585">
            <a:off x="17516474" y="-23913"/>
            <a:ext cx="786511" cy="13274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FE25EA-6F9B-41EF-89C8-E64EC361F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23742" y="1891367"/>
            <a:ext cx="6789473" cy="49505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6D523A-5F74-434B-8729-C84A34A21760}"/>
              </a:ext>
            </a:extLst>
          </p:cNvPr>
          <p:cNvSpPr txBox="1"/>
          <p:nvPr/>
        </p:nvSpPr>
        <p:spPr>
          <a:xfrm>
            <a:off x="1850184" y="1639171"/>
            <a:ext cx="11713415" cy="166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Thu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A, B, 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38.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6F0A0-F5BF-4EC1-BEA2-D7F85907BC6B}"/>
              </a:ext>
            </a:extLst>
          </p:cNvPr>
          <p:cNvSpPr txBox="1"/>
          <p:nvPr/>
        </p:nvSpPr>
        <p:spPr>
          <a:xfrm>
            <a:off x="12235230" y="702078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</a:t>
            </a:r>
            <a:endParaRPr lang="vi-VN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57737A-9D06-405A-AA63-125679A3F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303" b="89803" l="6178" r="88417">
                        <a14:foregroundMark x1="14286" y1="9539" x2="14286" y2="9539"/>
                        <a14:foregroundMark x1="16216" y1="4276" x2="16216" y2="4276"/>
                        <a14:foregroundMark x1="16216" y1="4276" x2="16216" y2="4276"/>
                        <a14:foregroundMark x1="11197" y1="3289" x2="11197" y2="3289"/>
                        <a14:foregroundMark x1="15996" y1="13816" x2="20463" y2="21711"/>
                        <a14:foregroundMark x1="13576" y1="9539" x2="15996" y2="13816"/>
                        <a14:foregroundMark x1="12459" y1="7566" x2="13576" y2="9539"/>
                        <a14:foregroundMark x1="12087" y1="6908" x2="12459" y2="7566"/>
                        <a14:foregroundMark x1="10039" y1="3289" x2="12087" y2="6908"/>
                        <a14:foregroundMark x1="15444" y1="12171" x2="15444" y2="12171"/>
                        <a14:foregroundMark x1="16216" y1="20066" x2="16216" y2="20066"/>
                        <a14:foregroundMark x1="14286" y1="24342" x2="14286" y2="24342"/>
                        <a14:foregroundMark x1="14286" y1="15461" x2="14286" y2="15461"/>
                        <a14:foregroundMark x1="21622" y1="4934" x2="21622" y2="4934"/>
                        <a14:foregroundMark x1="16216" y1="4276" x2="16216" y2="4276"/>
                        <a14:foregroundMark x1="13127" y1="4276" x2="13127" y2="4276"/>
                        <a14:foregroundMark x1="8108" y1="4276" x2="6950" y2="4934"/>
                        <a14:foregroundMark x1="6178" y1="5921" x2="6178" y2="8553"/>
                        <a14:foregroundMark x1="6178" y1="9539" x2="6178" y2="9539"/>
                        <a14:foregroundMark x1="6950" y1="11184" x2="6950" y2="11184"/>
                        <a14:foregroundMark x1="15444" y1="12171" x2="15444" y2="12171"/>
                        <a14:foregroundMark x1="16216" y1="13816" x2="16216" y2="13816"/>
                        <a14:foregroundMark x1="12355" y1="17434" x2="12355" y2="17434"/>
                        <a14:foregroundMark x1="11197" y1="11184" x2="11197" y2="11184"/>
                        <a14:foregroundMark x1="11197" y1="8553" x2="11197" y2="8553"/>
                        <a14:foregroundMark x1="9266" y1="3289" x2="9266" y2="3289"/>
                        <a14:foregroundMark x1="13127" y1="14803" x2="13127" y2="14803"/>
                        <a14:foregroundMark x1="14286" y1="8553" x2="14286" y2="8553"/>
                        <a14:foregroundMark x1="12355" y1="9539" x2="12355" y2="9539"/>
                        <a14:foregroundMark x1="17375" y1="9539" x2="17375" y2="9539"/>
                        <a14:foregroundMark x1="17375" y1="9539" x2="17375" y2="9539"/>
                        <a14:foregroundMark x1="15444" y1="16447" x2="15444" y2="16447"/>
                        <a14:foregroundMark x1="15444" y1="19079" x2="15444" y2="19079"/>
                        <a14:foregroundMark x1="15444" y1="19079" x2="15444" y2="19079"/>
                        <a14:foregroundMark x1="18533" y1="23355" x2="18533" y2="23355"/>
                        <a14:foregroundMark x1="13127" y1="19079" x2="13127" y2="19079"/>
                        <a14:foregroundMark x1="10039" y1="12171" x2="10039" y2="12171"/>
                        <a14:foregroundMark x1="9266" y1="11184" x2="9266" y2="11184"/>
                        <a14:foregroundMark x1="19305" y1="21711" x2="19305" y2="21711"/>
                        <a14:foregroundMark x1="22394" y1="21711" x2="22394" y2="21711"/>
                        <a14:foregroundMark x1="19305" y1="12829" x2="19305" y2="12829"/>
                        <a14:foregroundMark x1="20463" y1="2303" x2="20463" y2="2303"/>
                        <a14:foregroundMark x1="20463" y1="5921" x2="20463" y2="5921"/>
                        <a14:foregroundMark x1="20463" y1="5921" x2="20463" y2="5921"/>
                        <a14:backgroundMark x1="14286" y1="6908" x2="14286" y2="6908"/>
                        <a14:backgroundMark x1="14286" y1="6908" x2="14286" y2="6908"/>
                        <a14:backgroundMark x1="12355" y1="9539" x2="12355" y2="9539"/>
                        <a14:backgroundMark x1="12355" y1="9539" x2="12355" y2="9539"/>
                        <a14:backgroundMark x1="12355" y1="13816" x2="12355" y2="13816"/>
                        <a14:backgroundMark x1="14286" y1="7566" x2="14286" y2="7566"/>
                        <a14:backgroundMark x1="15444" y1="6908" x2="15444" y2="6908"/>
                        <a14:backgroundMark x1="15444" y1="6908" x2="15444" y2="6908"/>
                        <a14:backgroundMark x1="15444" y1="6908" x2="15444" y2="6908"/>
                        <a14:backgroundMark x1="15444" y1="6908" x2="15444" y2="6908"/>
                        <a14:backgroundMark x1="14286" y1="6908" x2="14286" y2="6908"/>
                        <a14:backgroundMark x1="13127" y1="7566" x2="13127" y2="7566"/>
                        <a14:backgroundMark x1="13127" y1="7566" x2="13127" y2="7566"/>
                        <a14:backgroundMark x1="13127" y1="7566" x2="13127" y2="7566"/>
                        <a14:backgroundMark x1="13127" y1="9539" x2="13127" y2="9539"/>
                        <a14:backgroundMark x1="12355" y1="9539" x2="12355" y2="9539"/>
                        <a14:backgroundMark x1="15444" y1="6908" x2="15444" y2="5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9155" y="7371100"/>
            <a:ext cx="2466975" cy="28956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7A2FC2C-3C9B-43EB-A2A3-E13D605190E9}"/>
              </a:ext>
            </a:extLst>
          </p:cNvPr>
          <p:cNvSpPr/>
          <p:nvPr/>
        </p:nvSpPr>
        <p:spPr>
          <a:xfrm>
            <a:off x="2013659" y="4257552"/>
            <a:ext cx="7500596" cy="3862826"/>
          </a:xfrm>
          <a:prstGeom prst="wedgeRoundRectCallout">
            <a:avLst>
              <a:gd name="adj1" fmla="val 81483"/>
              <a:gd name="adj2" fmla="val 55075"/>
              <a:gd name="adj3" fmla="val 16667"/>
            </a:avLst>
          </a:prstGeom>
          <a:solidFill>
            <a:srgbClr val="FAF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B, C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200m, 150m, 100m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5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71038" y="792331"/>
            <a:ext cx="5181600" cy="1135398"/>
            <a:chOff x="337466" y="58235"/>
            <a:chExt cx="4589530" cy="1005663"/>
          </a:xfrm>
        </p:grpSpPr>
        <p:sp>
          <p:nvSpPr>
            <p:cNvPr id="10" name="Freeform 10"/>
            <p:cNvSpPr/>
            <p:nvPr/>
          </p:nvSpPr>
          <p:spPr>
            <a:xfrm>
              <a:off x="337466" y="58235"/>
              <a:ext cx="4589530" cy="1005663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90037" y="1025027"/>
            <a:ext cx="601422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LUYỆN TẬP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3" b="43085"/>
          <a:stretch>
            <a:fillRect/>
          </a:stretch>
        </p:blipFill>
        <p:spPr>
          <a:xfrm>
            <a:off x="0" y="8001948"/>
            <a:ext cx="3561838" cy="228505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52">
            <a:off x="15681420" y="111539"/>
            <a:ext cx="2374783" cy="148531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75631" y="-170214"/>
            <a:ext cx="1282261" cy="119891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56494">
            <a:off x="-122668" y="381489"/>
            <a:ext cx="2302736" cy="75362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2822379" y="-124125"/>
            <a:ext cx="618108" cy="10432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C53AAE-B8BF-466F-8694-59400608359D}"/>
              </a:ext>
            </a:extLst>
          </p:cNvPr>
          <p:cNvSpPr txBox="1"/>
          <p:nvPr/>
        </p:nvSpPr>
        <p:spPr>
          <a:xfrm>
            <a:off x="891799" y="2253992"/>
            <a:ext cx="16859763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AB, BC, CA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0B9B50-A75E-4176-9F2D-C4D2FEAA08F4}"/>
              </a:ext>
            </a:extLst>
          </p:cNvPr>
          <p:cNvSpPr txBox="1"/>
          <p:nvPr/>
        </p:nvSpPr>
        <p:spPr>
          <a:xfrm>
            <a:off x="6228210" y="7514851"/>
            <a:ext cx="47244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vi-VN" sz="4000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66C604-AFA3-4BA3-BA52-964109141DA3}"/>
              </a:ext>
            </a:extLst>
          </p:cNvPr>
          <p:cNvSpPr txBox="1"/>
          <p:nvPr/>
        </p:nvSpPr>
        <p:spPr>
          <a:xfrm>
            <a:off x="6253610" y="8770388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AB &lt; AC &lt; BC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62F58F-3B34-403F-A5DD-47151E71C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5910" y="3636273"/>
            <a:ext cx="3429000" cy="41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13585" y="8490577"/>
            <a:ext cx="1303937" cy="17862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1146">
            <a:off x="16516790" y="111278"/>
            <a:ext cx="1201860" cy="88336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90953" y="1246493"/>
            <a:ext cx="16529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 thước thẳng có chia vạch, em hãy đo chiều dài của cây bút em đang dùng.</a:t>
            </a:r>
            <a:r>
              <a:rPr kumimoji="0" lang="en-GB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4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sánh chiều dài cây bút với chiều dài thước thẳng và rút ra kết luận.</a:t>
            </a:r>
            <a:endParaRPr kumimoji="0" lang="en-US" sz="4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Bút mực LAMY safari (Pink) – Penworld Joint Stock Compa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52" y="6722519"/>
            <a:ext cx="7246132" cy="334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972062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</p:spTree>
    <p:extLst>
      <p:ext uri="{BB962C8B-B14F-4D97-AF65-F5344CB8AC3E}">
        <p14:creationId xmlns:p14="http://schemas.microsoft.com/office/powerpoint/2010/main" val="29404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601" b="43136"/>
          <a:stretch>
            <a:fillRect/>
          </a:stretch>
        </p:blipFill>
        <p:spPr>
          <a:xfrm flipH="1">
            <a:off x="-815375" y="3499129"/>
            <a:ext cx="7593921" cy="67878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48262" y="3415426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solidFill>
                  <a:srgbClr val="7B211E"/>
                </a:solidFill>
                <a:latin typeface="Arial" panose="020B0604020202020204" pitchFamily="34" charset="0"/>
              </a:rPr>
              <a:t>I.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17721" y="3421141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b="1" dirty="0">
                <a:solidFill>
                  <a:srgbClr val="7B211E"/>
                </a:solidFill>
                <a:latin typeface="Arial" panose="020B0604020202020204" pitchFamily="34" charset="0"/>
              </a:rPr>
              <a:t>HAI ĐOẠN THẲNG BẰNG NHAU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264795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412" r="45694"/>
          <a:stretch>
            <a:fillRect/>
          </a:stretch>
        </p:blipFill>
        <p:spPr>
          <a:xfrm>
            <a:off x="16802760" y="0"/>
            <a:ext cx="1472101" cy="314794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981585" y="792660"/>
            <a:ext cx="1325558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</a:rPr>
              <a:t>BÀI 3. ĐOẠN THẲNG (3 </a:t>
            </a:r>
            <a:r>
              <a:rPr lang="en-US" sz="8000" dirty="0" err="1">
                <a:solidFill>
                  <a:srgbClr val="FFFFFF"/>
                </a:solidFill>
                <a:latin typeface="Arial" panose="020B0604020202020204" pitchFamily="34" charset="0"/>
              </a:rPr>
              <a:t>tiết</a:t>
            </a:r>
            <a:r>
              <a:rPr lang="en-US" sz="8000" dirty="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3308">
            <a:off x="16527979" y="7882106"/>
            <a:ext cx="2021662" cy="22282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9134"/>
          <a:stretch>
            <a:fillRect/>
          </a:stretch>
        </p:blipFill>
        <p:spPr>
          <a:xfrm>
            <a:off x="0" y="0"/>
            <a:ext cx="2562167" cy="31479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97030" y="4079276"/>
            <a:ext cx="859735" cy="8038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39082">
            <a:off x="4635923" y="9142997"/>
            <a:ext cx="1656347" cy="5420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45468">
            <a:off x="16137925" y="521769"/>
            <a:ext cx="758111" cy="1279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4313">
            <a:off x="17322480" y="8423392"/>
            <a:ext cx="596989" cy="568632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F7D84FD0-3EF3-40B0-AB32-D243859D4E7C}"/>
              </a:ext>
            </a:extLst>
          </p:cNvPr>
          <p:cNvSpPr txBox="1"/>
          <p:nvPr/>
        </p:nvSpPr>
        <p:spPr>
          <a:xfrm>
            <a:off x="7048262" y="6061567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solidFill>
                  <a:srgbClr val="7B211E"/>
                </a:solidFill>
                <a:latin typeface="Arial" panose="020B0604020202020204" pitchFamily="34" charset="0"/>
              </a:rPr>
              <a:t>II.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D97B454D-3EDD-488B-805C-387869CBBDC6}"/>
              </a:ext>
            </a:extLst>
          </p:cNvPr>
          <p:cNvSpPr txBox="1"/>
          <p:nvPr/>
        </p:nvSpPr>
        <p:spPr>
          <a:xfrm>
            <a:off x="7917721" y="6067282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b="1" dirty="0">
                <a:solidFill>
                  <a:srgbClr val="7B211E"/>
                </a:solidFill>
                <a:latin typeface="Arial" panose="020B0604020202020204" pitchFamily="34" charset="0"/>
              </a:rPr>
              <a:t>ĐỘ DÀI ĐOẠN THẲNG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9F8591CC-FCE4-4CCB-BFA5-74D48BFBC864}"/>
              </a:ext>
            </a:extLst>
          </p:cNvPr>
          <p:cNvSpPr txBox="1"/>
          <p:nvPr/>
        </p:nvSpPr>
        <p:spPr>
          <a:xfrm>
            <a:off x="6965630" y="8844554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b="1" dirty="0">
                <a:solidFill>
                  <a:srgbClr val="7B211E"/>
                </a:solidFill>
                <a:latin typeface="Arial" panose="020B0604020202020204" pitchFamily="34" charset="0"/>
              </a:rPr>
              <a:t>III.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A4213011-76DC-4F25-AB82-87C239AFAC61}"/>
              </a:ext>
            </a:extLst>
          </p:cNvPr>
          <p:cNvSpPr txBox="1"/>
          <p:nvPr/>
        </p:nvSpPr>
        <p:spPr>
          <a:xfrm>
            <a:off x="7835089" y="8850269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b="1" dirty="0">
                <a:solidFill>
                  <a:srgbClr val="7B211E"/>
                </a:solidFill>
                <a:latin typeface="Arial" panose="020B0604020202020204" pitchFamily="34" charset="0"/>
              </a:rPr>
              <a:t>TRUNG ĐIỂM CỦA ĐOẠN THẲNG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E1CC5697-045C-497B-8E0B-5D420E17ABDD}"/>
              </a:ext>
            </a:extLst>
          </p:cNvPr>
          <p:cNvSpPr txBox="1"/>
          <p:nvPr/>
        </p:nvSpPr>
        <p:spPr>
          <a:xfrm>
            <a:off x="7525926" y="4133010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B441D4C9-EE3A-486D-B9A3-6F5D0EEF56C2}"/>
              </a:ext>
            </a:extLst>
          </p:cNvPr>
          <p:cNvSpPr txBox="1"/>
          <p:nvPr/>
        </p:nvSpPr>
        <p:spPr>
          <a:xfrm>
            <a:off x="8305800" y="4161415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Khái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niệm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thẳng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DD3E59A5-A491-4537-900E-1709CEED9F74}"/>
              </a:ext>
            </a:extLst>
          </p:cNvPr>
          <p:cNvSpPr txBox="1"/>
          <p:nvPr/>
        </p:nvSpPr>
        <p:spPr>
          <a:xfrm>
            <a:off x="7525926" y="5098781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E43B7CCD-27C8-4403-B0FD-713F1010564D}"/>
              </a:ext>
            </a:extLst>
          </p:cNvPr>
          <p:cNvSpPr txBox="1"/>
          <p:nvPr/>
        </p:nvSpPr>
        <p:spPr>
          <a:xfrm>
            <a:off x="8305800" y="5127186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8330FBF0-AFAE-4913-958A-C8714D7F4AED}"/>
              </a:ext>
            </a:extLst>
          </p:cNvPr>
          <p:cNvSpPr txBox="1"/>
          <p:nvPr/>
        </p:nvSpPr>
        <p:spPr>
          <a:xfrm>
            <a:off x="7468047" y="6750285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41AA757-C4A1-4A5D-88CC-AB68B5BA9E96}"/>
              </a:ext>
            </a:extLst>
          </p:cNvPr>
          <p:cNvSpPr txBox="1"/>
          <p:nvPr/>
        </p:nvSpPr>
        <p:spPr>
          <a:xfrm>
            <a:off x="8247921" y="6778690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Đo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B115D315-BBD6-4ECF-80DD-2246A3425237}"/>
              </a:ext>
            </a:extLst>
          </p:cNvPr>
          <p:cNvSpPr txBox="1"/>
          <p:nvPr/>
        </p:nvSpPr>
        <p:spPr>
          <a:xfrm>
            <a:off x="7468047" y="7716056"/>
            <a:ext cx="721995" cy="63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8606B01F-07A2-47F1-86F3-804E6B6ECDCF}"/>
              </a:ext>
            </a:extLst>
          </p:cNvPr>
          <p:cNvSpPr txBox="1"/>
          <p:nvPr/>
        </p:nvSpPr>
        <p:spPr>
          <a:xfrm>
            <a:off x="8247921" y="7767727"/>
            <a:ext cx="933824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So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sánh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</a:rPr>
              <a:t>thẳng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0" y="3924016"/>
            <a:ext cx="10401300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</a:pPr>
            <a:r>
              <a:rPr lang="en-US" sz="8000" b="1" spc="720" dirty="0">
                <a:solidFill>
                  <a:srgbClr val="FFFFFF"/>
                </a:solidFill>
                <a:latin typeface="Arial" panose="020B0604020202020204" pitchFamily="34" charset="0"/>
              </a:rPr>
              <a:t>HAI ĐOẠN THẲNG BẰNG NHAU</a:t>
            </a:r>
            <a:endParaRPr lang="en-US" sz="8000" b="1" u="none" spc="72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05059">
            <a:off x="405222" y="7671255"/>
            <a:ext cx="2638689" cy="22905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409"/>
          <a:stretch>
            <a:fillRect/>
          </a:stretch>
        </p:blipFill>
        <p:spPr>
          <a:xfrm>
            <a:off x="14888829" y="0"/>
            <a:ext cx="3399171" cy="1716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2101">
            <a:off x="8193437" y="961719"/>
            <a:ext cx="1958314" cy="6409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38084">
            <a:off x="8409847" y="8500138"/>
            <a:ext cx="1468306" cy="1891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57335" y="8265231"/>
            <a:ext cx="1097730" cy="102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05585">
            <a:off x="17345368" y="4358905"/>
            <a:ext cx="614106" cy="10364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59809" y="3016502"/>
            <a:ext cx="3883356" cy="425467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9809" y="4108438"/>
            <a:ext cx="3883356" cy="232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25"/>
              </a:lnSpc>
              <a:spcBef>
                <a:spcPct val="0"/>
              </a:spcBef>
            </a:pPr>
            <a:r>
              <a:rPr lang="en-US" sz="18125" dirty="0">
                <a:solidFill>
                  <a:srgbClr val="F46E16"/>
                </a:solidFill>
                <a:latin typeface="Arial" panose="020B0604020202020204" pitchFamily="34" charset="0"/>
              </a:rPr>
              <a:t>I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38200" y="1029039"/>
            <a:ext cx="1113922" cy="992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2161" y="0"/>
            <a:ext cx="3522982" cy="35857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3522"/>
          <a:stretch>
            <a:fillRect/>
          </a:stretch>
        </p:blipFill>
        <p:spPr>
          <a:xfrm>
            <a:off x="0" y="8713026"/>
            <a:ext cx="2909793" cy="15776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4200" y="249703"/>
            <a:ext cx="1097730" cy="10263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6711796" y="510467"/>
            <a:ext cx="614106" cy="1036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B7BE1A-5FA8-40C9-92C9-DF9DD4250F2C}"/>
              </a:ext>
            </a:extLst>
          </p:cNvPr>
          <p:cNvSpPr txBox="1"/>
          <p:nvPr/>
        </p:nvSpPr>
        <p:spPr>
          <a:xfrm>
            <a:off x="3276600" y="249703"/>
            <a:ext cx="111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35CB7-0703-47D4-9C62-27575F7C074D}"/>
              </a:ext>
            </a:extLst>
          </p:cNvPr>
          <p:cNvSpPr txBox="1"/>
          <p:nvPr/>
        </p:nvSpPr>
        <p:spPr>
          <a:xfrm>
            <a:off x="3251200" y="2537828"/>
            <a:ext cx="13543656" cy="264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7E1DF1-4956-46C8-B146-8F5D3FB6BE39}"/>
              </a:ext>
            </a:extLst>
          </p:cNvPr>
          <p:cNvCxnSpPr/>
          <p:nvPr/>
        </p:nvCxnSpPr>
        <p:spPr>
          <a:xfrm flipV="1">
            <a:off x="6404960" y="7626570"/>
            <a:ext cx="5552428" cy="36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C9A5B5-D8C2-45E0-B634-1701CB0C107B}"/>
              </a:ext>
            </a:extLst>
          </p:cNvPr>
          <p:cNvGrpSpPr/>
          <p:nvPr/>
        </p:nvGrpSpPr>
        <p:grpSpPr>
          <a:xfrm>
            <a:off x="5948972" y="6709946"/>
            <a:ext cx="6234851" cy="1345725"/>
            <a:chOff x="4150259" y="775355"/>
            <a:chExt cx="8766878" cy="134572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E32D4B-D7A1-4689-846F-D11F6ED4732B}"/>
                </a:ext>
              </a:extLst>
            </p:cNvPr>
            <p:cNvSpPr txBox="1"/>
            <p:nvPr/>
          </p:nvSpPr>
          <p:spPr>
            <a:xfrm>
              <a:off x="4150259" y="848916"/>
              <a:ext cx="87665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C813B5-8112-45CE-8D28-363F8411EDBE}"/>
                </a:ext>
              </a:extLst>
            </p:cNvPr>
            <p:cNvSpPr txBox="1"/>
            <p:nvPr/>
          </p:nvSpPr>
          <p:spPr>
            <a:xfrm>
              <a:off x="4492260" y="1303605"/>
              <a:ext cx="457200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9ADBC9-B6EB-4E87-A04B-526091329769}"/>
                </a:ext>
              </a:extLst>
            </p:cNvPr>
            <p:cNvSpPr txBox="1"/>
            <p:nvPr/>
          </p:nvSpPr>
          <p:spPr>
            <a:xfrm>
              <a:off x="12171336" y="775355"/>
              <a:ext cx="745801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DCB29F-26C8-4231-ADB2-C20B20EECC0E}"/>
                </a:ext>
              </a:extLst>
            </p:cNvPr>
            <p:cNvSpPr txBox="1"/>
            <p:nvPr/>
          </p:nvSpPr>
          <p:spPr>
            <a:xfrm>
              <a:off x="12333701" y="1311283"/>
              <a:ext cx="388958" cy="8097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5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4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165">
            <a:extLst>
              <a:ext uri="{FF2B5EF4-FFF2-40B4-BE49-F238E27FC236}">
                <a16:creationId xmlns:a16="http://schemas.microsoft.com/office/drawing/2014/main" id="{B0CDF913-C156-4317-9C45-D3458DE7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7002383" y="5153732"/>
            <a:ext cx="1626677" cy="2885759"/>
          </a:xfrm>
          <a:prstGeom prst="rect">
            <a:avLst/>
          </a:prstGeom>
          <a:noFill/>
        </p:spPr>
      </p:pic>
      <p:pic>
        <p:nvPicPr>
          <p:cNvPr id="53" name="Picture 166">
            <a:extLst>
              <a:ext uri="{FF2B5EF4-FFF2-40B4-BE49-F238E27FC236}">
                <a16:creationId xmlns:a16="http://schemas.microsoft.com/office/drawing/2014/main" id="{40658484-A29A-45AD-9405-A9CA0019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0015" y="7737091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30269 0.0058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A45B1A50-BF7E-40CB-88A3-FF85D5F3E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6890" y="5090136"/>
            <a:ext cx="1981353" cy="23435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54E08-DD7D-4609-BC8D-73C6A57FFA17}"/>
              </a:ext>
            </a:extLst>
          </p:cNvPr>
          <p:cNvGrpSpPr/>
          <p:nvPr/>
        </p:nvGrpSpPr>
        <p:grpSpPr>
          <a:xfrm>
            <a:off x="1372393" y="996190"/>
            <a:ext cx="16327744" cy="3794368"/>
            <a:chOff x="1495472" y="2571750"/>
            <a:chExt cx="12327750" cy="277676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30267DF4-67FC-4F6E-B145-0BE744FEAF81}"/>
                </a:ext>
              </a:extLst>
            </p:cNvPr>
            <p:cNvSpPr/>
            <p:nvPr/>
          </p:nvSpPr>
          <p:spPr>
            <a:xfrm>
              <a:off x="1495472" y="2571750"/>
              <a:ext cx="12327750" cy="27767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C421F3-FFC9-473C-8A21-C189C9ED5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39D91F-06C8-4750-B821-777A60B3A4A1}"/>
              </a:ext>
            </a:extLst>
          </p:cNvPr>
          <p:cNvSpPr txBox="1"/>
          <p:nvPr/>
        </p:nvSpPr>
        <p:spPr>
          <a:xfrm>
            <a:off x="2703238" y="1125707"/>
            <a:ext cx="14670362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3E50E24B-23BF-46FB-89E6-F0486F8B1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8243"/>
          <a:stretch>
            <a:fillRect/>
          </a:stretch>
        </p:blipFill>
        <p:spPr>
          <a:xfrm>
            <a:off x="330252" y="6752842"/>
            <a:ext cx="2084282" cy="3240025"/>
          </a:xfrm>
          <a:prstGeom prst="rect">
            <a:avLst/>
          </a:prstGeom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575E3D9E-71FE-4A46-9364-5DE8028276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81911">
            <a:off x="109308" y="375612"/>
            <a:ext cx="980647" cy="91690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B02463-24CB-4DFB-9214-B54A31CF2C7D}"/>
              </a:ext>
            </a:extLst>
          </p:cNvPr>
          <p:cNvGrpSpPr/>
          <p:nvPr/>
        </p:nvGrpSpPr>
        <p:grpSpPr>
          <a:xfrm>
            <a:off x="3279385" y="6131173"/>
            <a:ext cx="13520589" cy="3569053"/>
            <a:chOff x="3279385" y="6131173"/>
            <a:chExt cx="13520589" cy="356905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C950AA9D-3298-48EC-A87C-904AA438C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279385" y="6131173"/>
              <a:ext cx="12254007" cy="3012093"/>
            </a:xfrm>
            <a:prstGeom prst="rect">
              <a:avLst/>
            </a:prstGeom>
          </p:spPr>
        </p:pic>
        <p:pic>
          <p:nvPicPr>
            <p:cNvPr id="4" name="Picture 15">
              <a:extLst>
                <a:ext uri="{FF2B5EF4-FFF2-40B4-BE49-F238E27FC236}">
                  <a16:creationId xmlns:a16="http://schemas.microsoft.com/office/drawing/2014/main" id="{76F9EC29-F9E0-436D-9AD9-0732AA364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054289">
              <a:off x="14015158" y="8788832"/>
              <a:ext cx="2784816" cy="9113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6ED3E6-C003-4251-A559-5927429F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4785" y="6261904"/>
              <a:ext cx="749348" cy="74671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C939FB-D668-448C-B420-79BF1680B528}"/>
              </a:ext>
            </a:extLst>
          </p:cNvPr>
          <p:cNvSpPr txBox="1"/>
          <p:nvPr/>
        </p:nvSpPr>
        <p:spPr>
          <a:xfrm>
            <a:off x="3921925" y="6779573"/>
            <a:ext cx="11112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6161A7-E45B-43F9-9BC4-2242CA0E3B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7727" y="3300351"/>
            <a:ext cx="7492546" cy="9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364500" y="73302"/>
            <a:ext cx="1408590" cy="19295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17711" y="1037315"/>
            <a:ext cx="12696309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5F33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5F33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53" y="8877300"/>
            <a:ext cx="1532968" cy="11267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71192" y="4176260"/>
            <a:ext cx="9481299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088" marR="0" lvl="0" indent="-650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5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65088" marR="0" lvl="0" indent="-65088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AB; AC; BC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758" y="589236"/>
            <a:ext cx="1971078" cy="17271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002922" y="3072132"/>
            <a:ext cx="5065873" cy="4687601"/>
            <a:chOff x="7113116" y="1677672"/>
            <a:chExt cx="5065873" cy="4687601"/>
          </a:xfrm>
        </p:grpSpPr>
        <p:sp>
          <p:nvSpPr>
            <p:cNvPr id="34" name="Isosceles Triangle 33"/>
            <p:cNvSpPr/>
            <p:nvPr/>
          </p:nvSpPr>
          <p:spPr>
            <a:xfrm rot="20849656">
              <a:off x="7197562" y="2330462"/>
              <a:ext cx="3839783" cy="2868278"/>
            </a:xfrm>
            <a:prstGeom prst="triangle">
              <a:avLst>
                <a:gd name="adj" fmla="val 4442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F87412-107F-44E1-A048-F4EEBBD1BFCE}"/>
                </a:ext>
              </a:extLst>
            </p:cNvPr>
            <p:cNvSpPr txBox="1"/>
            <p:nvPr/>
          </p:nvSpPr>
          <p:spPr>
            <a:xfrm>
              <a:off x="8273460" y="1677672"/>
              <a:ext cx="876650" cy="64080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F87412-107F-44E1-A048-F4EEBBD1BFCE}"/>
                </a:ext>
              </a:extLst>
            </p:cNvPr>
            <p:cNvSpPr txBox="1"/>
            <p:nvPr/>
          </p:nvSpPr>
          <p:spPr>
            <a:xfrm>
              <a:off x="11302339" y="4174941"/>
              <a:ext cx="876650" cy="64080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5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C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F87412-107F-44E1-A048-F4EEBBD1BFCE}"/>
                </a:ext>
              </a:extLst>
            </p:cNvPr>
            <p:cNvSpPr txBox="1"/>
            <p:nvPr/>
          </p:nvSpPr>
          <p:spPr>
            <a:xfrm>
              <a:off x="7113116" y="5580443"/>
              <a:ext cx="736249" cy="784830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565" y="298869"/>
            <a:ext cx="18288000" cy="9802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819"/>
          <a:stretch>
            <a:fillRect/>
          </a:stretch>
        </p:blipFill>
        <p:spPr>
          <a:xfrm>
            <a:off x="-128000" y="6799824"/>
            <a:ext cx="2373621" cy="35229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9045">
            <a:off x="15972008" y="9100168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70F0AD-635B-4261-AECD-3EFB7C764C60}"/>
              </a:ext>
            </a:extLst>
          </p:cNvPr>
          <p:cNvSpPr txBox="1"/>
          <p:nvPr/>
        </p:nvSpPr>
        <p:spPr>
          <a:xfrm>
            <a:off x="1453283" y="1261288"/>
            <a:ext cx="14451539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41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IK,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IK.</a:t>
            </a: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17C76E-EB66-4248-8E20-341E150167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02528" y="2987203"/>
            <a:ext cx="7010400" cy="25301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49ABC1-3DEA-4D3E-BBF9-5DA816ED2D56}"/>
              </a:ext>
            </a:extLst>
          </p:cNvPr>
          <p:cNvSpPr txBox="1"/>
          <p:nvPr/>
        </p:nvSpPr>
        <p:spPr>
          <a:xfrm>
            <a:off x="11844284" y="5272099"/>
            <a:ext cx="3962400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</a:t>
            </a:r>
            <a:endParaRPr lang="vi-VN" sz="3600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D2B4F-6151-4279-AEDF-1BCAD729AF69}"/>
              </a:ext>
            </a:extLst>
          </p:cNvPr>
          <p:cNvSpPr txBox="1"/>
          <p:nvPr/>
        </p:nvSpPr>
        <p:spPr>
          <a:xfrm>
            <a:off x="1496400" y="4540146"/>
            <a:ext cx="2261836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u="sng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365C45-001E-439A-94E7-2F783D872B3B}"/>
              </a:ext>
            </a:extLst>
          </p:cNvPr>
          <p:cNvSpPr txBox="1"/>
          <p:nvPr/>
        </p:nvSpPr>
        <p:spPr>
          <a:xfrm>
            <a:off x="2999485" y="6405658"/>
            <a:ext cx="9028340" cy="2702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K, P, Q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IK.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T, 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IK.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470741" y="1687555"/>
            <a:ext cx="8797104" cy="84615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808"/>
          <a:stretch>
            <a:fillRect/>
          </a:stretch>
        </p:blipFill>
        <p:spPr>
          <a:xfrm>
            <a:off x="9144000" y="1679536"/>
            <a:ext cx="8523785" cy="84615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69313" y="605863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04382" y="188868"/>
            <a:ext cx="10916219" cy="1498687"/>
            <a:chOff x="130507" y="0"/>
            <a:chExt cx="5077519" cy="848774"/>
          </a:xfrm>
        </p:grpSpPr>
        <p:sp>
          <p:nvSpPr>
            <p:cNvPr id="9" name="Freeform 9"/>
            <p:cNvSpPr/>
            <p:nvPr/>
          </p:nvSpPr>
          <p:spPr>
            <a:xfrm>
              <a:off x="130507" y="0"/>
              <a:ext cx="5077519" cy="848774"/>
            </a:xfrm>
            <a:custGeom>
              <a:avLst/>
              <a:gdLst/>
              <a:ahLst/>
              <a:cxnLst/>
              <a:rect l="l" t="t" r="r" b="b"/>
              <a:pathLst>
                <a:path w="5491572" h="848774">
                  <a:moveTo>
                    <a:pt x="5367112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7112" y="0"/>
                  </a:lnTo>
                  <a:cubicBezTo>
                    <a:pt x="5435692" y="0"/>
                    <a:pt x="5491572" y="55880"/>
                    <a:pt x="5491572" y="124460"/>
                  </a:cubicBezTo>
                  <a:lnTo>
                    <a:pt x="5491572" y="724314"/>
                  </a:lnTo>
                  <a:cubicBezTo>
                    <a:pt x="5491572" y="792894"/>
                    <a:pt x="5435692" y="848774"/>
                    <a:pt x="5367112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04450" y="538787"/>
            <a:ext cx="1120652" cy="104781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67462" y="588977"/>
            <a:ext cx="1065313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5400" b="1" u="none" spc="179" dirty="0">
                <a:solidFill>
                  <a:srgbClr val="FFFFFF"/>
                </a:solidFill>
                <a:latin typeface="Arial" panose="020B0604020202020204" pitchFamily="34" charset="0"/>
              </a:rPr>
              <a:t>2. Hai </a:t>
            </a:r>
            <a:r>
              <a:rPr lang="en-US" sz="5400" b="1" u="none" spc="179" dirty="0" err="1">
                <a:solidFill>
                  <a:srgbClr val="FFFFFF"/>
                </a:solidFill>
                <a:latin typeface="Arial" panose="020B0604020202020204" pitchFamily="34" charset="0"/>
              </a:rPr>
              <a:t>đoạn</a:t>
            </a:r>
            <a:r>
              <a:rPr lang="en-US" sz="5400" b="1" u="none" spc="179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5400" b="1" u="none" spc="179" dirty="0" err="1">
                <a:solidFill>
                  <a:srgbClr val="FFFFFF"/>
                </a:solidFill>
                <a:latin typeface="Arial" panose="020B0604020202020204" pitchFamily="34" charset="0"/>
              </a:rPr>
              <a:t>thẳng</a:t>
            </a:r>
            <a:r>
              <a:rPr lang="en-US" sz="5400" b="1" u="none" spc="179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5400" b="1" u="none" spc="179" dirty="0" err="1">
                <a:solidFill>
                  <a:srgbClr val="FFFFFF"/>
                </a:solidFill>
                <a:latin typeface="Arial" panose="020B0604020202020204" pitchFamily="34" charset="0"/>
              </a:rPr>
              <a:t>bằng</a:t>
            </a:r>
            <a:r>
              <a:rPr lang="en-US" sz="5400" b="1" u="none" spc="179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5400" b="1" u="none" spc="179" dirty="0" err="1">
                <a:solidFill>
                  <a:srgbClr val="FFFFFF"/>
                </a:solidFill>
                <a:latin typeface="Arial" panose="020B0604020202020204" pitchFamily="34" charset="0"/>
              </a:rPr>
              <a:t>nhau</a:t>
            </a:r>
            <a:endParaRPr lang="en-US" sz="5400" b="1" u="none" spc="179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2744" y="2093403"/>
            <a:ext cx="1163374" cy="10877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60771B-63AF-4402-905E-EDFD103189DF}"/>
              </a:ext>
            </a:extLst>
          </p:cNvPr>
          <p:cNvSpPr txBox="1"/>
          <p:nvPr/>
        </p:nvSpPr>
        <p:spPr>
          <a:xfrm>
            <a:off x="1214431" y="2637280"/>
            <a:ext cx="11663369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623273-7573-41F1-93B9-582EE72717B4}"/>
              </a:ext>
            </a:extLst>
          </p:cNvPr>
          <p:cNvSpPr txBox="1"/>
          <p:nvPr/>
        </p:nvSpPr>
        <p:spPr>
          <a:xfrm>
            <a:off x="1214431" y="3771900"/>
            <a:ext cx="15168569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4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AB,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E02EBAB-55A8-49A0-89FF-04A7E6547D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7969" y="4986862"/>
            <a:ext cx="5063115" cy="1437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DF252B-D787-477F-A1E4-B31E0D4CD0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8937" y="7789762"/>
            <a:ext cx="8205809" cy="1411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4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896</Words>
  <Application>Microsoft Office PowerPoint</Application>
  <PresentationFormat>Custom</PresentationFormat>
  <Paragraphs>87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Minh Long PC</cp:lastModifiedBy>
  <cp:revision>12</cp:revision>
  <dcterms:created xsi:type="dcterms:W3CDTF">2006-08-16T00:00:00Z</dcterms:created>
  <dcterms:modified xsi:type="dcterms:W3CDTF">2023-03-12T03:50:00Z</dcterms:modified>
  <dc:identifier>DAEwhoOCIrw</dc:identifier>
</cp:coreProperties>
</file>