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2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95" r:id="rId17"/>
  </p:sldIdLst>
  <p:sldSz cx="9144000" cy="5143500" type="screen16x9"/>
  <p:notesSz cx="6858000" cy="9144000"/>
  <p:embeddedFontLst>
    <p:embeddedFont>
      <p:font typeface="Bebas Neue" panose="020B0604020202020204" charset="0"/>
      <p:regular r:id="rId19"/>
    </p:embeddedFont>
    <p:embeddedFont>
      <p:font typeface="Nunito" panose="020B0604020202020204" pitchFamily="2" charset="0"/>
      <p:regular r:id="rId20"/>
      <p:bold r:id="rId21"/>
      <p:italic r:id="rId22"/>
      <p:boldItalic r:id="rId23"/>
    </p:embeddedFont>
    <p:embeddedFont>
      <p:font typeface="Odibee Sans" panose="020B0604020202020204" charset="0"/>
      <p:regular r:id="rId24"/>
    </p:embeddedFont>
    <p:embeddedFont>
      <p:font typeface="Roboto Condensed Light" panose="020B0604020202020204" pitchFamily="2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dca4a8c5cd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dca4a8c5cd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dca4a8c5cd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dca4a8c5cd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dca4a8c5c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dca4a8c5cd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ca4a8c5cd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ca4a8c5cd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ca4a8c5cd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dca4a8c5cd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daa80c8bc4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daa80c8bc4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daa80c8bc4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daa80c8bc4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dca4a8c5c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dca4a8c5c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daa80c8bc4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daa80c8bc4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dca4a8c5cd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dca4a8c5cd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aa80c8bc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aa80c8bc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dca4a8c5cd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dca4a8c5cd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dca4a8c5cd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dca4a8c5cd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6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emf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YP8uUsEpLkprZ-wAlzi7adjdj7MDjRZefSIK_k1ufk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1"/>
          <p:cNvGrpSpPr/>
          <p:nvPr/>
        </p:nvGrpSpPr>
        <p:grpSpPr>
          <a:xfrm>
            <a:off x="2306035" y="250175"/>
            <a:ext cx="6847065" cy="5610914"/>
            <a:chOff x="2306035" y="250175"/>
            <a:chExt cx="6847065" cy="5610914"/>
          </a:xfrm>
        </p:grpSpPr>
        <p:sp>
          <p:nvSpPr>
            <p:cNvPr id="1747" name="Google Shape;1747;p31"/>
            <p:cNvSpPr/>
            <p:nvPr/>
          </p:nvSpPr>
          <p:spPr>
            <a:xfrm>
              <a:off x="6662500" y="250175"/>
              <a:ext cx="2490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8" name="Google Shape;1748;p31"/>
            <p:cNvGrpSpPr/>
            <p:nvPr/>
          </p:nvGrpSpPr>
          <p:grpSpPr>
            <a:xfrm>
              <a:off x="8187916" y="2470164"/>
              <a:ext cx="607455" cy="581647"/>
              <a:chOff x="5109838" y="3156700"/>
              <a:chExt cx="306625" cy="297975"/>
            </a:xfrm>
          </p:grpSpPr>
          <p:sp>
            <p:nvSpPr>
              <p:cNvPr id="1749" name="Google Shape;1749;p3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31"/>
            <p:cNvGrpSpPr/>
            <p:nvPr/>
          </p:nvGrpSpPr>
          <p:grpSpPr>
            <a:xfrm rot="-3764586">
              <a:off x="2751016" y="4292132"/>
              <a:ext cx="943976" cy="1576678"/>
              <a:chOff x="2225863" y="2465300"/>
              <a:chExt cx="505700" cy="759600"/>
            </a:xfrm>
          </p:grpSpPr>
          <p:sp>
            <p:nvSpPr>
              <p:cNvPr id="1754" name="Google Shape;1754;p31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5" name="Google Shape;1765;p31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EA30E4-2884-4A6D-A4F8-356FEEB5B73E}"/>
              </a:ext>
            </a:extLst>
          </p:cNvPr>
          <p:cNvSpPr txBox="1"/>
          <p:nvPr/>
        </p:nvSpPr>
        <p:spPr>
          <a:xfrm>
            <a:off x="1906411" y="1126673"/>
            <a:ext cx="5350423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CHÀO MỪNG CÁC EM ĐẾN VỚI TIẾT HỌC!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40"/>
          <p:cNvSpPr/>
          <p:nvPr/>
        </p:nvSpPr>
        <p:spPr>
          <a:xfrm>
            <a:off x="-50020" y="4684053"/>
            <a:ext cx="981600" cy="413700"/>
          </a:xfrm>
          <a:prstGeom prst="triangle">
            <a:avLst>
              <a:gd name="adj" fmla="val 270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0"/>
          <p:cNvSpPr/>
          <p:nvPr/>
        </p:nvSpPr>
        <p:spPr>
          <a:xfrm rot="412853">
            <a:off x="8306265" y="13753"/>
            <a:ext cx="536636" cy="7244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0"/>
          <p:cNvSpPr/>
          <p:nvPr/>
        </p:nvSpPr>
        <p:spPr>
          <a:xfrm rot="-5400000">
            <a:off x="8247617" y="2678402"/>
            <a:ext cx="721800" cy="551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0"/>
          <p:cNvSpPr/>
          <p:nvPr/>
        </p:nvSpPr>
        <p:spPr>
          <a:xfrm rot="1544477" flipH="1">
            <a:off x="8378035" y="4536941"/>
            <a:ext cx="475929" cy="70792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40"/>
          <p:cNvSpPr/>
          <p:nvPr/>
        </p:nvSpPr>
        <p:spPr>
          <a:xfrm>
            <a:off x="0" y="224500"/>
            <a:ext cx="1719600" cy="10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0"/>
          <p:cNvGrpSpPr/>
          <p:nvPr/>
        </p:nvGrpSpPr>
        <p:grpSpPr>
          <a:xfrm rot="5400000">
            <a:off x="180582" y="729861"/>
            <a:ext cx="692438" cy="895128"/>
            <a:chOff x="194863" y="3229838"/>
            <a:chExt cx="1354800" cy="1751375"/>
          </a:xfrm>
        </p:grpSpPr>
        <p:sp>
          <p:nvSpPr>
            <p:cNvPr id="1944" name="Google Shape;1944;p40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786;p33">
            <a:extLst>
              <a:ext uri="{FF2B5EF4-FFF2-40B4-BE49-F238E27FC236}">
                <a16:creationId xmlns:a16="http://schemas.microsoft.com/office/drawing/2014/main" id="{0D2E78D7-FBAF-46FD-A674-899D0FE8F0DE}"/>
              </a:ext>
            </a:extLst>
          </p:cNvPr>
          <p:cNvSpPr txBox="1">
            <a:spLocks/>
          </p:cNvSpPr>
          <p:nvPr/>
        </p:nvSpPr>
        <p:spPr>
          <a:xfrm>
            <a:off x="1746587" y="112006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E136710-0585-4F86-AF9F-D964B5FD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77" y="1530411"/>
            <a:ext cx="853591" cy="4568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BEC7420-9ADE-4118-B834-F1D56656C8B9}"/>
              </a:ext>
            </a:extLst>
          </p:cNvPr>
          <p:cNvSpPr txBox="1"/>
          <p:nvPr/>
        </p:nvSpPr>
        <p:spPr>
          <a:xfrm>
            <a:off x="411174" y="2373158"/>
            <a:ext cx="5623725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56)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FF3A00-8ADE-469C-8339-C519360AACDE}"/>
              </a:ext>
            </a:extLst>
          </p:cNvPr>
          <p:cNvSpPr txBox="1"/>
          <p:nvPr/>
        </p:nvSpPr>
        <p:spPr>
          <a:xfrm>
            <a:off x="1445787" y="1396534"/>
            <a:ext cx="428588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6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687DD78-F304-41FE-ADBA-D8B68E15E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926" y="1192189"/>
            <a:ext cx="2335050" cy="265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834" y="3606167"/>
            <a:ext cx="1887166" cy="1537333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1B1F2C8B-0747-402D-9F4E-4DAAC7DE4F87}"/>
              </a:ext>
            </a:extLst>
          </p:cNvPr>
          <p:cNvSpPr/>
          <p:nvPr/>
        </p:nvSpPr>
        <p:spPr>
          <a:xfrm>
            <a:off x="544749" y="1050588"/>
            <a:ext cx="7420684" cy="25555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075DD4-4A98-419F-929D-DC1909EB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32" y="1096069"/>
            <a:ext cx="528335" cy="535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F7A489-3FEB-46CC-978A-254AA809F8EF}"/>
              </a:ext>
            </a:extLst>
          </p:cNvPr>
          <p:cNvSpPr txBox="1"/>
          <p:nvPr/>
        </p:nvSpPr>
        <p:spPr>
          <a:xfrm>
            <a:off x="1178567" y="1181957"/>
            <a:ext cx="659535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tạo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thành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xy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gọi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9BFEC-6ED8-4EFF-A4D1-4E92AB3A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09" y="2334828"/>
            <a:ext cx="5344668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42"/>
          <p:cNvSpPr/>
          <p:nvPr/>
        </p:nvSpPr>
        <p:spPr>
          <a:xfrm>
            <a:off x="44285" y="2890094"/>
            <a:ext cx="1101622" cy="2253406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2"/>
          <p:cNvSpPr/>
          <p:nvPr/>
        </p:nvSpPr>
        <p:spPr>
          <a:xfrm>
            <a:off x="346660" y="4488118"/>
            <a:ext cx="334800" cy="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0" name="Google Shape;1980;p42"/>
          <p:cNvGrpSpPr/>
          <p:nvPr/>
        </p:nvGrpSpPr>
        <p:grpSpPr>
          <a:xfrm>
            <a:off x="83044" y="267051"/>
            <a:ext cx="775731" cy="753817"/>
            <a:chOff x="5109838" y="3156700"/>
            <a:chExt cx="306625" cy="297975"/>
          </a:xfrm>
        </p:grpSpPr>
        <p:sp>
          <p:nvSpPr>
            <p:cNvPr id="1981" name="Google Shape;1981;p42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7CCF50F-B1CE-4D46-AEBE-BDA3168A64A5}"/>
              </a:ext>
            </a:extLst>
          </p:cNvPr>
          <p:cNvSpPr txBox="1"/>
          <p:nvPr/>
        </p:nvSpPr>
        <p:spPr>
          <a:xfrm>
            <a:off x="941566" y="328082"/>
            <a:ext cx="7772983" cy="115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*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Cách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B5552-F1FA-42DF-88B1-D334F999C8E4}"/>
              </a:ext>
            </a:extLst>
          </p:cNvPr>
          <p:cNvSpPr txBox="1"/>
          <p:nvPr/>
        </p:nvSpPr>
        <p:spPr>
          <a:xfrm>
            <a:off x="908933" y="2293845"/>
            <a:ext cx="7218424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3.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m,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vẽ.Ta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On.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AE271-BD2D-4CBA-8E9E-04167417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32" y="4226244"/>
            <a:ext cx="3983736" cy="19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92172D-1880-4CA1-B5EC-688863880442}"/>
              </a:ext>
            </a:extLst>
          </p:cNvPr>
          <p:cNvSpPr txBox="1"/>
          <p:nvPr/>
        </p:nvSpPr>
        <p:spPr>
          <a:xfrm>
            <a:off x="908933" y="1627973"/>
            <a:ext cx="6792734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2.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658ECB-24D1-4805-B004-2927B998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588" y="4215638"/>
            <a:ext cx="192024" cy="192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3BEA4B-D2E2-415C-B3BB-22338DFE62DA}"/>
              </a:ext>
            </a:extLst>
          </p:cNvPr>
          <p:cNvSpPr txBox="1"/>
          <p:nvPr/>
        </p:nvSpPr>
        <p:spPr>
          <a:xfrm>
            <a:off x="3927094" y="4471992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</a:t>
            </a:r>
            <a:endParaRPr lang="vi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CC60F-488E-4E40-9C41-9B365EA2D065}"/>
              </a:ext>
            </a:extLst>
          </p:cNvPr>
          <p:cNvSpPr txBox="1"/>
          <p:nvPr/>
        </p:nvSpPr>
        <p:spPr>
          <a:xfrm>
            <a:off x="2407843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m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B9F4C-03B8-4C54-8B1A-0CA1475C69C5}"/>
              </a:ext>
            </a:extLst>
          </p:cNvPr>
          <p:cNvSpPr txBox="1"/>
          <p:nvPr/>
        </p:nvSpPr>
        <p:spPr>
          <a:xfrm>
            <a:off x="5639562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n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  <p:bldP spid="11" grpId="0"/>
      <p:bldP spid="15" grpId="0"/>
      <p:bldP spid="10" grpId="0"/>
      <p:bldP spid="1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3"/>
          <p:cNvSpPr/>
          <p:nvPr/>
        </p:nvSpPr>
        <p:spPr>
          <a:xfrm>
            <a:off x="547117" y="1811752"/>
            <a:ext cx="418500" cy="380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2" name="Google Shape;1992;p43"/>
          <p:cNvSpPr/>
          <p:nvPr/>
        </p:nvSpPr>
        <p:spPr>
          <a:xfrm>
            <a:off x="509017" y="2388202"/>
            <a:ext cx="494700" cy="303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3" name="Google Shape;1993;p43"/>
          <p:cNvSpPr/>
          <p:nvPr/>
        </p:nvSpPr>
        <p:spPr>
          <a:xfrm>
            <a:off x="547117" y="2850829"/>
            <a:ext cx="418500" cy="404100"/>
          </a:xfrm>
          <a:prstGeom prst="pentagon">
            <a:avLst>
              <a:gd name="hf" fmla="val 105146"/>
              <a:gd name="vf" fmla="val 11055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4" name="Google Shape;1994;p43"/>
          <p:cNvSpPr/>
          <p:nvPr/>
        </p:nvSpPr>
        <p:spPr>
          <a:xfrm>
            <a:off x="547117" y="3397816"/>
            <a:ext cx="418500" cy="3627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5" name="Google Shape;1995;p43"/>
          <p:cNvSpPr/>
          <p:nvPr/>
        </p:nvSpPr>
        <p:spPr>
          <a:xfrm>
            <a:off x="547117" y="3893452"/>
            <a:ext cx="418500" cy="408000"/>
          </a:xfrm>
          <a:prstGeom prst="heptagon">
            <a:avLst>
              <a:gd name="hf" fmla="val 102572"/>
              <a:gd name="vf" fmla="val 10521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6" name="Google Shape;1996;p43"/>
          <p:cNvSpPr/>
          <p:nvPr/>
        </p:nvSpPr>
        <p:spPr>
          <a:xfrm>
            <a:off x="547117" y="4439299"/>
            <a:ext cx="418500" cy="380700"/>
          </a:xfrm>
          <a:prstGeom prst="octagon">
            <a:avLst>
              <a:gd name="adj" fmla="val 292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grpSp>
        <p:nvGrpSpPr>
          <p:cNvPr id="1997" name="Google Shape;1997;p43"/>
          <p:cNvGrpSpPr/>
          <p:nvPr/>
        </p:nvGrpSpPr>
        <p:grpSpPr>
          <a:xfrm>
            <a:off x="-236362" y="323501"/>
            <a:ext cx="1854602" cy="510100"/>
            <a:chOff x="6532638" y="1585075"/>
            <a:chExt cx="619150" cy="170300"/>
          </a:xfrm>
        </p:grpSpPr>
        <p:sp>
          <p:nvSpPr>
            <p:cNvPr id="1998" name="Google Shape;1998;p43"/>
            <p:cNvSpPr/>
            <p:nvPr/>
          </p:nvSpPr>
          <p:spPr>
            <a:xfrm>
              <a:off x="6532638" y="1585075"/>
              <a:ext cx="619150" cy="170300"/>
            </a:xfrm>
            <a:custGeom>
              <a:avLst/>
              <a:gdLst/>
              <a:ahLst/>
              <a:cxnLst/>
              <a:rect l="l" t="t" r="r" b="b"/>
              <a:pathLst>
                <a:path w="24766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24766" y="6811"/>
                  </a:lnTo>
                  <a:lnTo>
                    <a:pt x="24766" y="1"/>
                  </a:lnTo>
                  <a:close/>
                </a:path>
              </a:pathLst>
            </a:cu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65552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65957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66362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667671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67171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67576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67981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68386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687911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69195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696008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70005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70410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7081213" y="1585075"/>
              <a:ext cx="14625" cy="170300"/>
            </a:xfrm>
            <a:custGeom>
              <a:avLst/>
              <a:gdLst/>
              <a:ahLst/>
              <a:cxnLst/>
              <a:rect l="l" t="t" r="r" b="b"/>
              <a:pathLst>
                <a:path w="585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7121713" y="1585075"/>
              <a:ext cx="14600" cy="170300"/>
            </a:xfrm>
            <a:custGeom>
              <a:avLst/>
              <a:gdLst/>
              <a:ahLst/>
              <a:cxnLst/>
              <a:rect l="l" t="t" r="r" b="b"/>
              <a:pathLst>
                <a:path w="584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2014" name="Google Shape;2014;p43"/>
          <p:cNvGrpSpPr/>
          <p:nvPr/>
        </p:nvGrpSpPr>
        <p:grpSpPr>
          <a:xfrm rot="5400000">
            <a:off x="7211482" y="231305"/>
            <a:ext cx="1372910" cy="1374697"/>
            <a:chOff x="5623313" y="1574950"/>
            <a:chExt cx="720650" cy="721550"/>
          </a:xfrm>
        </p:grpSpPr>
        <p:sp>
          <p:nvSpPr>
            <p:cNvPr id="2015" name="Google Shape;2015;p43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B577AF-D72E-4974-ADB7-EDD8649EB8BF}"/>
              </a:ext>
            </a:extLst>
          </p:cNvPr>
          <p:cNvSpPr/>
          <p:nvPr/>
        </p:nvSpPr>
        <p:spPr>
          <a:xfrm>
            <a:off x="1863294" y="29451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2791D2-DC82-4420-B935-F4EEB4EBEA6C}"/>
              </a:ext>
            </a:extLst>
          </p:cNvPr>
          <p:cNvGrpSpPr/>
          <p:nvPr/>
        </p:nvGrpSpPr>
        <p:grpSpPr>
          <a:xfrm>
            <a:off x="2316421" y="1703814"/>
            <a:ext cx="4511158" cy="1545721"/>
            <a:chOff x="0" y="0"/>
            <a:chExt cx="2705100" cy="6953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665BE83-0324-454D-BEE5-A35AE19FEED2}"/>
                </a:ext>
              </a:extLst>
            </p:cNvPr>
            <p:cNvGrpSpPr/>
            <p:nvPr/>
          </p:nvGrpSpPr>
          <p:grpSpPr>
            <a:xfrm>
              <a:off x="0" y="0"/>
              <a:ext cx="2705100" cy="695325"/>
              <a:chOff x="-323850" y="438150"/>
              <a:chExt cx="2705100" cy="69532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CA27C35-865E-4FDC-B600-535646C37F13}"/>
                  </a:ext>
                </a:extLst>
              </p:cNvPr>
              <p:cNvCxnSpPr/>
              <p:nvPr/>
            </p:nvCxnSpPr>
            <p:spPr>
              <a:xfrm>
                <a:off x="-257175" y="752475"/>
                <a:ext cx="2438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 Box 568">
                <a:extLst>
                  <a:ext uri="{FF2B5EF4-FFF2-40B4-BE49-F238E27FC236}">
                    <a16:creationId xmlns:a16="http://schemas.microsoft.com/office/drawing/2014/main" id="{5D202510-E91F-4E62-8471-4FCC219318FE}"/>
                  </a:ext>
                </a:extLst>
              </p:cNvPr>
              <p:cNvSpPr txBox="1"/>
              <p:nvPr/>
            </p:nvSpPr>
            <p:spPr>
              <a:xfrm>
                <a:off x="-323850" y="438150"/>
                <a:ext cx="3810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y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0" name="Text Box 569">
                <a:extLst>
                  <a:ext uri="{FF2B5EF4-FFF2-40B4-BE49-F238E27FC236}">
                    <a16:creationId xmlns:a16="http://schemas.microsoft.com/office/drawing/2014/main" id="{EF5AA46F-B4B2-4AAA-83A5-40A557995E11}"/>
                  </a:ext>
                </a:extLst>
              </p:cNvPr>
              <p:cNvSpPr txBox="1"/>
              <p:nvPr/>
            </p:nvSpPr>
            <p:spPr>
              <a:xfrm>
                <a:off x="2000250" y="466725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73F564-F20A-474D-97BE-60EBD5D17497}"/>
                  </a:ext>
                </a:extLst>
              </p:cNvPr>
              <p:cNvSpPr/>
              <p:nvPr/>
            </p:nvSpPr>
            <p:spPr>
              <a:xfrm>
                <a:off x="981075" y="72390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2" name="Text Box 571">
                <a:extLst>
                  <a:ext uri="{FF2B5EF4-FFF2-40B4-BE49-F238E27FC236}">
                    <a16:creationId xmlns:a16="http://schemas.microsoft.com/office/drawing/2014/main" id="{EE1A7DF3-38AC-4930-A08B-8C0F350E1DC5}"/>
                  </a:ext>
                </a:extLst>
              </p:cNvPr>
              <p:cNvSpPr txBox="1"/>
              <p:nvPr/>
            </p:nvSpPr>
            <p:spPr>
              <a:xfrm>
                <a:off x="171450" y="80962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DAF9E4-DC65-4B3F-9D74-5B6254EB4A2E}"/>
                </a:ext>
              </a:extLst>
            </p:cNvPr>
            <p:cNvSpPr/>
            <p:nvPr/>
          </p:nvSpPr>
          <p:spPr>
            <a:xfrm>
              <a:off x="628650" y="285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5" name="Text Box 573">
              <a:extLst>
                <a:ext uri="{FF2B5EF4-FFF2-40B4-BE49-F238E27FC236}">
                  <a16:creationId xmlns:a16="http://schemas.microsoft.com/office/drawing/2014/main" id="{D38C5491-6566-48CB-B25D-0DF0C1930076}"/>
                </a:ext>
              </a:extLst>
            </p:cNvPr>
            <p:cNvSpPr txBox="1"/>
            <p:nvPr/>
          </p:nvSpPr>
          <p:spPr>
            <a:xfrm>
              <a:off x="198120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C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E1B1BC-CED9-425E-9F2B-31614D6FC933}"/>
                </a:ext>
              </a:extLst>
            </p:cNvPr>
            <p:cNvSpPr/>
            <p:nvPr/>
          </p:nvSpPr>
          <p:spPr>
            <a:xfrm>
              <a:off x="2152650" y="287651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7" name="Text Box 575">
              <a:extLst>
                <a:ext uri="{FF2B5EF4-FFF2-40B4-BE49-F238E27FC236}">
                  <a16:creationId xmlns:a16="http://schemas.microsoft.com/office/drawing/2014/main" id="{EFFFD5FA-AED0-4A55-B594-675E6373EC9F}"/>
                </a:ext>
              </a:extLst>
            </p:cNvPr>
            <p:cNvSpPr txBox="1"/>
            <p:nvPr/>
          </p:nvSpPr>
          <p:spPr>
            <a:xfrm>
              <a:off x="116205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C0D54C9-5FF3-422D-93C0-840CCED85C36}"/>
              </a:ext>
            </a:extLst>
          </p:cNvPr>
          <p:cNvSpPr txBox="1"/>
          <p:nvPr/>
        </p:nvSpPr>
        <p:spPr>
          <a:xfrm>
            <a:off x="1685877" y="3630748"/>
            <a:ext cx="5949575" cy="103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  <a:p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AC</a:t>
            </a:r>
            <a:endParaRPr lang="en-US" sz="2400" b="1" dirty="0"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261A1F-7A25-4DA0-A97F-68BE524D9E99}"/>
              </a:ext>
            </a:extLst>
          </p:cNvPr>
          <p:cNvSpPr txBox="1"/>
          <p:nvPr/>
        </p:nvSpPr>
        <p:spPr>
          <a:xfrm>
            <a:off x="1100904" y="1018457"/>
            <a:ext cx="5949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b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58.</a:t>
            </a:r>
            <a:endParaRPr lang="en-US" sz="24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9CFC7F-6F7D-4C2F-83A6-55D2E81D8196}"/>
              </a:ext>
            </a:extLst>
          </p:cNvPr>
          <p:cNvSpPr txBox="1"/>
          <p:nvPr/>
        </p:nvSpPr>
        <p:spPr>
          <a:xfrm>
            <a:off x="3825404" y="3075904"/>
            <a:ext cx="4717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4" grpId="0"/>
      <p:bldP spid="56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154E845-90A4-4091-8460-A3B0A3F79840}"/>
              </a:ext>
            </a:extLst>
          </p:cNvPr>
          <p:cNvSpPr txBox="1"/>
          <p:nvPr/>
        </p:nvSpPr>
        <p:spPr>
          <a:xfrm>
            <a:off x="368301" y="1948868"/>
            <a:ext cx="5569604" cy="20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ea typeface="Times New Roman" panose="02020603050405020304" pitchFamily="18" charset="0"/>
              </a:rPr>
              <a:t>tr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59)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98DA00-AFF2-4DC7-9A9C-A60B871DF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81" y="1187163"/>
            <a:ext cx="1053125" cy="526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5623E8-600E-43E9-9648-7873EC358AD1}"/>
              </a:ext>
            </a:extLst>
          </p:cNvPr>
          <p:cNvSpPr txBox="1"/>
          <p:nvPr/>
        </p:nvSpPr>
        <p:spPr>
          <a:xfrm>
            <a:off x="1663565" y="1187163"/>
            <a:ext cx="4426085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F376D7-1E9F-40B7-8A0A-A2F1CD68E2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2196" y="1081719"/>
            <a:ext cx="2314069" cy="2448434"/>
          </a:xfrm>
          <a:prstGeom prst="rect">
            <a:avLst/>
          </a:prstGeom>
        </p:spPr>
      </p:pic>
      <p:sp>
        <p:nvSpPr>
          <p:cNvPr id="24" name="Google Shape;1783;p33">
            <a:extLst>
              <a:ext uri="{FF2B5EF4-FFF2-40B4-BE49-F238E27FC236}">
                <a16:creationId xmlns:a16="http://schemas.microsoft.com/office/drawing/2014/main" id="{E748F289-2DE8-437A-9901-A81D8B2400CF}"/>
              </a:ext>
            </a:extLst>
          </p:cNvPr>
          <p:cNvSpPr txBox="1">
            <a:spLocks/>
          </p:cNvSpPr>
          <p:nvPr/>
        </p:nvSpPr>
        <p:spPr>
          <a:xfrm>
            <a:off x="1421632" y="216833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4617AA7-DF91-46DC-BFDA-F4B6219938E3}"/>
              </a:ext>
            </a:extLst>
          </p:cNvPr>
          <p:cNvGrpSpPr/>
          <p:nvPr/>
        </p:nvGrpSpPr>
        <p:grpSpPr>
          <a:xfrm>
            <a:off x="902418" y="3060030"/>
            <a:ext cx="6843233" cy="1420240"/>
            <a:chOff x="1113052" y="2682297"/>
            <a:chExt cx="9029566" cy="2603993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FE38ABE4-D6B3-44E6-9BB5-BDFA4D139A83}"/>
                </a:ext>
              </a:extLst>
            </p:cNvPr>
            <p:cNvGrpSpPr/>
            <p:nvPr/>
          </p:nvGrpSpPr>
          <p:grpSpPr>
            <a:xfrm>
              <a:off x="1113052" y="2682297"/>
              <a:ext cx="9029566" cy="2603993"/>
              <a:chOff x="-206803" y="160639"/>
              <a:chExt cx="289148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CAA7C4B8-846D-4AF0-AF08-A1361D652199}"/>
                  </a:ext>
                </a:extLst>
              </p:cNvPr>
              <p:cNvSpPr/>
              <p:nvPr/>
            </p:nvSpPr>
            <p:spPr>
              <a:xfrm>
                <a:off x="-206803" y="160639"/>
                <a:ext cx="289148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8F23287-86A0-447F-BAD2-173FFFA5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id="{02AD1966-14AA-4EC0-AEF2-782F53D22FF2}"/>
              </a:ext>
            </a:extLst>
          </p:cNvPr>
          <p:cNvSpPr/>
          <p:nvPr/>
        </p:nvSpPr>
        <p:spPr>
          <a:xfrm>
            <a:off x="524987" y="464650"/>
            <a:ext cx="7987950" cy="21304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D80C024-0644-49DA-BC84-6524E8DAD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27" y="475407"/>
            <a:ext cx="683783" cy="67938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272894F5-F813-49E6-9C2F-16C18430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3" y="619116"/>
            <a:ext cx="712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Ox. Tia Ox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551B6C-1249-429D-84A2-F3142230103C}"/>
              </a:ext>
            </a:extLst>
          </p:cNvPr>
          <p:cNvGrpSpPr/>
          <p:nvPr/>
        </p:nvGrpSpPr>
        <p:grpSpPr>
          <a:xfrm>
            <a:off x="2879588" y="1746448"/>
            <a:ext cx="3147305" cy="502672"/>
            <a:chOff x="-19050" y="85622"/>
            <a:chExt cx="2247900" cy="361958"/>
          </a:xfrm>
        </p:grpSpPr>
        <p:sp>
          <p:nvSpPr>
            <p:cNvPr id="35" name="Text Box 451">
              <a:extLst>
                <a:ext uri="{FF2B5EF4-FFF2-40B4-BE49-F238E27FC236}">
                  <a16:creationId xmlns:a16="http://schemas.microsoft.com/office/drawing/2014/main" id="{BFDA3F2C-CDCA-4A82-9970-35A83917918A}"/>
                </a:ext>
              </a:extLst>
            </p:cNvPr>
            <p:cNvSpPr txBox="1"/>
            <p:nvPr/>
          </p:nvSpPr>
          <p:spPr>
            <a:xfrm>
              <a:off x="-19050" y="8563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O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6" name="Text Box 452">
              <a:extLst>
                <a:ext uri="{FF2B5EF4-FFF2-40B4-BE49-F238E27FC236}">
                  <a16:creationId xmlns:a16="http://schemas.microsoft.com/office/drawing/2014/main" id="{EEC2D1B8-30AE-487A-A481-F297B6FF8AD9}"/>
                </a:ext>
              </a:extLst>
            </p:cNvPr>
            <p:cNvSpPr txBox="1"/>
            <p:nvPr/>
          </p:nvSpPr>
          <p:spPr>
            <a:xfrm>
              <a:off x="1847850" y="85725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x</a:t>
              </a:r>
              <a:endParaRPr lang="en-US" sz="200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0CCD4E8-6885-4AA7-A586-71EFFADF1B50}"/>
                </a:ext>
              </a:extLst>
            </p:cNvPr>
            <p:cNvSpPr/>
            <p:nvPr/>
          </p:nvSpPr>
          <p:spPr>
            <a:xfrm>
              <a:off x="114300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9632394-A0EF-476F-B0EB-5F63B98A58EB}"/>
                </a:ext>
              </a:extLst>
            </p:cNvPr>
            <p:cNvCxnSpPr/>
            <p:nvPr/>
          </p:nvCxnSpPr>
          <p:spPr>
            <a:xfrm>
              <a:off x="123825" y="419100"/>
              <a:ext cx="192405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454">
              <a:extLst>
                <a:ext uri="{FF2B5EF4-FFF2-40B4-BE49-F238E27FC236}">
                  <a16:creationId xmlns:a16="http://schemas.microsoft.com/office/drawing/2014/main" id="{84F6D89C-3805-48C2-8C7D-C79EE4B77534}"/>
                </a:ext>
              </a:extLst>
            </p:cNvPr>
            <p:cNvSpPr txBox="1"/>
            <p:nvPr/>
          </p:nvSpPr>
          <p:spPr>
            <a:xfrm>
              <a:off x="638175" y="85622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A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1AE155-3D78-43BF-A663-2720AD96F733}"/>
                </a:ext>
              </a:extLst>
            </p:cNvPr>
            <p:cNvSpPr/>
            <p:nvPr/>
          </p:nvSpPr>
          <p:spPr>
            <a:xfrm>
              <a:off x="771525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9CE85F8B-F914-4239-AB15-DC57878D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AE6E5C-DC17-427F-AE23-9005AA6F5D81}"/>
              </a:ext>
            </a:extLst>
          </p:cNvPr>
          <p:cNvSpPr txBox="1"/>
          <p:nvPr/>
        </p:nvSpPr>
        <p:spPr>
          <a:xfrm>
            <a:off x="1398349" y="3454310"/>
            <a:ext cx="772956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SAU!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78;p39">
            <a:extLst>
              <a:ext uri="{FF2B5EF4-FFF2-40B4-BE49-F238E27FC236}">
                <a16:creationId xmlns:a16="http://schemas.microsoft.com/office/drawing/2014/main" id="{A7A2ED6B-AE53-4E68-AA5A-C80D25862213}"/>
              </a:ext>
            </a:extLst>
          </p:cNvPr>
          <p:cNvSpPr txBox="1">
            <a:spLocks/>
          </p:cNvSpPr>
          <p:nvPr/>
        </p:nvSpPr>
        <p:spPr>
          <a:xfrm>
            <a:off x="2400300" y="175098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highlight>
                  <a:srgbClr val="00FF00"/>
                </a:highlight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E9659-F33A-40F5-B94B-0E709A5E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55" y="1203798"/>
            <a:ext cx="8528512" cy="32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89;p33">
            <a:extLst>
              <a:ext uri="{FF2B5EF4-FFF2-40B4-BE49-F238E27FC236}">
                <a16:creationId xmlns:a16="http://schemas.microsoft.com/office/drawing/2014/main" id="{E5BD67E2-23DF-4516-B731-BFEE096C2C91}"/>
              </a:ext>
            </a:extLst>
          </p:cNvPr>
          <p:cNvSpPr txBox="1">
            <a:spLocks/>
          </p:cNvSpPr>
          <p:nvPr/>
        </p:nvSpPr>
        <p:spPr>
          <a:xfrm>
            <a:off x="428016" y="2004901"/>
            <a:ext cx="7723762" cy="1133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BÀI 4: TIA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3"/>
          <p:cNvSpPr txBox="1">
            <a:spLocks noGrp="1"/>
          </p:cNvSpPr>
          <p:nvPr>
            <p:ph type="title" idx="3"/>
          </p:nvPr>
        </p:nvSpPr>
        <p:spPr>
          <a:xfrm>
            <a:off x="3695630" y="1702846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3" name="Google Shape;1783;p33"/>
          <p:cNvSpPr txBox="1">
            <a:spLocks noGrp="1"/>
          </p:cNvSpPr>
          <p:nvPr>
            <p:ph type="title" idx="6"/>
          </p:nvPr>
        </p:nvSpPr>
        <p:spPr>
          <a:xfrm>
            <a:off x="1642553" y="3527780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6" name="Google Shape;1786;p33"/>
          <p:cNvSpPr txBox="1">
            <a:spLocks noGrp="1"/>
          </p:cNvSpPr>
          <p:nvPr>
            <p:ph type="title" idx="9"/>
          </p:nvPr>
        </p:nvSpPr>
        <p:spPr>
          <a:xfrm>
            <a:off x="2200071" y="2471113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grpSp>
        <p:nvGrpSpPr>
          <p:cNvPr id="1790" name="Google Shape;1790;p33"/>
          <p:cNvGrpSpPr/>
          <p:nvPr/>
        </p:nvGrpSpPr>
        <p:grpSpPr>
          <a:xfrm>
            <a:off x="8055800" y="2804826"/>
            <a:ext cx="1125000" cy="1978699"/>
            <a:chOff x="8055800" y="2804826"/>
            <a:chExt cx="1125000" cy="1978699"/>
          </a:xfrm>
        </p:grpSpPr>
        <p:sp>
          <p:nvSpPr>
            <p:cNvPr id="1791" name="Google Shape;1791;p33"/>
            <p:cNvSpPr/>
            <p:nvPr/>
          </p:nvSpPr>
          <p:spPr>
            <a:xfrm>
              <a:off x="8055800" y="3809425"/>
              <a:ext cx="1125000" cy="97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Google Shape;1792;p33"/>
            <p:cNvGrpSpPr/>
            <p:nvPr/>
          </p:nvGrpSpPr>
          <p:grpSpPr>
            <a:xfrm rot="709435">
              <a:off x="8223201" y="2876970"/>
              <a:ext cx="821708" cy="1135053"/>
              <a:chOff x="2673045" y="-67517"/>
              <a:chExt cx="665238" cy="918916"/>
            </a:xfrm>
          </p:grpSpPr>
          <p:sp>
            <p:nvSpPr>
              <p:cNvPr id="1793" name="Google Shape;1793;p3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297;p40">
            <a:extLst>
              <a:ext uri="{FF2B5EF4-FFF2-40B4-BE49-F238E27FC236}">
                <a16:creationId xmlns:a16="http://schemas.microsoft.com/office/drawing/2014/main" id="{A142E096-462C-40D5-9A99-7BB67E764CC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2488833" y="531893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NỘI DUNG</a:t>
            </a:r>
            <a:endParaRPr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3" name="Google Shape;2031;p44" title="Gráfico">
            <a:hlinkClick r:id="rId3"/>
            <a:extLst>
              <a:ext uri="{FF2B5EF4-FFF2-40B4-BE49-F238E27FC236}">
                <a16:creationId xmlns:a16="http://schemas.microsoft.com/office/drawing/2014/main" id="{6E35C786-7CAB-4487-9E83-76B3B44CAB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11" y="-40438"/>
            <a:ext cx="2688895" cy="1361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2014;p43">
            <a:extLst>
              <a:ext uri="{FF2B5EF4-FFF2-40B4-BE49-F238E27FC236}">
                <a16:creationId xmlns:a16="http://schemas.microsoft.com/office/drawing/2014/main" id="{36C7AE8B-DA81-45A6-B6D9-85B9F849C12D}"/>
              </a:ext>
            </a:extLst>
          </p:cNvPr>
          <p:cNvGrpSpPr/>
          <p:nvPr/>
        </p:nvGrpSpPr>
        <p:grpSpPr>
          <a:xfrm rot="5400000">
            <a:off x="78545" y="16667"/>
            <a:ext cx="1372910" cy="1374697"/>
            <a:chOff x="5623313" y="1574950"/>
            <a:chExt cx="720650" cy="721550"/>
          </a:xfrm>
        </p:grpSpPr>
        <p:sp>
          <p:nvSpPr>
            <p:cNvPr id="46" name="Google Shape;2015;p43">
              <a:extLst>
                <a:ext uri="{FF2B5EF4-FFF2-40B4-BE49-F238E27FC236}">
                  <a16:creationId xmlns:a16="http://schemas.microsoft.com/office/drawing/2014/main" id="{24B6DC48-FCAD-4F22-B497-4DC77F4EA6E1}"/>
                </a:ext>
              </a:extLst>
            </p:cNvPr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6;p43">
              <a:extLst>
                <a:ext uri="{FF2B5EF4-FFF2-40B4-BE49-F238E27FC236}">
                  <a16:creationId xmlns:a16="http://schemas.microsoft.com/office/drawing/2014/main" id="{9E7B469D-C9BB-4789-A23E-BA2D26ABC4AE}"/>
                </a:ext>
              </a:extLst>
            </p:cNvPr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7;p43">
              <a:extLst>
                <a:ext uri="{FF2B5EF4-FFF2-40B4-BE49-F238E27FC236}">
                  <a16:creationId xmlns:a16="http://schemas.microsoft.com/office/drawing/2014/main" id="{57BCD79B-F8EA-4F6B-9DD0-7CBCB071C9B2}"/>
                </a:ext>
              </a:extLst>
            </p:cNvPr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8;p43">
              <a:extLst>
                <a:ext uri="{FF2B5EF4-FFF2-40B4-BE49-F238E27FC236}">
                  <a16:creationId xmlns:a16="http://schemas.microsoft.com/office/drawing/2014/main" id="{8CDF5521-39B6-44B4-858A-26A2F9592A02}"/>
                </a:ext>
              </a:extLst>
            </p:cNvPr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9;p43">
              <a:extLst>
                <a:ext uri="{FF2B5EF4-FFF2-40B4-BE49-F238E27FC236}">
                  <a16:creationId xmlns:a16="http://schemas.microsoft.com/office/drawing/2014/main" id="{68559AE3-6828-4B31-AFCA-E126AB6A7539}"/>
                </a:ext>
              </a:extLst>
            </p:cNvPr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20;p43">
              <a:extLst>
                <a:ext uri="{FF2B5EF4-FFF2-40B4-BE49-F238E27FC236}">
                  <a16:creationId xmlns:a16="http://schemas.microsoft.com/office/drawing/2014/main" id="{0B89C5D7-F3C4-4A99-B3B6-ED888CAB8229}"/>
                </a:ext>
              </a:extLst>
            </p:cNvPr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21;p43">
              <a:extLst>
                <a:ext uri="{FF2B5EF4-FFF2-40B4-BE49-F238E27FC236}">
                  <a16:creationId xmlns:a16="http://schemas.microsoft.com/office/drawing/2014/main" id="{2D7CDAD0-EA0D-4B44-8234-B5C1984F4CDA}"/>
                </a:ext>
              </a:extLst>
            </p:cNvPr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2;p43">
              <a:extLst>
                <a:ext uri="{FF2B5EF4-FFF2-40B4-BE49-F238E27FC236}">
                  <a16:creationId xmlns:a16="http://schemas.microsoft.com/office/drawing/2014/main" id="{D2B6C5D6-2253-4C6A-BDED-B6294D6636FB}"/>
                </a:ext>
              </a:extLst>
            </p:cNvPr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3;p43">
              <a:extLst>
                <a:ext uri="{FF2B5EF4-FFF2-40B4-BE49-F238E27FC236}">
                  <a16:creationId xmlns:a16="http://schemas.microsoft.com/office/drawing/2014/main" id="{BBCCED4D-F86B-4AB9-B028-065365DC4B59}"/>
                </a:ext>
              </a:extLst>
            </p:cNvPr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4;p43">
              <a:extLst>
                <a:ext uri="{FF2B5EF4-FFF2-40B4-BE49-F238E27FC236}">
                  <a16:creationId xmlns:a16="http://schemas.microsoft.com/office/drawing/2014/main" id="{33937319-F121-4C29-9072-36CB4A1F5A4C}"/>
                </a:ext>
              </a:extLst>
            </p:cNvPr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25;p43">
              <a:extLst>
                <a:ext uri="{FF2B5EF4-FFF2-40B4-BE49-F238E27FC236}">
                  <a16:creationId xmlns:a16="http://schemas.microsoft.com/office/drawing/2014/main" id="{8D431834-735E-4719-96C1-FC13ECE4BC9F}"/>
                </a:ext>
              </a:extLst>
            </p:cNvPr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980;p42">
            <a:extLst>
              <a:ext uri="{FF2B5EF4-FFF2-40B4-BE49-F238E27FC236}">
                <a16:creationId xmlns:a16="http://schemas.microsoft.com/office/drawing/2014/main" id="{DD3A98CF-F98A-4FD9-BA25-27143DDF7FC3}"/>
              </a:ext>
            </a:extLst>
          </p:cNvPr>
          <p:cNvGrpSpPr/>
          <p:nvPr/>
        </p:nvGrpSpPr>
        <p:grpSpPr>
          <a:xfrm>
            <a:off x="206216" y="4172516"/>
            <a:ext cx="775731" cy="753817"/>
            <a:chOff x="5109838" y="3156700"/>
            <a:chExt cx="306625" cy="297975"/>
          </a:xfrm>
        </p:grpSpPr>
        <p:sp>
          <p:nvSpPr>
            <p:cNvPr id="58" name="Google Shape;1981;p42">
              <a:extLst>
                <a:ext uri="{FF2B5EF4-FFF2-40B4-BE49-F238E27FC236}">
                  <a16:creationId xmlns:a16="http://schemas.microsoft.com/office/drawing/2014/main" id="{15958975-EC0C-4FD1-904B-6508BB0A986F}"/>
                </a:ext>
              </a:extLst>
            </p:cNvPr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2;p42">
              <a:extLst>
                <a:ext uri="{FF2B5EF4-FFF2-40B4-BE49-F238E27FC236}">
                  <a16:creationId xmlns:a16="http://schemas.microsoft.com/office/drawing/2014/main" id="{B3793BA2-C781-450C-8E97-986E67329193}"/>
                </a:ext>
              </a:extLst>
            </p:cNvPr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3;p42">
              <a:extLst>
                <a:ext uri="{FF2B5EF4-FFF2-40B4-BE49-F238E27FC236}">
                  <a16:creationId xmlns:a16="http://schemas.microsoft.com/office/drawing/2014/main" id="{7A6322BD-B110-4815-A56F-30C430CE364B}"/>
                </a:ext>
              </a:extLst>
            </p:cNvPr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4;p42">
              <a:extLst>
                <a:ext uri="{FF2B5EF4-FFF2-40B4-BE49-F238E27FC236}">
                  <a16:creationId xmlns:a16="http://schemas.microsoft.com/office/drawing/2014/main" id="{417A6E23-2D56-496A-8755-B3340CF6BEC8}"/>
                </a:ext>
              </a:extLst>
            </p:cNvPr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/>
      <p:bldP spid="1783" grpId="0"/>
      <p:bldP spid="17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35"/>
          <p:cNvGrpSpPr/>
          <p:nvPr/>
        </p:nvGrpSpPr>
        <p:grpSpPr>
          <a:xfrm>
            <a:off x="7741295" y="358147"/>
            <a:ext cx="411509" cy="596828"/>
            <a:chOff x="2041313" y="3869325"/>
            <a:chExt cx="195575" cy="283650"/>
          </a:xfrm>
        </p:grpSpPr>
        <p:sp>
          <p:nvSpPr>
            <p:cNvPr id="1813" name="Google Shape;1813;p35"/>
            <p:cNvSpPr/>
            <p:nvPr/>
          </p:nvSpPr>
          <p:spPr>
            <a:xfrm>
              <a:off x="2041313" y="3869325"/>
              <a:ext cx="195575" cy="96125"/>
            </a:xfrm>
            <a:custGeom>
              <a:avLst/>
              <a:gdLst/>
              <a:ahLst/>
              <a:cxnLst/>
              <a:rect l="l" t="t" r="r" b="b"/>
              <a:pathLst>
                <a:path w="7823" h="3845" extrusionOk="0">
                  <a:moveTo>
                    <a:pt x="4273" y="1"/>
                  </a:moveTo>
                  <a:cubicBezTo>
                    <a:pt x="4202" y="1"/>
                    <a:pt x="4130" y="24"/>
                    <a:pt x="4072" y="71"/>
                  </a:cubicBezTo>
                  <a:lnTo>
                    <a:pt x="143" y="3309"/>
                  </a:lnTo>
                  <a:cubicBezTo>
                    <a:pt x="24" y="3416"/>
                    <a:pt x="0" y="3607"/>
                    <a:pt x="107" y="3726"/>
                  </a:cubicBezTo>
                  <a:cubicBezTo>
                    <a:pt x="167" y="3797"/>
                    <a:pt x="250" y="3845"/>
                    <a:pt x="334" y="3845"/>
                  </a:cubicBezTo>
                  <a:cubicBezTo>
                    <a:pt x="405" y="3845"/>
                    <a:pt x="465" y="3821"/>
                    <a:pt x="524" y="3773"/>
                  </a:cubicBezTo>
                  <a:lnTo>
                    <a:pt x="4251" y="702"/>
                  </a:lnTo>
                  <a:lnTo>
                    <a:pt x="7287" y="3750"/>
                  </a:lnTo>
                  <a:cubicBezTo>
                    <a:pt x="7346" y="3809"/>
                    <a:pt x="7421" y="3839"/>
                    <a:pt x="7495" y="3839"/>
                  </a:cubicBezTo>
                  <a:cubicBezTo>
                    <a:pt x="7570" y="3839"/>
                    <a:pt x="7644" y="3809"/>
                    <a:pt x="7704" y="3750"/>
                  </a:cubicBezTo>
                  <a:cubicBezTo>
                    <a:pt x="7823" y="3631"/>
                    <a:pt x="7823" y="3440"/>
                    <a:pt x="7704" y="3333"/>
                  </a:cubicBezTo>
                  <a:lnTo>
                    <a:pt x="4477" y="82"/>
                  </a:lnTo>
                  <a:cubicBezTo>
                    <a:pt x="4422" y="27"/>
                    <a:pt x="4348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2041313" y="396312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0"/>
                  </a:moveTo>
                  <a:cubicBezTo>
                    <a:pt x="4198" y="0"/>
                    <a:pt x="4128" y="24"/>
                    <a:pt x="4072" y="69"/>
                  </a:cubicBezTo>
                  <a:lnTo>
                    <a:pt x="143" y="3307"/>
                  </a:lnTo>
                  <a:cubicBezTo>
                    <a:pt x="24" y="3415"/>
                    <a:pt x="0" y="3605"/>
                    <a:pt x="107" y="3736"/>
                  </a:cubicBezTo>
                  <a:cubicBezTo>
                    <a:pt x="167" y="3808"/>
                    <a:pt x="250" y="3843"/>
                    <a:pt x="334" y="3843"/>
                  </a:cubicBezTo>
                  <a:cubicBezTo>
                    <a:pt x="405" y="3843"/>
                    <a:pt x="465" y="3819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7"/>
                    <a:pt x="7495" y="3837"/>
                  </a:cubicBezTo>
                  <a:cubicBezTo>
                    <a:pt x="7570" y="3837"/>
                    <a:pt x="7644" y="3808"/>
                    <a:pt x="7704" y="3748"/>
                  </a:cubicBezTo>
                  <a:cubicBezTo>
                    <a:pt x="7823" y="3629"/>
                    <a:pt x="7823" y="3450"/>
                    <a:pt x="7704" y="3331"/>
                  </a:cubicBezTo>
                  <a:lnTo>
                    <a:pt x="4477" y="93"/>
                  </a:lnTo>
                  <a:cubicBezTo>
                    <a:pt x="4420" y="30"/>
                    <a:pt x="4344" y="0"/>
                    <a:pt x="4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2041313" y="405687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1"/>
                  </a:moveTo>
                  <a:cubicBezTo>
                    <a:pt x="4198" y="1"/>
                    <a:pt x="4128" y="24"/>
                    <a:pt x="4072" y="69"/>
                  </a:cubicBezTo>
                  <a:lnTo>
                    <a:pt x="143" y="3308"/>
                  </a:lnTo>
                  <a:cubicBezTo>
                    <a:pt x="24" y="3415"/>
                    <a:pt x="0" y="3606"/>
                    <a:pt x="107" y="3737"/>
                  </a:cubicBezTo>
                  <a:cubicBezTo>
                    <a:pt x="167" y="3808"/>
                    <a:pt x="250" y="3844"/>
                    <a:pt x="334" y="3844"/>
                  </a:cubicBezTo>
                  <a:cubicBezTo>
                    <a:pt x="405" y="3844"/>
                    <a:pt x="465" y="3820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8"/>
                    <a:pt x="7495" y="3838"/>
                  </a:cubicBezTo>
                  <a:cubicBezTo>
                    <a:pt x="7570" y="3838"/>
                    <a:pt x="7644" y="3808"/>
                    <a:pt x="7704" y="3748"/>
                  </a:cubicBezTo>
                  <a:cubicBezTo>
                    <a:pt x="7823" y="3629"/>
                    <a:pt x="7823" y="3451"/>
                    <a:pt x="7704" y="3332"/>
                  </a:cubicBezTo>
                  <a:lnTo>
                    <a:pt x="4477" y="93"/>
                  </a:lnTo>
                  <a:cubicBezTo>
                    <a:pt x="4420" y="30"/>
                    <a:pt x="4344" y="1"/>
                    <a:pt x="4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35"/>
          <p:cNvGrpSpPr/>
          <p:nvPr/>
        </p:nvGrpSpPr>
        <p:grpSpPr>
          <a:xfrm>
            <a:off x="7654634" y="422089"/>
            <a:ext cx="734152" cy="713412"/>
            <a:chOff x="5109838" y="3156700"/>
            <a:chExt cx="306625" cy="297975"/>
          </a:xfrm>
        </p:grpSpPr>
        <p:sp>
          <p:nvSpPr>
            <p:cNvPr id="1817" name="Google Shape;1817;p3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41414AC-083B-46F2-967F-81B25E132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43" y="1012204"/>
            <a:ext cx="925995" cy="417350"/>
          </a:xfrm>
          <a:prstGeom prst="rect">
            <a:avLst/>
          </a:prstGeom>
        </p:spPr>
      </p:pic>
      <p:sp>
        <p:nvSpPr>
          <p:cNvPr id="29" name="Google Shape;1780;p33">
            <a:extLst>
              <a:ext uri="{FF2B5EF4-FFF2-40B4-BE49-F238E27FC236}">
                <a16:creationId xmlns:a16="http://schemas.microsoft.com/office/drawing/2014/main" id="{7D9B4EE5-4E0D-4942-9FC1-34278F1D0566}"/>
              </a:ext>
            </a:extLst>
          </p:cNvPr>
          <p:cNvSpPr txBox="1">
            <a:spLocks/>
          </p:cNvSpPr>
          <p:nvPr/>
        </p:nvSpPr>
        <p:spPr>
          <a:xfrm>
            <a:off x="1083053" y="298465"/>
            <a:ext cx="233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A52BE-FF4E-4281-9DC2-54FEC3295657}"/>
              </a:ext>
            </a:extLst>
          </p:cNvPr>
          <p:cNvSpPr txBox="1"/>
          <p:nvPr/>
        </p:nvSpPr>
        <p:spPr>
          <a:xfrm>
            <a:off x="1467638" y="987192"/>
            <a:ext cx="437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E56D9E-0BEC-44AC-BA59-4CABEC8EC1DE}"/>
              </a:ext>
            </a:extLst>
          </p:cNvPr>
          <p:cNvSpPr txBox="1"/>
          <p:nvPr/>
        </p:nvSpPr>
        <p:spPr>
          <a:xfrm>
            <a:off x="445571" y="1668126"/>
            <a:ext cx="611095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64AC49-A0F1-44F6-935A-98E401CEF9BF}"/>
              </a:ext>
            </a:extLst>
          </p:cNvPr>
          <p:cNvSpPr txBox="1"/>
          <p:nvPr/>
        </p:nvSpPr>
        <p:spPr>
          <a:xfrm>
            <a:off x="445571" y="2348576"/>
            <a:ext cx="8737599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2: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O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  <a:p>
            <a:pPr algn="just">
              <a:lnSpc>
                <a:spcPct val="13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O chia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Ox </a:t>
            </a:r>
            <a:r>
              <a:rPr lang="en-US" sz="2400" dirty="0" err="1"/>
              <a:t>và</a:t>
            </a:r>
            <a:r>
              <a:rPr lang="en-US" sz="2400" dirty="0"/>
              <a:t> Oy.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21575-EF71-4C67-89E3-D31D776D45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8061" y="4126859"/>
            <a:ext cx="3678460" cy="7181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387B7C-1AEB-4E4E-9FB6-D50DAAC50994}"/>
              </a:ext>
            </a:extLst>
          </p:cNvPr>
          <p:cNvSpPr/>
          <p:nvPr/>
        </p:nvSpPr>
        <p:spPr>
          <a:xfrm>
            <a:off x="4572000" y="45974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B2373-9070-4C0F-8153-902CE4BB0796}"/>
              </a:ext>
            </a:extLst>
          </p:cNvPr>
          <p:cNvSpPr txBox="1"/>
          <p:nvPr/>
        </p:nvSpPr>
        <p:spPr>
          <a:xfrm>
            <a:off x="4434840" y="4117983"/>
            <a:ext cx="8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31" grpId="0"/>
      <p:bldP spid="25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24A9218C-F38A-41E4-9D67-82AA6765E0E6}"/>
              </a:ext>
            </a:extLst>
          </p:cNvPr>
          <p:cNvSpPr/>
          <p:nvPr/>
        </p:nvSpPr>
        <p:spPr>
          <a:xfrm>
            <a:off x="1053457" y="969682"/>
            <a:ext cx="7212779" cy="1305476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FB407-8149-4A85-A4EE-17FAD20C3BAC}"/>
              </a:ext>
            </a:extLst>
          </p:cNvPr>
          <p:cNvSpPr txBox="1"/>
          <p:nvPr/>
        </p:nvSpPr>
        <p:spPr>
          <a:xfrm>
            <a:off x="1581792" y="1015924"/>
            <a:ext cx="6684444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chia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điếm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FAC40-39AE-43DA-8603-ABDFEAA99384}"/>
              </a:ext>
            </a:extLst>
          </p:cNvPr>
          <p:cNvSpPr txBox="1"/>
          <p:nvPr/>
        </p:nvSpPr>
        <p:spPr>
          <a:xfrm>
            <a:off x="1053457" y="222267"/>
            <a:ext cx="486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04205-57CB-44E4-A071-F5CB4F00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457" y="990993"/>
            <a:ext cx="528335" cy="535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65BD1-7340-499C-AC10-B79F873E6D08}"/>
              </a:ext>
            </a:extLst>
          </p:cNvPr>
          <p:cNvSpPr txBox="1"/>
          <p:nvPr/>
        </p:nvSpPr>
        <p:spPr>
          <a:xfrm>
            <a:off x="870171" y="2333534"/>
            <a:ext cx="7676930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53).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x.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31824-6616-46B1-A1FC-A0885376C566}"/>
              </a:ext>
            </a:extLst>
          </p:cNvPr>
          <p:cNvGrpSpPr/>
          <p:nvPr/>
        </p:nvGrpSpPr>
        <p:grpSpPr>
          <a:xfrm>
            <a:off x="2872928" y="3748266"/>
            <a:ext cx="3398144" cy="958458"/>
            <a:chOff x="15495" y="46723"/>
            <a:chExt cx="2061783" cy="5888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C727DA-E547-4025-B71C-A83B777B729E}"/>
                </a:ext>
              </a:extLst>
            </p:cNvPr>
            <p:cNvGrpSpPr/>
            <p:nvPr/>
          </p:nvGrpSpPr>
          <p:grpSpPr>
            <a:xfrm>
              <a:off x="15495" y="46723"/>
              <a:ext cx="2061783" cy="588832"/>
              <a:chOff x="-108330" y="18148"/>
              <a:chExt cx="2061783" cy="58883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64A662-4212-483E-B0AF-45A119111BCF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 Box 528">
                <a:extLst>
                  <a:ext uri="{FF2B5EF4-FFF2-40B4-BE49-F238E27FC236}">
                    <a16:creationId xmlns:a16="http://schemas.microsoft.com/office/drawing/2014/main" id="{DB197452-DDA0-480A-890F-6DED69778CDB}"/>
                  </a:ext>
                </a:extLst>
              </p:cNvPr>
              <p:cNvSpPr txBox="1"/>
              <p:nvPr/>
            </p:nvSpPr>
            <p:spPr>
              <a:xfrm>
                <a:off x="1485900" y="66675"/>
                <a:ext cx="467553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 Box 530">
                <a:extLst>
                  <a:ext uri="{FF2B5EF4-FFF2-40B4-BE49-F238E27FC236}">
                    <a16:creationId xmlns:a16="http://schemas.microsoft.com/office/drawing/2014/main" id="{3130381B-CC68-421D-9DD4-E96EB70C1BF2}"/>
                  </a:ext>
                </a:extLst>
              </p:cNvPr>
              <p:cNvSpPr txBox="1"/>
              <p:nvPr/>
            </p:nvSpPr>
            <p:spPr>
              <a:xfrm>
                <a:off x="-108330" y="18148"/>
                <a:ext cx="528165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4A6406-2A1B-4624-8B09-23E7A26FBDFB}"/>
                </a:ext>
              </a:extLst>
            </p:cNvPr>
            <p:cNvSpPr/>
            <p:nvPr/>
          </p:nvSpPr>
          <p:spPr>
            <a:xfrm>
              <a:off x="95250" y="361950"/>
              <a:ext cx="45719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B1F3C5-167F-4B79-907D-646AE32B534C}"/>
              </a:ext>
            </a:extLst>
          </p:cNvPr>
          <p:cNvSpPr txBox="1"/>
          <p:nvPr/>
        </p:nvSpPr>
        <p:spPr>
          <a:xfrm>
            <a:off x="3904002" y="4610165"/>
            <a:ext cx="4863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0"/>
          <p:cNvSpPr/>
          <p:nvPr/>
        </p:nvSpPr>
        <p:spPr>
          <a:xfrm>
            <a:off x="1941600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50"/>
          <p:cNvSpPr/>
          <p:nvPr/>
        </p:nvSpPr>
        <p:spPr>
          <a:xfrm>
            <a:off x="3030775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50"/>
          <p:cNvSpPr/>
          <p:nvPr/>
        </p:nvSpPr>
        <p:spPr>
          <a:xfrm>
            <a:off x="5284500" y="3642650"/>
            <a:ext cx="905400" cy="90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50"/>
          <p:cNvSpPr/>
          <p:nvPr/>
        </p:nvSpPr>
        <p:spPr>
          <a:xfrm>
            <a:off x="6532550" y="3760700"/>
            <a:ext cx="669300" cy="66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1" name="Google Shape;2171;p50"/>
          <p:cNvGrpSpPr/>
          <p:nvPr/>
        </p:nvGrpSpPr>
        <p:grpSpPr>
          <a:xfrm>
            <a:off x="42539" y="0"/>
            <a:ext cx="696589" cy="676889"/>
            <a:chOff x="5109838" y="3156700"/>
            <a:chExt cx="306625" cy="297975"/>
          </a:xfrm>
        </p:grpSpPr>
        <p:sp>
          <p:nvSpPr>
            <p:cNvPr id="2172" name="Google Shape;2172;p50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707DCE-DE58-46AC-A409-0DD046EC0D0E}"/>
              </a:ext>
            </a:extLst>
          </p:cNvPr>
          <p:cNvGrpSpPr/>
          <p:nvPr/>
        </p:nvGrpSpPr>
        <p:grpSpPr>
          <a:xfrm>
            <a:off x="752778" y="992850"/>
            <a:ext cx="7757574" cy="1754117"/>
            <a:chOff x="1113052" y="2682297"/>
            <a:chExt cx="10540006" cy="2603993"/>
          </a:xfrm>
        </p:grpSpPr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A41F2251-498B-49EA-8385-0D9D1E648757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CD442D08-8EA3-4B6D-BC0F-B66BCEDC1546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E932AE7-DE83-4D1B-BDF5-5A7459DB2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A41DCF3-5A05-4740-A38F-F163309BECCF}"/>
              </a:ext>
            </a:extLst>
          </p:cNvPr>
          <p:cNvSpPr txBox="1"/>
          <p:nvPr/>
        </p:nvSpPr>
        <p:spPr>
          <a:xfrm>
            <a:off x="752779" y="1641018"/>
            <a:ext cx="775757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đựợc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OA;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AO.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952D74-7328-4A3C-8A54-7723C8C31A49}"/>
              </a:ext>
            </a:extLst>
          </p:cNvPr>
          <p:cNvGrpSpPr/>
          <p:nvPr/>
        </p:nvGrpSpPr>
        <p:grpSpPr>
          <a:xfrm>
            <a:off x="2437874" y="1061262"/>
            <a:ext cx="3835828" cy="569519"/>
            <a:chOff x="0" y="0"/>
            <a:chExt cx="1800225" cy="4311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D31FE5-3552-489B-9B5D-AD2285742E5D}"/>
                </a:ext>
              </a:extLst>
            </p:cNvPr>
            <p:cNvGrpSpPr/>
            <p:nvPr/>
          </p:nvGrpSpPr>
          <p:grpSpPr>
            <a:xfrm>
              <a:off x="0" y="0"/>
              <a:ext cx="1800225" cy="381000"/>
              <a:chOff x="-123825" y="-28575"/>
              <a:chExt cx="1800225" cy="381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ECC9C1-A33F-457E-A077-5309FA913C2B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8" name="Text Box 537">
                <a:extLst>
                  <a:ext uri="{FF2B5EF4-FFF2-40B4-BE49-F238E27FC236}">
                    <a16:creationId xmlns:a16="http://schemas.microsoft.com/office/drawing/2014/main" id="{160DA67D-23DE-44C9-BCB3-E6E7AAD035F9}"/>
                  </a:ext>
                </a:extLst>
              </p:cNvPr>
              <p:cNvSpPr txBox="1"/>
              <p:nvPr/>
            </p:nvSpPr>
            <p:spPr>
              <a:xfrm>
                <a:off x="685800" y="-11461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0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49" name="Text Box 538">
                <a:extLst>
                  <a:ext uri="{FF2B5EF4-FFF2-40B4-BE49-F238E27FC236}">
                    <a16:creationId xmlns:a16="http://schemas.microsoft.com/office/drawing/2014/main" id="{7FDA1A90-9EAE-49B3-89F6-3D91EB9A5772}"/>
                  </a:ext>
                </a:extLst>
              </p:cNvPr>
              <p:cNvSpPr txBox="1"/>
              <p:nvPr/>
            </p:nvSpPr>
            <p:spPr>
              <a:xfrm>
                <a:off x="-123825" y="-2857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O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F723316-F41F-4AEC-B91D-07453D03B456}"/>
                </a:ext>
              </a:extLst>
            </p:cNvPr>
            <p:cNvSpPr/>
            <p:nvPr/>
          </p:nvSpPr>
          <p:spPr>
            <a:xfrm>
              <a:off x="95250" y="361950"/>
              <a:ext cx="42914" cy="6922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0DD27E13-E0BB-453C-B66A-2D3F847632DD}"/>
              </a:ext>
            </a:extLst>
          </p:cNvPr>
          <p:cNvSpPr txBox="1"/>
          <p:nvPr/>
        </p:nvSpPr>
        <p:spPr>
          <a:xfrm>
            <a:off x="1123545" y="2678057"/>
            <a:ext cx="459145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 IA, </a:t>
            </a:r>
            <a:r>
              <a:rPr lang="en-US" sz="2800" b="1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ID,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IC,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IB.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705F568-4436-4A31-9DEE-E3FA8CC7336A}"/>
              </a:ext>
            </a:extLst>
          </p:cNvPr>
          <p:cNvSpPr/>
          <p:nvPr/>
        </p:nvSpPr>
        <p:spPr>
          <a:xfrm>
            <a:off x="877866" y="184481"/>
            <a:ext cx="2604636" cy="51591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F0EEB8-AD79-457E-A74B-29F33AFA9174}"/>
              </a:ext>
            </a:extLst>
          </p:cNvPr>
          <p:cNvSpPr txBox="1"/>
          <p:nvPr/>
        </p:nvSpPr>
        <p:spPr>
          <a:xfrm>
            <a:off x="877866" y="714765"/>
            <a:ext cx="6438200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Hãy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các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US" sz="2800" dirty="0" err="1">
                <a:solidFill>
                  <a:schemeClr val="bg2"/>
                </a:solidFill>
                <a:latin typeface="+mn-lt"/>
                <a:ea typeface="Yu Gothic UI Light" panose="020B0300000000000000" pitchFamily="34" charset="-128"/>
              </a:rPr>
              <a:t>Hì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nh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55.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D8C4C-9427-4656-A3DB-7EC3F550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82" y="1325125"/>
            <a:ext cx="3172968" cy="3316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9E1CF-8C23-4444-910C-CCA8F6B17E7B}"/>
              </a:ext>
            </a:extLst>
          </p:cNvPr>
          <p:cNvSpPr txBox="1"/>
          <p:nvPr/>
        </p:nvSpPr>
        <p:spPr>
          <a:xfrm>
            <a:off x="6184900" y="4508500"/>
            <a:ext cx="19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</a:rPr>
              <a:t>Hình</a:t>
            </a:r>
            <a:r>
              <a:rPr lang="en-US" sz="2400" i="1" dirty="0">
                <a:solidFill>
                  <a:srgbClr val="002060"/>
                </a:solidFill>
              </a:rPr>
              <a:t> 55</a:t>
            </a:r>
            <a:endParaRPr lang="vi-VN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939EA77-9064-4B70-A3D5-AEC30BBCE648}"/>
              </a:ext>
            </a:extLst>
          </p:cNvPr>
          <p:cNvSpPr txBox="1"/>
          <p:nvPr/>
        </p:nvSpPr>
        <p:spPr>
          <a:xfrm>
            <a:off x="1005972" y="891152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AB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B74B8A-FAEB-4AA2-B7D2-E569EA20C3C5}"/>
              </a:ext>
            </a:extLst>
          </p:cNvPr>
          <p:cNvGrpSpPr/>
          <p:nvPr/>
        </p:nvGrpSpPr>
        <p:grpSpPr>
          <a:xfrm>
            <a:off x="330196" y="3048275"/>
            <a:ext cx="2181228" cy="1744900"/>
            <a:chOff x="171450" y="-132846"/>
            <a:chExt cx="1438275" cy="78054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4D5F52-32D3-45AD-ABD5-9C02AE95201B}"/>
                </a:ext>
              </a:extLst>
            </p:cNvPr>
            <p:cNvCxnSpPr/>
            <p:nvPr/>
          </p:nvCxnSpPr>
          <p:spPr>
            <a:xfrm>
              <a:off x="285750" y="190500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542">
              <a:extLst>
                <a:ext uri="{FF2B5EF4-FFF2-40B4-BE49-F238E27FC236}">
                  <a16:creationId xmlns:a16="http://schemas.microsoft.com/office/drawing/2014/main" id="{EA90C455-4EA2-4525-BF8E-95978E7DCC73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CD025-65A4-4333-ACF6-FFAA9AACAA06}"/>
                </a:ext>
              </a:extLst>
            </p:cNvPr>
            <p:cNvSpPr/>
            <p:nvPr/>
          </p:nvSpPr>
          <p:spPr>
            <a:xfrm>
              <a:off x="285750" y="171450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25B64D-147B-4E17-B59A-FA17C7978CE6}"/>
                </a:ext>
              </a:extLst>
            </p:cNvPr>
            <p:cNvSpPr/>
            <p:nvPr/>
          </p:nvSpPr>
          <p:spPr>
            <a:xfrm>
              <a:off x="1066800" y="447675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9" name="Text Box 546">
              <a:extLst>
                <a:ext uri="{FF2B5EF4-FFF2-40B4-BE49-F238E27FC236}">
                  <a16:creationId xmlns:a16="http://schemas.microsoft.com/office/drawing/2014/main" id="{E844DE92-FEE9-47A8-9D15-D582C137F67E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DD68C34-A86B-4533-8B3D-D32A22043DDC}"/>
              </a:ext>
            </a:extLst>
          </p:cNvPr>
          <p:cNvSpPr txBox="1"/>
          <p:nvPr/>
        </p:nvSpPr>
        <p:spPr>
          <a:xfrm>
            <a:off x="1061874" y="1644091"/>
            <a:ext cx="4747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</a:t>
            </a:r>
            <a:endParaRPr lang="en-US" sz="2800" dirty="0">
              <a:latin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130160-EFD1-4EA8-9B6F-25C87A693EEC}"/>
              </a:ext>
            </a:extLst>
          </p:cNvPr>
          <p:cNvGrpSpPr/>
          <p:nvPr/>
        </p:nvGrpSpPr>
        <p:grpSpPr>
          <a:xfrm>
            <a:off x="5337482" y="3089136"/>
            <a:ext cx="2496766" cy="1468690"/>
            <a:chOff x="-228600" y="-132846"/>
            <a:chExt cx="1724025" cy="6752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CCB834-07F8-4D96-B4C0-84E3F83CC466}"/>
                </a:ext>
              </a:extLst>
            </p:cNvPr>
            <p:cNvCxnSpPr/>
            <p:nvPr/>
          </p:nvCxnSpPr>
          <p:spPr>
            <a:xfrm>
              <a:off x="-228600" y="9525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 Box 550">
              <a:extLst>
                <a:ext uri="{FF2B5EF4-FFF2-40B4-BE49-F238E27FC236}">
                  <a16:creationId xmlns:a16="http://schemas.microsoft.com/office/drawing/2014/main" id="{E8DD429C-B2FA-45DB-9E45-0A87F6A37790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4B3E15D-194A-4F21-A118-32E570B13235}"/>
                </a:ext>
              </a:extLst>
            </p:cNvPr>
            <p:cNvSpPr/>
            <p:nvPr/>
          </p:nvSpPr>
          <p:spPr>
            <a:xfrm>
              <a:off x="285750" y="171450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EECB1B1-2850-4221-A04F-B87CFBD42C28}"/>
                </a:ext>
              </a:extLst>
            </p:cNvPr>
            <p:cNvSpPr/>
            <p:nvPr/>
          </p:nvSpPr>
          <p:spPr>
            <a:xfrm>
              <a:off x="1066800" y="447675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47" name="Text Box 553">
              <a:extLst>
                <a:ext uri="{FF2B5EF4-FFF2-40B4-BE49-F238E27FC236}">
                  <a16:creationId xmlns:a16="http://schemas.microsoft.com/office/drawing/2014/main" id="{CB2880E6-636B-4F50-8A0A-3B4FC6E39009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4CBD9F5-7D71-42C5-84EE-1907A1189EC9}"/>
              </a:ext>
            </a:extLst>
          </p:cNvPr>
          <p:cNvSpPr/>
          <p:nvPr/>
        </p:nvSpPr>
        <p:spPr>
          <a:xfrm>
            <a:off x="1231899" y="226545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274A33-A5CB-4E66-887A-6EC5D31EFE64}"/>
              </a:ext>
            </a:extLst>
          </p:cNvPr>
          <p:cNvSpPr txBox="1"/>
          <p:nvPr/>
        </p:nvSpPr>
        <p:spPr>
          <a:xfrm>
            <a:off x="3976951" y="132285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B.</a:t>
            </a:r>
          </a:p>
        </p:txBody>
      </p:sp>
      <p:sp>
        <p:nvSpPr>
          <p:cNvPr id="18" name="Text Box 550">
            <a:extLst>
              <a:ext uri="{FF2B5EF4-FFF2-40B4-BE49-F238E27FC236}">
                <a16:creationId xmlns:a16="http://schemas.microsoft.com/office/drawing/2014/main" id="{3C9359FB-90E0-4B82-B3C1-1054386AFC0D}"/>
              </a:ext>
            </a:extLst>
          </p:cNvPr>
          <p:cNvSpPr txBox="1"/>
          <p:nvPr/>
        </p:nvSpPr>
        <p:spPr>
          <a:xfrm>
            <a:off x="3835662" y="60775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04E951-947D-4292-94AA-B73BEE0051F5}"/>
              </a:ext>
            </a:extLst>
          </p:cNvPr>
          <p:cNvSpPr/>
          <p:nvPr/>
        </p:nvSpPr>
        <p:spPr>
          <a:xfrm>
            <a:off x="4001194" y="1269594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789C49-DAE1-493E-89EA-C30B334029F8}"/>
              </a:ext>
            </a:extLst>
          </p:cNvPr>
          <p:cNvSpPr/>
          <p:nvPr/>
        </p:nvSpPr>
        <p:spPr>
          <a:xfrm>
            <a:off x="5132325" y="1870377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/>
          </a:p>
        </p:txBody>
      </p:sp>
      <p:sp>
        <p:nvSpPr>
          <p:cNvPr id="21" name="Text Box 553">
            <a:extLst>
              <a:ext uri="{FF2B5EF4-FFF2-40B4-BE49-F238E27FC236}">
                <a16:creationId xmlns:a16="http://schemas.microsoft.com/office/drawing/2014/main" id="{A0961C4D-5277-403E-9911-F46C7C06ACC7}"/>
              </a:ext>
            </a:extLst>
          </p:cNvPr>
          <p:cNvSpPr txBox="1"/>
          <p:nvPr/>
        </p:nvSpPr>
        <p:spPr>
          <a:xfrm>
            <a:off x="5201297" y="137317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endParaRPr lang="en-US" sz="240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889A7-03C7-468A-8953-986AFD7C5732}"/>
              </a:ext>
            </a:extLst>
          </p:cNvPr>
          <p:cNvSpPr txBox="1"/>
          <p:nvPr/>
        </p:nvSpPr>
        <p:spPr>
          <a:xfrm>
            <a:off x="4001194" y="2062863"/>
            <a:ext cx="9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C5434-A4ED-4181-9415-45C3AE549CB2}"/>
              </a:ext>
            </a:extLst>
          </p:cNvPr>
          <p:cNvSpPr txBox="1"/>
          <p:nvPr/>
        </p:nvSpPr>
        <p:spPr>
          <a:xfrm>
            <a:off x="177800" y="2681113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585BC-CDB0-4C6C-9240-783C612D42AE}"/>
              </a:ext>
            </a:extLst>
          </p:cNvPr>
          <p:cNvSpPr txBox="1"/>
          <p:nvPr/>
        </p:nvSpPr>
        <p:spPr>
          <a:xfrm>
            <a:off x="4432847" y="2647514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b)</a:t>
            </a:r>
            <a:endParaRPr lang="vi-VN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6B9C14-9257-43CB-8711-590405F35D4F}"/>
              </a:ext>
            </a:extLst>
          </p:cNvPr>
          <p:cNvCxnSpPr/>
          <p:nvPr/>
        </p:nvCxnSpPr>
        <p:spPr>
          <a:xfrm flipH="1">
            <a:off x="4323933" y="2548495"/>
            <a:ext cx="0" cy="25729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48" grpId="0" animBg="1"/>
      <p:bldP spid="49" grpId="0"/>
      <p:bldP spid="18" grpId="0"/>
      <p:bldP spid="19" grpId="0" animBg="1"/>
      <p:bldP spid="20" grpId="0" animBg="1"/>
      <p:bldP spid="21" grpId="0"/>
      <p:bldP spid="2" grpId="0"/>
      <p:bldP spid="3" grpId="0"/>
      <p:bldP spid="24" grpId="0"/>
    </p:bldLst>
  </p:timing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521</Words>
  <Application>Microsoft Office PowerPoint</Application>
  <PresentationFormat>On-screen Show (16:9)</PresentationFormat>
  <Paragraphs>73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Bebas Neue</vt:lpstr>
      <vt:lpstr>Odibee Sans</vt:lpstr>
      <vt:lpstr>Nunito</vt:lpstr>
      <vt:lpstr>Arial</vt:lpstr>
      <vt:lpstr>Roboto Condensed Light</vt:lpstr>
      <vt:lpstr>Times New Roman</vt:lpstr>
      <vt:lpstr>Mathematics Subject for Middle School - 6th Grade: Geometry and Spatial Sense by Slidesgo</vt:lpstr>
      <vt:lpstr>PowerPoint Presentation</vt:lpstr>
      <vt:lpstr>PowerPoint Presentation</vt:lpstr>
      <vt:lpstr>PowerPoint Presentation</vt:lpstr>
      <vt:lpstr>I .TIA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MIDDLE SCHOOL</dc:title>
  <dc:creator>LaptopAZ.vn</dc:creator>
  <cp:lastModifiedBy>Minh Long PC</cp:lastModifiedBy>
  <cp:revision>26</cp:revision>
  <dcterms:modified xsi:type="dcterms:W3CDTF">2023-03-12T03:57:25Z</dcterms:modified>
</cp:coreProperties>
</file>