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43" r:id="rId2"/>
    <p:sldId id="541" r:id="rId3"/>
    <p:sldId id="503" r:id="rId4"/>
    <p:sldId id="525" r:id="rId5"/>
    <p:sldId id="497" r:id="rId6"/>
    <p:sldId id="529" r:id="rId7"/>
    <p:sldId id="530" r:id="rId8"/>
    <p:sldId id="531" r:id="rId9"/>
    <p:sldId id="532" r:id="rId10"/>
    <p:sldId id="533" r:id="rId11"/>
    <p:sldId id="534" r:id="rId12"/>
    <p:sldId id="535" r:id="rId13"/>
    <p:sldId id="536" r:id="rId14"/>
    <p:sldId id="540" r:id="rId15"/>
    <p:sldId id="538" r:id="rId16"/>
    <p:sldId id="537" r:id="rId17"/>
    <p:sldId id="515" r:id="rId18"/>
    <p:sldId id="521" r:id="rId19"/>
    <p:sldId id="539" r:id="rId20"/>
    <p:sldId id="518" r:id="rId21"/>
    <p:sldId id="528" r:id="rId22"/>
    <p:sldId id="527" r:id="rId23"/>
    <p:sldId id="52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0" d="100"/>
          <a:sy n="70" d="100"/>
        </p:scale>
        <p:origin x="141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6</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1.jpeg"/><Relationship Id="rId4" Type="http://schemas.openxmlformats.org/officeDocument/2006/relationships/image" Target="../media/image12.jpeg"/><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2.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2.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image" Target="../media/image12.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1.xml"/><Relationship Id="rId3" Type="http://schemas.openxmlformats.org/officeDocument/2006/relationships/image" Target="../media/image11.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eg"/><Relationship Id="rId15" Type="http://schemas.openxmlformats.org/officeDocument/2006/relationships/diagramQuickStyle" Target="../diagrams/quickStyle1.xml"/><Relationship Id="rId10" Type="http://schemas.openxmlformats.org/officeDocument/2006/relationships/image" Target="../media/image15.jpeg"/><Relationship Id="rId4" Type="http://schemas.openxmlformats.org/officeDocument/2006/relationships/image" Target="../media/image6.png"/><Relationship Id="rId9" Type="http://schemas.microsoft.com/office/2007/relationships/hdphoto" Target="../media/hdphoto2.wdp"/><Relationship Id="rId1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jpeg"/><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Layout" Target="../diagrams/layout2.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2184670" y="2042629"/>
            <a:ext cx="4870309" cy="946413"/>
          </a:xfrm>
          <a:prstGeom prst="rect">
            <a:avLst/>
          </a:prstGeom>
          <a:noFill/>
        </p:spPr>
        <p:txBody>
          <a:bodyPr wrap="non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a:t>
            </a:r>
            <a:r>
              <a:rPr lang="en-US" b="1" dirty="0" smtClean="0">
                <a:ln w="38100">
                  <a:noFill/>
                </a:ln>
                <a:solidFill>
                  <a:srgbClr val="FF0000"/>
                </a:solidFill>
                <a:latin typeface="Times New Roman" panose="02020603050405020304" pitchFamily="18" charset="0"/>
                <a:cs typeface="Times New Roman" panose="02020603050405020304" pitchFamily="18" charset="0"/>
              </a:rPr>
              <a:t>8</a:t>
            </a: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3: KHOÁNG SẢN VIỆT NAM</a:t>
            </a: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2703793" y="3528047"/>
            <a:ext cx="2351926"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612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xmlns=""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5417</TotalTime>
  <Words>2234</Words>
  <Application>Microsoft Office PowerPoint</Application>
  <PresentationFormat>On-screen Show (4:3)</PresentationFormat>
  <Paragraphs>186</Paragraphs>
  <Slides>23</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Times New Roman</vt:lpstr>
      <vt:lpstr>Office Theme</vt:lpstr>
      <vt:lpstr>PowerPoint Presentation</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411</cp:revision>
  <dcterms:created xsi:type="dcterms:W3CDTF">2016-02-15T14:28:12Z</dcterms:created>
  <dcterms:modified xsi:type="dcterms:W3CDTF">2023-08-13T12:31:55Z</dcterms:modified>
</cp:coreProperties>
</file>