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83" r:id="rId7"/>
    <p:sldId id="266" r:id="rId8"/>
    <p:sldId id="284" r:id="rId9"/>
    <p:sldId id="291" r:id="rId10"/>
    <p:sldId id="264" r:id="rId11"/>
    <p:sldId id="268" r:id="rId12"/>
    <p:sldId id="270" r:id="rId13"/>
    <p:sldId id="285" r:id="rId14"/>
    <p:sldId id="286" r:id="rId15"/>
    <p:sldId id="287" r:id="rId16"/>
    <p:sldId id="288" r:id="rId17"/>
    <p:sldId id="289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73" d="100"/>
          <a:sy n="73" d="100"/>
        </p:scale>
        <p:origin x="129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7.png"/><Relationship Id="rId7" Type="http://schemas.openxmlformats.org/officeDocument/2006/relationships/image" Target="../media/image28.e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873761"/>
            <a:ext cx="11952372" cy="867197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ĐỀU, HÌNH VUÔNG, LỤC GIÁC ĐỀU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1987101" y="1942122"/>
            <a:ext cx="8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3-Tiết 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3D4D324-3F52-F021-15FC-9FEC5B051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263" y="5178425"/>
            <a:ext cx="9144000" cy="1655763"/>
          </a:xfrm>
        </p:spPr>
        <p:txBody>
          <a:bodyPr/>
          <a:lstStyle/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Chu Thị Thu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6FA19D3-1DC1-330E-5F70-0204D3E1C6D7}"/>
              </a:ext>
            </a:extLst>
          </p:cNvPr>
          <p:cNvSpPr txBox="1">
            <a:spLocks/>
          </p:cNvSpPr>
          <p:nvPr/>
        </p:nvSpPr>
        <p:spPr bwMode="auto">
          <a:xfrm>
            <a:off x="261938" y="160338"/>
            <a:ext cx="9144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Long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Biên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TOÁN 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10196-992F-E075-45BB-66B4E70324D7}"/>
              </a:ext>
            </a:extLst>
          </p:cNvPr>
          <p:cNvSpPr/>
          <p:nvPr/>
        </p:nvSpPr>
        <p:spPr>
          <a:xfrm>
            <a:off x="9112469" y="5171090"/>
            <a:ext cx="2659117" cy="168691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806462" y="1609969"/>
            <a:ext cx="2039815" cy="199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pic>
        <p:nvPicPr>
          <p:cNvPr id="9" name="Picture 8" descr="thong diep 5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9" y="953475"/>
            <a:ext cx="4222262" cy="54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24569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35700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124569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6235700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3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319869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876" y="566730"/>
            <a:ext cx="32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592" y="3917562"/>
            <a:ext cx="1674695" cy="152476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" y="4180751"/>
            <a:ext cx="1644869" cy="1644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D9A3CE-AD59-0708-F42E-DA80B959FB5A}"/>
              </a:ext>
            </a:extLst>
          </p:cNvPr>
          <p:cNvSpPr/>
          <p:nvPr/>
        </p:nvSpPr>
        <p:spPr>
          <a:xfrm>
            <a:off x="9375226" y="561252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263" y="204952"/>
            <a:ext cx="1042100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98" y="888508"/>
            <a:ext cx="6145571" cy="5181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54813" y="2513247"/>
            <a:ext cx="310580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88933" y="5684712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92C7B-51A4-0978-F31C-4049D1E35E81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883" y="427297"/>
            <a:ext cx="1016000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Tam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= 7cm, NP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799" y="2223473"/>
            <a:ext cx="5584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NP = 7cm, MP = 6cm</a:t>
            </a:r>
            <a:r>
              <a:rPr lang="en-US" dirty="0">
                <a:solidFill>
                  <a:prstClr val="black"/>
                </a:solidFill>
              </a:rPr>
              <a:t>				 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1148187" y="4985729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799" y="318175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NP = 6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798" y="404290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NP = 6 cm, MP = 6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0798" y="4957552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NP = 7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58522" y="564460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4E9D3-253D-E9B7-2939-D360FAA859A1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31" y="359088"/>
            <a:ext cx="1016000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Cho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= IK = HK. So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678333" y="33559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677" imgH="793306" progId="Equation.DSMT4">
                  <p:embed/>
                </p:oleObj>
              </mc:Choice>
              <mc:Fallback>
                <p:oleObj name="Equation" r:id="rId2" imgW="457677" imgH="7933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333" y="33559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2530" y="2229296"/>
            <a:ext cx="431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H &lt;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I &lt;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0533" y="3219313"/>
            <a:ext cx="556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&lt;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109" y="4037142"/>
            <a:ext cx="484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535845" y="4071666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531" y="4961026"/>
            <a:ext cx="4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 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4000" dirty="0"/>
              <a:t> </a:t>
            </a:r>
          </a:p>
        </p:txBody>
      </p:sp>
      <p:sp>
        <p:nvSpPr>
          <p:cNvPr id="19" name="Action Button: Home 18">
            <a:hlinkClick r:id="rId4" action="ppaction://hlinksldjump" highlightClick="1"/>
          </p:cNvPr>
          <p:cNvSpPr/>
          <p:nvPr/>
        </p:nvSpPr>
        <p:spPr>
          <a:xfrm>
            <a:off x="230306" y="552174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7A713-6CC7-430E-3EE8-718C537652B8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2399" y="762000"/>
            <a:ext cx="914934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=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                        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PQ, QR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847517" y="3118572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2288397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PQ &lt; QR &lt; 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2797" y="3946096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PQ &gt; QR &gt; RP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2797" y="3084340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PQ = QR = RP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2800" y="4729209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PQ &lt; QR &gt; RP</a:t>
            </a: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14101" y="5484185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13FFC-8D54-1495-2CFB-A3FA2F487DA8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theo SGK và vở ghi.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-Học thuộc: các đặc điểm của tam giác đều, chú ý về kí hiệu các đoạn thẳng bằng nhau, các góc bằng nhau.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II. Hình vuông.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E2703-D7C7-CD34-9C4D-BF887B7B9EEB}"/>
              </a:ext>
            </a:extLst>
          </p:cNvPr>
          <p:cNvSpPr/>
          <p:nvPr/>
        </p:nvSpPr>
        <p:spPr>
          <a:xfrm>
            <a:off x="9406757" y="5602013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75186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026" name="Picture 0" descr="gach-lat-san-hinh-tam-g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" y="1530621"/>
            <a:ext cx="4648489" cy="29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gach-the-op-tuong-hinh-vuong-mau-trang-d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4" y="1530620"/>
            <a:ext cx="3810340" cy="29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map-gach-luc-giac-bong-op-t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85" y="1530620"/>
            <a:ext cx="3144115" cy="30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5347" y="655944"/>
            <a:ext cx="93525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66" y="574681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1621" y="5746819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020" y="4748463"/>
            <a:ext cx="350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9937" y="4720942"/>
            <a:ext cx="320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885" y="4748463"/>
            <a:ext cx="352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A4C38C-78D8-2F1F-B7EB-DEDCF54B8216}"/>
              </a:ext>
            </a:extLst>
          </p:cNvPr>
          <p:cNvGrpSpPr/>
          <p:nvPr/>
        </p:nvGrpSpPr>
        <p:grpSpPr>
          <a:xfrm>
            <a:off x="9375228" y="5496911"/>
            <a:ext cx="2207172" cy="1255986"/>
            <a:chOff x="9375228" y="5496911"/>
            <a:chExt cx="2207172" cy="12559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982BB6-F143-0FC3-76B8-E80DEBCEBD31}"/>
                </a:ext>
              </a:extLst>
            </p:cNvPr>
            <p:cNvSpPr/>
            <p:nvPr/>
          </p:nvSpPr>
          <p:spPr>
            <a:xfrm>
              <a:off x="9375228" y="5496911"/>
              <a:ext cx="2207172" cy="1255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07213" y="5631205"/>
              <a:ext cx="1416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" t="21750" r="5021" b="19834"/>
          <a:stretch/>
        </p:blipFill>
        <p:spPr>
          <a:xfrm>
            <a:off x="1652337" y="882317"/>
            <a:ext cx="8453563" cy="515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4" y="1543796"/>
            <a:ext cx="5284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" y="1794858"/>
            <a:ext cx="1959275" cy="2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D6897D-E4C6-C510-199F-D83F610A9996}"/>
              </a:ext>
            </a:extLst>
          </p:cNvPr>
          <p:cNvSpPr/>
          <p:nvPr/>
        </p:nvSpPr>
        <p:spPr>
          <a:xfrm>
            <a:off x="9406759" y="5171090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346559" y="267836"/>
            <a:ext cx="7033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61804" y="3320469"/>
            <a:ext cx="4521688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9486" y="4824295"/>
            <a:ext cx="590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4" y="1759298"/>
            <a:ext cx="4955177" cy="29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C0238E-A2E4-F071-6FE6-1BAECD76A61B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" y="43114"/>
            <a:ext cx="2175650" cy="19402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292298" y="2219516"/>
            <a:ext cx="262260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HS,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39" y="49378"/>
            <a:ext cx="842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D42EA4B8-7472-40A8-A81B-5ABE1CF44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9" y="3322527"/>
            <a:ext cx="1647729" cy="926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5440" y="2060522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296755" y="4826581"/>
            <a:ext cx="4554474" cy="1910550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042853" y="3821960"/>
            <a:ext cx="83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BCA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7388" y="880375"/>
            <a:ext cx="767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ACB.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5" y="884596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C59EC4-C189-3D12-FCEC-3A59E7368B5D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276781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86051" y="99749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35124" y="4134177"/>
            <a:ext cx="80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8379" y="5403273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039" y="5811559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413332-B3F6-99F9-1E70-C31F73DDAD22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1467" y="2456795"/>
            <a:ext cx="1085498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:……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………………………………………………………………………........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AB, BC, CA ……………….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 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55410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95" y="0"/>
            <a:ext cx="2857500" cy="25717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136267" y="464877"/>
            <a:ext cx="696413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BC = CA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264" y="3561996"/>
            <a:ext cx="3429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715" y="4065634"/>
            <a:ext cx="537301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hay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59" y="2476678"/>
            <a:ext cx="2781910" cy="25025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771C35-69CD-EEF6-BC39-BF0FE2142D5A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9" y="653125"/>
            <a:ext cx="5712854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8" y="3619500"/>
            <a:ext cx="5694090" cy="30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994"/>
            <a:ext cx="5317852" cy="2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54702" y="175116"/>
            <a:ext cx="701692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3cm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619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846835" y="877247"/>
            <a:ext cx="9542641" cy="954107"/>
          </a:xfrm>
          <a:prstGeom prst="rect">
            <a:avLst/>
          </a:prstGeom>
          <a:noFill/>
          <a:ln>
            <a:solidFill>
              <a:srgbClr val="15142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EGH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4cm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369996" y="5380672"/>
            <a:ext cx="312995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89037-4107-266C-9444-ACAE7AF7F154}"/>
              </a:ext>
            </a:extLst>
          </p:cNvPr>
          <p:cNvSpPr/>
          <p:nvPr/>
        </p:nvSpPr>
        <p:spPr>
          <a:xfrm>
            <a:off x="9375226" y="5654564"/>
            <a:ext cx="2017987" cy="108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1000</TotalTime>
  <Words>880</Words>
  <Application>Microsoft Office PowerPoint</Application>
  <PresentationFormat>Widescreen</PresentationFormat>
  <Paragraphs>208</Paragraphs>
  <Slides>15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 new roman</vt:lpstr>
      <vt:lpstr>Times New Roman</vt:lpstr>
      <vt:lpstr>Office Theme</vt:lpstr>
      <vt:lpstr>Equation</vt:lpstr>
      <vt:lpstr>Bài 1: TAM GIÁC ĐỀU, HÌNH VUÔNG, LỤC GIÁC ĐỀU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CHU THU</cp:lastModifiedBy>
  <cp:revision>57</cp:revision>
  <dcterms:created xsi:type="dcterms:W3CDTF">2021-06-07T13:44:30Z</dcterms:created>
  <dcterms:modified xsi:type="dcterms:W3CDTF">2023-10-13T16:24:51Z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