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26"/>
  </p:notesMasterIdLst>
  <p:sldIdLst>
    <p:sldId id="256" r:id="rId3"/>
    <p:sldId id="261" r:id="rId4"/>
    <p:sldId id="257" r:id="rId5"/>
    <p:sldId id="312" r:id="rId6"/>
    <p:sldId id="314" r:id="rId7"/>
    <p:sldId id="315" r:id="rId8"/>
    <p:sldId id="316" r:id="rId9"/>
    <p:sldId id="318" r:id="rId10"/>
    <p:sldId id="317" r:id="rId11"/>
    <p:sldId id="323" r:id="rId12"/>
    <p:sldId id="320" r:id="rId13"/>
    <p:sldId id="321" r:id="rId14"/>
    <p:sldId id="325" r:id="rId15"/>
    <p:sldId id="324" r:id="rId16"/>
    <p:sldId id="326" r:id="rId17"/>
    <p:sldId id="327" r:id="rId18"/>
    <p:sldId id="329" r:id="rId19"/>
    <p:sldId id="330" r:id="rId20"/>
    <p:sldId id="331" r:id="rId21"/>
    <p:sldId id="332" r:id="rId22"/>
    <p:sldId id="333" r:id="rId23"/>
    <p:sldId id="322" r:id="rId24"/>
    <p:sldId id="338" r:id="rId25"/>
  </p:sldIdLst>
  <p:sldSz cx="9144000" cy="5143500" type="screen16x9"/>
  <p:notesSz cx="6858000" cy="9144000"/>
  <p:embeddedFontLst>
    <p:embeddedFont>
      <p:font typeface="#9Slide03 Cabin Bold" panose="00000800000000000000" pitchFamily="2" charset="0"/>
      <p:bold r:id="rId27"/>
    </p:embeddedFont>
    <p:embeddedFont>
      <p:font typeface="#9Slide03 Cabin Condensed SemiB" panose="00000706000000000000" pitchFamily="2" charset="0"/>
      <p:bold r:id="rId28"/>
    </p:embeddedFont>
    <p:embeddedFont>
      <p:font typeface="Fredoka One" panose="02000000000000000000" pitchFamily="2" charset="0"/>
      <p:regular r:id="rId29"/>
    </p:embeddedFont>
    <p:embeddedFont>
      <p:font typeface="Palanquin Dark" panose="020B0604020202020204" charset="0"/>
      <p:regular r:id="rId30"/>
      <p:bold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ExtraBold" panose="00000900000000000000" pitchFamily="2" charset="0"/>
      <p:bold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B6C"/>
    <a:srgbClr val="B48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F921E3-1252-45E7-9A69-896A3DB3E318}">
  <a:tblStyle styleId="{DDF921E3-1252-45E7-9A69-896A3DB3E3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5a9264b4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5a9264b4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" name="Google Shape;6010;ge6fc1fdec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1" name="Google Shape;6011;ge6fc1fdec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Google Shape;6165;ge9a0d881d2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6" name="Google Shape;6166;ge9a0d881d2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90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70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7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419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2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21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e9a0d881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e9a0d881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20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19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40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67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36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12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75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98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6900" y="1098283"/>
            <a:ext cx="7584000" cy="22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46900" y="37283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47801" y="-707126"/>
            <a:ext cx="10297750" cy="6227885"/>
            <a:chOff x="-747801" y="-707126"/>
            <a:chExt cx="10297750" cy="6227885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747801" y="-707126"/>
              <a:ext cx="2577275" cy="1833510"/>
              <a:chOff x="781874" y="1294774"/>
              <a:chExt cx="2577275" cy="1833510"/>
            </a:xfrm>
          </p:grpSpPr>
          <p:sp>
            <p:nvSpPr>
              <p:cNvPr id="14" name="Google Shape;14;p2"/>
              <p:cNvSpPr/>
              <p:nvPr/>
            </p:nvSpPr>
            <p:spPr>
              <a:xfrm rot="10800000">
                <a:off x="2834149" y="15204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2424511" y="17514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>
                <a:off x="2423203" y="12947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0800000">
                <a:off x="2013374" y="15245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0800000">
                <a:off x="1601864" y="175441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0800000">
                <a:off x="2008925" y="2444203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599288" y="266981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0800000">
                <a:off x="1599288" y="22118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>
                <a:off x="1190767" y="244158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>
                <a:off x="781874" y="267018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6972674" y="3687249"/>
              <a:ext cx="2577275" cy="1833510"/>
              <a:chOff x="781874" y="1294774"/>
              <a:chExt cx="2577275" cy="1833510"/>
            </a:xfrm>
          </p:grpSpPr>
          <p:sp>
            <p:nvSpPr>
              <p:cNvPr id="25" name="Google Shape;25;p2"/>
              <p:cNvSpPr/>
              <p:nvPr/>
            </p:nvSpPr>
            <p:spPr>
              <a:xfrm rot="10800000">
                <a:off x="2834149" y="15204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>
                <a:off x="2424511" y="17514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>
                <a:off x="2423203" y="12947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>
                <a:off x="2013374" y="15245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>
                <a:off x="1601864" y="175441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>
                <a:off x="2008925" y="2444203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>
                <a:off x="1599288" y="266981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>
                <a:off x="1599288" y="22118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>
                <a:off x="1190767" y="244158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>
                <a:off x="781874" y="267018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5"/>
          <p:cNvGrpSpPr/>
          <p:nvPr/>
        </p:nvGrpSpPr>
        <p:grpSpPr>
          <a:xfrm>
            <a:off x="-1381376" y="-380969"/>
            <a:ext cx="11094426" cy="6902372"/>
            <a:chOff x="-1381376" y="-380969"/>
            <a:chExt cx="11094426" cy="6902372"/>
          </a:xfrm>
        </p:grpSpPr>
        <p:sp>
          <p:nvSpPr>
            <p:cNvPr id="1295" name="Google Shape;1295;p5"/>
            <p:cNvSpPr/>
            <p:nvPr/>
          </p:nvSpPr>
          <p:spPr>
            <a:xfrm flipH="1">
              <a:off x="7122989" y="3869731"/>
              <a:ext cx="2590061" cy="2651672"/>
            </a:xfrm>
            <a:custGeom>
              <a:avLst/>
              <a:gdLst/>
              <a:ahLst/>
              <a:cxnLst/>
              <a:rect l="l" t="t" r="r" b="b"/>
              <a:pathLst>
                <a:path w="68398" h="70025" extrusionOk="0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6" name="Google Shape;1296;p5"/>
            <p:cNvGrpSpPr/>
            <p:nvPr/>
          </p:nvGrpSpPr>
          <p:grpSpPr>
            <a:xfrm>
              <a:off x="7731257" y="4429461"/>
              <a:ext cx="1548216" cy="1548318"/>
              <a:chOff x="1345541" y="2876909"/>
              <a:chExt cx="1348737" cy="1348826"/>
            </a:xfrm>
          </p:grpSpPr>
          <p:sp>
            <p:nvSpPr>
              <p:cNvPr id="1297" name="Google Shape;1297;p5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5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5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5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5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5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5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5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5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5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5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5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5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5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5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5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5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5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5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5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5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5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5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5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5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5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5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5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5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5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5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5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5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5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5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3" name="Google Shape;1673;p5"/>
            <p:cNvSpPr/>
            <p:nvPr/>
          </p:nvSpPr>
          <p:spPr>
            <a:xfrm rot="10800000">
              <a:off x="-1381376" y="872375"/>
              <a:ext cx="2053625" cy="3666951"/>
            </a:xfrm>
            <a:custGeom>
              <a:avLst/>
              <a:gdLst/>
              <a:ahLst/>
              <a:cxnLst/>
              <a:rect l="l" t="t" r="r" b="b"/>
              <a:pathLst>
                <a:path w="63941" h="114173" extrusionOk="0">
                  <a:moveTo>
                    <a:pt x="22723" y="0"/>
                  </a:moveTo>
                  <a:cubicBezTo>
                    <a:pt x="20175" y="0"/>
                    <a:pt x="17627" y="113"/>
                    <a:pt x="15090" y="336"/>
                  </a:cubicBezTo>
                  <a:cubicBezTo>
                    <a:pt x="11668" y="655"/>
                    <a:pt x="8103" y="1212"/>
                    <a:pt x="5301" y="3217"/>
                  </a:cubicBezTo>
                  <a:cubicBezTo>
                    <a:pt x="1" y="7006"/>
                    <a:pt x="1083" y="11813"/>
                    <a:pt x="4839" y="15760"/>
                  </a:cubicBezTo>
                  <a:cubicBezTo>
                    <a:pt x="8914" y="20026"/>
                    <a:pt x="11541" y="25295"/>
                    <a:pt x="10474" y="31375"/>
                  </a:cubicBezTo>
                  <a:cubicBezTo>
                    <a:pt x="9456" y="37201"/>
                    <a:pt x="5381" y="42597"/>
                    <a:pt x="6256" y="48439"/>
                  </a:cubicBezTo>
                  <a:cubicBezTo>
                    <a:pt x="6972" y="53214"/>
                    <a:pt x="10840" y="56827"/>
                    <a:pt x="13085" y="61109"/>
                  </a:cubicBezTo>
                  <a:cubicBezTo>
                    <a:pt x="18290" y="70914"/>
                    <a:pt x="14708" y="82789"/>
                    <a:pt x="14406" y="93867"/>
                  </a:cubicBezTo>
                  <a:cubicBezTo>
                    <a:pt x="14342" y="96414"/>
                    <a:pt x="14470" y="99008"/>
                    <a:pt x="15441" y="101364"/>
                  </a:cubicBezTo>
                  <a:cubicBezTo>
                    <a:pt x="16411" y="103704"/>
                    <a:pt x="18369" y="105757"/>
                    <a:pt x="20868" y="106267"/>
                  </a:cubicBezTo>
                  <a:cubicBezTo>
                    <a:pt x="21317" y="106356"/>
                    <a:pt x="21765" y="106395"/>
                    <a:pt x="22212" y="106395"/>
                  </a:cubicBezTo>
                  <a:cubicBezTo>
                    <a:pt x="24387" y="106395"/>
                    <a:pt x="26559" y="105493"/>
                    <a:pt x="28763" y="105216"/>
                  </a:cubicBezTo>
                  <a:cubicBezTo>
                    <a:pt x="29266" y="105154"/>
                    <a:pt x="29769" y="105123"/>
                    <a:pt x="30269" y="105123"/>
                  </a:cubicBezTo>
                  <a:cubicBezTo>
                    <a:pt x="33205" y="105123"/>
                    <a:pt x="36049" y="106186"/>
                    <a:pt x="38266" y="108145"/>
                  </a:cubicBezTo>
                  <a:cubicBezTo>
                    <a:pt x="40797" y="110405"/>
                    <a:pt x="42771" y="113939"/>
                    <a:pt x="46145" y="114162"/>
                  </a:cubicBezTo>
                  <a:cubicBezTo>
                    <a:pt x="46252" y="114169"/>
                    <a:pt x="46359" y="114173"/>
                    <a:pt x="46466" y="114173"/>
                  </a:cubicBezTo>
                  <a:cubicBezTo>
                    <a:pt x="47992" y="114173"/>
                    <a:pt x="49464" y="113447"/>
                    <a:pt x="50714" y="112554"/>
                  </a:cubicBezTo>
                  <a:cubicBezTo>
                    <a:pt x="54661" y="109689"/>
                    <a:pt x="57081" y="105168"/>
                    <a:pt x="57287" y="100298"/>
                  </a:cubicBezTo>
                  <a:cubicBezTo>
                    <a:pt x="57415" y="96271"/>
                    <a:pt x="56014" y="92371"/>
                    <a:pt x="54788" y="88535"/>
                  </a:cubicBezTo>
                  <a:cubicBezTo>
                    <a:pt x="52321" y="80878"/>
                    <a:pt x="50491" y="72554"/>
                    <a:pt x="52958" y="64913"/>
                  </a:cubicBezTo>
                  <a:cubicBezTo>
                    <a:pt x="54470" y="60297"/>
                    <a:pt x="57431" y="56318"/>
                    <a:pt x="59787" y="52084"/>
                  </a:cubicBezTo>
                  <a:cubicBezTo>
                    <a:pt x="62142" y="47834"/>
                    <a:pt x="63941" y="42915"/>
                    <a:pt x="62827" y="38188"/>
                  </a:cubicBezTo>
                  <a:cubicBezTo>
                    <a:pt x="62079" y="35052"/>
                    <a:pt x="60089" y="32251"/>
                    <a:pt x="59771" y="29051"/>
                  </a:cubicBezTo>
                  <a:cubicBezTo>
                    <a:pt x="59277" y="24212"/>
                    <a:pt x="62636" y="19533"/>
                    <a:pt x="61792" y="14757"/>
                  </a:cubicBezTo>
                  <a:cubicBezTo>
                    <a:pt x="60869" y="9537"/>
                    <a:pt x="55457" y="6496"/>
                    <a:pt x="50475" y="4729"/>
                  </a:cubicBezTo>
                  <a:cubicBezTo>
                    <a:pt x="41600" y="1546"/>
                    <a:pt x="32163" y="0"/>
                    <a:pt x="22723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 flipH="1">
              <a:off x="6822977" y="-380969"/>
              <a:ext cx="2590061" cy="2651672"/>
            </a:xfrm>
            <a:custGeom>
              <a:avLst/>
              <a:gdLst/>
              <a:ahLst/>
              <a:cxnLst/>
              <a:rect l="l" t="t" r="r" b="b"/>
              <a:pathLst>
                <a:path w="68398" h="70025" extrusionOk="0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-1073648" y="1401525"/>
              <a:ext cx="2553778" cy="4439173"/>
            </a:xfrm>
            <a:custGeom>
              <a:avLst/>
              <a:gdLst/>
              <a:ahLst/>
              <a:cxnLst/>
              <a:rect l="l" t="t" r="r" b="b"/>
              <a:pathLst>
                <a:path w="83806" h="145678" extrusionOk="0">
                  <a:moveTo>
                    <a:pt x="20595" y="1"/>
                  </a:moveTo>
                  <a:cubicBezTo>
                    <a:pt x="17104" y="1"/>
                    <a:pt x="14227" y="2678"/>
                    <a:pt x="13737" y="6062"/>
                  </a:cubicBezTo>
                  <a:cubicBezTo>
                    <a:pt x="13069" y="10471"/>
                    <a:pt x="11859" y="14053"/>
                    <a:pt x="10028" y="18191"/>
                  </a:cubicBezTo>
                  <a:cubicBezTo>
                    <a:pt x="1178" y="38247"/>
                    <a:pt x="0" y="60818"/>
                    <a:pt x="876" y="82704"/>
                  </a:cubicBezTo>
                  <a:cubicBezTo>
                    <a:pt x="1385" y="95407"/>
                    <a:pt x="2547" y="108125"/>
                    <a:pt x="5364" y="120508"/>
                  </a:cubicBezTo>
                  <a:cubicBezTo>
                    <a:pt x="7195" y="128499"/>
                    <a:pt x="10140" y="136967"/>
                    <a:pt x="16968" y="141488"/>
                  </a:cubicBezTo>
                  <a:cubicBezTo>
                    <a:pt x="22014" y="144830"/>
                    <a:pt x="28349" y="145467"/>
                    <a:pt x="34414" y="145626"/>
                  </a:cubicBezTo>
                  <a:cubicBezTo>
                    <a:pt x="35669" y="145660"/>
                    <a:pt x="36926" y="145677"/>
                    <a:pt x="38184" y="145677"/>
                  </a:cubicBezTo>
                  <a:cubicBezTo>
                    <a:pt x="50605" y="145677"/>
                    <a:pt x="63132" y="143957"/>
                    <a:pt x="74478" y="138957"/>
                  </a:cubicBezTo>
                  <a:cubicBezTo>
                    <a:pt x="78967" y="136967"/>
                    <a:pt x="83806" y="133561"/>
                    <a:pt x="83790" y="128658"/>
                  </a:cubicBezTo>
                  <a:cubicBezTo>
                    <a:pt x="83774" y="124854"/>
                    <a:pt x="80590" y="121623"/>
                    <a:pt x="76961" y="120445"/>
                  </a:cubicBezTo>
                  <a:cubicBezTo>
                    <a:pt x="75376" y="119928"/>
                    <a:pt x="73730" y="119727"/>
                    <a:pt x="72067" y="119727"/>
                  </a:cubicBezTo>
                  <a:cubicBezTo>
                    <a:pt x="69939" y="119727"/>
                    <a:pt x="67783" y="120057"/>
                    <a:pt x="65692" y="120477"/>
                  </a:cubicBezTo>
                  <a:cubicBezTo>
                    <a:pt x="63784" y="120866"/>
                    <a:pt x="61888" y="121317"/>
                    <a:pt x="59961" y="121317"/>
                  </a:cubicBezTo>
                  <a:cubicBezTo>
                    <a:pt x="59686" y="121317"/>
                    <a:pt x="59410" y="121308"/>
                    <a:pt x="59134" y="121288"/>
                  </a:cubicBezTo>
                  <a:cubicBezTo>
                    <a:pt x="56937" y="121145"/>
                    <a:pt x="54661" y="120190"/>
                    <a:pt x="53515" y="118312"/>
                  </a:cubicBezTo>
                  <a:cubicBezTo>
                    <a:pt x="51668" y="115287"/>
                    <a:pt x="53372" y="111451"/>
                    <a:pt x="54629" y="108125"/>
                  </a:cubicBezTo>
                  <a:cubicBezTo>
                    <a:pt x="55871" y="104782"/>
                    <a:pt x="56109" y="100134"/>
                    <a:pt x="52910" y="98622"/>
                  </a:cubicBezTo>
                  <a:cubicBezTo>
                    <a:pt x="50936" y="97699"/>
                    <a:pt x="48342" y="98415"/>
                    <a:pt x="46670" y="97014"/>
                  </a:cubicBezTo>
                  <a:cubicBezTo>
                    <a:pt x="46018" y="96425"/>
                    <a:pt x="45588" y="95645"/>
                    <a:pt x="45429" y="94786"/>
                  </a:cubicBezTo>
                  <a:cubicBezTo>
                    <a:pt x="44633" y="91236"/>
                    <a:pt x="47211" y="87909"/>
                    <a:pt x="49472" y="85060"/>
                  </a:cubicBezTo>
                  <a:cubicBezTo>
                    <a:pt x="51716" y="82211"/>
                    <a:pt x="53913" y="78423"/>
                    <a:pt x="52353" y="75144"/>
                  </a:cubicBezTo>
                  <a:cubicBezTo>
                    <a:pt x="51095" y="72485"/>
                    <a:pt x="47880" y="71403"/>
                    <a:pt x="44967" y="71196"/>
                  </a:cubicBezTo>
                  <a:cubicBezTo>
                    <a:pt x="44203" y="71146"/>
                    <a:pt x="43435" y="71138"/>
                    <a:pt x="42666" y="71138"/>
                  </a:cubicBezTo>
                  <a:cubicBezTo>
                    <a:pt x="42256" y="71138"/>
                    <a:pt x="41846" y="71140"/>
                    <a:pt x="41437" y="71140"/>
                  </a:cubicBezTo>
                  <a:cubicBezTo>
                    <a:pt x="39672" y="71140"/>
                    <a:pt x="37919" y="71094"/>
                    <a:pt x="36228" y="70607"/>
                  </a:cubicBezTo>
                  <a:cubicBezTo>
                    <a:pt x="32281" y="69461"/>
                    <a:pt x="29288" y="65959"/>
                    <a:pt x="28079" y="62044"/>
                  </a:cubicBezTo>
                  <a:cubicBezTo>
                    <a:pt x="26885" y="58112"/>
                    <a:pt x="27299" y="53830"/>
                    <a:pt x="28524" y="49915"/>
                  </a:cubicBezTo>
                  <a:cubicBezTo>
                    <a:pt x="29861" y="45649"/>
                    <a:pt x="32122" y="41733"/>
                    <a:pt x="35130" y="38422"/>
                  </a:cubicBezTo>
                  <a:cubicBezTo>
                    <a:pt x="37183" y="36194"/>
                    <a:pt x="39603" y="34204"/>
                    <a:pt x="40956" y="31498"/>
                  </a:cubicBezTo>
                  <a:cubicBezTo>
                    <a:pt x="42325" y="28792"/>
                    <a:pt x="42245" y="25004"/>
                    <a:pt x="39794" y="23237"/>
                  </a:cubicBezTo>
                  <a:cubicBezTo>
                    <a:pt x="37168" y="21343"/>
                    <a:pt x="33188" y="22584"/>
                    <a:pt x="30514" y="20754"/>
                  </a:cubicBezTo>
                  <a:cubicBezTo>
                    <a:pt x="28381" y="19289"/>
                    <a:pt x="27824" y="16345"/>
                    <a:pt x="27935" y="13750"/>
                  </a:cubicBezTo>
                  <a:cubicBezTo>
                    <a:pt x="28047" y="11140"/>
                    <a:pt x="28620" y="8497"/>
                    <a:pt x="27983" y="5967"/>
                  </a:cubicBezTo>
                  <a:cubicBezTo>
                    <a:pt x="27187" y="2799"/>
                    <a:pt x="24274" y="204"/>
                    <a:pt x="21011" y="13"/>
                  </a:cubicBezTo>
                  <a:cubicBezTo>
                    <a:pt x="20872" y="5"/>
                    <a:pt x="20733" y="1"/>
                    <a:pt x="20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14350" dist="66675" dir="528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5"/>
          <p:cNvSpPr txBox="1">
            <a:spLocks noGrp="1"/>
          </p:cNvSpPr>
          <p:nvPr>
            <p:ph type="subTitle" idx="1"/>
          </p:nvPr>
        </p:nvSpPr>
        <p:spPr>
          <a:xfrm>
            <a:off x="772117" y="3605284"/>
            <a:ext cx="3112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677" name="Google Shape;1677;p5"/>
          <p:cNvSpPr txBox="1">
            <a:spLocks noGrp="1"/>
          </p:cNvSpPr>
          <p:nvPr>
            <p:ph type="subTitle" idx="2"/>
          </p:nvPr>
        </p:nvSpPr>
        <p:spPr>
          <a:xfrm>
            <a:off x="772117" y="3996646"/>
            <a:ext cx="31128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5"/>
          <p:cNvSpPr txBox="1">
            <a:spLocks noGrp="1"/>
          </p:cNvSpPr>
          <p:nvPr>
            <p:ph type="subTitle" idx="3"/>
          </p:nvPr>
        </p:nvSpPr>
        <p:spPr>
          <a:xfrm>
            <a:off x="5259083" y="3605284"/>
            <a:ext cx="3112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679" name="Google Shape;1679;p5"/>
          <p:cNvSpPr txBox="1">
            <a:spLocks noGrp="1"/>
          </p:cNvSpPr>
          <p:nvPr>
            <p:ph type="subTitle" idx="4"/>
          </p:nvPr>
        </p:nvSpPr>
        <p:spPr>
          <a:xfrm>
            <a:off x="5259083" y="3996646"/>
            <a:ext cx="31128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2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6"/>
          <p:cNvGrpSpPr/>
          <p:nvPr/>
        </p:nvGrpSpPr>
        <p:grpSpPr>
          <a:xfrm>
            <a:off x="-365412" y="-828300"/>
            <a:ext cx="10394965" cy="6396647"/>
            <a:chOff x="-365412" y="-828300"/>
            <a:chExt cx="10394965" cy="6396647"/>
          </a:xfrm>
        </p:grpSpPr>
        <p:grpSp>
          <p:nvGrpSpPr>
            <p:cNvPr id="1683" name="Google Shape;1683;p6"/>
            <p:cNvGrpSpPr/>
            <p:nvPr/>
          </p:nvGrpSpPr>
          <p:grpSpPr>
            <a:xfrm>
              <a:off x="154307" y="-828300"/>
              <a:ext cx="9450493" cy="6205822"/>
              <a:chOff x="154307" y="-828300"/>
              <a:chExt cx="9450493" cy="6205822"/>
            </a:xfrm>
          </p:grpSpPr>
          <p:sp>
            <p:nvSpPr>
              <p:cNvPr id="1684" name="Google Shape;1684;p6"/>
              <p:cNvSpPr/>
              <p:nvPr/>
            </p:nvSpPr>
            <p:spPr>
              <a:xfrm>
                <a:off x="7248663" y="2571750"/>
                <a:ext cx="2345931" cy="2706563"/>
              </a:xfrm>
              <a:custGeom>
                <a:avLst/>
                <a:gdLst/>
                <a:ahLst/>
                <a:cxnLst/>
                <a:rect l="l" t="t" r="r" b="b"/>
                <a:pathLst>
                  <a:path w="58064" h="66990" extrusionOk="0">
                    <a:moveTo>
                      <a:pt x="3804" y="60929"/>
                    </a:moveTo>
                    <a:cubicBezTo>
                      <a:pt x="4603" y="59331"/>
                      <a:pt x="4857" y="57530"/>
                      <a:pt x="5415" y="55831"/>
                    </a:cubicBezTo>
                    <a:cubicBezTo>
                      <a:pt x="6201" y="53498"/>
                      <a:pt x="7583" y="51393"/>
                      <a:pt x="9396" y="49732"/>
                    </a:cubicBezTo>
                    <a:cubicBezTo>
                      <a:pt x="12883" y="46575"/>
                      <a:pt x="17626" y="45319"/>
                      <a:pt x="22000" y="43620"/>
                    </a:cubicBezTo>
                    <a:cubicBezTo>
                      <a:pt x="26388" y="41921"/>
                      <a:pt x="30902" y="39283"/>
                      <a:pt x="32474" y="34845"/>
                    </a:cubicBezTo>
                    <a:cubicBezTo>
                      <a:pt x="33692" y="31422"/>
                      <a:pt x="32880" y="27656"/>
                      <a:pt x="32614" y="24029"/>
                    </a:cubicBezTo>
                    <a:cubicBezTo>
                      <a:pt x="32043" y="15914"/>
                      <a:pt x="34275" y="7849"/>
                      <a:pt x="38954" y="1205"/>
                    </a:cubicBezTo>
                    <a:cubicBezTo>
                      <a:pt x="39322" y="672"/>
                      <a:pt x="39791" y="102"/>
                      <a:pt x="40438" y="51"/>
                    </a:cubicBezTo>
                    <a:cubicBezTo>
                      <a:pt x="41122" y="0"/>
                      <a:pt x="41706" y="545"/>
                      <a:pt x="41972" y="1179"/>
                    </a:cubicBezTo>
                    <a:cubicBezTo>
                      <a:pt x="42238" y="1801"/>
                      <a:pt x="42251" y="2498"/>
                      <a:pt x="42365" y="3170"/>
                    </a:cubicBezTo>
                    <a:cubicBezTo>
                      <a:pt x="43151" y="8039"/>
                      <a:pt x="48654" y="11222"/>
                      <a:pt x="49149" y="16142"/>
                    </a:cubicBezTo>
                    <a:cubicBezTo>
                      <a:pt x="49555" y="20111"/>
                      <a:pt x="46524" y="23902"/>
                      <a:pt x="47158" y="27833"/>
                    </a:cubicBezTo>
                    <a:cubicBezTo>
                      <a:pt x="47817" y="31904"/>
                      <a:pt x="51977" y="34287"/>
                      <a:pt x="54475" y="37572"/>
                    </a:cubicBezTo>
                    <a:cubicBezTo>
                      <a:pt x="57683" y="41781"/>
                      <a:pt x="58063" y="47513"/>
                      <a:pt x="57328" y="52750"/>
                    </a:cubicBezTo>
                    <a:cubicBezTo>
                      <a:pt x="56922" y="55755"/>
                      <a:pt x="56022" y="58976"/>
                      <a:pt x="53562" y="60738"/>
                    </a:cubicBezTo>
                    <a:cubicBezTo>
                      <a:pt x="52268" y="61651"/>
                      <a:pt x="50683" y="62057"/>
                      <a:pt x="49149" y="62425"/>
                    </a:cubicBezTo>
                    <a:cubicBezTo>
                      <a:pt x="37255" y="65202"/>
                      <a:pt x="25044" y="66368"/>
                      <a:pt x="12833" y="66673"/>
                    </a:cubicBezTo>
                    <a:cubicBezTo>
                      <a:pt x="8902" y="66774"/>
                      <a:pt x="3005" y="66990"/>
                      <a:pt x="0" y="63934"/>
                    </a:cubicBezTo>
                    <a:cubicBezTo>
                      <a:pt x="1687" y="63490"/>
                      <a:pt x="3005" y="62539"/>
                      <a:pt x="3804" y="609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6"/>
              <p:cNvSpPr/>
              <p:nvPr/>
            </p:nvSpPr>
            <p:spPr>
              <a:xfrm rot="5400000">
                <a:off x="869292" y="3124656"/>
                <a:ext cx="1537881" cy="2967852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72608" extrusionOk="0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6"/>
              <p:cNvSpPr/>
              <p:nvPr/>
            </p:nvSpPr>
            <p:spPr>
              <a:xfrm>
                <a:off x="7946950" y="-828300"/>
                <a:ext cx="1657850" cy="1740436"/>
              </a:xfrm>
              <a:custGeom>
                <a:avLst/>
                <a:gdLst/>
                <a:ahLst/>
                <a:cxnLst/>
                <a:rect l="l" t="t" r="r" b="b"/>
                <a:pathLst>
                  <a:path w="35150" h="36901" extrusionOk="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6"/>
            <p:cNvGrpSpPr/>
            <p:nvPr/>
          </p:nvGrpSpPr>
          <p:grpSpPr>
            <a:xfrm>
              <a:off x="-365412" y="2234745"/>
              <a:ext cx="1344352" cy="3036568"/>
              <a:chOff x="-365412" y="2234745"/>
              <a:chExt cx="1344352" cy="3036568"/>
            </a:xfrm>
          </p:grpSpPr>
          <p:sp>
            <p:nvSpPr>
              <p:cNvPr id="1688" name="Google Shape;1688;p6"/>
              <p:cNvSpPr/>
              <p:nvPr/>
            </p:nvSpPr>
            <p:spPr>
              <a:xfrm rot="-5400000" flipH="1">
                <a:off x="-1393642" y="3262976"/>
                <a:ext cx="3036568" cy="980107"/>
              </a:xfrm>
              <a:custGeom>
                <a:avLst/>
                <a:gdLst/>
                <a:ahLst/>
                <a:cxnLst/>
                <a:rect l="l" t="t" r="r" b="b"/>
                <a:pathLst>
                  <a:path w="47159" h="15222" extrusionOk="0">
                    <a:moveTo>
                      <a:pt x="28185" y="0"/>
                    </a:moveTo>
                    <a:cubicBezTo>
                      <a:pt x="25333" y="0"/>
                      <a:pt x="22478" y="59"/>
                      <a:pt x="19629" y="121"/>
                    </a:cubicBezTo>
                    <a:cubicBezTo>
                      <a:pt x="15749" y="198"/>
                      <a:pt x="11869" y="299"/>
                      <a:pt x="8027" y="781"/>
                    </a:cubicBezTo>
                    <a:cubicBezTo>
                      <a:pt x="5922" y="1047"/>
                      <a:pt x="1180" y="1656"/>
                      <a:pt x="571" y="4255"/>
                    </a:cubicBezTo>
                    <a:cubicBezTo>
                      <a:pt x="0" y="6715"/>
                      <a:pt x="3576" y="8947"/>
                      <a:pt x="5567" y="9277"/>
                    </a:cubicBezTo>
                    <a:cubicBezTo>
                      <a:pt x="5987" y="9348"/>
                      <a:pt x="6408" y="9379"/>
                      <a:pt x="6828" y="9379"/>
                    </a:cubicBezTo>
                    <a:cubicBezTo>
                      <a:pt x="9084" y="9379"/>
                      <a:pt x="11344" y="8504"/>
                      <a:pt x="13632" y="8440"/>
                    </a:cubicBezTo>
                    <a:cubicBezTo>
                      <a:pt x="13720" y="8437"/>
                      <a:pt x="13808" y="8436"/>
                      <a:pt x="13896" y="8436"/>
                    </a:cubicBezTo>
                    <a:cubicBezTo>
                      <a:pt x="20467" y="8436"/>
                      <a:pt x="25703" y="14898"/>
                      <a:pt x="32297" y="15211"/>
                    </a:cubicBezTo>
                    <a:cubicBezTo>
                      <a:pt x="32453" y="15218"/>
                      <a:pt x="32609" y="15222"/>
                      <a:pt x="32764" y="15222"/>
                    </a:cubicBezTo>
                    <a:cubicBezTo>
                      <a:pt x="35912" y="15222"/>
                      <a:pt x="38981" y="13774"/>
                      <a:pt x="41313" y="11648"/>
                    </a:cubicBezTo>
                    <a:cubicBezTo>
                      <a:pt x="43760" y="9416"/>
                      <a:pt x="45472" y="6487"/>
                      <a:pt x="46752" y="3431"/>
                    </a:cubicBezTo>
                    <a:cubicBezTo>
                      <a:pt x="46968" y="2937"/>
                      <a:pt x="47158" y="2366"/>
                      <a:pt x="46905" y="1897"/>
                    </a:cubicBezTo>
                    <a:cubicBezTo>
                      <a:pt x="46651" y="1428"/>
                      <a:pt x="46030" y="1275"/>
                      <a:pt x="45497" y="1187"/>
                    </a:cubicBezTo>
                    <a:cubicBezTo>
                      <a:pt x="39783" y="243"/>
                      <a:pt x="33989" y="0"/>
                      <a:pt x="281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16000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6"/>
              <p:cNvSpPr/>
              <p:nvPr/>
            </p:nvSpPr>
            <p:spPr>
              <a:xfrm>
                <a:off x="-361025" y="3083700"/>
                <a:ext cx="1339965" cy="2177692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66675" dir="516000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0" name="Google Shape;1690;p6"/>
            <p:cNvSpPr/>
            <p:nvPr/>
          </p:nvSpPr>
          <p:spPr>
            <a:xfrm>
              <a:off x="8103847" y="2748627"/>
              <a:ext cx="1925707" cy="2819721"/>
            </a:xfrm>
            <a:custGeom>
              <a:avLst/>
              <a:gdLst/>
              <a:ahLst/>
              <a:cxnLst/>
              <a:rect l="l" t="t" r="r" b="b"/>
              <a:pathLst>
                <a:path w="61221" h="89643" extrusionOk="0">
                  <a:moveTo>
                    <a:pt x="35839" y="0"/>
                  </a:moveTo>
                  <a:cubicBezTo>
                    <a:pt x="35060" y="0"/>
                    <a:pt x="34281" y="10"/>
                    <a:pt x="33502" y="23"/>
                  </a:cubicBezTo>
                  <a:cubicBezTo>
                    <a:pt x="31296" y="49"/>
                    <a:pt x="28100" y="252"/>
                    <a:pt x="29140" y="3650"/>
                  </a:cubicBezTo>
                  <a:cubicBezTo>
                    <a:pt x="29533" y="4918"/>
                    <a:pt x="30700" y="5806"/>
                    <a:pt x="31258" y="7023"/>
                  </a:cubicBezTo>
                  <a:cubicBezTo>
                    <a:pt x="32399" y="9546"/>
                    <a:pt x="30598" y="12412"/>
                    <a:pt x="28607" y="14352"/>
                  </a:cubicBezTo>
                  <a:cubicBezTo>
                    <a:pt x="26617" y="16292"/>
                    <a:pt x="24207" y="18207"/>
                    <a:pt x="23814" y="20958"/>
                  </a:cubicBezTo>
                  <a:cubicBezTo>
                    <a:pt x="23434" y="23583"/>
                    <a:pt x="25044" y="26031"/>
                    <a:pt x="26274" y="28376"/>
                  </a:cubicBezTo>
                  <a:cubicBezTo>
                    <a:pt x="27618" y="30976"/>
                    <a:pt x="28569" y="33854"/>
                    <a:pt x="28519" y="36783"/>
                  </a:cubicBezTo>
                  <a:cubicBezTo>
                    <a:pt x="28455" y="39712"/>
                    <a:pt x="27289" y="42692"/>
                    <a:pt x="24993" y="44518"/>
                  </a:cubicBezTo>
                  <a:cubicBezTo>
                    <a:pt x="22648" y="46408"/>
                    <a:pt x="19452" y="46864"/>
                    <a:pt x="16929" y="48525"/>
                  </a:cubicBezTo>
                  <a:cubicBezTo>
                    <a:pt x="13949" y="50491"/>
                    <a:pt x="12174" y="54155"/>
                    <a:pt x="12516" y="57718"/>
                  </a:cubicBezTo>
                  <a:cubicBezTo>
                    <a:pt x="12782" y="60711"/>
                    <a:pt x="14418" y="63627"/>
                    <a:pt x="13759" y="66557"/>
                  </a:cubicBezTo>
                  <a:cubicBezTo>
                    <a:pt x="13074" y="69663"/>
                    <a:pt x="10107" y="71641"/>
                    <a:pt x="7330" y="73201"/>
                  </a:cubicBezTo>
                  <a:cubicBezTo>
                    <a:pt x="4566" y="74748"/>
                    <a:pt x="1510" y="76472"/>
                    <a:pt x="432" y="79465"/>
                  </a:cubicBezTo>
                  <a:cubicBezTo>
                    <a:pt x="89" y="80429"/>
                    <a:pt x="1" y="81557"/>
                    <a:pt x="559" y="82419"/>
                  </a:cubicBezTo>
                  <a:cubicBezTo>
                    <a:pt x="1218" y="83421"/>
                    <a:pt x="2524" y="83713"/>
                    <a:pt x="3703" y="83928"/>
                  </a:cubicBezTo>
                  <a:lnTo>
                    <a:pt x="31207" y="88899"/>
                  </a:lnTo>
                  <a:cubicBezTo>
                    <a:pt x="33365" y="89290"/>
                    <a:pt x="35671" y="89643"/>
                    <a:pt x="37899" y="89643"/>
                  </a:cubicBezTo>
                  <a:cubicBezTo>
                    <a:pt x="40803" y="89643"/>
                    <a:pt x="43575" y="89044"/>
                    <a:pt x="45713" y="87149"/>
                  </a:cubicBezTo>
                  <a:cubicBezTo>
                    <a:pt x="47514" y="85564"/>
                    <a:pt x="48541" y="83294"/>
                    <a:pt x="49403" y="81050"/>
                  </a:cubicBezTo>
                  <a:cubicBezTo>
                    <a:pt x="52434" y="73252"/>
                    <a:pt x="54183" y="65022"/>
                    <a:pt x="55921" y="56831"/>
                  </a:cubicBezTo>
                  <a:cubicBezTo>
                    <a:pt x="58558" y="44379"/>
                    <a:pt x="61221" y="31686"/>
                    <a:pt x="59902" y="19031"/>
                  </a:cubicBezTo>
                  <a:cubicBezTo>
                    <a:pt x="59496" y="15214"/>
                    <a:pt x="58698" y="11321"/>
                    <a:pt x="56542" y="8151"/>
                  </a:cubicBezTo>
                  <a:cubicBezTo>
                    <a:pt x="53879" y="4246"/>
                    <a:pt x="49403" y="1875"/>
                    <a:pt x="44800" y="822"/>
                  </a:cubicBezTo>
                  <a:cubicBezTo>
                    <a:pt x="41848" y="147"/>
                    <a:pt x="38848" y="0"/>
                    <a:pt x="35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1" name="Google Shape;1691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17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7"/>
          <p:cNvSpPr txBox="1">
            <a:spLocks noGrp="1"/>
          </p:cNvSpPr>
          <p:nvPr>
            <p:ph type="body" idx="1"/>
          </p:nvPr>
        </p:nvSpPr>
        <p:spPr>
          <a:xfrm>
            <a:off x="720000" y="1195138"/>
            <a:ext cx="61623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4" name="Google Shape;1694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695" name="Google Shape;1695;p7"/>
          <p:cNvGrpSpPr/>
          <p:nvPr/>
        </p:nvGrpSpPr>
        <p:grpSpPr>
          <a:xfrm>
            <a:off x="-646969" y="1663661"/>
            <a:ext cx="10437938" cy="3943853"/>
            <a:chOff x="-656524" y="1663661"/>
            <a:chExt cx="10437938" cy="3943853"/>
          </a:xfrm>
        </p:grpSpPr>
        <p:grpSp>
          <p:nvGrpSpPr>
            <p:cNvPr id="1696" name="Google Shape;1696;p7"/>
            <p:cNvGrpSpPr/>
            <p:nvPr/>
          </p:nvGrpSpPr>
          <p:grpSpPr>
            <a:xfrm>
              <a:off x="7336392" y="1663661"/>
              <a:ext cx="1816075" cy="1816195"/>
              <a:chOff x="1345541" y="2876909"/>
              <a:chExt cx="1348737" cy="1348826"/>
            </a:xfrm>
          </p:grpSpPr>
          <p:sp>
            <p:nvSpPr>
              <p:cNvPr id="1697" name="Google Shape;1697;p7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7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7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7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7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7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7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7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7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7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7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7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7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7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7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7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7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7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7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7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7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7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7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7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7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7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7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7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7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7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7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7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7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7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7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7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7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7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7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7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7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7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7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7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7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7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7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7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7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7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7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7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7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7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7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7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7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7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7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7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7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7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7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7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7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7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7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7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7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7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7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7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7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7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7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7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7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7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7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7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7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7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7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7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7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7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7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7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7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7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7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7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7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7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7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7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7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7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7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7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7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7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7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7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7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7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7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7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7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7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7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7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7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7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7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7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7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7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7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7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7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7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7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7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7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7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7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7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7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7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7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7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7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7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7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7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7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7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7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7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7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7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7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7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7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7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7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7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7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7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7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7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7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7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7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7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7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7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7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7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7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7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7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7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7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7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7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7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7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7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7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7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7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7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7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7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7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7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7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7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7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7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7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7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7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7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7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7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7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7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7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7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7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7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7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7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7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7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7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7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7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7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7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7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7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7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7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7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7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7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7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7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7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7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7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7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7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7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7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7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7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7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7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7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7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7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7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7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7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7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7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7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7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7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7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7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7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7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7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7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7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7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7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7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7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7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7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7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7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7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7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7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7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7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7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7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7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7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7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7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7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7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7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7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7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7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7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7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7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7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7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7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7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7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7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7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7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7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7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7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7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7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7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7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7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7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7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7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7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7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7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7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7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7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7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7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7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7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7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7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7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7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7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7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7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7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7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7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7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7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7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7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7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7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7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7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7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7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7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7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7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7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7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7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7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7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7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7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7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7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7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7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7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7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7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3" name="Google Shape;2073;p7"/>
            <p:cNvSpPr/>
            <p:nvPr/>
          </p:nvSpPr>
          <p:spPr>
            <a:xfrm>
              <a:off x="6882300" y="1815487"/>
              <a:ext cx="2450861" cy="3482575"/>
            </a:xfrm>
            <a:custGeom>
              <a:avLst/>
              <a:gdLst/>
              <a:ahLst/>
              <a:cxnLst/>
              <a:rect l="l" t="t" r="r" b="b"/>
              <a:pathLst>
                <a:path w="69400" h="98986" extrusionOk="0">
                  <a:moveTo>
                    <a:pt x="65241" y="0"/>
                  </a:moveTo>
                  <a:cubicBezTo>
                    <a:pt x="62600" y="0"/>
                    <a:pt x="60246" y="2638"/>
                    <a:pt x="59580" y="5035"/>
                  </a:cubicBezTo>
                  <a:cubicBezTo>
                    <a:pt x="59237" y="6185"/>
                    <a:pt x="59335" y="7361"/>
                    <a:pt x="59531" y="8536"/>
                  </a:cubicBezTo>
                  <a:cubicBezTo>
                    <a:pt x="59825" y="10520"/>
                    <a:pt x="60339" y="12577"/>
                    <a:pt x="59335" y="14462"/>
                  </a:cubicBezTo>
                  <a:cubicBezTo>
                    <a:pt x="58111" y="16764"/>
                    <a:pt x="55270" y="17597"/>
                    <a:pt x="52772" y="18356"/>
                  </a:cubicBezTo>
                  <a:cubicBezTo>
                    <a:pt x="46209" y="20339"/>
                    <a:pt x="38471" y="24429"/>
                    <a:pt x="38079" y="32216"/>
                  </a:cubicBezTo>
                  <a:cubicBezTo>
                    <a:pt x="37810" y="37432"/>
                    <a:pt x="41385" y="41913"/>
                    <a:pt x="43222" y="46762"/>
                  </a:cubicBezTo>
                  <a:cubicBezTo>
                    <a:pt x="45132" y="51904"/>
                    <a:pt x="44569" y="58688"/>
                    <a:pt x="39916" y="61577"/>
                  </a:cubicBezTo>
                  <a:cubicBezTo>
                    <a:pt x="33476" y="65544"/>
                    <a:pt x="20350" y="60573"/>
                    <a:pt x="21134" y="72352"/>
                  </a:cubicBezTo>
                  <a:cubicBezTo>
                    <a:pt x="21281" y="74605"/>
                    <a:pt x="21623" y="77029"/>
                    <a:pt x="20522" y="79012"/>
                  </a:cubicBezTo>
                  <a:cubicBezTo>
                    <a:pt x="19052" y="81559"/>
                    <a:pt x="15746" y="82318"/>
                    <a:pt x="12808" y="82441"/>
                  </a:cubicBezTo>
                  <a:cubicBezTo>
                    <a:pt x="9869" y="82563"/>
                    <a:pt x="6710" y="82392"/>
                    <a:pt x="4237" y="83959"/>
                  </a:cubicBezTo>
                  <a:cubicBezTo>
                    <a:pt x="2156" y="85281"/>
                    <a:pt x="907" y="87632"/>
                    <a:pt x="466" y="90081"/>
                  </a:cubicBezTo>
                  <a:cubicBezTo>
                    <a:pt x="1" y="92505"/>
                    <a:pt x="221" y="94979"/>
                    <a:pt x="539" y="97427"/>
                  </a:cubicBezTo>
                  <a:cubicBezTo>
                    <a:pt x="6835" y="97200"/>
                    <a:pt x="13135" y="97087"/>
                    <a:pt x="19435" y="97087"/>
                  </a:cubicBezTo>
                  <a:cubicBezTo>
                    <a:pt x="34211" y="97087"/>
                    <a:pt x="48988" y="97710"/>
                    <a:pt x="63718" y="98946"/>
                  </a:cubicBezTo>
                  <a:cubicBezTo>
                    <a:pt x="63953" y="98969"/>
                    <a:pt x="64199" y="98986"/>
                    <a:pt x="64444" y="98986"/>
                  </a:cubicBezTo>
                  <a:cubicBezTo>
                    <a:pt x="65224" y="98986"/>
                    <a:pt x="66002" y="98820"/>
                    <a:pt x="66412" y="98186"/>
                  </a:cubicBezTo>
                  <a:cubicBezTo>
                    <a:pt x="66632" y="97770"/>
                    <a:pt x="66730" y="97280"/>
                    <a:pt x="66706" y="96791"/>
                  </a:cubicBezTo>
                  <a:cubicBezTo>
                    <a:pt x="67612" y="66940"/>
                    <a:pt x="68493" y="37089"/>
                    <a:pt x="69351" y="7238"/>
                  </a:cubicBezTo>
                  <a:cubicBezTo>
                    <a:pt x="69399" y="4741"/>
                    <a:pt x="69130" y="749"/>
                    <a:pt x="66069" y="88"/>
                  </a:cubicBezTo>
                  <a:cubicBezTo>
                    <a:pt x="65791" y="28"/>
                    <a:pt x="65515" y="0"/>
                    <a:pt x="6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28638" dist="85725" dir="480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4" name="Google Shape;2074;p7"/>
            <p:cNvGrpSpPr/>
            <p:nvPr/>
          </p:nvGrpSpPr>
          <p:grpSpPr>
            <a:xfrm rot="10800000">
              <a:off x="3518889" y="4238005"/>
              <a:ext cx="2072018" cy="918768"/>
              <a:chOff x="5558750" y="1183008"/>
              <a:chExt cx="835660" cy="370516"/>
            </a:xfrm>
          </p:grpSpPr>
          <p:sp>
            <p:nvSpPr>
              <p:cNvPr id="2075" name="Google Shape;2075;p7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7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7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7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7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7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7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7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7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7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7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7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7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7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7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7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7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7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7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7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7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7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7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7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7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0" name="Google Shape;2100;p7"/>
            <p:cNvSpPr/>
            <p:nvPr/>
          </p:nvSpPr>
          <p:spPr>
            <a:xfrm rot="-5400000" flipH="1">
              <a:off x="406760" y="2723978"/>
              <a:ext cx="1820251" cy="3946820"/>
            </a:xfrm>
            <a:custGeom>
              <a:avLst/>
              <a:gdLst/>
              <a:ahLst/>
              <a:cxnLst/>
              <a:rect l="l" t="t" r="r" b="b"/>
              <a:pathLst>
                <a:path w="32409" h="58877" extrusionOk="0">
                  <a:moveTo>
                    <a:pt x="10540" y="0"/>
                  </a:moveTo>
                  <a:cubicBezTo>
                    <a:pt x="7494" y="0"/>
                    <a:pt x="4307" y="517"/>
                    <a:pt x="2341" y="3042"/>
                  </a:cubicBezTo>
                  <a:cubicBezTo>
                    <a:pt x="1" y="6066"/>
                    <a:pt x="1354" y="8088"/>
                    <a:pt x="3073" y="10841"/>
                  </a:cubicBezTo>
                  <a:cubicBezTo>
                    <a:pt x="5142" y="14152"/>
                    <a:pt x="5301" y="16890"/>
                    <a:pt x="4187" y="20567"/>
                  </a:cubicBezTo>
                  <a:cubicBezTo>
                    <a:pt x="3296" y="23528"/>
                    <a:pt x="1736" y="26647"/>
                    <a:pt x="2723" y="29767"/>
                  </a:cubicBezTo>
                  <a:cubicBezTo>
                    <a:pt x="3566" y="32410"/>
                    <a:pt x="6002" y="34176"/>
                    <a:pt x="7418" y="36548"/>
                  </a:cubicBezTo>
                  <a:cubicBezTo>
                    <a:pt x="10538" y="41769"/>
                    <a:pt x="8166" y="48486"/>
                    <a:pt x="9344" y="54455"/>
                  </a:cubicBezTo>
                  <a:cubicBezTo>
                    <a:pt x="9599" y="55760"/>
                    <a:pt x="10076" y="57113"/>
                    <a:pt x="11111" y="57957"/>
                  </a:cubicBezTo>
                  <a:cubicBezTo>
                    <a:pt x="11875" y="58594"/>
                    <a:pt x="12866" y="58877"/>
                    <a:pt x="13865" y="58877"/>
                  </a:cubicBezTo>
                  <a:cubicBezTo>
                    <a:pt x="14365" y="58877"/>
                    <a:pt x="14868" y="58806"/>
                    <a:pt x="15345" y="58673"/>
                  </a:cubicBezTo>
                  <a:cubicBezTo>
                    <a:pt x="16778" y="58259"/>
                    <a:pt x="18019" y="57368"/>
                    <a:pt x="19149" y="56381"/>
                  </a:cubicBezTo>
                  <a:cubicBezTo>
                    <a:pt x="21457" y="54328"/>
                    <a:pt x="23352" y="51861"/>
                    <a:pt x="24752" y="49107"/>
                  </a:cubicBezTo>
                  <a:cubicBezTo>
                    <a:pt x="25898" y="46815"/>
                    <a:pt x="26710" y="44300"/>
                    <a:pt x="26678" y="41753"/>
                  </a:cubicBezTo>
                  <a:cubicBezTo>
                    <a:pt x="26631" y="37678"/>
                    <a:pt x="24466" y="33810"/>
                    <a:pt x="24752" y="29751"/>
                  </a:cubicBezTo>
                  <a:cubicBezTo>
                    <a:pt x="25023" y="26106"/>
                    <a:pt x="27188" y="22939"/>
                    <a:pt x="29002" y="19787"/>
                  </a:cubicBezTo>
                  <a:cubicBezTo>
                    <a:pt x="30833" y="16619"/>
                    <a:pt x="32409" y="12911"/>
                    <a:pt x="31374" y="9425"/>
                  </a:cubicBezTo>
                  <a:cubicBezTo>
                    <a:pt x="30642" y="6926"/>
                    <a:pt x="28652" y="4968"/>
                    <a:pt x="26440" y="3599"/>
                  </a:cubicBezTo>
                  <a:cubicBezTo>
                    <a:pt x="22269" y="1036"/>
                    <a:pt x="17208" y="304"/>
                    <a:pt x="12321" y="49"/>
                  </a:cubicBezTo>
                  <a:cubicBezTo>
                    <a:pt x="11740" y="21"/>
                    <a:pt x="11143" y="0"/>
                    <a:pt x="10540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 rot="-5400000" flipH="1">
              <a:off x="6360742" y="2064443"/>
              <a:ext cx="3113716" cy="3727628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699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8"/>
          <p:cNvSpPr txBox="1">
            <a:spLocks noGrp="1"/>
          </p:cNvSpPr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16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9"/>
          <p:cNvGrpSpPr/>
          <p:nvPr/>
        </p:nvGrpSpPr>
        <p:grpSpPr>
          <a:xfrm flipH="1">
            <a:off x="-1194416" y="-1548921"/>
            <a:ext cx="10786349" cy="7799009"/>
            <a:chOff x="-508616" y="-1548921"/>
            <a:chExt cx="10786349" cy="7799009"/>
          </a:xfrm>
        </p:grpSpPr>
        <p:grpSp>
          <p:nvGrpSpPr>
            <p:cNvPr id="2106" name="Google Shape;2106;p9"/>
            <p:cNvGrpSpPr/>
            <p:nvPr/>
          </p:nvGrpSpPr>
          <p:grpSpPr>
            <a:xfrm>
              <a:off x="6921951" y="2246353"/>
              <a:ext cx="1816075" cy="1816195"/>
              <a:chOff x="1345541" y="2876909"/>
              <a:chExt cx="1348737" cy="1348826"/>
            </a:xfrm>
          </p:grpSpPr>
          <p:sp>
            <p:nvSpPr>
              <p:cNvPr id="2107" name="Google Shape;2107;p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3" name="Google Shape;2483;p9"/>
            <p:cNvGrpSpPr/>
            <p:nvPr/>
          </p:nvGrpSpPr>
          <p:grpSpPr>
            <a:xfrm>
              <a:off x="2672426" y="306653"/>
              <a:ext cx="1816075" cy="1816195"/>
              <a:chOff x="1345541" y="2876909"/>
              <a:chExt cx="1348737" cy="1348826"/>
            </a:xfrm>
          </p:grpSpPr>
          <p:sp>
            <p:nvSpPr>
              <p:cNvPr id="2484" name="Google Shape;2484;p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0" name="Google Shape;2860;p9"/>
            <p:cNvGrpSpPr/>
            <p:nvPr/>
          </p:nvGrpSpPr>
          <p:grpSpPr>
            <a:xfrm>
              <a:off x="-508616" y="-1548921"/>
              <a:ext cx="8970184" cy="7799009"/>
              <a:chOff x="-508616" y="-1548921"/>
              <a:chExt cx="8970184" cy="7799009"/>
            </a:xfrm>
          </p:grpSpPr>
          <p:sp>
            <p:nvSpPr>
              <p:cNvPr id="2861" name="Google Shape;2861;p9"/>
              <p:cNvSpPr/>
              <p:nvPr/>
            </p:nvSpPr>
            <p:spPr>
              <a:xfrm rot="-5400000" flipH="1">
                <a:off x="3275637" y="790401"/>
                <a:ext cx="2678741" cy="561054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9"/>
              <p:cNvSpPr/>
              <p:nvPr/>
            </p:nvSpPr>
            <p:spPr>
              <a:xfrm flipH="1">
                <a:off x="-508616" y="-518675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9"/>
              <p:cNvSpPr/>
              <p:nvPr/>
            </p:nvSpPr>
            <p:spPr>
              <a:xfrm rot="5400000">
                <a:off x="4474168" y="3686548"/>
                <a:ext cx="1820251" cy="3306827"/>
              </a:xfrm>
              <a:custGeom>
                <a:avLst/>
                <a:gdLst/>
                <a:ahLst/>
                <a:cxnLst/>
                <a:rect l="l" t="t" r="r" b="b"/>
                <a:pathLst>
                  <a:path w="32409" h="58877" extrusionOk="0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9"/>
              <p:cNvSpPr/>
              <p:nvPr/>
            </p:nvSpPr>
            <p:spPr>
              <a:xfrm rot="-5400000">
                <a:off x="4316924" y="-3014824"/>
                <a:ext cx="2678741" cy="561054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5" name="Google Shape;2865;p9"/>
            <p:cNvGrpSpPr/>
            <p:nvPr/>
          </p:nvGrpSpPr>
          <p:grpSpPr>
            <a:xfrm>
              <a:off x="-405799" y="-893726"/>
              <a:ext cx="10683532" cy="6719846"/>
              <a:chOff x="-405799" y="-893726"/>
              <a:chExt cx="10683532" cy="6719846"/>
            </a:xfrm>
          </p:grpSpPr>
          <p:sp>
            <p:nvSpPr>
              <p:cNvPr id="2866" name="Google Shape;2866;p9"/>
              <p:cNvSpPr/>
              <p:nvPr/>
            </p:nvSpPr>
            <p:spPr>
              <a:xfrm rot="10800000">
                <a:off x="6885056" y="-893726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9"/>
              <p:cNvSpPr/>
              <p:nvPr/>
            </p:nvSpPr>
            <p:spPr>
              <a:xfrm rot="10800000" flipH="1">
                <a:off x="6725281" y="-518676"/>
                <a:ext cx="2841693" cy="3401972"/>
              </a:xfrm>
              <a:custGeom>
                <a:avLst/>
                <a:gdLst/>
                <a:ahLst/>
                <a:cxnLst/>
                <a:rect l="l" t="t" r="r" b="b"/>
                <a:pathLst>
                  <a:path w="73619" h="88134" extrusionOk="0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9"/>
              <p:cNvSpPr/>
              <p:nvPr/>
            </p:nvSpPr>
            <p:spPr>
              <a:xfrm>
                <a:off x="-405799" y="2159137"/>
                <a:ext cx="2256347" cy="3666983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dist="66675" dir="510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9" name="Google Shape;2869;p9"/>
          <p:cNvSpPr txBox="1">
            <a:spLocks noGrp="1"/>
          </p:cNvSpPr>
          <p:nvPr>
            <p:ph type="subTitle" idx="1"/>
          </p:nvPr>
        </p:nvSpPr>
        <p:spPr>
          <a:xfrm>
            <a:off x="2156250" y="2046032"/>
            <a:ext cx="4831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870" name="Google Shape;2870;p9"/>
          <p:cNvSpPr txBox="1">
            <a:spLocks noGrp="1"/>
          </p:cNvSpPr>
          <p:nvPr>
            <p:ph type="title"/>
          </p:nvPr>
        </p:nvSpPr>
        <p:spPr>
          <a:xfrm>
            <a:off x="2156250" y="2428557"/>
            <a:ext cx="4831500" cy="6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79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1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194000" cy="116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78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75" name="Google Shape;2875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03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4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13"/>
          <p:cNvGrpSpPr/>
          <p:nvPr/>
        </p:nvGrpSpPr>
        <p:grpSpPr>
          <a:xfrm>
            <a:off x="-946235" y="-506047"/>
            <a:ext cx="10817747" cy="6535131"/>
            <a:chOff x="-946235" y="-506047"/>
            <a:chExt cx="10817747" cy="6535131"/>
          </a:xfrm>
        </p:grpSpPr>
        <p:sp>
          <p:nvSpPr>
            <p:cNvPr id="2879" name="Google Shape;2879;p13"/>
            <p:cNvSpPr/>
            <p:nvPr/>
          </p:nvSpPr>
          <p:spPr>
            <a:xfrm>
              <a:off x="8036797" y="3478471"/>
              <a:ext cx="1834715" cy="2550612"/>
            </a:xfrm>
            <a:custGeom>
              <a:avLst/>
              <a:gdLst/>
              <a:ahLst/>
              <a:cxnLst/>
              <a:rect l="l" t="t" r="r" b="b"/>
              <a:pathLst>
                <a:path w="40654" h="56517" extrusionOk="0">
                  <a:moveTo>
                    <a:pt x="30750" y="18907"/>
                  </a:moveTo>
                  <a:cubicBezTo>
                    <a:pt x="29456" y="24638"/>
                    <a:pt x="29710" y="30598"/>
                    <a:pt x="29114" y="36444"/>
                  </a:cubicBezTo>
                  <a:cubicBezTo>
                    <a:pt x="28810" y="39360"/>
                    <a:pt x="28252" y="42353"/>
                    <a:pt x="26565" y="44736"/>
                  </a:cubicBezTo>
                  <a:cubicBezTo>
                    <a:pt x="25361" y="46436"/>
                    <a:pt x="23649" y="47729"/>
                    <a:pt x="22381" y="49390"/>
                  </a:cubicBezTo>
                  <a:cubicBezTo>
                    <a:pt x="20821" y="51444"/>
                    <a:pt x="19895" y="54145"/>
                    <a:pt x="17651" y="55439"/>
                  </a:cubicBezTo>
                  <a:cubicBezTo>
                    <a:pt x="15812" y="56516"/>
                    <a:pt x="13137" y="56187"/>
                    <a:pt x="11894" y="54449"/>
                  </a:cubicBezTo>
                  <a:cubicBezTo>
                    <a:pt x="10994" y="53169"/>
                    <a:pt x="10981" y="51457"/>
                    <a:pt x="11235" y="49897"/>
                  </a:cubicBezTo>
                  <a:cubicBezTo>
                    <a:pt x="11488" y="48350"/>
                    <a:pt x="11983" y="46816"/>
                    <a:pt x="11945" y="45244"/>
                  </a:cubicBezTo>
                  <a:cubicBezTo>
                    <a:pt x="11869" y="42644"/>
                    <a:pt x="10360" y="40286"/>
                    <a:pt x="8610" y="38346"/>
                  </a:cubicBezTo>
                  <a:cubicBezTo>
                    <a:pt x="6873" y="36405"/>
                    <a:pt x="4844" y="34694"/>
                    <a:pt x="3360" y="32551"/>
                  </a:cubicBezTo>
                  <a:cubicBezTo>
                    <a:pt x="76" y="27770"/>
                    <a:pt x="0" y="21405"/>
                    <a:pt x="1420" y="15787"/>
                  </a:cubicBezTo>
                  <a:cubicBezTo>
                    <a:pt x="2118" y="13074"/>
                    <a:pt x="3170" y="10398"/>
                    <a:pt x="5047" y="8331"/>
                  </a:cubicBezTo>
                  <a:cubicBezTo>
                    <a:pt x="7063" y="6125"/>
                    <a:pt x="9878" y="4819"/>
                    <a:pt x="12680" y="3779"/>
                  </a:cubicBezTo>
                  <a:cubicBezTo>
                    <a:pt x="17131" y="2131"/>
                    <a:pt x="21759" y="1015"/>
                    <a:pt x="26477" y="444"/>
                  </a:cubicBezTo>
                  <a:cubicBezTo>
                    <a:pt x="29013" y="140"/>
                    <a:pt x="31612" y="1"/>
                    <a:pt x="34110" y="571"/>
                  </a:cubicBezTo>
                  <a:cubicBezTo>
                    <a:pt x="35835" y="977"/>
                    <a:pt x="38675" y="1991"/>
                    <a:pt x="39563" y="3690"/>
                  </a:cubicBezTo>
                  <a:cubicBezTo>
                    <a:pt x="40653" y="5783"/>
                    <a:pt x="38054" y="6569"/>
                    <a:pt x="36735" y="7761"/>
                  </a:cubicBezTo>
                  <a:cubicBezTo>
                    <a:pt x="33590" y="10652"/>
                    <a:pt x="31688" y="14786"/>
                    <a:pt x="30750" y="18907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0" name="Google Shape;2880;p13"/>
            <p:cNvGrpSpPr/>
            <p:nvPr/>
          </p:nvGrpSpPr>
          <p:grpSpPr>
            <a:xfrm>
              <a:off x="722367" y="3957158"/>
              <a:ext cx="1593129" cy="1593234"/>
              <a:chOff x="1345541" y="2876909"/>
              <a:chExt cx="1348737" cy="1348826"/>
            </a:xfrm>
          </p:grpSpPr>
          <p:sp>
            <p:nvSpPr>
              <p:cNvPr id="2881" name="Google Shape;2881;p13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3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3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3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3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3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3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3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3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3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3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3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3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3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3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3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3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3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3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3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3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3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3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3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3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3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3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3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3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3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3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3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3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3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3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3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3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3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3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3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3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3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3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3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3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3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3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3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3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3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3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3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3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3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3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3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3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3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3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3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3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3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3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3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3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3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3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3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3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3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3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3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3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3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3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3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3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3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3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3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3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3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3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3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3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3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3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3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3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3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3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3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3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3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3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3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3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3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3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3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3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3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3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3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3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3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3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3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3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3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3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3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3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3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3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3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3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3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3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3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3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3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3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3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3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3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3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3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3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3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3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3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3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3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3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3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3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3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3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3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3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3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3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3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3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3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3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3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3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3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3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3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3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3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3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3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3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3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3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3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3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3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3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3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3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3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3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3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3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3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3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3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3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3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3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3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3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3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3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3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3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3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3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3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3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3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3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3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3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3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3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3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3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3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3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3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3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3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3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3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3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3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3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3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3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3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3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3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3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3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3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3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3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3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3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3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3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3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3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3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3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3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3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3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3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3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3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3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3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3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3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3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3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3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3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3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3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3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3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3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3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3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3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3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3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3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3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3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3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3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3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3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3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3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3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3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3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3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3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3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3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3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3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3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3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3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3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3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3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3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3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3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3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3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3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3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3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3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3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3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3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3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3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3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3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3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3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3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3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3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3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3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3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3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3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3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3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3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3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3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3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3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3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3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3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3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3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3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3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3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3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3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3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3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3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3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3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3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3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3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3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3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3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3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3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3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3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3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3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3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3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3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3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3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3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3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3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3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3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3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3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3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3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3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3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3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3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3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3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3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3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3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3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3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3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3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3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3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3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3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3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3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3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3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3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3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3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3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7" name="Google Shape;3257;p13"/>
            <p:cNvSpPr/>
            <p:nvPr/>
          </p:nvSpPr>
          <p:spPr>
            <a:xfrm rot="5400000">
              <a:off x="7174743" y="-921211"/>
              <a:ext cx="1663357" cy="3209818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3"/>
            <p:cNvSpPr/>
            <p:nvPr/>
          </p:nvSpPr>
          <p:spPr>
            <a:xfrm rot="5400000" flipH="1">
              <a:off x="-201979" y="3957759"/>
              <a:ext cx="1179015" cy="1916118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0" dist="66675" dir="522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3"/>
            <p:cNvSpPr/>
            <p:nvPr/>
          </p:nvSpPr>
          <p:spPr>
            <a:xfrm>
              <a:off x="7728458" y="-52700"/>
              <a:ext cx="1834721" cy="592212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0" dist="66675" dir="522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3"/>
            <p:cNvSpPr/>
            <p:nvPr/>
          </p:nvSpPr>
          <p:spPr>
            <a:xfrm>
              <a:off x="-946235" y="-506047"/>
              <a:ext cx="1991863" cy="2091087"/>
            </a:xfrm>
            <a:custGeom>
              <a:avLst/>
              <a:gdLst/>
              <a:ahLst/>
              <a:cxnLst/>
              <a:rect l="l" t="t" r="r" b="b"/>
              <a:pathLst>
                <a:path w="35150" h="36901" extrusionOk="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1" name="Google Shape;3261;p13"/>
          <p:cNvGrpSpPr/>
          <p:nvPr/>
        </p:nvGrpSpPr>
        <p:grpSpPr>
          <a:xfrm>
            <a:off x="539400" y="1358975"/>
            <a:ext cx="8065200" cy="3249300"/>
            <a:chOff x="539400" y="1358975"/>
            <a:chExt cx="8065200" cy="3249300"/>
          </a:xfrm>
        </p:grpSpPr>
        <p:sp>
          <p:nvSpPr>
            <p:cNvPr id="3262" name="Google Shape;3262;p13"/>
            <p:cNvSpPr/>
            <p:nvPr/>
          </p:nvSpPr>
          <p:spPr>
            <a:xfrm>
              <a:off x="539400" y="1358975"/>
              <a:ext cx="8065200" cy="3249300"/>
            </a:xfrm>
            <a:prstGeom prst="roundRect">
              <a:avLst>
                <a:gd name="adj" fmla="val 809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3"/>
            <p:cNvSpPr/>
            <p:nvPr/>
          </p:nvSpPr>
          <p:spPr>
            <a:xfrm>
              <a:off x="704550" y="1523075"/>
              <a:ext cx="7734900" cy="2921100"/>
            </a:xfrm>
            <a:prstGeom prst="roundRect">
              <a:avLst>
                <a:gd name="adj" fmla="val 5983"/>
              </a:avLst>
            </a:prstGeom>
            <a:noFill/>
            <a:ln w="76200" cap="rnd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4" name="Google Shape;3264;p13"/>
          <p:cNvSpPr txBox="1">
            <a:spLocks noGrp="1"/>
          </p:cNvSpPr>
          <p:nvPr>
            <p:ph type="title" hasCustomPrompt="1"/>
          </p:nvPr>
        </p:nvSpPr>
        <p:spPr>
          <a:xfrm>
            <a:off x="1669227" y="2210777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5" name="Google Shape;3265;p13"/>
          <p:cNvSpPr txBox="1">
            <a:spLocks noGrp="1"/>
          </p:cNvSpPr>
          <p:nvPr>
            <p:ph type="subTitle" idx="1"/>
          </p:nvPr>
        </p:nvSpPr>
        <p:spPr>
          <a:xfrm>
            <a:off x="968277" y="3099875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266" name="Google Shape;3266;p13"/>
          <p:cNvSpPr txBox="1">
            <a:spLocks noGrp="1"/>
          </p:cNvSpPr>
          <p:nvPr>
            <p:ph type="subTitle" idx="2"/>
          </p:nvPr>
        </p:nvSpPr>
        <p:spPr>
          <a:xfrm>
            <a:off x="968277" y="3491231"/>
            <a:ext cx="22878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67" name="Google Shape;3267;p13"/>
          <p:cNvSpPr txBox="1">
            <a:spLocks noGrp="1"/>
          </p:cNvSpPr>
          <p:nvPr>
            <p:ph type="title" idx="3" hasCustomPrompt="1"/>
          </p:nvPr>
        </p:nvSpPr>
        <p:spPr>
          <a:xfrm>
            <a:off x="4129050" y="2210777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8" name="Google Shape;3268;p13"/>
          <p:cNvSpPr txBox="1">
            <a:spLocks noGrp="1"/>
          </p:cNvSpPr>
          <p:nvPr>
            <p:ph type="subTitle" idx="4"/>
          </p:nvPr>
        </p:nvSpPr>
        <p:spPr>
          <a:xfrm>
            <a:off x="3428100" y="3099875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269" name="Google Shape;3269;p13"/>
          <p:cNvSpPr txBox="1">
            <a:spLocks noGrp="1"/>
          </p:cNvSpPr>
          <p:nvPr>
            <p:ph type="subTitle" idx="5"/>
          </p:nvPr>
        </p:nvSpPr>
        <p:spPr>
          <a:xfrm>
            <a:off x="3428100" y="3491231"/>
            <a:ext cx="22878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70" name="Google Shape;3270;p13"/>
          <p:cNvSpPr txBox="1">
            <a:spLocks noGrp="1"/>
          </p:cNvSpPr>
          <p:nvPr>
            <p:ph type="title" idx="6" hasCustomPrompt="1"/>
          </p:nvPr>
        </p:nvSpPr>
        <p:spPr>
          <a:xfrm>
            <a:off x="6588874" y="2210777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1" name="Google Shape;3271;p13"/>
          <p:cNvSpPr txBox="1">
            <a:spLocks noGrp="1"/>
          </p:cNvSpPr>
          <p:nvPr>
            <p:ph type="subTitle" idx="7"/>
          </p:nvPr>
        </p:nvSpPr>
        <p:spPr>
          <a:xfrm>
            <a:off x="5887924" y="3099875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272" name="Google Shape;3272;p13"/>
          <p:cNvSpPr txBox="1">
            <a:spLocks noGrp="1"/>
          </p:cNvSpPr>
          <p:nvPr>
            <p:ph type="subTitle" idx="8"/>
          </p:nvPr>
        </p:nvSpPr>
        <p:spPr>
          <a:xfrm>
            <a:off x="5887924" y="3491231"/>
            <a:ext cx="22878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73" name="Google Shape;3273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7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5" name="Google Shape;3275;p14"/>
          <p:cNvGrpSpPr/>
          <p:nvPr/>
        </p:nvGrpSpPr>
        <p:grpSpPr>
          <a:xfrm>
            <a:off x="-600078" y="-634476"/>
            <a:ext cx="10584920" cy="6434366"/>
            <a:chOff x="-600078" y="-634476"/>
            <a:chExt cx="10584920" cy="6434366"/>
          </a:xfrm>
        </p:grpSpPr>
        <p:grpSp>
          <p:nvGrpSpPr>
            <p:cNvPr id="3276" name="Google Shape;3276;p14"/>
            <p:cNvGrpSpPr/>
            <p:nvPr/>
          </p:nvGrpSpPr>
          <p:grpSpPr>
            <a:xfrm>
              <a:off x="-600078" y="-534600"/>
              <a:ext cx="10584920" cy="6334489"/>
              <a:chOff x="-600078" y="-534600"/>
              <a:chExt cx="10584920" cy="6334489"/>
            </a:xfrm>
          </p:grpSpPr>
          <p:sp>
            <p:nvSpPr>
              <p:cNvPr id="3277" name="Google Shape;3277;p14"/>
              <p:cNvSpPr/>
              <p:nvPr/>
            </p:nvSpPr>
            <p:spPr>
              <a:xfrm rot="10800000" flipH="1">
                <a:off x="7143247" y="3017796"/>
                <a:ext cx="2841595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4"/>
              <p:cNvSpPr/>
              <p:nvPr/>
            </p:nvSpPr>
            <p:spPr>
              <a:xfrm rot="5400000">
                <a:off x="5442469" y="-1843784"/>
                <a:ext cx="2392358" cy="501072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4"/>
              <p:cNvSpPr/>
              <p:nvPr/>
            </p:nvSpPr>
            <p:spPr>
              <a:xfrm flipH="1">
                <a:off x="-600078" y="2430450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0" name="Google Shape;3280;p14"/>
            <p:cNvSpPr/>
            <p:nvPr/>
          </p:nvSpPr>
          <p:spPr>
            <a:xfrm>
              <a:off x="7102334" y="2610191"/>
              <a:ext cx="2539487" cy="3040182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1" name="Google Shape;3281;p14"/>
            <p:cNvGrpSpPr/>
            <p:nvPr/>
          </p:nvGrpSpPr>
          <p:grpSpPr>
            <a:xfrm>
              <a:off x="2005514" y="-634476"/>
              <a:ext cx="1816075" cy="1816195"/>
              <a:chOff x="1345541" y="2876909"/>
              <a:chExt cx="1348737" cy="1348826"/>
            </a:xfrm>
          </p:grpSpPr>
          <p:sp>
            <p:nvSpPr>
              <p:cNvPr id="3282" name="Google Shape;3282;p14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4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4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4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4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4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4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4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4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4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4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4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4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4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4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4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4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4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4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4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4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4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4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4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4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14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14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4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14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4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4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4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4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4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4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4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4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14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14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4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14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4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4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4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4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4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4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14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14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14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14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14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14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14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14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14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14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14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14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14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14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4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14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14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4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4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4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14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14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4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4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14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14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14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14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14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14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14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14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14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14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14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4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4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4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4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14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14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14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14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14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14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14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14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14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14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14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14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14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14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14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14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14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14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14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14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14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14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14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14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14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14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14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14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14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14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14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14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14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14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14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14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14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14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14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14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14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14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14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14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14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14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14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14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14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14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14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14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14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4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4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4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4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4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4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4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4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14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14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4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4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4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4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4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4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4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4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4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4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4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4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4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4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4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4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4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4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14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14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4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4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14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14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14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14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14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14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14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14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14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14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14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14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14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14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14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4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14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14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4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14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14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14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14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4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4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4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14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14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4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4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14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14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4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4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4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4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4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4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4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4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4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4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4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4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4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4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4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4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4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4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4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4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4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4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4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4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4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4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4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4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4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4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4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4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4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4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4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4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4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4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4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4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4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4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4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4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4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4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4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4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4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4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4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4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4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4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4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4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4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4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4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4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4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4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4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4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4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4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4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4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4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4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4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4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4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4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4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4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4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4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4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4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14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4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4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4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14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14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14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14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14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14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14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14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14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14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14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14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14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14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14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14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14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14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14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14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14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14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14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14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14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14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14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14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14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14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14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14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14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14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14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14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14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14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14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14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14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14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14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14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14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14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14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4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4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4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14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14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14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14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14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14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14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14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14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14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14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14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14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14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14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14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14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14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14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14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14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14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14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14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14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14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14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14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14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14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14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14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14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14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14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14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14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8" name="Google Shape;3658;p14"/>
            <p:cNvGrpSpPr/>
            <p:nvPr/>
          </p:nvGrpSpPr>
          <p:grpSpPr>
            <a:xfrm rot="10800000">
              <a:off x="574077" y="4231367"/>
              <a:ext cx="2072018" cy="918768"/>
              <a:chOff x="5558750" y="1183008"/>
              <a:chExt cx="835660" cy="370516"/>
            </a:xfrm>
          </p:grpSpPr>
          <p:sp>
            <p:nvSpPr>
              <p:cNvPr id="3659" name="Google Shape;3659;p1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1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1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1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1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1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1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1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1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1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1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1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1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1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1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1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1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1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1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1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1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1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1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1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1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14"/>
            <p:cNvGrpSpPr/>
            <p:nvPr/>
          </p:nvGrpSpPr>
          <p:grpSpPr>
            <a:xfrm>
              <a:off x="-562529" y="-574558"/>
              <a:ext cx="2256347" cy="3666983"/>
              <a:chOff x="-562529" y="-574558"/>
              <a:chExt cx="2256347" cy="3666983"/>
            </a:xfrm>
          </p:grpSpPr>
          <p:sp>
            <p:nvSpPr>
              <p:cNvPr id="3685" name="Google Shape;3685;p14"/>
              <p:cNvSpPr/>
              <p:nvPr/>
            </p:nvSpPr>
            <p:spPr>
              <a:xfrm rot="10800000" flipH="1">
                <a:off x="-562529" y="-574558"/>
                <a:ext cx="2256347" cy="3666983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dist="66675" dir="510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14"/>
              <p:cNvSpPr/>
              <p:nvPr/>
            </p:nvSpPr>
            <p:spPr>
              <a:xfrm rot="10800000" flipH="1">
                <a:off x="-478350" y="-321212"/>
                <a:ext cx="1200712" cy="2791737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7" name="Google Shape;3687;p14"/>
          <p:cNvSpPr txBox="1">
            <a:spLocks noGrp="1"/>
          </p:cNvSpPr>
          <p:nvPr>
            <p:ph type="title"/>
          </p:nvPr>
        </p:nvSpPr>
        <p:spPr>
          <a:xfrm flipH="1">
            <a:off x="1616975" y="1843350"/>
            <a:ext cx="43575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688" name="Google Shape;3688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31113" y="2115894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689" name="Google Shape;3689;p14"/>
          <p:cNvSpPr txBox="1">
            <a:spLocks noGrp="1"/>
          </p:cNvSpPr>
          <p:nvPr>
            <p:ph type="subTitle" idx="1"/>
          </p:nvPr>
        </p:nvSpPr>
        <p:spPr>
          <a:xfrm flipH="1">
            <a:off x="2636088" y="2610210"/>
            <a:ext cx="3338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7481624" y="4031499"/>
            <a:ext cx="1345775" cy="914755"/>
            <a:chOff x="2264799" y="3654374"/>
            <a:chExt cx="1345775" cy="914755"/>
          </a:xfrm>
        </p:grpSpPr>
        <p:sp>
          <p:nvSpPr>
            <p:cNvPr id="107" name="Google Shape;107;p6"/>
            <p:cNvSpPr/>
            <p:nvPr/>
          </p:nvSpPr>
          <p:spPr>
            <a:xfrm rot="10800000">
              <a:off x="3085574" y="3880062"/>
              <a:ext cx="525000" cy="4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alpha val="15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10800000">
              <a:off x="2675936" y="4111029"/>
              <a:ext cx="525000" cy="4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alpha val="15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10800000">
              <a:off x="2674628" y="3654374"/>
              <a:ext cx="525000" cy="4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 rot="10800000">
              <a:off x="2264799" y="3884105"/>
              <a:ext cx="525000" cy="4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alpha val="5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1" name="Google Shape;3691;p15"/>
          <p:cNvGrpSpPr/>
          <p:nvPr/>
        </p:nvGrpSpPr>
        <p:grpSpPr>
          <a:xfrm>
            <a:off x="-1325544" y="-994175"/>
            <a:ext cx="11341335" cy="7359288"/>
            <a:chOff x="-1325544" y="-994175"/>
            <a:chExt cx="11341335" cy="7359288"/>
          </a:xfrm>
        </p:grpSpPr>
        <p:grpSp>
          <p:nvGrpSpPr>
            <p:cNvPr id="3692" name="Google Shape;3692;p15"/>
            <p:cNvGrpSpPr/>
            <p:nvPr/>
          </p:nvGrpSpPr>
          <p:grpSpPr>
            <a:xfrm>
              <a:off x="-1008487" y="-994175"/>
              <a:ext cx="10695099" cy="7359288"/>
              <a:chOff x="-1008487" y="-994175"/>
              <a:chExt cx="10695099" cy="7359288"/>
            </a:xfrm>
          </p:grpSpPr>
          <p:sp>
            <p:nvSpPr>
              <p:cNvPr id="3693" name="Google Shape;3693;p15"/>
              <p:cNvSpPr/>
              <p:nvPr/>
            </p:nvSpPr>
            <p:spPr>
              <a:xfrm flipH="1">
                <a:off x="722384" y="-994175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15"/>
              <p:cNvSpPr/>
              <p:nvPr/>
            </p:nvSpPr>
            <p:spPr>
              <a:xfrm rot="5400000">
                <a:off x="6826324" y="-1293987"/>
                <a:ext cx="2053625" cy="3666951"/>
              </a:xfrm>
              <a:custGeom>
                <a:avLst/>
                <a:gdLst/>
                <a:ahLst/>
                <a:cxnLst/>
                <a:rect l="l" t="t" r="r" b="b"/>
                <a:pathLst>
                  <a:path w="63941" h="114173" extrusionOk="0">
                    <a:moveTo>
                      <a:pt x="22723" y="0"/>
                    </a:moveTo>
                    <a:cubicBezTo>
                      <a:pt x="20175" y="0"/>
                      <a:pt x="17627" y="113"/>
                      <a:pt x="15090" y="336"/>
                    </a:cubicBezTo>
                    <a:cubicBezTo>
                      <a:pt x="11668" y="655"/>
                      <a:pt x="8103" y="1212"/>
                      <a:pt x="5301" y="3217"/>
                    </a:cubicBezTo>
                    <a:cubicBezTo>
                      <a:pt x="1" y="7006"/>
                      <a:pt x="1083" y="11813"/>
                      <a:pt x="4839" y="15760"/>
                    </a:cubicBezTo>
                    <a:cubicBezTo>
                      <a:pt x="8914" y="20026"/>
                      <a:pt x="11541" y="25295"/>
                      <a:pt x="10474" y="31375"/>
                    </a:cubicBezTo>
                    <a:cubicBezTo>
                      <a:pt x="9456" y="37201"/>
                      <a:pt x="5381" y="42597"/>
                      <a:pt x="6256" y="48439"/>
                    </a:cubicBezTo>
                    <a:cubicBezTo>
                      <a:pt x="6972" y="53214"/>
                      <a:pt x="10840" y="56827"/>
                      <a:pt x="13085" y="61109"/>
                    </a:cubicBezTo>
                    <a:cubicBezTo>
                      <a:pt x="18290" y="70914"/>
                      <a:pt x="14708" y="82789"/>
                      <a:pt x="14406" y="93867"/>
                    </a:cubicBezTo>
                    <a:cubicBezTo>
                      <a:pt x="14342" y="96414"/>
                      <a:pt x="14470" y="99008"/>
                      <a:pt x="15441" y="101364"/>
                    </a:cubicBezTo>
                    <a:cubicBezTo>
                      <a:pt x="16411" y="103704"/>
                      <a:pt x="18369" y="105757"/>
                      <a:pt x="20868" y="106267"/>
                    </a:cubicBezTo>
                    <a:cubicBezTo>
                      <a:pt x="21317" y="106356"/>
                      <a:pt x="21765" y="106395"/>
                      <a:pt x="22212" y="106395"/>
                    </a:cubicBezTo>
                    <a:cubicBezTo>
                      <a:pt x="24387" y="106395"/>
                      <a:pt x="26559" y="105493"/>
                      <a:pt x="28763" y="105216"/>
                    </a:cubicBezTo>
                    <a:cubicBezTo>
                      <a:pt x="29266" y="105154"/>
                      <a:pt x="29769" y="105123"/>
                      <a:pt x="30269" y="105123"/>
                    </a:cubicBezTo>
                    <a:cubicBezTo>
                      <a:pt x="33205" y="105123"/>
                      <a:pt x="36049" y="106186"/>
                      <a:pt x="38266" y="108145"/>
                    </a:cubicBezTo>
                    <a:cubicBezTo>
                      <a:pt x="40797" y="110405"/>
                      <a:pt x="42771" y="113939"/>
                      <a:pt x="46145" y="114162"/>
                    </a:cubicBezTo>
                    <a:cubicBezTo>
                      <a:pt x="46252" y="114169"/>
                      <a:pt x="46359" y="114173"/>
                      <a:pt x="46466" y="114173"/>
                    </a:cubicBezTo>
                    <a:cubicBezTo>
                      <a:pt x="47992" y="114173"/>
                      <a:pt x="49464" y="113447"/>
                      <a:pt x="50714" y="112554"/>
                    </a:cubicBezTo>
                    <a:cubicBezTo>
                      <a:pt x="54661" y="109689"/>
                      <a:pt x="57081" y="105168"/>
                      <a:pt x="57287" y="100298"/>
                    </a:cubicBezTo>
                    <a:cubicBezTo>
                      <a:pt x="57415" y="96271"/>
                      <a:pt x="56014" y="92371"/>
                      <a:pt x="54788" y="88535"/>
                    </a:cubicBezTo>
                    <a:cubicBezTo>
                      <a:pt x="52321" y="80878"/>
                      <a:pt x="50491" y="72554"/>
                      <a:pt x="52958" y="64913"/>
                    </a:cubicBezTo>
                    <a:cubicBezTo>
                      <a:pt x="54470" y="60297"/>
                      <a:pt x="57431" y="56318"/>
                      <a:pt x="59787" y="52084"/>
                    </a:cubicBezTo>
                    <a:cubicBezTo>
                      <a:pt x="62142" y="47834"/>
                      <a:pt x="63941" y="42915"/>
                      <a:pt x="62827" y="38188"/>
                    </a:cubicBezTo>
                    <a:cubicBezTo>
                      <a:pt x="62079" y="35052"/>
                      <a:pt x="60089" y="32251"/>
                      <a:pt x="59771" y="29051"/>
                    </a:cubicBezTo>
                    <a:cubicBezTo>
                      <a:pt x="59277" y="24212"/>
                      <a:pt x="62636" y="19533"/>
                      <a:pt x="61792" y="14757"/>
                    </a:cubicBezTo>
                    <a:cubicBezTo>
                      <a:pt x="60869" y="9537"/>
                      <a:pt x="55457" y="6496"/>
                      <a:pt x="50475" y="4729"/>
                    </a:cubicBezTo>
                    <a:cubicBezTo>
                      <a:pt x="41600" y="1546"/>
                      <a:pt x="32163" y="0"/>
                      <a:pt x="22723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15"/>
              <p:cNvSpPr/>
              <p:nvPr/>
            </p:nvSpPr>
            <p:spPr>
              <a:xfrm rot="5400000">
                <a:off x="428594" y="2301720"/>
                <a:ext cx="2626313" cy="5500474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6" name="Google Shape;3696;p15"/>
            <p:cNvGrpSpPr/>
            <p:nvPr/>
          </p:nvGrpSpPr>
          <p:grpSpPr>
            <a:xfrm>
              <a:off x="7046392" y="1823561"/>
              <a:ext cx="1816075" cy="1816195"/>
              <a:chOff x="1345541" y="2876909"/>
              <a:chExt cx="1348737" cy="1348826"/>
            </a:xfrm>
          </p:grpSpPr>
          <p:sp>
            <p:nvSpPr>
              <p:cNvPr id="3697" name="Google Shape;3697;p15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15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15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15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15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15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15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15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15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15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15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15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15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15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15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15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15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15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15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15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15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15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15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15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15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15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15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15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15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15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15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15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15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15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15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15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15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15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15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15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15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15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15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15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15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15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15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15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15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15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15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15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15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15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15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15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15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15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15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15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15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15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15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15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15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15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15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15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15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15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15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15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15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15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15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15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15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15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15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15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15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15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15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15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15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15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15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15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15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15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15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15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15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15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15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15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15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15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15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15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15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15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15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15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15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15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15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15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15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15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15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15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15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15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15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15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15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15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15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15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15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15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15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15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15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15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15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15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15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15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15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15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15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15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15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15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15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15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15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15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15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15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15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15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15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15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15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15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15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15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15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15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15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15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15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15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15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15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15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15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15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15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15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15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15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15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15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15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15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15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15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15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15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15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15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15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15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15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15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15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15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15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15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15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15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15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15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15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15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15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15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15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15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15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15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15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15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15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15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15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15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15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15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15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15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15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15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15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15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15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15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15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15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15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15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15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15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15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15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15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15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15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15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15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15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15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15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15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15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15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15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15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15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15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15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15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15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15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15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15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15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15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15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15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15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15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15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15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15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15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15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15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15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15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15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15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15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15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15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15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15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15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15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15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15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15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15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15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15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15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15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15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15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15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15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15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15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15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15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15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15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15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15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15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15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15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15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15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15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15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15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15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15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15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15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15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15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15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15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15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15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15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15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15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15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15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15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15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15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15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15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15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15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15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15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15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15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15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15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15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15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15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15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15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15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15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15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15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15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15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15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15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15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15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15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15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15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15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15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15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15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15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15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15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15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15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15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15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15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15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15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15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15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15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15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15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15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15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15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15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15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15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15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15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15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15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15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15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15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15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15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15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15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15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15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15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3" name="Google Shape;4073;p15"/>
            <p:cNvSpPr/>
            <p:nvPr/>
          </p:nvSpPr>
          <p:spPr>
            <a:xfrm rot="-5400000">
              <a:off x="7054126" y="2656250"/>
              <a:ext cx="2256347" cy="3666983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28638" dist="66675" dir="51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4" name="Google Shape;4074;p15"/>
            <p:cNvGrpSpPr/>
            <p:nvPr/>
          </p:nvGrpSpPr>
          <p:grpSpPr>
            <a:xfrm>
              <a:off x="-1325544" y="-300755"/>
              <a:ext cx="3568702" cy="5897410"/>
              <a:chOff x="-1325544" y="-376955"/>
              <a:chExt cx="3568702" cy="5897410"/>
            </a:xfrm>
          </p:grpSpPr>
          <p:sp>
            <p:nvSpPr>
              <p:cNvPr id="4075" name="Google Shape;4075;p15"/>
              <p:cNvSpPr/>
              <p:nvPr/>
            </p:nvSpPr>
            <p:spPr>
              <a:xfrm>
                <a:off x="-1325544" y="-376955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15"/>
              <p:cNvSpPr/>
              <p:nvPr/>
            </p:nvSpPr>
            <p:spPr>
              <a:xfrm rot="10800000">
                <a:off x="-598535" y="-376955"/>
                <a:ext cx="2841693" cy="3401972"/>
              </a:xfrm>
              <a:custGeom>
                <a:avLst/>
                <a:gdLst/>
                <a:ahLst/>
                <a:cxnLst/>
                <a:rect l="l" t="t" r="r" b="b"/>
                <a:pathLst>
                  <a:path w="73619" h="88134" extrusionOk="0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15"/>
            <p:cNvGrpSpPr/>
            <p:nvPr/>
          </p:nvGrpSpPr>
          <p:grpSpPr>
            <a:xfrm rot="5400000">
              <a:off x="4243712" y="-347630"/>
              <a:ext cx="1096387" cy="1751203"/>
              <a:chOff x="7831389" y="536225"/>
              <a:chExt cx="471402" cy="752947"/>
            </a:xfrm>
          </p:grpSpPr>
          <p:sp>
            <p:nvSpPr>
              <p:cNvPr id="4078" name="Google Shape;4078;p15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15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15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15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15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15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15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15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15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15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15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15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15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15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15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15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15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15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15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15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15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15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15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15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15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15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15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15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15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15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15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9" name="Google Shape;4109;p15"/>
          <p:cNvSpPr txBox="1">
            <a:spLocks noGrp="1"/>
          </p:cNvSpPr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110" name="Google Shape;4110;p15"/>
          <p:cNvSpPr txBox="1">
            <a:spLocks noGrp="1"/>
          </p:cNvSpPr>
          <p:nvPr>
            <p:ph type="title" idx="2" hasCustomPrompt="1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111" name="Google Shape;4111;p15"/>
          <p:cNvSpPr txBox="1">
            <a:spLocks noGrp="1"/>
          </p:cNvSpPr>
          <p:nvPr>
            <p:ph type="subTitle" idx="1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05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16"/>
          <p:cNvSpPr txBox="1">
            <a:spLocks noGrp="1"/>
          </p:cNvSpPr>
          <p:nvPr>
            <p:ph type="body" idx="1"/>
          </p:nvPr>
        </p:nvSpPr>
        <p:spPr>
          <a:xfrm>
            <a:off x="4655375" y="1071225"/>
            <a:ext cx="3768600" cy="3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14" name="Google Shape;4114;p16"/>
          <p:cNvSpPr txBox="1">
            <a:spLocks noGrp="1"/>
          </p:cNvSpPr>
          <p:nvPr>
            <p:ph type="body" idx="2"/>
          </p:nvPr>
        </p:nvSpPr>
        <p:spPr>
          <a:xfrm>
            <a:off x="720000" y="1071225"/>
            <a:ext cx="3768600" cy="3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15" name="Google Shape;4115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116" name="Google Shape;4116;p16"/>
          <p:cNvGrpSpPr/>
          <p:nvPr/>
        </p:nvGrpSpPr>
        <p:grpSpPr>
          <a:xfrm>
            <a:off x="-610031" y="2172854"/>
            <a:ext cx="9941745" cy="3754297"/>
            <a:chOff x="-610031" y="2172854"/>
            <a:chExt cx="9941745" cy="3754297"/>
          </a:xfrm>
        </p:grpSpPr>
        <p:grpSp>
          <p:nvGrpSpPr>
            <p:cNvPr id="4117" name="Google Shape;4117;p16"/>
            <p:cNvGrpSpPr/>
            <p:nvPr/>
          </p:nvGrpSpPr>
          <p:grpSpPr>
            <a:xfrm rot="-5400000">
              <a:off x="-824486" y="2749480"/>
              <a:ext cx="2072018" cy="918768"/>
              <a:chOff x="5558750" y="1183008"/>
              <a:chExt cx="835660" cy="370516"/>
            </a:xfrm>
          </p:grpSpPr>
          <p:sp>
            <p:nvSpPr>
              <p:cNvPr id="4118" name="Google Shape;4118;p16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16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16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16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16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16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16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16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16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16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16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16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16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16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16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16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16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16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16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16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16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16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16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16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16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3" name="Google Shape;4143;p16"/>
            <p:cNvSpPr/>
            <p:nvPr/>
          </p:nvSpPr>
          <p:spPr>
            <a:xfrm rot="-5400000" flipH="1">
              <a:off x="1334585" y="3043616"/>
              <a:ext cx="1820251" cy="3946820"/>
            </a:xfrm>
            <a:custGeom>
              <a:avLst/>
              <a:gdLst/>
              <a:ahLst/>
              <a:cxnLst/>
              <a:rect l="l" t="t" r="r" b="b"/>
              <a:pathLst>
                <a:path w="32409" h="58877" extrusionOk="0">
                  <a:moveTo>
                    <a:pt x="10540" y="0"/>
                  </a:moveTo>
                  <a:cubicBezTo>
                    <a:pt x="7494" y="0"/>
                    <a:pt x="4307" y="517"/>
                    <a:pt x="2341" y="3042"/>
                  </a:cubicBezTo>
                  <a:cubicBezTo>
                    <a:pt x="1" y="6066"/>
                    <a:pt x="1354" y="8088"/>
                    <a:pt x="3073" y="10841"/>
                  </a:cubicBezTo>
                  <a:cubicBezTo>
                    <a:pt x="5142" y="14152"/>
                    <a:pt x="5301" y="16890"/>
                    <a:pt x="4187" y="20567"/>
                  </a:cubicBezTo>
                  <a:cubicBezTo>
                    <a:pt x="3296" y="23528"/>
                    <a:pt x="1736" y="26647"/>
                    <a:pt x="2723" y="29767"/>
                  </a:cubicBezTo>
                  <a:cubicBezTo>
                    <a:pt x="3566" y="32410"/>
                    <a:pt x="6002" y="34176"/>
                    <a:pt x="7418" y="36548"/>
                  </a:cubicBezTo>
                  <a:cubicBezTo>
                    <a:pt x="10538" y="41769"/>
                    <a:pt x="8166" y="48486"/>
                    <a:pt x="9344" y="54455"/>
                  </a:cubicBezTo>
                  <a:cubicBezTo>
                    <a:pt x="9599" y="55760"/>
                    <a:pt x="10076" y="57113"/>
                    <a:pt x="11111" y="57957"/>
                  </a:cubicBezTo>
                  <a:cubicBezTo>
                    <a:pt x="11875" y="58594"/>
                    <a:pt x="12866" y="58877"/>
                    <a:pt x="13865" y="58877"/>
                  </a:cubicBezTo>
                  <a:cubicBezTo>
                    <a:pt x="14365" y="58877"/>
                    <a:pt x="14868" y="58806"/>
                    <a:pt x="15345" y="58673"/>
                  </a:cubicBezTo>
                  <a:cubicBezTo>
                    <a:pt x="16778" y="58259"/>
                    <a:pt x="18019" y="57368"/>
                    <a:pt x="19149" y="56381"/>
                  </a:cubicBezTo>
                  <a:cubicBezTo>
                    <a:pt x="21457" y="54328"/>
                    <a:pt x="23352" y="51861"/>
                    <a:pt x="24752" y="49107"/>
                  </a:cubicBezTo>
                  <a:cubicBezTo>
                    <a:pt x="25898" y="46815"/>
                    <a:pt x="26710" y="44300"/>
                    <a:pt x="26678" y="41753"/>
                  </a:cubicBezTo>
                  <a:cubicBezTo>
                    <a:pt x="26631" y="37678"/>
                    <a:pt x="24466" y="33810"/>
                    <a:pt x="24752" y="29751"/>
                  </a:cubicBezTo>
                  <a:cubicBezTo>
                    <a:pt x="25023" y="26106"/>
                    <a:pt x="27188" y="22939"/>
                    <a:pt x="29002" y="19787"/>
                  </a:cubicBezTo>
                  <a:cubicBezTo>
                    <a:pt x="30833" y="16619"/>
                    <a:pt x="32409" y="12911"/>
                    <a:pt x="31374" y="9425"/>
                  </a:cubicBezTo>
                  <a:cubicBezTo>
                    <a:pt x="30642" y="6926"/>
                    <a:pt x="28652" y="4968"/>
                    <a:pt x="26440" y="3599"/>
                  </a:cubicBezTo>
                  <a:cubicBezTo>
                    <a:pt x="22269" y="1036"/>
                    <a:pt x="17208" y="304"/>
                    <a:pt x="12321" y="49"/>
                  </a:cubicBezTo>
                  <a:cubicBezTo>
                    <a:pt x="11740" y="21"/>
                    <a:pt x="11143" y="0"/>
                    <a:pt x="10540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44" name="Google Shape;4144;p16"/>
            <p:cNvGrpSpPr/>
            <p:nvPr/>
          </p:nvGrpSpPr>
          <p:grpSpPr>
            <a:xfrm>
              <a:off x="6501367" y="4108436"/>
              <a:ext cx="1816075" cy="1816195"/>
              <a:chOff x="1345541" y="2876909"/>
              <a:chExt cx="1348737" cy="1348826"/>
            </a:xfrm>
          </p:grpSpPr>
          <p:sp>
            <p:nvSpPr>
              <p:cNvPr id="4145" name="Google Shape;4145;p16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16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16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16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16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16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16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16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16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16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16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16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16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16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16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16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16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16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16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16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16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16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16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16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16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16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16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16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16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16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16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16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16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16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16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16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16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16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16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16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16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16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16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16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16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16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16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16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16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16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16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16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16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16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16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16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16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16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16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16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16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16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16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16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16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16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16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16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16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16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16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16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16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16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16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16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16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16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16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16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16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16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16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16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16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16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16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16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16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16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16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16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16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16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16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16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16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16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16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16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16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16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16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16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16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16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16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16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16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16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16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16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16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16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16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16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16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16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16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16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16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16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16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16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16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16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16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16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16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16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16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16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16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16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16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16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16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16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16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16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16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16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16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16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16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16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16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16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16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16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16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16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16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16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16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16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16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16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16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16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16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16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16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16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16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16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16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16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16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16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16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16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16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16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16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16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16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16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16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16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16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16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16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16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16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16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16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16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16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16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16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16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16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16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16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16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16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16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16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16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16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16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16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16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16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16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16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16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16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16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16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16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16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16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16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16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16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16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16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16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16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16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16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16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16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16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16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16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16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16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16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16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16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16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16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16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16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16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16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16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16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16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16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16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16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16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16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16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16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16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16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16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16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16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16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16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16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16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16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16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16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16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16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16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16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16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16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16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16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16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16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16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16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16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16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16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16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16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16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16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16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16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16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16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16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16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16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16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16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16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16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16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16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16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16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16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16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16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16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16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16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16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16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16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16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16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16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16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16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16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16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16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16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16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16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16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16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16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16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16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16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16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16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16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16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16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16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16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16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16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16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16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16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16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16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16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16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16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16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16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16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16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16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16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16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16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16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16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16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16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16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16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16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16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16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16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16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16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16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16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16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16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16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16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16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16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16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16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16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16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16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16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16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16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16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16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1" name="Google Shape;4521;p16"/>
            <p:cNvSpPr/>
            <p:nvPr/>
          </p:nvSpPr>
          <p:spPr>
            <a:xfrm flipH="1">
              <a:off x="-610031" y="2801825"/>
              <a:ext cx="2439182" cy="2920100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6"/>
            <p:cNvSpPr/>
            <p:nvPr/>
          </p:nvSpPr>
          <p:spPr>
            <a:xfrm>
              <a:off x="7511525" y="2801819"/>
              <a:ext cx="1820188" cy="2586504"/>
            </a:xfrm>
            <a:custGeom>
              <a:avLst/>
              <a:gdLst/>
              <a:ahLst/>
              <a:cxnLst/>
              <a:rect l="l" t="t" r="r" b="b"/>
              <a:pathLst>
                <a:path w="69400" h="98986" extrusionOk="0">
                  <a:moveTo>
                    <a:pt x="65241" y="0"/>
                  </a:moveTo>
                  <a:cubicBezTo>
                    <a:pt x="62600" y="0"/>
                    <a:pt x="60246" y="2638"/>
                    <a:pt x="59580" y="5035"/>
                  </a:cubicBezTo>
                  <a:cubicBezTo>
                    <a:pt x="59237" y="6185"/>
                    <a:pt x="59335" y="7361"/>
                    <a:pt x="59531" y="8536"/>
                  </a:cubicBezTo>
                  <a:cubicBezTo>
                    <a:pt x="59825" y="10520"/>
                    <a:pt x="60339" y="12577"/>
                    <a:pt x="59335" y="14462"/>
                  </a:cubicBezTo>
                  <a:cubicBezTo>
                    <a:pt x="58111" y="16764"/>
                    <a:pt x="55270" y="17597"/>
                    <a:pt x="52772" y="18356"/>
                  </a:cubicBezTo>
                  <a:cubicBezTo>
                    <a:pt x="46209" y="20339"/>
                    <a:pt x="38471" y="24429"/>
                    <a:pt x="38079" y="32216"/>
                  </a:cubicBezTo>
                  <a:cubicBezTo>
                    <a:pt x="37810" y="37432"/>
                    <a:pt x="41385" y="41913"/>
                    <a:pt x="43222" y="46762"/>
                  </a:cubicBezTo>
                  <a:cubicBezTo>
                    <a:pt x="45132" y="51904"/>
                    <a:pt x="44569" y="58688"/>
                    <a:pt x="39916" y="61577"/>
                  </a:cubicBezTo>
                  <a:cubicBezTo>
                    <a:pt x="33476" y="65544"/>
                    <a:pt x="20350" y="60573"/>
                    <a:pt x="21134" y="72352"/>
                  </a:cubicBezTo>
                  <a:cubicBezTo>
                    <a:pt x="21281" y="74605"/>
                    <a:pt x="21623" y="77029"/>
                    <a:pt x="20522" y="79012"/>
                  </a:cubicBezTo>
                  <a:cubicBezTo>
                    <a:pt x="19052" y="81559"/>
                    <a:pt x="15746" y="82318"/>
                    <a:pt x="12808" y="82441"/>
                  </a:cubicBezTo>
                  <a:cubicBezTo>
                    <a:pt x="9869" y="82563"/>
                    <a:pt x="6710" y="82392"/>
                    <a:pt x="4237" y="83959"/>
                  </a:cubicBezTo>
                  <a:cubicBezTo>
                    <a:pt x="2156" y="85281"/>
                    <a:pt x="907" y="87632"/>
                    <a:pt x="466" y="90081"/>
                  </a:cubicBezTo>
                  <a:cubicBezTo>
                    <a:pt x="1" y="92505"/>
                    <a:pt x="221" y="94979"/>
                    <a:pt x="539" y="97427"/>
                  </a:cubicBezTo>
                  <a:cubicBezTo>
                    <a:pt x="6835" y="97200"/>
                    <a:pt x="13135" y="97087"/>
                    <a:pt x="19435" y="97087"/>
                  </a:cubicBezTo>
                  <a:cubicBezTo>
                    <a:pt x="34211" y="97087"/>
                    <a:pt x="48988" y="97710"/>
                    <a:pt x="63718" y="98946"/>
                  </a:cubicBezTo>
                  <a:cubicBezTo>
                    <a:pt x="63953" y="98969"/>
                    <a:pt x="64199" y="98986"/>
                    <a:pt x="64444" y="98986"/>
                  </a:cubicBezTo>
                  <a:cubicBezTo>
                    <a:pt x="65224" y="98986"/>
                    <a:pt x="66002" y="98820"/>
                    <a:pt x="66412" y="98186"/>
                  </a:cubicBezTo>
                  <a:cubicBezTo>
                    <a:pt x="66632" y="97770"/>
                    <a:pt x="66730" y="97280"/>
                    <a:pt x="66706" y="96791"/>
                  </a:cubicBezTo>
                  <a:cubicBezTo>
                    <a:pt x="67612" y="66940"/>
                    <a:pt x="68493" y="37089"/>
                    <a:pt x="69351" y="7238"/>
                  </a:cubicBezTo>
                  <a:cubicBezTo>
                    <a:pt x="69399" y="4741"/>
                    <a:pt x="69130" y="749"/>
                    <a:pt x="66069" y="88"/>
                  </a:cubicBezTo>
                  <a:cubicBezTo>
                    <a:pt x="65791" y="28"/>
                    <a:pt x="65515" y="0"/>
                    <a:pt x="65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28638" dist="85725" dir="480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492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4" name="Google Shape;4524;p17"/>
          <p:cNvGrpSpPr/>
          <p:nvPr/>
        </p:nvGrpSpPr>
        <p:grpSpPr>
          <a:xfrm>
            <a:off x="-938550" y="-312665"/>
            <a:ext cx="10464007" cy="6267665"/>
            <a:chOff x="-938550" y="-312665"/>
            <a:chExt cx="10464007" cy="6267665"/>
          </a:xfrm>
        </p:grpSpPr>
        <p:grpSp>
          <p:nvGrpSpPr>
            <p:cNvPr id="4525" name="Google Shape;4525;p17"/>
            <p:cNvGrpSpPr/>
            <p:nvPr/>
          </p:nvGrpSpPr>
          <p:grpSpPr>
            <a:xfrm rot="-5400000">
              <a:off x="-474201" y="3913784"/>
              <a:ext cx="1703910" cy="755518"/>
              <a:chOff x="5558750" y="1183008"/>
              <a:chExt cx="835660" cy="370516"/>
            </a:xfrm>
          </p:grpSpPr>
          <p:sp>
            <p:nvSpPr>
              <p:cNvPr id="4526" name="Google Shape;4526;p17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17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17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17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17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17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17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17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17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17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17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17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17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17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17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17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17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17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17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17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17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17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17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17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17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1" name="Google Shape;4551;p17"/>
            <p:cNvGrpSpPr/>
            <p:nvPr/>
          </p:nvGrpSpPr>
          <p:grpSpPr>
            <a:xfrm rot="10800000" flipH="1">
              <a:off x="7470199" y="3049235"/>
              <a:ext cx="2055258" cy="2905766"/>
              <a:chOff x="7393999" y="-558390"/>
              <a:chExt cx="2055258" cy="2905766"/>
            </a:xfrm>
          </p:grpSpPr>
          <p:sp>
            <p:nvSpPr>
              <p:cNvPr id="4552" name="Google Shape;4552;p17"/>
              <p:cNvSpPr/>
              <p:nvPr/>
            </p:nvSpPr>
            <p:spPr>
              <a:xfrm rot="10800000" flipH="1">
                <a:off x="7393999" y="-113105"/>
                <a:ext cx="2055258" cy="2460481"/>
              </a:xfrm>
              <a:custGeom>
                <a:avLst/>
                <a:gdLst/>
                <a:ahLst/>
                <a:cxnLst/>
                <a:rect l="l" t="t" r="r" b="b"/>
                <a:pathLst>
                  <a:path w="73619" h="88134" extrusionOk="0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17"/>
              <p:cNvSpPr/>
              <p:nvPr/>
            </p:nvSpPr>
            <p:spPr>
              <a:xfrm rot="5400000" flipH="1">
                <a:off x="7678461" y="324061"/>
                <a:ext cx="2492589" cy="727688"/>
              </a:xfrm>
              <a:custGeom>
                <a:avLst/>
                <a:gdLst/>
                <a:ahLst/>
                <a:cxnLst/>
                <a:rect l="l" t="t" r="r" b="b"/>
                <a:pathLst>
                  <a:path w="47159" h="15222" extrusionOk="0">
                    <a:moveTo>
                      <a:pt x="28185" y="0"/>
                    </a:moveTo>
                    <a:cubicBezTo>
                      <a:pt x="25333" y="0"/>
                      <a:pt x="22478" y="59"/>
                      <a:pt x="19629" y="121"/>
                    </a:cubicBezTo>
                    <a:cubicBezTo>
                      <a:pt x="15749" y="198"/>
                      <a:pt x="11869" y="299"/>
                      <a:pt x="8027" y="781"/>
                    </a:cubicBezTo>
                    <a:cubicBezTo>
                      <a:pt x="5922" y="1047"/>
                      <a:pt x="1180" y="1656"/>
                      <a:pt x="571" y="4255"/>
                    </a:cubicBezTo>
                    <a:cubicBezTo>
                      <a:pt x="0" y="6715"/>
                      <a:pt x="3576" y="8947"/>
                      <a:pt x="5567" y="9277"/>
                    </a:cubicBezTo>
                    <a:cubicBezTo>
                      <a:pt x="5987" y="9348"/>
                      <a:pt x="6408" y="9379"/>
                      <a:pt x="6828" y="9379"/>
                    </a:cubicBezTo>
                    <a:cubicBezTo>
                      <a:pt x="9084" y="9379"/>
                      <a:pt x="11344" y="8504"/>
                      <a:pt x="13632" y="8440"/>
                    </a:cubicBezTo>
                    <a:cubicBezTo>
                      <a:pt x="13720" y="8437"/>
                      <a:pt x="13808" y="8436"/>
                      <a:pt x="13896" y="8436"/>
                    </a:cubicBezTo>
                    <a:cubicBezTo>
                      <a:pt x="20467" y="8436"/>
                      <a:pt x="25703" y="14898"/>
                      <a:pt x="32297" y="15211"/>
                    </a:cubicBezTo>
                    <a:cubicBezTo>
                      <a:pt x="32453" y="15218"/>
                      <a:pt x="32609" y="15222"/>
                      <a:pt x="32764" y="15222"/>
                    </a:cubicBezTo>
                    <a:cubicBezTo>
                      <a:pt x="35912" y="15222"/>
                      <a:pt x="38981" y="13774"/>
                      <a:pt x="41313" y="11648"/>
                    </a:cubicBezTo>
                    <a:cubicBezTo>
                      <a:pt x="43760" y="9416"/>
                      <a:pt x="45472" y="6487"/>
                      <a:pt x="46752" y="3431"/>
                    </a:cubicBezTo>
                    <a:cubicBezTo>
                      <a:pt x="46968" y="2937"/>
                      <a:pt x="47158" y="2366"/>
                      <a:pt x="46905" y="1897"/>
                    </a:cubicBezTo>
                    <a:cubicBezTo>
                      <a:pt x="46651" y="1428"/>
                      <a:pt x="46030" y="1275"/>
                      <a:pt x="45497" y="1187"/>
                    </a:cubicBezTo>
                    <a:cubicBezTo>
                      <a:pt x="39783" y="243"/>
                      <a:pt x="33989" y="0"/>
                      <a:pt x="28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76200" dir="498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4" name="Google Shape;4554;p17"/>
            <p:cNvGrpSpPr/>
            <p:nvPr/>
          </p:nvGrpSpPr>
          <p:grpSpPr>
            <a:xfrm>
              <a:off x="-938550" y="-312665"/>
              <a:ext cx="10464007" cy="5334151"/>
              <a:chOff x="-938550" y="-312665"/>
              <a:chExt cx="10464007" cy="5334151"/>
            </a:xfrm>
          </p:grpSpPr>
          <p:sp>
            <p:nvSpPr>
              <p:cNvPr id="4555" name="Google Shape;4555;p17"/>
              <p:cNvSpPr/>
              <p:nvPr/>
            </p:nvSpPr>
            <p:spPr>
              <a:xfrm>
                <a:off x="-938550" y="872372"/>
                <a:ext cx="1582338" cy="3314163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17"/>
              <p:cNvSpPr/>
              <p:nvPr/>
            </p:nvSpPr>
            <p:spPr>
              <a:xfrm>
                <a:off x="6883927" y="-312665"/>
                <a:ext cx="2641531" cy="2704366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17"/>
              <p:cNvSpPr/>
              <p:nvPr/>
            </p:nvSpPr>
            <p:spPr>
              <a:xfrm rot="-5400000">
                <a:off x="3015606" y="2965497"/>
                <a:ext cx="1459863" cy="2652114"/>
              </a:xfrm>
              <a:custGeom>
                <a:avLst/>
                <a:gdLst/>
                <a:ahLst/>
                <a:cxnLst/>
                <a:rect l="l" t="t" r="r" b="b"/>
                <a:pathLst>
                  <a:path w="32409" h="58877" extrusionOk="0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58" name="Google Shape;4558;p17"/>
          <p:cNvSpPr txBox="1">
            <a:spLocks noGrp="1"/>
          </p:cNvSpPr>
          <p:nvPr>
            <p:ph type="title" hasCustomPrompt="1"/>
          </p:nvPr>
        </p:nvSpPr>
        <p:spPr>
          <a:xfrm>
            <a:off x="1333950" y="2619570"/>
            <a:ext cx="26415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559" name="Google Shape;4559;p17"/>
          <p:cNvSpPr txBox="1">
            <a:spLocks noGrp="1"/>
          </p:cNvSpPr>
          <p:nvPr>
            <p:ph type="title" idx="2" hasCustomPrompt="1"/>
          </p:nvPr>
        </p:nvSpPr>
        <p:spPr>
          <a:xfrm>
            <a:off x="5180625" y="2619582"/>
            <a:ext cx="26415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0" name="Google Shape;4560;p17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561" name="Google Shape;4561;p17"/>
          <p:cNvSpPr txBox="1">
            <a:spLocks noGrp="1"/>
          </p:cNvSpPr>
          <p:nvPr>
            <p:ph type="subTitle" idx="1"/>
          </p:nvPr>
        </p:nvSpPr>
        <p:spPr>
          <a:xfrm>
            <a:off x="1333950" y="2084964"/>
            <a:ext cx="264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4562" name="Google Shape;4562;p17"/>
          <p:cNvSpPr txBox="1">
            <a:spLocks noGrp="1"/>
          </p:cNvSpPr>
          <p:nvPr>
            <p:ph type="subTitle" idx="4"/>
          </p:nvPr>
        </p:nvSpPr>
        <p:spPr>
          <a:xfrm>
            <a:off x="5180625" y="2084964"/>
            <a:ext cx="264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29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4" name="Google Shape;4564;p18"/>
          <p:cNvGrpSpPr/>
          <p:nvPr/>
        </p:nvGrpSpPr>
        <p:grpSpPr>
          <a:xfrm>
            <a:off x="-676510" y="-253829"/>
            <a:ext cx="10239689" cy="6137700"/>
            <a:chOff x="-676510" y="-253829"/>
            <a:chExt cx="10239689" cy="6137700"/>
          </a:xfrm>
        </p:grpSpPr>
        <p:sp>
          <p:nvSpPr>
            <p:cNvPr id="4565" name="Google Shape;4565;p18"/>
            <p:cNvSpPr/>
            <p:nvPr/>
          </p:nvSpPr>
          <p:spPr>
            <a:xfrm>
              <a:off x="-419179" y="3650509"/>
              <a:ext cx="1179015" cy="1916118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0" dist="66675" dir="522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8"/>
            <p:cNvSpPr/>
            <p:nvPr/>
          </p:nvSpPr>
          <p:spPr>
            <a:xfrm>
              <a:off x="7728458" y="-52700"/>
              <a:ext cx="1834721" cy="592212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0" dist="66675" dir="522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7" name="Google Shape;4567;p18"/>
            <p:cNvGrpSpPr/>
            <p:nvPr/>
          </p:nvGrpSpPr>
          <p:grpSpPr>
            <a:xfrm>
              <a:off x="-676510" y="-253829"/>
              <a:ext cx="10198472" cy="6137700"/>
              <a:chOff x="-676510" y="-253829"/>
              <a:chExt cx="10198472" cy="6137700"/>
            </a:xfrm>
          </p:grpSpPr>
          <p:sp>
            <p:nvSpPr>
              <p:cNvPr id="4568" name="Google Shape;4568;p18"/>
              <p:cNvSpPr/>
              <p:nvPr/>
            </p:nvSpPr>
            <p:spPr>
              <a:xfrm>
                <a:off x="-676510" y="-173172"/>
                <a:ext cx="1991863" cy="2091087"/>
              </a:xfrm>
              <a:custGeom>
                <a:avLst/>
                <a:gdLst/>
                <a:ahLst/>
                <a:cxnLst/>
                <a:rect l="l" t="t" r="r" b="b"/>
                <a:pathLst>
                  <a:path w="35150" h="36901" extrusionOk="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18"/>
              <p:cNvSpPr/>
              <p:nvPr/>
            </p:nvSpPr>
            <p:spPr>
              <a:xfrm rot="5400000">
                <a:off x="5294664" y="-923687"/>
                <a:ext cx="1178991" cy="2518707"/>
              </a:xfrm>
              <a:custGeom>
                <a:avLst/>
                <a:gdLst/>
                <a:ahLst/>
                <a:cxnLst/>
                <a:rect l="l" t="t" r="r" b="b"/>
                <a:pathLst>
                  <a:path w="22674" h="48439" extrusionOk="0">
                    <a:moveTo>
                      <a:pt x="5605" y="8129"/>
                    </a:moveTo>
                    <a:cubicBezTo>
                      <a:pt x="5250" y="9980"/>
                      <a:pt x="5643" y="11933"/>
                      <a:pt x="5225" y="13784"/>
                    </a:cubicBezTo>
                    <a:cubicBezTo>
                      <a:pt x="4921" y="15128"/>
                      <a:pt x="4211" y="16333"/>
                      <a:pt x="3577" y="17550"/>
                    </a:cubicBezTo>
                    <a:cubicBezTo>
                      <a:pt x="1357" y="21836"/>
                      <a:pt x="1" y="27009"/>
                      <a:pt x="1915" y="31435"/>
                    </a:cubicBezTo>
                    <a:cubicBezTo>
                      <a:pt x="2638" y="33121"/>
                      <a:pt x="3779" y="34579"/>
                      <a:pt x="4768" y="36126"/>
                    </a:cubicBezTo>
                    <a:cubicBezTo>
                      <a:pt x="5948" y="38016"/>
                      <a:pt x="6886" y="40032"/>
                      <a:pt x="7558" y="42150"/>
                    </a:cubicBezTo>
                    <a:cubicBezTo>
                      <a:pt x="7977" y="43494"/>
                      <a:pt x="8306" y="44876"/>
                      <a:pt x="9004" y="46093"/>
                    </a:cubicBezTo>
                    <a:cubicBezTo>
                      <a:pt x="9714" y="47298"/>
                      <a:pt x="10918" y="48325"/>
                      <a:pt x="12326" y="48388"/>
                    </a:cubicBezTo>
                    <a:cubicBezTo>
                      <a:pt x="13556" y="48439"/>
                      <a:pt x="14710" y="47729"/>
                      <a:pt x="15585" y="46841"/>
                    </a:cubicBezTo>
                    <a:cubicBezTo>
                      <a:pt x="17144" y="45269"/>
                      <a:pt x="18032" y="43151"/>
                      <a:pt x="18767" y="41072"/>
                    </a:cubicBezTo>
                    <a:cubicBezTo>
                      <a:pt x="20923" y="34973"/>
                      <a:pt x="22166" y="28607"/>
                      <a:pt x="22470" y="22153"/>
                    </a:cubicBezTo>
                    <a:cubicBezTo>
                      <a:pt x="22673" y="17575"/>
                      <a:pt x="22343" y="12757"/>
                      <a:pt x="19947" y="8864"/>
                    </a:cubicBezTo>
                    <a:cubicBezTo>
                      <a:pt x="16954" y="4020"/>
                      <a:pt x="7165" y="0"/>
                      <a:pt x="5605" y="81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18"/>
              <p:cNvSpPr/>
              <p:nvPr/>
            </p:nvSpPr>
            <p:spPr>
              <a:xfrm>
                <a:off x="7687247" y="3333259"/>
                <a:ext cx="1834715" cy="2550612"/>
              </a:xfrm>
              <a:custGeom>
                <a:avLst/>
                <a:gdLst/>
                <a:ahLst/>
                <a:cxnLst/>
                <a:rect l="l" t="t" r="r" b="b"/>
                <a:pathLst>
                  <a:path w="40654" h="56517" extrusionOk="0">
                    <a:moveTo>
                      <a:pt x="30750" y="18907"/>
                    </a:moveTo>
                    <a:cubicBezTo>
                      <a:pt x="29456" y="24638"/>
                      <a:pt x="29710" y="30598"/>
                      <a:pt x="29114" y="36444"/>
                    </a:cubicBezTo>
                    <a:cubicBezTo>
                      <a:pt x="28810" y="39360"/>
                      <a:pt x="28252" y="42353"/>
                      <a:pt x="26565" y="44736"/>
                    </a:cubicBezTo>
                    <a:cubicBezTo>
                      <a:pt x="25361" y="46436"/>
                      <a:pt x="23649" y="47729"/>
                      <a:pt x="22381" y="49390"/>
                    </a:cubicBezTo>
                    <a:cubicBezTo>
                      <a:pt x="20821" y="51444"/>
                      <a:pt x="19895" y="54145"/>
                      <a:pt x="17651" y="55439"/>
                    </a:cubicBezTo>
                    <a:cubicBezTo>
                      <a:pt x="15812" y="56516"/>
                      <a:pt x="13137" y="56187"/>
                      <a:pt x="11894" y="54449"/>
                    </a:cubicBezTo>
                    <a:cubicBezTo>
                      <a:pt x="10994" y="53169"/>
                      <a:pt x="10981" y="51457"/>
                      <a:pt x="11235" y="49897"/>
                    </a:cubicBezTo>
                    <a:cubicBezTo>
                      <a:pt x="11488" y="48350"/>
                      <a:pt x="11983" y="46816"/>
                      <a:pt x="11945" y="45244"/>
                    </a:cubicBezTo>
                    <a:cubicBezTo>
                      <a:pt x="11869" y="42644"/>
                      <a:pt x="10360" y="40286"/>
                      <a:pt x="8610" y="38346"/>
                    </a:cubicBezTo>
                    <a:cubicBezTo>
                      <a:pt x="6873" y="36405"/>
                      <a:pt x="4844" y="34694"/>
                      <a:pt x="3360" y="32551"/>
                    </a:cubicBezTo>
                    <a:cubicBezTo>
                      <a:pt x="76" y="27770"/>
                      <a:pt x="0" y="21405"/>
                      <a:pt x="1420" y="15787"/>
                    </a:cubicBezTo>
                    <a:cubicBezTo>
                      <a:pt x="2118" y="13074"/>
                      <a:pt x="3170" y="10398"/>
                      <a:pt x="5047" y="8331"/>
                    </a:cubicBezTo>
                    <a:cubicBezTo>
                      <a:pt x="7063" y="6125"/>
                      <a:pt x="9878" y="4819"/>
                      <a:pt x="12680" y="3779"/>
                    </a:cubicBezTo>
                    <a:cubicBezTo>
                      <a:pt x="17131" y="2131"/>
                      <a:pt x="21759" y="1015"/>
                      <a:pt x="26477" y="444"/>
                    </a:cubicBezTo>
                    <a:cubicBezTo>
                      <a:pt x="29013" y="140"/>
                      <a:pt x="31612" y="1"/>
                      <a:pt x="34110" y="571"/>
                    </a:cubicBezTo>
                    <a:cubicBezTo>
                      <a:pt x="35835" y="977"/>
                      <a:pt x="38675" y="1991"/>
                      <a:pt x="39563" y="3690"/>
                    </a:cubicBezTo>
                    <a:cubicBezTo>
                      <a:pt x="40653" y="5783"/>
                      <a:pt x="38054" y="6569"/>
                      <a:pt x="36735" y="7761"/>
                    </a:cubicBezTo>
                    <a:cubicBezTo>
                      <a:pt x="33590" y="10652"/>
                      <a:pt x="31688" y="14786"/>
                      <a:pt x="30750" y="18907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18"/>
              <p:cNvSpPr/>
              <p:nvPr/>
            </p:nvSpPr>
            <p:spPr>
              <a:xfrm rot="5400000">
                <a:off x="2284968" y="3083564"/>
                <a:ext cx="1663357" cy="3209818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72608" extrusionOk="0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2" name="Google Shape;4572;p18"/>
            <p:cNvGrpSpPr/>
            <p:nvPr/>
          </p:nvGrpSpPr>
          <p:grpSpPr>
            <a:xfrm>
              <a:off x="1918208" y="8"/>
              <a:ext cx="5257533" cy="5494127"/>
              <a:chOff x="1918208" y="8"/>
              <a:chExt cx="5257533" cy="5494127"/>
            </a:xfrm>
          </p:grpSpPr>
          <p:grpSp>
            <p:nvGrpSpPr>
              <p:cNvPr id="4573" name="Google Shape;4573;p18"/>
              <p:cNvGrpSpPr/>
              <p:nvPr/>
            </p:nvGrpSpPr>
            <p:grpSpPr>
              <a:xfrm>
                <a:off x="1918208" y="8"/>
                <a:ext cx="1834691" cy="813467"/>
                <a:chOff x="5558750" y="1183008"/>
                <a:chExt cx="835660" cy="370516"/>
              </a:xfrm>
            </p:grpSpPr>
            <p:sp>
              <p:nvSpPr>
                <p:cNvPr id="4574" name="Google Shape;4574;p18"/>
                <p:cNvSpPr/>
                <p:nvPr/>
              </p:nvSpPr>
              <p:spPr>
                <a:xfrm>
                  <a:off x="5874262" y="1183008"/>
                  <a:ext cx="364785" cy="35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6" h="9536" extrusionOk="0">
                      <a:moveTo>
                        <a:pt x="9511" y="0"/>
                      </a:moveTo>
                      <a:lnTo>
                        <a:pt x="1" y="9511"/>
                      </a:lnTo>
                      <a:lnTo>
                        <a:pt x="140" y="9536"/>
                      </a:ln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5" name="Google Shape;4575;p18"/>
                <p:cNvSpPr/>
                <p:nvPr/>
              </p:nvSpPr>
              <p:spPr>
                <a:xfrm>
                  <a:off x="5941670" y="1183008"/>
                  <a:ext cx="375304" cy="36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5" h="9803" extrusionOk="0">
                      <a:moveTo>
                        <a:pt x="9777" y="0"/>
                      </a:moveTo>
                      <a:lnTo>
                        <a:pt x="1" y="9789"/>
                      </a:lnTo>
                      <a:lnTo>
                        <a:pt x="153" y="9802"/>
                      </a:lnTo>
                      <a:lnTo>
                        <a:pt x="99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6" name="Google Shape;4576;p18"/>
                <p:cNvSpPr/>
                <p:nvPr/>
              </p:nvSpPr>
              <p:spPr>
                <a:xfrm>
                  <a:off x="5763839" y="1183008"/>
                  <a:ext cx="319357" cy="316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1" h="8382" extrusionOk="0">
                      <a:moveTo>
                        <a:pt x="8306" y="0"/>
                      </a:moveTo>
                      <a:lnTo>
                        <a:pt x="1" y="8319"/>
                      </a:lnTo>
                      <a:lnTo>
                        <a:pt x="102" y="8382"/>
                      </a:lnTo>
                      <a:lnTo>
                        <a:pt x="84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7" name="Google Shape;4577;p18"/>
                <p:cNvSpPr/>
                <p:nvPr/>
              </p:nvSpPr>
              <p:spPr>
                <a:xfrm>
                  <a:off x="5815940" y="1183498"/>
                  <a:ext cx="345181" cy="340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6" h="9029" extrusionOk="0">
                      <a:moveTo>
                        <a:pt x="8978" y="0"/>
                      </a:moveTo>
                      <a:lnTo>
                        <a:pt x="1" y="8990"/>
                      </a:lnTo>
                      <a:lnTo>
                        <a:pt x="115" y="9028"/>
                      </a:lnTo>
                      <a:lnTo>
                        <a:pt x="91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18"/>
                <p:cNvSpPr/>
                <p:nvPr/>
              </p:nvSpPr>
              <p:spPr>
                <a:xfrm>
                  <a:off x="5789173" y="1183498"/>
                  <a:ext cx="332778" cy="32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7" h="8725" extrusionOk="0">
                      <a:moveTo>
                        <a:pt x="8674" y="0"/>
                      </a:moveTo>
                      <a:lnTo>
                        <a:pt x="1" y="8673"/>
                      </a:lnTo>
                      <a:cubicBezTo>
                        <a:pt x="39" y="8686"/>
                        <a:pt x="77" y="8699"/>
                        <a:pt x="115" y="8724"/>
                      </a:cubicBezTo>
                      <a:lnTo>
                        <a:pt x="88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18"/>
                <p:cNvSpPr/>
                <p:nvPr/>
              </p:nvSpPr>
              <p:spPr>
                <a:xfrm>
                  <a:off x="5844140" y="1183008"/>
                  <a:ext cx="355700" cy="35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5" h="9321" extrusionOk="0">
                      <a:moveTo>
                        <a:pt x="9283" y="0"/>
                      </a:moveTo>
                      <a:lnTo>
                        <a:pt x="1" y="9270"/>
                      </a:lnTo>
                      <a:lnTo>
                        <a:pt x="128" y="9320"/>
                      </a:lnTo>
                      <a:lnTo>
                        <a:pt x="943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18"/>
                <p:cNvSpPr/>
                <p:nvPr/>
              </p:nvSpPr>
              <p:spPr>
                <a:xfrm>
                  <a:off x="5907250" y="1183008"/>
                  <a:ext cx="371006" cy="36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" h="9701" extrusionOk="0">
                      <a:moveTo>
                        <a:pt x="9663" y="0"/>
                      </a:moveTo>
                      <a:lnTo>
                        <a:pt x="1" y="9675"/>
                      </a:lnTo>
                      <a:lnTo>
                        <a:pt x="140" y="9701"/>
                      </a:lnTo>
                      <a:lnTo>
                        <a:pt x="98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18"/>
                <p:cNvSpPr/>
                <p:nvPr/>
              </p:nvSpPr>
              <p:spPr>
                <a:xfrm>
                  <a:off x="5978956" y="1183498"/>
                  <a:ext cx="376736" cy="3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3" h="9815" extrusionOk="0">
                      <a:moveTo>
                        <a:pt x="9828" y="0"/>
                      </a:moveTo>
                      <a:lnTo>
                        <a:pt x="1" y="9815"/>
                      </a:lnTo>
                      <a:lnTo>
                        <a:pt x="166" y="9815"/>
                      </a:lnTo>
                      <a:lnTo>
                        <a:pt x="999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18"/>
                <p:cNvSpPr/>
                <p:nvPr/>
              </p:nvSpPr>
              <p:spPr>
                <a:xfrm>
                  <a:off x="6196938" y="1353187"/>
                  <a:ext cx="138208" cy="137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653" extrusionOk="0">
                      <a:moveTo>
                        <a:pt x="3666" y="1"/>
                      </a:moveTo>
                      <a:lnTo>
                        <a:pt x="1" y="3652"/>
                      </a:lnTo>
                      <a:cubicBezTo>
                        <a:pt x="153" y="3551"/>
                        <a:pt x="331" y="3450"/>
                        <a:pt x="495" y="3335"/>
                      </a:cubicBezTo>
                      <a:lnTo>
                        <a:pt x="3349" y="482"/>
                      </a:lnTo>
                      <a:cubicBezTo>
                        <a:pt x="3450" y="330"/>
                        <a:pt x="3551" y="165"/>
                        <a:pt x="36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18"/>
                <p:cNvSpPr/>
                <p:nvPr/>
              </p:nvSpPr>
              <p:spPr>
                <a:xfrm>
                  <a:off x="6121424" y="1276693"/>
                  <a:ext cx="251007" cy="25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" h="6658" extrusionOk="0">
                      <a:moveTo>
                        <a:pt x="6658" y="1"/>
                      </a:moveTo>
                      <a:lnTo>
                        <a:pt x="0" y="6658"/>
                      </a:lnTo>
                      <a:cubicBezTo>
                        <a:pt x="89" y="6620"/>
                        <a:pt x="178" y="6594"/>
                        <a:pt x="267" y="6556"/>
                      </a:cubicBezTo>
                      <a:lnTo>
                        <a:pt x="6543" y="280"/>
                      </a:lnTo>
                      <a:cubicBezTo>
                        <a:pt x="6581" y="191"/>
                        <a:pt x="6620" y="102"/>
                        <a:pt x="66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18"/>
                <p:cNvSpPr/>
                <p:nvPr/>
              </p:nvSpPr>
              <p:spPr>
                <a:xfrm>
                  <a:off x="6020086" y="1183008"/>
                  <a:ext cx="374323" cy="36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9" h="9765" extrusionOk="0">
                      <a:moveTo>
                        <a:pt x="9764" y="0"/>
                      </a:moveTo>
                      <a:lnTo>
                        <a:pt x="0" y="9764"/>
                      </a:lnTo>
                      <a:lnTo>
                        <a:pt x="190" y="9751"/>
                      </a:lnTo>
                      <a:lnTo>
                        <a:pt x="99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18"/>
                <p:cNvSpPr/>
                <p:nvPr/>
              </p:nvSpPr>
              <p:spPr>
                <a:xfrm>
                  <a:off x="6066457" y="1222216"/>
                  <a:ext cx="321769" cy="321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5" h="8534" extrusionOk="0">
                      <a:moveTo>
                        <a:pt x="8534" y="0"/>
                      </a:moveTo>
                      <a:lnTo>
                        <a:pt x="0" y="8534"/>
                      </a:lnTo>
                      <a:cubicBezTo>
                        <a:pt x="76" y="8509"/>
                        <a:pt x="152" y="8496"/>
                        <a:pt x="216" y="8483"/>
                      </a:cubicBezTo>
                      <a:lnTo>
                        <a:pt x="8483" y="216"/>
                      </a:lnTo>
                      <a:cubicBezTo>
                        <a:pt x="8496" y="140"/>
                        <a:pt x="8521" y="76"/>
                        <a:pt x="85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18"/>
                <p:cNvSpPr/>
                <p:nvPr/>
              </p:nvSpPr>
              <p:spPr>
                <a:xfrm>
                  <a:off x="5595583" y="1183008"/>
                  <a:ext cx="138171" cy="13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3615" extrusionOk="0">
                      <a:moveTo>
                        <a:pt x="3500" y="0"/>
                      </a:moveTo>
                      <a:lnTo>
                        <a:pt x="0" y="3500"/>
                      </a:lnTo>
                      <a:lnTo>
                        <a:pt x="51" y="3614"/>
                      </a:lnTo>
                      <a:lnTo>
                        <a:pt x="366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18"/>
                <p:cNvSpPr/>
                <p:nvPr/>
              </p:nvSpPr>
              <p:spPr>
                <a:xfrm>
                  <a:off x="5583632" y="1183008"/>
                  <a:ext cx="110913" cy="10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905" extrusionOk="0">
                      <a:moveTo>
                        <a:pt x="2777" y="0"/>
                      </a:moveTo>
                      <a:lnTo>
                        <a:pt x="0" y="2777"/>
                      </a:lnTo>
                      <a:lnTo>
                        <a:pt x="51" y="2904"/>
                      </a:lnTo>
                      <a:lnTo>
                        <a:pt x="294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18"/>
                <p:cNvSpPr/>
                <p:nvPr/>
              </p:nvSpPr>
              <p:spPr>
                <a:xfrm>
                  <a:off x="5573114" y="1183498"/>
                  <a:ext cx="82714" cy="80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2131" extrusionOk="0">
                      <a:moveTo>
                        <a:pt x="2016" y="0"/>
                      </a:moveTo>
                      <a:lnTo>
                        <a:pt x="0" y="2016"/>
                      </a:lnTo>
                      <a:cubicBezTo>
                        <a:pt x="13" y="2054"/>
                        <a:pt x="38" y="2092"/>
                        <a:pt x="51" y="2130"/>
                      </a:cubicBezTo>
                      <a:lnTo>
                        <a:pt x="21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18"/>
                <p:cNvSpPr/>
                <p:nvPr/>
              </p:nvSpPr>
              <p:spPr>
                <a:xfrm>
                  <a:off x="5739937" y="1183008"/>
                  <a:ext cx="304541" cy="301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" h="7989" extrusionOk="0">
                      <a:moveTo>
                        <a:pt x="7926" y="0"/>
                      </a:moveTo>
                      <a:lnTo>
                        <a:pt x="1" y="7913"/>
                      </a:lnTo>
                      <a:lnTo>
                        <a:pt x="102" y="7989"/>
                      </a:lnTo>
                      <a:lnTo>
                        <a:pt x="807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18"/>
                <p:cNvSpPr/>
                <p:nvPr/>
              </p:nvSpPr>
              <p:spPr>
                <a:xfrm>
                  <a:off x="5608967" y="1183008"/>
                  <a:ext cx="163505" cy="161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4287" extrusionOk="0">
                      <a:moveTo>
                        <a:pt x="4172" y="0"/>
                      </a:moveTo>
                      <a:lnTo>
                        <a:pt x="0" y="4172"/>
                      </a:lnTo>
                      <a:cubicBezTo>
                        <a:pt x="13" y="4210"/>
                        <a:pt x="38" y="4248"/>
                        <a:pt x="64" y="4286"/>
                      </a:cubicBezTo>
                      <a:lnTo>
                        <a:pt x="433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18"/>
                <p:cNvSpPr/>
                <p:nvPr/>
              </p:nvSpPr>
              <p:spPr>
                <a:xfrm>
                  <a:off x="5564971" y="1183008"/>
                  <a:ext cx="51687" cy="5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345" extrusionOk="0">
                      <a:moveTo>
                        <a:pt x="1205" y="0"/>
                      </a:moveTo>
                      <a:lnTo>
                        <a:pt x="1" y="1218"/>
                      </a:lnTo>
                      <a:cubicBezTo>
                        <a:pt x="13" y="1256"/>
                        <a:pt x="26" y="1306"/>
                        <a:pt x="39" y="1344"/>
                      </a:cubicBezTo>
                      <a:lnTo>
                        <a:pt x="137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18"/>
                <p:cNvSpPr/>
                <p:nvPr/>
              </p:nvSpPr>
              <p:spPr>
                <a:xfrm>
                  <a:off x="5558750" y="1183008"/>
                  <a:ext cx="19152" cy="1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495" extrusionOk="0">
                      <a:moveTo>
                        <a:pt x="343" y="0"/>
                      </a:moveTo>
                      <a:lnTo>
                        <a:pt x="1" y="343"/>
                      </a:lnTo>
                      <a:cubicBezTo>
                        <a:pt x="1" y="393"/>
                        <a:pt x="13" y="444"/>
                        <a:pt x="13" y="495"/>
                      </a:cubicBez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18"/>
                <p:cNvSpPr/>
                <p:nvPr/>
              </p:nvSpPr>
              <p:spPr>
                <a:xfrm>
                  <a:off x="5623783" y="1183008"/>
                  <a:ext cx="187897" cy="18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4" h="4908" extrusionOk="0">
                      <a:moveTo>
                        <a:pt x="4806" y="0"/>
                      </a:moveTo>
                      <a:lnTo>
                        <a:pt x="0" y="4806"/>
                      </a:lnTo>
                      <a:lnTo>
                        <a:pt x="64" y="4908"/>
                      </a:lnTo>
                      <a:lnTo>
                        <a:pt x="49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18"/>
                <p:cNvSpPr/>
                <p:nvPr/>
              </p:nvSpPr>
              <p:spPr>
                <a:xfrm>
                  <a:off x="5717468" y="1183008"/>
                  <a:ext cx="288292" cy="28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7558" extrusionOk="0">
                      <a:moveTo>
                        <a:pt x="7482" y="0"/>
                      </a:moveTo>
                      <a:lnTo>
                        <a:pt x="1" y="7482"/>
                      </a:lnTo>
                      <a:lnTo>
                        <a:pt x="89" y="7558"/>
                      </a:lnTo>
                      <a:lnTo>
                        <a:pt x="76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18"/>
                <p:cNvSpPr/>
                <p:nvPr/>
              </p:nvSpPr>
              <p:spPr>
                <a:xfrm>
                  <a:off x="5640031" y="1183008"/>
                  <a:ext cx="209914" cy="20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5504" extrusionOk="0">
                      <a:moveTo>
                        <a:pt x="5402" y="0"/>
                      </a:moveTo>
                      <a:lnTo>
                        <a:pt x="0" y="5415"/>
                      </a:lnTo>
                      <a:lnTo>
                        <a:pt x="64" y="5504"/>
                      </a:lnTo>
                      <a:lnTo>
                        <a:pt x="55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18"/>
                <p:cNvSpPr/>
                <p:nvPr/>
              </p:nvSpPr>
              <p:spPr>
                <a:xfrm>
                  <a:off x="5695941" y="1183008"/>
                  <a:ext cx="271101" cy="267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7102" extrusionOk="0">
                      <a:moveTo>
                        <a:pt x="7013" y="0"/>
                      </a:moveTo>
                      <a:lnTo>
                        <a:pt x="1" y="7025"/>
                      </a:lnTo>
                      <a:lnTo>
                        <a:pt x="90" y="7101"/>
                      </a:lnTo>
                      <a:lnTo>
                        <a:pt x="719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18"/>
                <p:cNvSpPr/>
                <p:nvPr/>
              </p:nvSpPr>
              <p:spPr>
                <a:xfrm>
                  <a:off x="5675884" y="1183008"/>
                  <a:ext cx="251949" cy="24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6607" extrusionOk="0">
                      <a:moveTo>
                        <a:pt x="6518" y="0"/>
                      </a:moveTo>
                      <a:lnTo>
                        <a:pt x="0" y="6518"/>
                      </a:lnTo>
                      <a:lnTo>
                        <a:pt x="89" y="6607"/>
                      </a:lnTo>
                      <a:lnTo>
                        <a:pt x="66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18"/>
                <p:cNvSpPr/>
                <p:nvPr/>
              </p:nvSpPr>
              <p:spPr>
                <a:xfrm>
                  <a:off x="5657223" y="1183008"/>
                  <a:ext cx="231893" cy="22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075" extrusionOk="0">
                      <a:moveTo>
                        <a:pt x="5986" y="0"/>
                      </a:moveTo>
                      <a:lnTo>
                        <a:pt x="1" y="5985"/>
                      </a:lnTo>
                      <a:lnTo>
                        <a:pt x="77" y="6074"/>
                      </a:lnTo>
                      <a:lnTo>
                        <a:pt x="61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99" name="Google Shape;4599;p18"/>
              <p:cNvGrpSpPr/>
              <p:nvPr/>
            </p:nvGrpSpPr>
            <p:grpSpPr>
              <a:xfrm>
                <a:off x="5827004" y="4145309"/>
                <a:ext cx="1348737" cy="1348826"/>
                <a:chOff x="1345541" y="2876909"/>
                <a:chExt cx="1348737" cy="1348826"/>
              </a:xfrm>
            </p:grpSpPr>
            <p:sp>
              <p:nvSpPr>
                <p:cNvPr id="4600" name="Google Shape;4600;p18"/>
                <p:cNvSpPr/>
                <p:nvPr/>
              </p:nvSpPr>
              <p:spPr>
                <a:xfrm>
                  <a:off x="1978272" y="3488606"/>
                  <a:ext cx="52051" cy="43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484" extrusionOk="0">
                      <a:moveTo>
                        <a:pt x="770" y="0"/>
                      </a:moveTo>
                      <a:cubicBezTo>
                        <a:pt x="356" y="0"/>
                        <a:pt x="38" y="318"/>
                        <a:pt x="22" y="716"/>
                      </a:cubicBezTo>
                      <a:cubicBezTo>
                        <a:pt x="0" y="1175"/>
                        <a:pt x="367" y="1483"/>
                        <a:pt x="754" y="1483"/>
                      </a:cubicBezTo>
                      <a:cubicBezTo>
                        <a:pt x="932" y="1483"/>
                        <a:pt x="1113" y="1419"/>
                        <a:pt x="1263" y="1273"/>
                      </a:cubicBezTo>
                      <a:cubicBezTo>
                        <a:pt x="1757" y="812"/>
                        <a:pt x="1423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18"/>
                <p:cNvSpPr/>
                <p:nvPr/>
              </p:nvSpPr>
              <p:spPr>
                <a:xfrm>
                  <a:off x="1951343" y="3547974"/>
                  <a:ext cx="51636" cy="43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1484" extrusionOk="0">
                      <a:moveTo>
                        <a:pt x="988" y="1"/>
                      </a:moveTo>
                      <a:cubicBezTo>
                        <a:pt x="344" y="1"/>
                        <a:pt x="1" y="775"/>
                        <a:pt x="453" y="1243"/>
                      </a:cubicBezTo>
                      <a:cubicBezTo>
                        <a:pt x="609" y="1409"/>
                        <a:pt x="803" y="1483"/>
                        <a:pt x="994" y="1483"/>
                      </a:cubicBezTo>
                      <a:cubicBezTo>
                        <a:pt x="1371" y="1483"/>
                        <a:pt x="1732" y="1194"/>
                        <a:pt x="1743" y="750"/>
                      </a:cubicBezTo>
                      <a:cubicBezTo>
                        <a:pt x="1743" y="352"/>
                        <a:pt x="1424" y="18"/>
                        <a:pt x="1026" y="2"/>
                      </a:cubicBezTo>
                      <a:cubicBezTo>
                        <a:pt x="1013" y="1"/>
                        <a:pt x="1000" y="1"/>
                        <a:pt x="9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18"/>
                <p:cNvSpPr/>
                <p:nvPr/>
              </p:nvSpPr>
              <p:spPr>
                <a:xfrm>
                  <a:off x="2030442" y="3508395"/>
                  <a:ext cx="51755" cy="4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1483" extrusionOk="0">
                      <a:moveTo>
                        <a:pt x="995" y="0"/>
                      </a:moveTo>
                      <a:cubicBezTo>
                        <a:pt x="339" y="0"/>
                        <a:pt x="1" y="801"/>
                        <a:pt x="473" y="1258"/>
                      </a:cubicBezTo>
                      <a:cubicBezTo>
                        <a:pt x="624" y="1413"/>
                        <a:pt x="811" y="1483"/>
                        <a:pt x="995" y="1483"/>
                      </a:cubicBezTo>
                      <a:cubicBezTo>
                        <a:pt x="1377" y="1483"/>
                        <a:pt x="1747" y="1184"/>
                        <a:pt x="1747" y="733"/>
                      </a:cubicBezTo>
                      <a:cubicBezTo>
                        <a:pt x="1731" y="335"/>
                        <a:pt x="1413" y="1"/>
                        <a:pt x="1015" y="1"/>
                      </a:cubicBezTo>
                      <a:cubicBezTo>
                        <a:pt x="1008" y="0"/>
                        <a:pt x="1002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18"/>
                <p:cNvSpPr/>
                <p:nvPr/>
              </p:nvSpPr>
              <p:spPr>
                <a:xfrm>
                  <a:off x="2017733" y="3567823"/>
                  <a:ext cx="51755" cy="43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1484" extrusionOk="0">
                      <a:moveTo>
                        <a:pt x="759" y="0"/>
                      </a:moveTo>
                      <a:cubicBezTo>
                        <a:pt x="361" y="0"/>
                        <a:pt x="27" y="319"/>
                        <a:pt x="11" y="717"/>
                      </a:cubicBezTo>
                      <a:cubicBezTo>
                        <a:pt x="0" y="1175"/>
                        <a:pt x="378" y="1484"/>
                        <a:pt x="771" y="1484"/>
                      </a:cubicBezTo>
                      <a:cubicBezTo>
                        <a:pt x="951" y="1484"/>
                        <a:pt x="1134" y="1419"/>
                        <a:pt x="1284" y="1274"/>
                      </a:cubicBezTo>
                      <a:cubicBezTo>
                        <a:pt x="1746" y="812"/>
                        <a:pt x="1428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18"/>
                <p:cNvSpPr/>
                <p:nvPr/>
              </p:nvSpPr>
              <p:spPr>
                <a:xfrm>
                  <a:off x="1991633" y="3431755"/>
                  <a:ext cx="50659" cy="4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1442" extrusionOk="0">
                      <a:moveTo>
                        <a:pt x="965" y="0"/>
                      </a:moveTo>
                      <a:cubicBezTo>
                        <a:pt x="795" y="0"/>
                        <a:pt x="621" y="62"/>
                        <a:pt x="478" y="200"/>
                      </a:cubicBezTo>
                      <a:cubicBezTo>
                        <a:pt x="1" y="646"/>
                        <a:pt x="319" y="1442"/>
                        <a:pt x="956" y="1442"/>
                      </a:cubicBezTo>
                      <a:cubicBezTo>
                        <a:pt x="1354" y="1442"/>
                        <a:pt x="1672" y="1139"/>
                        <a:pt x="1688" y="757"/>
                      </a:cubicBezTo>
                      <a:cubicBezTo>
                        <a:pt x="1710" y="307"/>
                        <a:pt x="1345" y="0"/>
                        <a:pt x="9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18"/>
                <p:cNvSpPr/>
                <p:nvPr/>
              </p:nvSpPr>
              <p:spPr>
                <a:xfrm>
                  <a:off x="1900151" y="3531029"/>
                  <a:ext cx="49563" cy="42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435" extrusionOk="0">
                      <a:moveTo>
                        <a:pt x="717" y="1"/>
                      </a:moveTo>
                      <a:cubicBezTo>
                        <a:pt x="319" y="17"/>
                        <a:pt x="1" y="335"/>
                        <a:pt x="1" y="717"/>
                      </a:cubicBezTo>
                      <a:cubicBezTo>
                        <a:pt x="1" y="1149"/>
                        <a:pt x="359" y="1434"/>
                        <a:pt x="729" y="1434"/>
                      </a:cubicBezTo>
                      <a:cubicBezTo>
                        <a:pt x="905" y="1434"/>
                        <a:pt x="1083" y="1370"/>
                        <a:pt x="1226" y="1226"/>
                      </a:cubicBezTo>
                      <a:cubicBezTo>
                        <a:pt x="1672" y="765"/>
                        <a:pt x="1354" y="1"/>
                        <a:pt x="7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18"/>
                <p:cNvSpPr/>
                <p:nvPr/>
              </p:nvSpPr>
              <p:spPr>
                <a:xfrm>
                  <a:off x="2071324" y="3588560"/>
                  <a:ext cx="49859" cy="4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" h="1430" extrusionOk="0">
                      <a:moveTo>
                        <a:pt x="940" y="1"/>
                      </a:moveTo>
                      <a:cubicBezTo>
                        <a:pt x="303" y="1"/>
                        <a:pt x="1" y="781"/>
                        <a:pt x="462" y="1226"/>
                      </a:cubicBezTo>
                      <a:cubicBezTo>
                        <a:pt x="608" y="1367"/>
                        <a:pt x="783" y="1430"/>
                        <a:pt x="955" y="1430"/>
                      </a:cubicBezTo>
                      <a:cubicBezTo>
                        <a:pt x="1328" y="1430"/>
                        <a:pt x="1683" y="1132"/>
                        <a:pt x="1672" y="685"/>
                      </a:cubicBezTo>
                      <a:cubicBezTo>
                        <a:pt x="1656" y="303"/>
                        <a:pt x="1338" y="1"/>
                        <a:pt x="9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18"/>
                <p:cNvSpPr/>
                <p:nvPr/>
              </p:nvSpPr>
              <p:spPr>
                <a:xfrm>
                  <a:off x="1999187" y="3628169"/>
                  <a:ext cx="49415" cy="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426" extrusionOk="0">
                      <a:moveTo>
                        <a:pt x="736" y="0"/>
                      </a:moveTo>
                      <a:cubicBezTo>
                        <a:pt x="729" y="0"/>
                        <a:pt x="723" y="0"/>
                        <a:pt x="717" y="1"/>
                      </a:cubicBezTo>
                      <a:cubicBezTo>
                        <a:pt x="319" y="1"/>
                        <a:pt x="16" y="319"/>
                        <a:pt x="0" y="701"/>
                      </a:cubicBezTo>
                      <a:cubicBezTo>
                        <a:pt x="0" y="1133"/>
                        <a:pt x="351" y="1425"/>
                        <a:pt x="721" y="1425"/>
                      </a:cubicBezTo>
                      <a:cubicBezTo>
                        <a:pt x="897" y="1425"/>
                        <a:pt x="1077" y="1359"/>
                        <a:pt x="1226" y="1210"/>
                      </a:cubicBezTo>
                      <a:cubicBezTo>
                        <a:pt x="1667" y="769"/>
                        <a:pt x="1360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18"/>
                <p:cNvSpPr/>
                <p:nvPr/>
              </p:nvSpPr>
              <p:spPr>
                <a:xfrm>
                  <a:off x="1913156" y="3472075"/>
                  <a:ext cx="49266" cy="4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418" extrusionOk="0">
                      <a:moveTo>
                        <a:pt x="940" y="0"/>
                      </a:moveTo>
                      <a:cubicBezTo>
                        <a:pt x="328" y="0"/>
                        <a:pt x="0" y="743"/>
                        <a:pt x="421" y="1195"/>
                      </a:cubicBezTo>
                      <a:cubicBezTo>
                        <a:pt x="570" y="1349"/>
                        <a:pt x="756" y="1418"/>
                        <a:pt x="938" y="1418"/>
                      </a:cubicBezTo>
                      <a:cubicBezTo>
                        <a:pt x="1302" y="1418"/>
                        <a:pt x="1652" y="1142"/>
                        <a:pt x="1663" y="717"/>
                      </a:cubicBezTo>
                      <a:cubicBezTo>
                        <a:pt x="1663" y="335"/>
                        <a:pt x="1360" y="17"/>
                        <a:pt x="978" y="1"/>
                      </a:cubicBezTo>
                      <a:cubicBezTo>
                        <a:pt x="965" y="0"/>
                        <a:pt x="953" y="0"/>
                        <a:pt x="9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18"/>
                <p:cNvSpPr/>
                <p:nvPr/>
              </p:nvSpPr>
              <p:spPr>
                <a:xfrm>
                  <a:off x="1932946" y="3608350"/>
                  <a:ext cx="49296" cy="4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418" extrusionOk="0">
                      <a:moveTo>
                        <a:pt x="941" y="0"/>
                      </a:moveTo>
                      <a:cubicBezTo>
                        <a:pt x="328" y="0"/>
                        <a:pt x="1" y="743"/>
                        <a:pt x="422" y="1195"/>
                      </a:cubicBezTo>
                      <a:cubicBezTo>
                        <a:pt x="570" y="1349"/>
                        <a:pt x="756" y="1418"/>
                        <a:pt x="938" y="1418"/>
                      </a:cubicBezTo>
                      <a:cubicBezTo>
                        <a:pt x="1303" y="1418"/>
                        <a:pt x="1653" y="1142"/>
                        <a:pt x="1663" y="717"/>
                      </a:cubicBezTo>
                      <a:cubicBezTo>
                        <a:pt x="1663" y="335"/>
                        <a:pt x="1361" y="17"/>
                        <a:pt x="979" y="1"/>
                      </a:cubicBezTo>
                      <a:cubicBezTo>
                        <a:pt x="966" y="0"/>
                        <a:pt x="953" y="0"/>
                        <a:pt x="9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18"/>
                <p:cNvSpPr/>
                <p:nvPr/>
              </p:nvSpPr>
              <p:spPr>
                <a:xfrm>
                  <a:off x="2051535" y="3449915"/>
                  <a:ext cx="49859" cy="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" h="1426" extrusionOk="0">
                      <a:moveTo>
                        <a:pt x="955" y="1"/>
                      </a:moveTo>
                      <a:cubicBezTo>
                        <a:pt x="319" y="1"/>
                        <a:pt x="0" y="765"/>
                        <a:pt x="462" y="1211"/>
                      </a:cubicBezTo>
                      <a:cubicBezTo>
                        <a:pt x="605" y="1359"/>
                        <a:pt x="784" y="1425"/>
                        <a:pt x="959" y="1425"/>
                      </a:cubicBezTo>
                      <a:cubicBezTo>
                        <a:pt x="1327" y="1425"/>
                        <a:pt x="1682" y="1133"/>
                        <a:pt x="1672" y="701"/>
                      </a:cubicBezTo>
                      <a:cubicBezTo>
                        <a:pt x="1656" y="303"/>
                        <a:pt x="1353" y="1"/>
                        <a:pt x="9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18"/>
                <p:cNvSpPr/>
                <p:nvPr/>
              </p:nvSpPr>
              <p:spPr>
                <a:xfrm>
                  <a:off x="2091410" y="3529133"/>
                  <a:ext cx="49266" cy="4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418" extrusionOk="0">
                      <a:moveTo>
                        <a:pt x="924" y="0"/>
                      </a:moveTo>
                      <a:cubicBezTo>
                        <a:pt x="312" y="0"/>
                        <a:pt x="0" y="743"/>
                        <a:pt x="421" y="1195"/>
                      </a:cubicBezTo>
                      <a:cubicBezTo>
                        <a:pt x="570" y="1349"/>
                        <a:pt x="755" y="1418"/>
                        <a:pt x="937" y="1418"/>
                      </a:cubicBezTo>
                      <a:cubicBezTo>
                        <a:pt x="1302" y="1418"/>
                        <a:pt x="1652" y="1142"/>
                        <a:pt x="1663" y="717"/>
                      </a:cubicBezTo>
                      <a:cubicBezTo>
                        <a:pt x="1663" y="335"/>
                        <a:pt x="1360" y="17"/>
                        <a:pt x="962" y="1"/>
                      </a:cubicBezTo>
                      <a:cubicBezTo>
                        <a:pt x="949" y="0"/>
                        <a:pt x="937" y="0"/>
                        <a:pt x="9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18"/>
                <p:cNvSpPr/>
                <p:nvPr/>
              </p:nvSpPr>
              <p:spPr>
                <a:xfrm>
                  <a:off x="2112029" y="3470653"/>
                  <a:ext cx="47963" cy="4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65" extrusionOk="0">
                      <a:moveTo>
                        <a:pt x="946" y="1"/>
                      </a:moveTo>
                      <a:cubicBezTo>
                        <a:pt x="937" y="1"/>
                        <a:pt x="928" y="1"/>
                        <a:pt x="919" y="1"/>
                      </a:cubicBezTo>
                      <a:cubicBezTo>
                        <a:pt x="913" y="1"/>
                        <a:pt x="906" y="1"/>
                        <a:pt x="900" y="1"/>
                      </a:cubicBezTo>
                      <a:cubicBezTo>
                        <a:pt x="307" y="1"/>
                        <a:pt x="0" y="738"/>
                        <a:pt x="441" y="1163"/>
                      </a:cubicBezTo>
                      <a:cubicBezTo>
                        <a:pt x="580" y="1302"/>
                        <a:pt x="750" y="1364"/>
                        <a:pt x="918" y="1364"/>
                      </a:cubicBezTo>
                      <a:cubicBezTo>
                        <a:pt x="1268" y="1364"/>
                        <a:pt x="1603" y="1090"/>
                        <a:pt x="1603" y="670"/>
                      </a:cubicBezTo>
                      <a:cubicBezTo>
                        <a:pt x="1619" y="312"/>
                        <a:pt x="1316" y="1"/>
                        <a:pt x="9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18"/>
                <p:cNvSpPr/>
                <p:nvPr/>
              </p:nvSpPr>
              <p:spPr>
                <a:xfrm>
                  <a:off x="1933775" y="3413151"/>
                  <a:ext cx="47992" cy="4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1376" extrusionOk="0">
                      <a:moveTo>
                        <a:pt x="931" y="0"/>
                      </a:moveTo>
                      <a:cubicBezTo>
                        <a:pt x="323" y="0"/>
                        <a:pt x="0" y="721"/>
                        <a:pt x="426" y="1162"/>
                      </a:cubicBezTo>
                      <a:cubicBezTo>
                        <a:pt x="562" y="1310"/>
                        <a:pt x="736" y="1375"/>
                        <a:pt x="907" y="1375"/>
                      </a:cubicBezTo>
                      <a:cubicBezTo>
                        <a:pt x="1254" y="1375"/>
                        <a:pt x="1593" y="1106"/>
                        <a:pt x="1604" y="701"/>
                      </a:cubicBezTo>
                      <a:cubicBezTo>
                        <a:pt x="1619" y="319"/>
                        <a:pt x="1317" y="0"/>
                        <a:pt x="951" y="0"/>
                      </a:cubicBezTo>
                      <a:cubicBezTo>
                        <a:pt x="944" y="0"/>
                        <a:pt x="938" y="0"/>
                        <a:pt x="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18"/>
                <p:cNvSpPr/>
                <p:nvPr/>
              </p:nvSpPr>
              <p:spPr>
                <a:xfrm>
                  <a:off x="2052483" y="3648462"/>
                  <a:ext cx="47637" cy="4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376" extrusionOk="0">
                      <a:moveTo>
                        <a:pt x="923" y="0"/>
                      </a:moveTo>
                      <a:cubicBezTo>
                        <a:pt x="318" y="0"/>
                        <a:pt x="0" y="748"/>
                        <a:pt x="446" y="1178"/>
                      </a:cubicBezTo>
                      <a:cubicBezTo>
                        <a:pt x="583" y="1315"/>
                        <a:pt x="750" y="1376"/>
                        <a:pt x="915" y="1376"/>
                      </a:cubicBezTo>
                      <a:cubicBezTo>
                        <a:pt x="1268" y="1376"/>
                        <a:pt x="1608" y="1097"/>
                        <a:pt x="1608" y="685"/>
                      </a:cubicBezTo>
                      <a:cubicBezTo>
                        <a:pt x="1608" y="303"/>
                        <a:pt x="1305" y="0"/>
                        <a:pt x="9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18"/>
                <p:cNvSpPr/>
                <p:nvPr/>
              </p:nvSpPr>
              <p:spPr>
                <a:xfrm>
                  <a:off x="1883324" y="3589005"/>
                  <a:ext cx="47519" cy="4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1377" extrusionOk="0">
                      <a:moveTo>
                        <a:pt x="668" y="1"/>
                      </a:moveTo>
                      <a:cubicBezTo>
                        <a:pt x="314" y="1"/>
                        <a:pt x="12" y="298"/>
                        <a:pt x="12" y="670"/>
                      </a:cubicBezTo>
                      <a:cubicBezTo>
                        <a:pt x="1" y="1094"/>
                        <a:pt x="331" y="1377"/>
                        <a:pt x="684" y="1377"/>
                      </a:cubicBezTo>
                      <a:cubicBezTo>
                        <a:pt x="848" y="1377"/>
                        <a:pt x="1016" y="1316"/>
                        <a:pt x="1158" y="1179"/>
                      </a:cubicBezTo>
                      <a:cubicBezTo>
                        <a:pt x="1603" y="766"/>
                        <a:pt x="1317" y="17"/>
                        <a:pt x="696" y="2"/>
                      </a:cubicBezTo>
                      <a:cubicBezTo>
                        <a:pt x="687" y="1"/>
                        <a:pt x="678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18"/>
                <p:cNvSpPr/>
                <p:nvPr/>
              </p:nvSpPr>
              <p:spPr>
                <a:xfrm>
                  <a:off x="1835213" y="3512631"/>
                  <a:ext cx="47044" cy="3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341" extrusionOk="0">
                      <a:moveTo>
                        <a:pt x="884" y="1"/>
                      </a:moveTo>
                      <a:cubicBezTo>
                        <a:pt x="308" y="1"/>
                        <a:pt x="1" y="706"/>
                        <a:pt x="410" y="1131"/>
                      </a:cubicBezTo>
                      <a:cubicBezTo>
                        <a:pt x="555" y="1276"/>
                        <a:pt x="732" y="1341"/>
                        <a:pt x="903" y="1341"/>
                      </a:cubicBezTo>
                      <a:cubicBezTo>
                        <a:pt x="1242" y="1341"/>
                        <a:pt x="1561" y="1087"/>
                        <a:pt x="1572" y="685"/>
                      </a:cubicBezTo>
                      <a:cubicBezTo>
                        <a:pt x="1588" y="319"/>
                        <a:pt x="1285" y="1"/>
                        <a:pt x="903" y="1"/>
                      </a:cubicBezTo>
                      <a:cubicBezTo>
                        <a:pt x="897" y="1"/>
                        <a:pt x="891" y="1"/>
                        <a:pt x="8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18"/>
                <p:cNvSpPr/>
                <p:nvPr/>
              </p:nvSpPr>
              <p:spPr>
                <a:xfrm>
                  <a:off x="2070850" y="3391465"/>
                  <a:ext cx="46719" cy="40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353" extrusionOk="0">
                      <a:moveTo>
                        <a:pt x="876" y="0"/>
                      </a:moveTo>
                      <a:cubicBezTo>
                        <a:pt x="287" y="16"/>
                        <a:pt x="1" y="748"/>
                        <a:pt x="431" y="1162"/>
                      </a:cubicBezTo>
                      <a:cubicBezTo>
                        <a:pt x="567" y="1294"/>
                        <a:pt x="733" y="1353"/>
                        <a:pt x="895" y="1353"/>
                      </a:cubicBezTo>
                      <a:cubicBezTo>
                        <a:pt x="1244" y="1353"/>
                        <a:pt x="1577" y="1081"/>
                        <a:pt x="1577" y="669"/>
                      </a:cubicBezTo>
                      <a:cubicBezTo>
                        <a:pt x="1561" y="287"/>
                        <a:pt x="1258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18"/>
                <p:cNvSpPr/>
                <p:nvPr/>
              </p:nvSpPr>
              <p:spPr>
                <a:xfrm>
                  <a:off x="1875177" y="3393924"/>
                  <a:ext cx="46541" cy="3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1334" extrusionOk="0">
                      <a:moveTo>
                        <a:pt x="887" y="0"/>
                      </a:moveTo>
                      <a:cubicBezTo>
                        <a:pt x="728" y="0"/>
                        <a:pt x="565" y="58"/>
                        <a:pt x="430" y="188"/>
                      </a:cubicBezTo>
                      <a:cubicBezTo>
                        <a:pt x="0" y="586"/>
                        <a:pt x="287" y="1318"/>
                        <a:pt x="876" y="1334"/>
                      </a:cubicBezTo>
                      <a:cubicBezTo>
                        <a:pt x="1242" y="1334"/>
                        <a:pt x="1544" y="1047"/>
                        <a:pt x="1560" y="681"/>
                      </a:cubicBezTo>
                      <a:cubicBezTo>
                        <a:pt x="1571" y="277"/>
                        <a:pt x="1237" y="0"/>
                        <a:pt x="8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18"/>
                <p:cNvSpPr/>
                <p:nvPr/>
              </p:nvSpPr>
              <p:spPr>
                <a:xfrm>
                  <a:off x="1916652" y="3668726"/>
                  <a:ext cx="46719" cy="4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354" extrusionOk="0">
                      <a:moveTo>
                        <a:pt x="898" y="0"/>
                      </a:moveTo>
                      <a:cubicBezTo>
                        <a:pt x="734" y="0"/>
                        <a:pt x="568" y="59"/>
                        <a:pt x="431" y="192"/>
                      </a:cubicBezTo>
                      <a:cubicBezTo>
                        <a:pt x="1" y="621"/>
                        <a:pt x="303" y="1338"/>
                        <a:pt x="892" y="1354"/>
                      </a:cubicBezTo>
                      <a:cubicBezTo>
                        <a:pt x="1274" y="1354"/>
                        <a:pt x="1577" y="1051"/>
                        <a:pt x="1577" y="669"/>
                      </a:cubicBezTo>
                      <a:cubicBezTo>
                        <a:pt x="1577" y="268"/>
                        <a:pt x="1245" y="0"/>
                        <a:pt x="8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18"/>
                <p:cNvSpPr/>
                <p:nvPr/>
              </p:nvSpPr>
              <p:spPr>
                <a:xfrm>
                  <a:off x="2136706" y="3411699"/>
                  <a:ext cx="46422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332" extrusionOk="0">
                      <a:moveTo>
                        <a:pt x="662" y="1"/>
                      </a:moveTo>
                      <a:cubicBezTo>
                        <a:pt x="310" y="1"/>
                        <a:pt x="38" y="282"/>
                        <a:pt x="22" y="638"/>
                      </a:cubicBezTo>
                      <a:cubicBezTo>
                        <a:pt x="0" y="1046"/>
                        <a:pt x="337" y="1332"/>
                        <a:pt x="688" y="1332"/>
                      </a:cubicBezTo>
                      <a:cubicBezTo>
                        <a:pt x="845" y="1332"/>
                        <a:pt x="1004" y="1275"/>
                        <a:pt x="1136" y="1148"/>
                      </a:cubicBezTo>
                      <a:cubicBezTo>
                        <a:pt x="1566" y="734"/>
                        <a:pt x="1296" y="2"/>
                        <a:pt x="691" y="2"/>
                      </a:cubicBezTo>
                      <a:cubicBezTo>
                        <a:pt x="681" y="1"/>
                        <a:pt x="671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1" name="Google Shape;4621;p18"/>
                <p:cNvSpPr/>
                <p:nvPr/>
              </p:nvSpPr>
              <p:spPr>
                <a:xfrm>
                  <a:off x="2112829" y="3666800"/>
                  <a:ext cx="46571" cy="39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1339" extrusionOk="0">
                      <a:moveTo>
                        <a:pt x="878" y="0"/>
                      </a:moveTo>
                      <a:cubicBezTo>
                        <a:pt x="721" y="0"/>
                        <a:pt x="562" y="55"/>
                        <a:pt x="430" y="177"/>
                      </a:cubicBezTo>
                      <a:cubicBezTo>
                        <a:pt x="0" y="591"/>
                        <a:pt x="287" y="1323"/>
                        <a:pt x="876" y="1339"/>
                      </a:cubicBezTo>
                      <a:cubicBezTo>
                        <a:pt x="1242" y="1339"/>
                        <a:pt x="1544" y="1052"/>
                        <a:pt x="1560" y="686"/>
                      </a:cubicBezTo>
                      <a:cubicBezTo>
                        <a:pt x="1571" y="278"/>
                        <a:pt x="1231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2" name="Google Shape;4622;p18"/>
                <p:cNvSpPr/>
                <p:nvPr/>
              </p:nvSpPr>
              <p:spPr>
                <a:xfrm>
                  <a:off x="2176493" y="3490946"/>
                  <a:ext cx="46245" cy="3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330" extrusionOk="0">
                      <a:moveTo>
                        <a:pt x="669" y="1"/>
                      </a:moveTo>
                      <a:cubicBezTo>
                        <a:pt x="319" y="1"/>
                        <a:pt x="16" y="287"/>
                        <a:pt x="0" y="653"/>
                      </a:cubicBezTo>
                      <a:cubicBezTo>
                        <a:pt x="0" y="1054"/>
                        <a:pt x="332" y="1329"/>
                        <a:pt x="679" y="1329"/>
                      </a:cubicBezTo>
                      <a:cubicBezTo>
                        <a:pt x="842" y="1329"/>
                        <a:pt x="1009" y="1268"/>
                        <a:pt x="1146" y="1131"/>
                      </a:cubicBezTo>
                      <a:cubicBezTo>
                        <a:pt x="1560" y="717"/>
                        <a:pt x="1274" y="1"/>
                        <a:pt x="6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3" name="Google Shape;4623;p18"/>
                <p:cNvSpPr/>
                <p:nvPr/>
              </p:nvSpPr>
              <p:spPr>
                <a:xfrm>
                  <a:off x="1861490" y="3453233"/>
                  <a:ext cx="46719" cy="3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349" extrusionOk="0">
                      <a:moveTo>
                        <a:pt x="685" y="0"/>
                      </a:moveTo>
                      <a:cubicBezTo>
                        <a:pt x="319" y="0"/>
                        <a:pt x="0" y="303"/>
                        <a:pt x="16" y="669"/>
                      </a:cubicBezTo>
                      <a:cubicBezTo>
                        <a:pt x="16" y="1077"/>
                        <a:pt x="343" y="1348"/>
                        <a:pt x="688" y="1348"/>
                      </a:cubicBezTo>
                      <a:cubicBezTo>
                        <a:pt x="854" y="1348"/>
                        <a:pt x="1023" y="1286"/>
                        <a:pt x="1162" y="1146"/>
                      </a:cubicBezTo>
                      <a:cubicBezTo>
                        <a:pt x="1576" y="717"/>
                        <a:pt x="1290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4" name="Google Shape;4624;p18"/>
                <p:cNvSpPr/>
                <p:nvPr/>
              </p:nvSpPr>
              <p:spPr>
                <a:xfrm>
                  <a:off x="2036100" y="3708808"/>
                  <a:ext cx="45622" cy="3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1322" extrusionOk="0">
                      <a:moveTo>
                        <a:pt x="868" y="0"/>
                      </a:moveTo>
                      <a:cubicBezTo>
                        <a:pt x="292" y="0"/>
                        <a:pt x="0" y="705"/>
                        <a:pt x="410" y="1115"/>
                      </a:cubicBezTo>
                      <a:cubicBezTo>
                        <a:pt x="542" y="1257"/>
                        <a:pt x="709" y="1321"/>
                        <a:pt x="874" y="1321"/>
                      </a:cubicBezTo>
                      <a:cubicBezTo>
                        <a:pt x="1206" y="1321"/>
                        <a:pt x="1529" y="1063"/>
                        <a:pt x="1540" y="669"/>
                      </a:cubicBezTo>
                      <a:cubicBezTo>
                        <a:pt x="1540" y="303"/>
                        <a:pt x="1253" y="16"/>
                        <a:pt x="887" y="1"/>
                      </a:cubicBezTo>
                      <a:cubicBezTo>
                        <a:pt x="881" y="0"/>
                        <a:pt x="874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5" name="Google Shape;4625;p18"/>
                <p:cNvSpPr/>
                <p:nvPr/>
              </p:nvSpPr>
              <p:spPr>
                <a:xfrm>
                  <a:off x="1864305" y="3649380"/>
                  <a:ext cx="46126" cy="3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1327" extrusionOk="0">
                      <a:moveTo>
                        <a:pt x="673" y="1"/>
                      </a:moveTo>
                      <a:cubicBezTo>
                        <a:pt x="667" y="1"/>
                        <a:pt x="660" y="1"/>
                        <a:pt x="654" y="1"/>
                      </a:cubicBezTo>
                      <a:cubicBezTo>
                        <a:pt x="303" y="1"/>
                        <a:pt x="1" y="303"/>
                        <a:pt x="1" y="669"/>
                      </a:cubicBezTo>
                      <a:cubicBezTo>
                        <a:pt x="1" y="1067"/>
                        <a:pt x="327" y="1326"/>
                        <a:pt x="666" y="1326"/>
                      </a:cubicBezTo>
                      <a:cubicBezTo>
                        <a:pt x="830" y="1326"/>
                        <a:pt x="996" y="1266"/>
                        <a:pt x="1131" y="1131"/>
                      </a:cubicBezTo>
                      <a:cubicBezTo>
                        <a:pt x="1556" y="706"/>
                        <a:pt x="1265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6" name="Google Shape;4626;p18"/>
                <p:cNvSpPr/>
                <p:nvPr/>
              </p:nvSpPr>
              <p:spPr>
                <a:xfrm>
                  <a:off x="1818119" y="3572296"/>
                  <a:ext cx="45771" cy="3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1330" extrusionOk="0">
                      <a:moveTo>
                        <a:pt x="881" y="0"/>
                      </a:moveTo>
                      <a:cubicBezTo>
                        <a:pt x="715" y="0"/>
                        <a:pt x="546" y="62"/>
                        <a:pt x="414" y="199"/>
                      </a:cubicBezTo>
                      <a:cubicBezTo>
                        <a:pt x="0" y="629"/>
                        <a:pt x="303" y="1330"/>
                        <a:pt x="891" y="1330"/>
                      </a:cubicBezTo>
                      <a:cubicBezTo>
                        <a:pt x="1258" y="1314"/>
                        <a:pt x="1544" y="1011"/>
                        <a:pt x="1544" y="645"/>
                      </a:cubicBezTo>
                      <a:cubicBezTo>
                        <a:pt x="1544" y="252"/>
                        <a:pt x="1217" y="0"/>
                        <a:pt x="8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7" name="Google Shape;4627;p18"/>
                <p:cNvSpPr/>
                <p:nvPr/>
              </p:nvSpPr>
              <p:spPr>
                <a:xfrm>
                  <a:off x="1954513" y="3354434"/>
                  <a:ext cx="46126" cy="3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1330" extrusionOk="0">
                      <a:moveTo>
                        <a:pt x="878" y="0"/>
                      </a:moveTo>
                      <a:cubicBezTo>
                        <a:pt x="711" y="0"/>
                        <a:pt x="542" y="62"/>
                        <a:pt x="410" y="200"/>
                      </a:cubicBezTo>
                      <a:cubicBezTo>
                        <a:pt x="1" y="625"/>
                        <a:pt x="308" y="1330"/>
                        <a:pt x="884" y="1330"/>
                      </a:cubicBezTo>
                      <a:cubicBezTo>
                        <a:pt x="891" y="1330"/>
                        <a:pt x="897" y="1330"/>
                        <a:pt x="904" y="1330"/>
                      </a:cubicBezTo>
                      <a:cubicBezTo>
                        <a:pt x="1270" y="1314"/>
                        <a:pt x="1556" y="1011"/>
                        <a:pt x="1556" y="645"/>
                      </a:cubicBezTo>
                      <a:cubicBezTo>
                        <a:pt x="1546" y="252"/>
                        <a:pt x="1215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8" name="Google Shape;4628;p18"/>
                <p:cNvSpPr/>
                <p:nvPr/>
              </p:nvSpPr>
              <p:spPr>
                <a:xfrm>
                  <a:off x="2158570" y="3549900"/>
                  <a:ext cx="46571" cy="40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1353" extrusionOk="0">
                      <a:moveTo>
                        <a:pt x="689" y="0"/>
                      </a:moveTo>
                      <a:cubicBezTo>
                        <a:pt x="682" y="0"/>
                        <a:pt x="676" y="0"/>
                        <a:pt x="669" y="0"/>
                      </a:cubicBezTo>
                      <a:cubicBezTo>
                        <a:pt x="303" y="16"/>
                        <a:pt x="0" y="319"/>
                        <a:pt x="16" y="701"/>
                      </a:cubicBezTo>
                      <a:cubicBezTo>
                        <a:pt x="27" y="1094"/>
                        <a:pt x="357" y="1353"/>
                        <a:pt x="699" y="1353"/>
                      </a:cubicBezTo>
                      <a:cubicBezTo>
                        <a:pt x="869" y="1353"/>
                        <a:pt x="1041" y="1289"/>
                        <a:pt x="1178" y="1146"/>
                      </a:cubicBezTo>
                      <a:cubicBezTo>
                        <a:pt x="1572" y="706"/>
                        <a:pt x="1280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9" name="Google Shape;4629;p18"/>
                <p:cNvSpPr/>
                <p:nvPr/>
              </p:nvSpPr>
              <p:spPr>
                <a:xfrm>
                  <a:off x="2132648" y="3609298"/>
                  <a:ext cx="4654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1351" extrusionOk="0">
                      <a:moveTo>
                        <a:pt x="888" y="0"/>
                      </a:moveTo>
                      <a:cubicBezTo>
                        <a:pt x="879" y="0"/>
                        <a:pt x="869" y="1"/>
                        <a:pt x="860" y="1"/>
                      </a:cubicBezTo>
                      <a:cubicBezTo>
                        <a:pt x="271" y="33"/>
                        <a:pt x="0" y="749"/>
                        <a:pt x="430" y="1163"/>
                      </a:cubicBezTo>
                      <a:cubicBezTo>
                        <a:pt x="565" y="1293"/>
                        <a:pt x="728" y="1350"/>
                        <a:pt x="887" y="1350"/>
                      </a:cubicBezTo>
                      <a:cubicBezTo>
                        <a:pt x="1237" y="1350"/>
                        <a:pt x="1571" y="1074"/>
                        <a:pt x="1560" y="669"/>
                      </a:cubicBezTo>
                      <a:cubicBezTo>
                        <a:pt x="1560" y="297"/>
                        <a:pt x="1257" y="0"/>
                        <a:pt x="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0" name="Google Shape;4630;p18"/>
                <p:cNvSpPr/>
                <p:nvPr/>
              </p:nvSpPr>
              <p:spPr>
                <a:xfrm>
                  <a:off x="1982686" y="3688545"/>
                  <a:ext cx="46719" cy="40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353" extrusionOk="0">
                      <a:moveTo>
                        <a:pt x="701" y="0"/>
                      </a:moveTo>
                      <a:cubicBezTo>
                        <a:pt x="319" y="0"/>
                        <a:pt x="16" y="287"/>
                        <a:pt x="0" y="669"/>
                      </a:cubicBezTo>
                      <a:cubicBezTo>
                        <a:pt x="0" y="1081"/>
                        <a:pt x="333" y="1353"/>
                        <a:pt x="681" y="1353"/>
                      </a:cubicBezTo>
                      <a:cubicBezTo>
                        <a:pt x="844" y="1353"/>
                        <a:pt x="1010" y="1294"/>
                        <a:pt x="1146" y="1162"/>
                      </a:cubicBezTo>
                      <a:cubicBezTo>
                        <a:pt x="1576" y="748"/>
                        <a:pt x="1290" y="16"/>
                        <a:pt x="7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" name="Google Shape;4631;p18"/>
                <p:cNvSpPr/>
                <p:nvPr/>
              </p:nvSpPr>
              <p:spPr>
                <a:xfrm>
                  <a:off x="2011452" y="3373986"/>
                  <a:ext cx="46719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351" extrusionOk="0">
                      <a:moveTo>
                        <a:pt x="904" y="1"/>
                      </a:moveTo>
                      <a:cubicBezTo>
                        <a:pt x="895" y="1"/>
                        <a:pt x="885" y="1"/>
                        <a:pt x="876" y="1"/>
                      </a:cubicBezTo>
                      <a:cubicBezTo>
                        <a:pt x="271" y="17"/>
                        <a:pt x="0" y="749"/>
                        <a:pt x="430" y="1163"/>
                      </a:cubicBezTo>
                      <a:cubicBezTo>
                        <a:pt x="564" y="1292"/>
                        <a:pt x="726" y="1350"/>
                        <a:pt x="886" y="1350"/>
                      </a:cubicBezTo>
                      <a:cubicBezTo>
                        <a:pt x="1237" y="1350"/>
                        <a:pt x="1576" y="1070"/>
                        <a:pt x="1576" y="654"/>
                      </a:cubicBezTo>
                      <a:cubicBezTo>
                        <a:pt x="1561" y="297"/>
                        <a:pt x="1273" y="1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" name="Google Shape;4632;p18"/>
                <p:cNvSpPr/>
                <p:nvPr/>
              </p:nvSpPr>
              <p:spPr>
                <a:xfrm>
                  <a:off x="2193468" y="3628169"/>
                  <a:ext cx="43875" cy="3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273" extrusionOk="0">
                      <a:moveTo>
                        <a:pt x="828" y="1"/>
                      </a:moveTo>
                      <a:cubicBezTo>
                        <a:pt x="271" y="1"/>
                        <a:pt x="0" y="701"/>
                        <a:pt x="398" y="1099"/>
                      </a:cubicBezTo>
                      <a:cubicBezTo>
                        <a:pt x="528" y="1219"/>
                        <a:pt x="683" y="1273"/>
                        <a:pt x="835" y="1273"/>
                      </a:cubicBezTo>
                      <a:cubicBezTo>
                        <a:pt x="1166" y="1273"/>
                        <a:pt x="1481" y="1015"/>
                        <a:pt x="1481" y="621"/>
                      </a:cubicBezTo>
                      <a:cubicBezTo>
                        <a:pt x="1465" y="271"/>
                        <a:pt x="1178" y="1"/>
                        <a:pt x="8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3" name="Google Shape;4633;p18"/>
                <p:cNvSpPr/>
                <p:nvPr/>
              </p:nvSpPr>
              <p:spPr>
                <a:xfrm>
                  <a:off x="1779903" y="3493790"/>
                  <a:ext cx="43756" cy="3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273" extrusionOk="0">
                      <a:moveTo>
                        <a:pt x="828" y="0"/>
                      </a:moveTo>
                      <a:cubicBezTo>
                        <a:pt x="271" y="16"/>
                        <a:pt x="1" y="701"/>
                        <a:pt x="399" y="1098"/>
                      </a:cubicBezTo>
                      <a:cubicBezTo>
                        <a:pt x="524" y="1219"/>
                        <a:pt x="678" y="1273"/>
                        <a:pt x="830" y="1273"/>
                      </a:cubicBezTo>
                      <a:cubicBezTo>
                        <a:pt x="1159" y="1273"/>
                        <a:pt x="1476" y="1018"/>
                        <a:pt x="1465" y="637"/>
                      </a:cubicBezTo>
                      <a:cubicBezTo>
                        <a:pt x="1465" y="287"/>
                        <a:pt x="1179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4" name="Google Shape;4634;p18"/>
                <p:cNvSpPr/>
                <p:nvPr/>
              </p:nvSpPr>
              <p:spPr>
                <a:xfrm>
                  <a:off x="2032338" y="3315536"/>
                  <a:ext cx="44674" cy="3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1283" extrusionOk="0">
                      <a:moveTo>
                        <a:pt x="851" y="0"/>
                      </a:moveTo>
                      <a:cubicBezTo>
                        <a:pt x="291" y="0"/>
                        <a:pt x="0" y="674"/>
                        <a:pt x="394" y="1083"/>
                      </a:cubicBezTo>
                      <a:cubicBezTo>
                        <a:pt x="526" y="1221"/>
                        <a:pt x="692" y="1283"/>
                        <a:pt x="856" y="1283"/>
                      </a:cubicBezTo>
                      <a:cubicBezTo>
                        <a:pt x="1182" y="1283"/>
                        <a:pt x="1497" y="1035"/>
                        <a:pt x="1508" y="653"/>
                      </a:cubicBezTo>
                      <a:cubicBezTo>
                        <a:pt x="1492" y="303"/>
                        <a:pt x="1221" y="16"/>
                        <a:pt x="871" y="0"/>
                      </a:cubicBezTo>
                      <a:cubicBezTo>
                        <a:pt x="865" y="0"/>
                        <a:pt x="858" y="0"/>
                        <a:pt x="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5" name="Google Shape;4635;p18"/>
                <p:cNvSpPr/>
                <p:nvPr/>
              </p:nvSpPr>
              <p:spPr>
                <a:xfrm>
                  <a:off x="2219390" y="3568771"/>
                  <a:ext cx="43904" cy="3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267" extrusionOk="0">
                      <a:moveTo>
                        <a:pt x="622" y="0"/>
                      </a:moveTo>
                      <a:cubicBezTo>
                        <a:pt x="271" y="0"/>
                        <a:pt x="1" y="287"/>
                        <a:pt x="1" y="637"/>
                      </a:cubicBezTo>
                      <a:cubicBezTo>
                        <a:pt x="11" y="1019"/>
                        <a:pt x="319" y="1266"/>
                        <a:pt x="636" y="1266"/>
                      </a:cubicBezTo>
                      <a:cubicBezTo>
                        <a:pt x="795" y="1266"/>
                        <a:pt x="956" y="1204"/>
                        <a:pt x="1083" y="1067"/>
                      </a:cubicBezTo>
                      <a:cubicBezTo>
                        <a:pt x="1481" y="669"/>
                        <a:pt x="1195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6" name="Google Shape;4636;p18"/>
                <p:cNvSpPr/>
                <p:nvPr/>
              </p:nvSpPr>
              <p:spPr>
                <a:xfrm>
                  <a:off x="2092091" y="3333459"/>
                  <a:ext cx="44201" cy="37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" h="1265" extrusionOk="0">
                      <a:moveTo>
                        <a:pt x="844" y="0"/>
                      </a:moveTo>
                      <a:cubicBezTo>
                        <a:pt x="271" y="0"/>
                        <a:pt x="0" y="685"/>
                        <a:pt x="398" y="1083"/>
                      </a:cubicBezTo>
                      <a:cubicBezTo>
                        <a:pt x="529" y="1208"/>
                        <a:pt x="686" y="1264"/>
                        <a:pt x="841" y="1264"/>
                      </a:cubicBezTo>
                      <a:cubicBezTo>
                        <a:pt x="1174" y="1264"/>
                        <a:pt x="1491" y="1002"/>
                        <a:pt x="1480" y="621"/>
                      </a:cubicBezTo>
                      <a:cubicBezTo>
                        <a:pt x="1480" y="271"/>
                        <a:pt x="1194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7" name="Google Shape;4637;p18"/>
                <p:cNvSpPr/>
                <p:nvPr/>
              </p:nvSpPr>
              <p:spPr>
                <a:xfrm>
                  <a:off x="1957831" y="3749098"/>
                  <a:ext cx="43726" cy="3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" h="1268" extrusionOk="0">
                      <a:moveTo>
                        <a:pt x="844" y="1"/>
                      </a:moveTo>
                      <a:cubicBezTo>
                        <a:pt x="684" y="1"/>
                        <a:pt x="521" y="62"/>
                        <a:pt x="394" y="200"/>
                      </a:cubicBezTo>
                      <a:cubicBezTo>
                        <a:pt x="0" y="594"/>
                        <a:pt x="276" y="1267"/>
                        <a:pt x="836" y="1267"/>
                      </a:cubicBezTo>
                      <a:cubicBezTo>
                        <a:pt x="842" y="1267"/>
                        <a:pt x="849" y="1267"/>
                        <a:pt x="855" y="1267"/>
                      </a:cubicBezTo>
                      <a:cubicBezTo>
                        <a:pt x="1205" y="1267"/>
                        <a:pt x="1476" y="980"/>
                        <a:pt x="1476" y="630"/>
                      </a:cubicBezTo>
                      <a:cubicBezTo>
                        <a:pt x="1476" y="248"/>
                        <a:pt x="1165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8" name="Google Shape;4638;p18"/>
                <p:cNvSpPr/>
                <p:nvPr/>
              </p:nvSpPr>
              <p:spPr>
                <a:xfrm>
                  <a:off x="2093958" y="3727205"/>
                  <a:ext cx="4467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1280" extrusionOk="0">
                      <a:moveTo>
                        <a:pt x="844" y="0"/>
                      </a:moveTo>
                      <a:cubicBezTo>
                        <a:pt x="271" y="0"/>
                        <a:pt x="1" y="701"/>
                        <a:pt x="415" y="1099"/>
                      </a:cubicBezTo>
                      <a:cubicBezTo>
                        <a:pt x="545" y="1224"/>
                        <a:pt x="702" y="1280"/>
                        <a:pt x="855" y="1280"/>
                      </a:cubicBezTo>
                      <a:cubicBezTo>
                        <a:pt x="1190" y="1280"/>
                        <a:pt x="1508" y="1014"/>
                        <a:pt x="1497" y="621"/>
                      </a:cubicBezTo>
                      <a:cubicBezTo>
                        <a:pt x="1481" y="271"/>
                        <a:pt x="1195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18"/>
                <p:cNvSpPr/>
                <p:nvPr/>
              </p:nvSpPr>
              <p:spPr>
                <a:xfrm>
                  <a:off x="1904861" y="3729546"/>
                  <a:ext cx="43756" cy="3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268" extrusionOk="0">
                      <a:moveTo>
                        <a:pt x="641" y="1"/>
                      </a:moveTo>
                      <a:cubicBezTo>
                        <a:pt x="635" y="1"/>
                        <a:pt x="628" y="1"/>
                        <a:pt x="622" y="1"/>
                      </a:cubicBezTo>
                      <a:cubicBezTo>
                        <a:pt x="271" y="1"/>
                        <a:pt x="1" y="287"/>
                        <a:pt x="1" y="638"/>
                      </a:cubicBezTo>
                      <a:cubicBezTo>
                        <a:pt x="1" y="1020"/>
                        <a:pt x="312" y="1267"/>
                        <a:pt x="633" y="1267"/>
                      </a:cubicBezTo>
                      <a:cubicBezTo>
                        <a:pt x="793" y="1267"/>
                        <a:pt x="956" y="1205"/>
                        <a:pt x="1083" y="1067"/>
                      </a:cubicBezTo>
                      <a:cubicBezTo>
                        <a:pt x="1477" y="674"/>
                        <a:pt x="120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18"/>
                <p:cNvSpPr/>
                <p:nvPr/>
              </p:nvSpPr>
              <p:spPr>
                <a:xfrm>
                  <a:off x="1896388" y="3335326"/>
                  <a:ext cx="43875" cy="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281" extrusionOk="0">
                      <a:moveTo>
                        <a:pt x="828" y="1"/>
                      </a:moveTo>
                      <a:cubicBezTo>
                        <a:pt x="271" y="17"/>
                        <a:pt x="0" y="701"/>
                        <a:pt x="398" y="1099"/>
                      </a:cubicBezTo>
                      <a:cubicBezTo>
                        <a:pt x="529" y="1225"/>
                        <a:pt x="685" y="1281"/>
                        <a:pt x="838" y="1281"/>
                      </a:cubicBezTo>
                      <a:cubicBezTo>
                        <a:pt x="1168" y="1281"/>
                        <a:pt x="1481" y="1019"/>
                        <a:pt x="1481" y="638"/>
                      </a:cubicBezTo>
                      <a:cubicBezTo>
                        <a:pt x="1465" y="287"/>
                        <a:pt x="1178" y="1"/>
                        <a:pt x="8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18"/>
                <p:cNvSpPr/>
                <p:nvPr/>
              </p:nvSpPr>
              <p:spPr>
                <a:xfrm>
                  <a:off x="2190624" y="3432022"/>
                  <a:ext cx="44852" cy="3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" h="1283" extrusionOk="0">
                      <a:moveTo>
                        <a:pt x="876" y="0"/>
                      </a:moveTo>
                      <a:cubicBezTo>
                        <a:pt x="303" y="0"/>
                        <a:pt x="1" y="684"/>
                        <a:pt x="399" y="1082"/>
                      </a:cubicBezTo>
                      <a:cubicBezTo>
                        <a:pt x="531" y="1220"/>
                        <a:pt x="698" y="1282"/>
                        <a:pt x="861" y="1282"/>
                      </a:cubicBezTo>
                      <a:cubicBezTo>
                        <a:pt x="1188" y="1282"/>
                        <a:pt x="1502" y="1035"/>
                        <a:pt x="1513" y="653"/>
                      </a:cubicBezTo>
                      <a:cubicBezTo>
                        <a:pt x="1497" y="302"/>
                        <a:pt x="1227" y="16"/>
                        <a:pt x="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18"/>
                <p:cNvSpPr/>
                <p:nvPr/>
              </p:nvSpPr>
              <p:spPr>
                <a:xfrm>
                  <a:off x="1796878" y="3434362"/>
                  <a:ext cx="44378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" h="1280" extrusionOk="0">
                      <a:moveTo>
                        <a:pt x="876" y="1"/>
                      </a:moveTo>
                      <a:cubicBezTo>
                        <a:pt x="303" y="1"/>
                        <a:pt x="1" y="669"/>
                        <a:pt x="399" y="1083"/>
                      </a:cubicBezTo>
                      <a:cubicBezTo>
                        <a:pt x="529" y="1219"/>
                        <a:pt x="691" y="1279"/>
                        <a:pt x="850" y="1279"/>
                      </a:cubicBezTo>
                      <a:cubicBezTo>
                        <a:pt x="1174" y="1279"/>
                        <a:pt x="1486" y="1027"/>
                        <a:pt x="1497" y="653"/>
                      </a:cubicBezTo>
                      <a:cubicBezTo>
                        <a:pt x="1497" y="303"/>
                        <a:pt x="1226" y="17"/>
                        <a:pt x="8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18"/>
                <p:cNvSpPr/>
                <p:nvPr/>
              </p:nvSpPr>
              <p:spPr>
                <a:xfrm>
                  <a:off x="1799248" y="3632405"/>
                  <a:ext cx="44349" cy="3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" h="1273" extrusionOk="0">
                      <a:moveTo>
                        <a:pt x="860" y="1"/>
                      </a:moveTo>
                      <a:cubicBezTo>
                        <a:pt x="303" y="1"/>
                        <a:pt x="0" y="669"/>
                        <a:pt x="398" y="1083"/>
                      </a:cubicBezTo>
                      <a:cubicBezTo>
                        <a:pt x="529" y="1214"/>
                        <a:pt x="691" y="1273"/>
                        <a:pt x="849" y="1273"/>
                      </a:cubicBezTo>
                      <a:cubicBezTo>
                        <a:pt x="1172" y="1273"/>
                        <a:pt x="1481" y="1028"/>
                        <a:pt x="1481" y="654"/>
                      </a:cubicBezTo>
                      <a:cubicBezTo>
                        <a:pt x="1497" y="303"/>
                        <a:pt x="1210" y="17"/>
                        <a:pt x="8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18"/>
                <p:cNvSpPr/>
                <p:nvPr/>
              </p:nvSpPr>
              <p:spPr>
                <a:xfrm>
                  <a:off x="1839923" y="3710201"/>
                  <a:ext cx="42808" cy="3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226" extrusionOk="0">
                      <a:moveTo>
                        <a:pt x="820" y="1"/>
                      </a:moveTo>
                      <a:cubicBezTo>
                        <a:pt x="276" y="1"/>
                        <a:pt x="1" y="643"/>
                        <a:pt x="378" y="1036"/>
                      </a:cubicBezTo>
                      <a:cubicBezTo>
                        <a:pt x="504" y="1167"/>
                        <a:pt x="662" y="1226"/>
                        <a:pt x="816" y="1226"/>
                      </a:cubicBezTo>
                      <a:cubicBezTo>
                        <a:pt x="1129" y="1226"/>
                        <a:pt x="1429" y="985"/>
                        <a:pt x="1429" y="622"/>
                      </a:cubicBezTo>
                      <a:cubicBezTo>
                        <a:pt x="1445" y="288"/>
                        <a:pt x="1174" y="1"/>
                        <a:pt x="840" y="1"/>
                      </a:cubicBezTo>
                      <a:cubicBezTo>
                        <a:pt x="833" y="1"/>
                        <a:pt x="827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18"/>
                <p:cNvSpPr/>
                <p:nvPr/>
              </p:nvSpPr>
              <p:spPr>
                <a:xfrm>
                  <a:off x="1973710" y="3296191"/>
                  <a:ext cx="43282" cy="36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43" extrusionOk="0">
                      <a:moveTo>
                        <a:pt x="844" y="1"/>
                      </a:moveTo>
                      <a:cubicBezTo>
                        <a:pt x="287" y="1"/>
                        <a:pt x="1" y="669"/>
                        <a:pt x="399" y="1067"/>
                      </a:cubicBezTo>
                      <a:cubicBezTo>
                        <a:pt x="525" y="1188"/>
                        <a:pt x="678" y="1242"/>
                        <a:pt x="828" y="1242"/>
                      </a:cubicBezTo>
                      <a:cubicBezTo>
                        <a:pt x="1152" y="1242"/>
                        <a:pt x="1460" y="991"/>
                        <a:pt x="1449" y="622"/>
                      </a:cubicBezTo>
                      <a:cubicBezTo>
                        <a:pt x="1449" y="271"/>
                        <a:pt x="1179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18"/>
                <p:cNvSpPr/>
                <p:nvPr/>
              </p:nvSpPr>
              <p:spPr>
                <a:xfrm>
                  <a:off x="2023658" y="3767258"/>
                  <a:ext cx="43934" cy="36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" h="1235" extrusionOk="0">
                      <a:moveTo>
                        <a:pt x="625" y="1"/>
                      </a:moveTo>
                      <a:cubicBezTo>
                        <a:pt x="305" y="1"/>
                        <a:pt x="49" y="250"/>
                        <a:pt x="34" y="574"/>
                      </a:cubicBezTo>
                      <a:cubicBezTo>
                        <a:pt x="1" y="963"/>
                        <a:pt x="315" y="1235"/>
                        <a:pt x="649" y="1235"/>
                      </a:cubicBezTo>
                      <a:cubicBezTo>
                        <a:pt x="794" y="1235"/>
                        <a:pt x="943" y="1183"/>
                        <a:pt x="1069" y="1068"/>
                      </a:cubicBezTo>
                      <a:cubicBezTo>
                        <a:pt x="1482" y="686"/>
                        <a:pt x="1212" y="1"/>
                        <a:pt x="655" y="1"/>
                      </a:cubicBezTo>
                      <a:cubicBezTo>
                        <a:pt x="645" y="1"/>
                        <a:pt x="635" y="1"/>
                        <a:pt x="6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18"/>
                <p:cNvSpPr/>
                <p:nvPr/>
              </p:nvSpPr>
              <p:spPr>
                <a:xfrm>
                  <a:off x="2231655" y="3512098"/>
                  <a:ext cx="42482" cy="3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34" extrusionOk="0">
                      <a:moveTo>
                        <a:pt x="850" y="1"/>
                      </a:moveTo>
                      <a:cubicBezTo>
                        <a:pt x="832" y="1"/>
                        <a:pt x="814" y="1"/>
                        <a:pt x="797" y="3"/>
                      </a:cubicBezTo>
                      <a:cubicBezTo>
                        <a:pt x="239" y="19"/>
                        <a:pt x="1" y="687"/>
                        <a:pt x="383" y="1069"/>
                      </a:cubicBezTo>
                      <a:cubicBezTo>
                        <a:pt x="506" y="1183"/>
                        <a:pt x="654" y="1234"/>
                        <a:pt x="799" y="1234"/>
                      </a:cubicBezTo>
                      <a:cubicBezTo>
                        <a:pt x="1122" y="1234"/>
                        <a:pt x="1433" y="981"/>
                        <a:pt x="1433" y="608"/>
                      </a:cubicBezTo>
                      <a:cubicBezTo>
                        <a:pt x="1433" y="276"/>
                        <a:pt x="1175" y="1"/>
                        <a:pt x="8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18"/>
                <p:cNvSpPr/>
                <p:nvPr/>
              </p:nvSpPr>
              <p:spPr>
                <a:xfrm>
                  <a:off x="1760706" y="3553662"/>
                  <a:ext cx="42808" cy="36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231" extrusionOk="0">
                      <a:moveTo>
                        <a:pt x="820" y="0"/>
                      </a:moveTo>
                      <a:cubicBezTo>
                        <a:pt x="276" y="0"/>
                        <a:pt x="1" y="658"/>
                        <a:pt x="378" y="1051"/>
                      </a:cubicBezTo>
                      <a:cubicBezTo>
                        <a:pt x="502" y="1175"/>
                        <a:pt x="655" y="1230"/>
                        <a:pt x="806" y="1230"/>
                      </a:cubicBezTo>
                      <a:cubicBezTo>
                        <a:pt x="1123" y="1230"/>
                        <a:pt x="1429" y="988"/>
                        <a:pt x="1429" y="621"/>
                      </a:cubicBezTo>
                      <a:cubicBezTo>
                        <a:pt x="1445" y="287"/>
                        <a:pt x="1174" y="1"/>
                        <a:pt x="840" y="1"/>
                      </a:cubicBezTo>
                      <a:cubicBezTo>
                        <a:pt x="833" y="1"/>
                        <a:pt x="827" y="0"/>
                        <a:pt x="8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9" name="Google Shape;4649;p18"/>
                <p:cNvSpPr/>
                <p:nvPr/>
              </p:nvSpPr>
              <p:spPr>
                <a:xfrm>
                  <a:off x="2158096" y="3353723"/>
                  <a:ext cx="43282" cy="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37" extrusionOk="0">
                      <a:moveTo>
                        <a:pt x="641" y="0"/>
                      </a:moveTo>
                      <a:cubicBezTo>
                        <a:pt x="634" y="0"/>
                        <a:pt x="628" y="1"/>
                        <a:pt x="621" y="1"/>
                      </a:cubicBezTo>
                      <a:cubicBezTo>
                        <a:pt x="287" y="1"/>
                        <a:pt x="16" y="271"/>
                        <a:pt x="1" y="606"/>
                      </a:cubicBezTo>
                      <a:cubicBezTo>
                        <a:pt x="1" y="983"/>
                        <a:pt x="308" y="1237"/>
                        <a:pt x="630" y="1237"/>
                      </a:cubicBezTo>
                      <a:cubicBezTo>
                        <a:pt x="783" y="1237"/>
                        <a:pt x="939" y="1179"/>
                        <a:pt x="1067" y="1051"/>
                      </a:cubicBezTo>
                      <a:cubicBezTo>
                        <a:pt x="1460" y="658"/>
                        <a:pt x="1185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0" name="Google Shape;4650;p18"/>
                <p:cNvSpPr/>
                <p:nvPr/>
              </p:nvSpPr>
              <p:spPr>
                <a:xfrm>
                  <a:off x="2174123" y="3688071"/>
                  <a:ext cx="43282" cy="3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42" extrusionOk="0">
                      <a:moveTo>
                        <a:pt x="826" y="1"/>
                      </a:moveTo>
                      <a:cubicBezTo>
                        <a:pt x="677" y="1"/>
                        <a:pt x="524" y="55"/>
                        <a:pt x="399" y="175"/>
                      </a:cubicBezTo>
                      <a:cubicBezTo>
                        <a:pt x="1" y="557"/>
                        <a:pt x="271" y="1226"/>
                        <a:pt x="828" y="1242"/>
                      </a:cubicBezTo>
                      <a:cubicBezTo>
                        <a:pt x="1163" y="1242"/>
                        <a:pt x="1433" y="971"/>
                        <a:pt x="1449" y="637"/>
                      </a:cubicBezTo>
                      <a:cubicBezTo>
                        <a:pt x="1460" y="255"/>
                        <a:pt x="1150" y="1"/>
                        <a:pt x="8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1" name="Google Shape;4651;p18"/>
                <p:cNvSpPr/>
                <p:nvPr/>
              </p:nvSpPr>
              <p:spPr>
                <a:xfrm>
                  <a:off x="1823778" y="3375882"/>
                  <a:ext cx="42778" cy="3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1225" extrusionOk="0">
                      <a:moveTo>
                        <a:pt x="624" y="1"/>
                      </a:moveTo>
                      <a:cubicBezTo>
                        <a:pt x="618" y="1"/>
                        <a:pt x="611" y="1"/>
                        <a:pt x="605" y="1"/>
                      </a:cubicBezTo>
                      <a:cubicBezTo>
                        <a:pt x="271" y="1"/>
                        <a:pt x="0" y="271"/>
                        <a:pt x="16" y="606"/>
                      </a:cubicBezTo>
                      <a:cubicBezTo>
                        <a:pt x="16" y="980"/>
                        <a:pt x="318" y="1225"/>
                        <a:pt x="631" y="1225"/>
                      </a:cubicBezTo>
                      <a:cubicBezTo>
                        <a:pt x="785" y="1225"/>
                        <a:pt x="941" y="1166"/>
                        <a:pt x="1067" y="1035"/>
                      </a:cubicBezTo>
                      <a:cubicBezTo>
                        <a:pt x="1444" y="642"/>
                        <a:pt x="1153" y="1"/>
                        <a:pt x="6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2" name="Google Shape;4652;p18"/>
                <p:cNvSpPr/>
                <p:nvPr/>
              </p:nvSpPr>
              <p:spPr>
                <a:xfrm>
                  <a:off x="1838501" y="3316810"/>
                  <a:ext cx="41416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1200" extrusionOk="0">
                      <a:moveTo>
                        <a:pt x="786" y="1"/>
                      </a:moveTo>
                      <a:cubicBezTo>
                        <a:pt x="638" y="1"/>
                        <a:pt x="487" y="56"/>
                        <a:pt x="363" y="180"/>
                      </a:cubicBezTo>
                      <a:cubicBezTo>
                        <a:pt x="1" y="558"/>
                        <a:pt x="261" y="1199"/>
                        <a:pt x="789" y="1199"/>
                      </a:cubicBezTo>
                      <a:cubicBezTo>
                        <a:pt x="795" y="1199"/>
                        <a:pt x="802" y="1199"/>
                        <a:pt x="808" y="1199"/>
                      </a:cubicBezTo>
                      <a:cubicBezTo>
                        <a:pt x="1127" y="1183"/>
                        <a:pt x="1397" y="928"/>
                        <a:pt x="1397" y="594"/>
                      </a:cubicBezTo>
                      <a:cubicBezTo>
                        <a:pt x="1387" y="239"/>
                        <a:pt x="1093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3" name="Google Shape;4653;p18"/>
                <p:cNvSpPr/>
                <p:nvPr/>
              </p:nvSpPr>
              <p:spPr>
                <a:xfrm>
                  <a:off x="2054023" y="3257531"/>
                  <a:ext cx="41386" cy="3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199" extrusionOk="0">
                      <a:moveTo>
                        <a:pt x="788" y="0"/>
                      </a:moveTo>
                      <a:cubicBezTo>
                        <a:pt x="260" y="0"/>
                        <a:pt x="0" y="626"/>
                        <a:pt x="362" y="1019"/>
                      </a:cubicBezTo>
                      <a:cubicBezTo>
                        <a:pt x="485" y="1143"/>
                        <a:pt x="636" y="1198"/>
                        <a:pt x="783" y="1198"/>
                      </a:cubicBezTo>
                      <a:cubicBezTo>
                        <a:pt x="1091" y="1198"/>
                        <a:pt x="1386" y="956"/>
                        <a:pt x="1397" y="590"/>
                      </a:cubicBezTo>
                      <a:cubicBezTo>
                        <a:pt x="1397" y="271"/>
                        <a:pt x="1126" y="1"/>
                        <a:pt x="808" y="1"/>
                      </a:cubicBezTo>
                      <a:cubicBezTo>
                        <a:pt x="801" y="0"/>
                        <a:pt x="794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4" name="Google Shape;4654;p18"/>
                <p:cNvSpPr/>
                <p:nvPr/>
              </p:nvSpPr>
              <p:spPr>
                <a:xfrm>
                  <a:off x="1785976" y="3690855"/>
                  <a:ext cx="42542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200" extrusionOk="0">
                      <a:moveTo>
                        <a:pt x="640" y="1"/>
                      </a:moveTo>
                      <a:cubicBezTo>
                        <a:pt x="320" y="1"/>
                        <a:pt x="65" y="235"/>
                        <a:pt x="35" y="543"/>
                      </a:cubicBezTo>
                      <a:cubicBezTo>
                        <a:pt x="1" y="927"/>
                        <a:pt x="312" y="1199"/>
                        <a:pt x="638" y="1199"/>
                      </a:cubicBezTo>
                      <a:cubicBezTo>
                        <a:pt x="771" y="1199"/>
                        <a:pt x="906" y="1154"/>
                        <a:pt x="1021" y="1052"/>
                      </a:cubicBezTo>
                      <a:cubicBezTo>
                        <a:pt x="1435" y="686"/>
                        <a:pt x="1197" y="34"/>
                        <a:pt x="671" y="2"/>
                      </a:cubicBezTo>
                      <a:cubicBezTo>
                        <a:pt x="661" y="1"/>
                        <a:pt x="650" y="1"/>
                        <a:pt x="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5" name="Google Shape;4655;p18"/>
                <p:cNvSpPr/>
                <p:nvPr/>
              </p:nvSpPr>
              <p:spPr>
                <a:xfrm>
                  <a:off x="1739021" y="3415550"/>
                  <a:ext cx="41386" cy="35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193" extrusionOk="0">
                      <a:moveTo>
                        <a:pt x="800" y="0"/>
                      </a:moveTo>
                      <a:cubicBezTo>
                        <a:pt x="651" y="0"/>
                        <a:pt x="499" y="59"/>
                        <a:pt x="378" y="190"/>
                      </a:cubicBezTo>
                      <a:cubicBezTo>
                        <a:pt x="1" y="567"/>
                        <a:pt x="276" y="1193"/>
                        <a:pt x="804" y="1193"/>
                      </a:cubicBezTo>
                      <a:cubicBezTo>
                        <a:pt x="810" y="1193"/>
                        <a:pt x="817" y="1193"/>
                        <a:pt x="824" y="1193"/>
                      </a:cubicBezTo>
                      <a:cubicBezTo>
                        <a:pt x="1142" y="1193"/>
                        <a:pt x="1397" y="922"/>
                        <a:pt x="1397" y="604"/>
                      </a:cubicBezTo>
                      <a:cubicBezTo>
                        <a:pt x="1397" y="241"/>
                        <a:pt x="1104" y="0"/>
                        <a:pt x="8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6" name="Google Shape;4656;p18"/>
                <p:cNvSpPr/>
                <p:nvPr/>
              </p:nvSpPr>
              <p:spPr>
                <a:xfrm>
                  <a:off x="2113421" y="3277231"/>
                  <a:ext cx="41416" cy="3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1199" extrusionOk="0">
                      <a:moveTo>
                        <a:pt x="783" y="0"/>
                      </a:moveTo>
                      <a:cubicBezTo>
                        <a:pt x="636" y="0"/>
                        <a:pt x="486" y="56"/>
                        <a:pt x="363" y="179"/>
                      </a:cubicBezTo>
                      <a:cubicBezTo>
                        <a:pt x="1" y="572"/>
                        <a:pt x="260" y="1198"/>
                        <a:pt x="788" y="1198"/>
                      </a:cubicBezTo>
                      <a:cubicBezTo>
                        <a:pt x="795" y="1198"/>
                        <a:pt x="802" y="1198"/>
                        <a:pt x="808" y="1198"/>
                      </a:cubicBezTo>
                      <a:cubicBezTo>
                        <a:pt x="1127" y="1182"/>
                        <a:pt x="1397" y="927"/>
                        <a:pt x="1397" y="609"/>
                      </a:cubicBezTo>
                      <a:cubicBezTo>
                        <a:pt x="1386" y="243"/>
                        <a:pt x="1091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7" name="Google Shape;4657;p18"/>
                <p:cNvSpPr/>
                <p:nvPr/>
              </p:nvSpPr>
              <p:spPr>
                <a:xfrm>
                  <a:off x="2155518" y="3747913"/>
                  <a:ext cx="41268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200" extrusionOk="0">
                      <a:moveTo>
                        <a:pt x="781" y="1"/>
                      </a:moveTo>
                      <a:cubicBezTo>
                        <a:pt x="265" y="1"/>
                        <a:pt x="1" y="616"/>
                        <a:pt x="342" y="1004"/>
                      </a:cubicBezTo>
                      <a:cubicBezTo>
                        <a:pt x="466" y="1139"/>
                        <a:pt x="625" y="1199"/>
                        <a:pt x="781" y="1199"/>
                      </a:cubicBezTo>
                      <a:cubicBezTo>
                        <a:pt x="1086" y="1199"/>
                        <a:pt x="1382" y="970"/>
                        <a:pt x="1393" y="622"/>
                      </a:cubicBezTo>
                      <a:cubicBezTo>
                        <a:pt x="1393" y="288"/>
                        <a:pt x="1138" y="18"/>
                        <a:pt x="820" y="2"/>
                      </a:cubicBezTo>
                      <a:cubicBezTo>
                        <a:pt x="807" y="1"/>
                        <a:pt x="794" y="1"/>
                        <a:pt x="7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8" name="Google Shape;4658;p18"/>
                <p:cNvSpPr/>
                <p:nvPr/>
              </p:nvSpPr>
              <p:spPr>
                <a:xfrm>
                  <a:off x="1921392" y="3277320"/>
                  <a:ext cx="41386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200" extrusionOk="0">
                      <a:moveTo>
                        <a:pt x="592" y="1"/>
                      </a:moveTo>
                      <a:cubicBezTo>
                        <a:pt x="586" y="1"/>
                        <a:pt x="580" y="1"/>
                        <a:pt x="573" y="1"/>
                      </a:cubicBezTo>
                      <a:cubicBezTo>
                        <a:pt x="255" y="17"/>
                        <a:pt x="0" y="272"/>
                        <a:pt x="0" y="606"/>
                      </a:cubicBezTo>
                      <a:cubicBezTo>
                        <a:pt x="0" y="961"/>
                        <a:pt x="297" y="1199"/>
                        <a:pt x="603" y="1199"/>
                      </a:cubicBezTo>
                      <a:cubicBezTo>
                        <a:pt x="751" y="1199"/>
                        <a:pt x="900" y="1144"/>
                        <a:pt x="1019" y="1020"/>
                      </a:cubicBezTo>
                      <a:cubicBezTo>
                        <a:pt x="1396" y="642"/>
                        <a:pt x="1121" y="1"/>
                        <a:pt x="5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9" name="Google Shape;4659;p18"/>
                <p:cNvSpPr/>
                <p:nvPr/>
              </p:nvSpPr>
              <p:spPr>
                <a:xfrm>
                  <a:off x="2257340" y="3453204"/>
                  <a:ext cx="36617" cy="3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196" extrusionOk="0">
                      <a:moveTo>
                        <a:pt x="619" y="1"/>
                      </a:moveTo>
                      <a:cubicBezTo>
                        <a:pt x="329" y="1"/>
                        <a:pt x="41" y="188"/>
                        <a:pt x="25" y="574"/>
                      </a:cubicBezTo>
                      <a:cubicBezTo>
                        <a:pt x="0" y="984"/>
                        <a:pt x="305" y="1196"/>
                        <a:pt x="613" y="1196"/>
                      </a:cubicBezTo>
                      <a:cubicBezTo>
                        <a:pt x="903" y="1196"/>
                        <a:pt x="1196" y="1008"/>
                        <a:pt x="1219" y="622"/>
                      </a:cubicBezTo>
                      <a:cubicBezTo>
                        <a:pt x="1235" y="212"/>
                        <a:pt x="927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0" name="Google Shape;4660;p18"/>
                <p:cNvSpPr/>
                <p:nvPr/>
              </p:nvSpPr>
              <p:spPr>
                <a:xfrm>
                  <a:off x="2259947" y="3649173"/>
                  <a:ext cx="41386" cy="35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187" extrusionOk="0">
                      <a:moveTo>
                        <a:pt x="606" y="0"/>
                      </a:moveTo>
                      <a:cubicBezTo>
                        <a:pt x="303" y="0"/>
                        <a:pt x="17" y="234"/>
                        <a:pt x="17" y="597"/>
                      </a:cubicBezTo>
                      <a:cubicBezTo>
                        <a:pt x="1" y="915"/>
                        <a:pt x="271" y="1186"/>
                        <a:pt x="590" y="1186"/>
                      </a:cubicBezTo>
                      <a:cubicBezTo>
                        <a:pt x="596" y="1186"/>
                        <a:pt x="603" y="1186"/>
                        <a:pt x="610" y="1186"/>
                      </a:cubicBezTo>
                      <a:cubicBezTo>
                        <a:pt x="1137" y="1186"/>
                        <a:pt x="1397" y="560"/>
                        <a:pt x="1035" y="183"/>
                      </a:cubicBezTo>
                      <a:cubicBezTo>
                        <a:pt x="909" y="57"/>
                        <a:pt x="756" y="0"/>
                        <a:pt x="6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1" name="Google Shape;4661;p18"/>
                <p:cNvSpPr/>
                <p:nvPr/>
              </p:nvSpPr>
              <p:spPr>
                <a:xfrm>
                  <a:off x="2271737" y="3589834"/>
                  <a:ext cx="4186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200" extrusionOk="0">
                      <a:moveTo>
                        <a:pt x="795" y="0"/>
                      </a:moveTo>
                      <a:cubicBezTo>
                        <a:pt x="652" y="0"/>
                        <a:pt x="506" y="51"/>
                        <a:pt x="383" y="165"/>
                      </a:cubicBezTo>
                      <a:cubicBezTo>
                        <a:pt x="1" y="531"/>
                        <a:pt x="255" y="1183"/>
                        <a:pt x="781" y="1199"/>
                      </a:cubicBezTo>
                      <a:cubicBezTo>
                        <a:pt x="1115" y="1199"/>
                        <a:pt x="1370" y="944"/>
                        <a:pt x="1401" y="626"/>
                      </a:cubicBezTo>
                      <a:cubicBezTo>
                        <a:pt x="1412" y="253"/>
                        <a:pt x="1112" y="0"/>
                        <a:pt x="7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2" name="Google Shape;4662;p18"/>
                <p:cNvSpPr/>
                <p:nvPr/>
              </p:nvSpPr>
              <p:spPr>
                <a:xfrm>
                  <a:off x="1741716" y="3613801"/>
                  <a:ext cx="41712" cy="3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1202" extrusionOk="0">
                      <a:moveTo>
                        <a:pt x="777" y="1"/>
                      </a:moveTo>
                      <a:cubicBezTo>
                        <a:pt x="640" y="1"/>
                        <a:pt x="501" y="47"/>
                        <a:pt x="382" y="151"/>
                      </a:cubicBezTo>
                      <a:cubicBezTo>
                        <a:pt x="0" y="517"/>
                        <a:pt x="239" y="1186"/>
                        <a:pt x="780" y="1202"/>
                      </a:cubicBezTo>
                      <a:cubicBezTo>
                        <a:pt x="1099" y="1202"/>
                        <a:pt x="1369" y="963"/>
                        <a:pt x="1385" y="629"/>
                      </a:cubicBezTo>
                      <a:cubicBezTo>
                        <a:pt x="1408" y="260"/>
                        <a:pt x="1100" y="1"/>
                        <a:pt x="7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3" name="Google Shape;4663;p18"/>
                <p:cNvSpPr/>
                <p:nvPr/>
              </p:nvSpPr>
              <p:spPr>
                <a:xfrm>
                  <a:off x="1721453" y="3475393"/>
                  <a:ext cx="41831" cy="3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195" extrusionOk="0">
                      <a:moveTo>
                        <a:pt x="796" y="0"/>
                      </a:moveTo>
                      <a:cubicBezTo>
                        <a:pt x="271" y="0"/>
                        <a:pt x="0" y="653"/>
                        <a:pt x="382" y="1019"/>
                      </a:cubicBezTo>
                      <a:cubicBezTo>
                        <a:pt x="503" y="1140"/>
                        <a:pt x="651" y="1194"/>
                        <a:pt x="797" y="1194"/>
                      </a:cubicBezTo>
                      <a:cubicBezTo>
                        <a:pt x="1110" y="1194"/>
                        <a:pt x="1412" y="943"/>
                        <a:pt x="1401" y="573"/>
                      </a:cubicBezTo>
                      <a:cubicBezTo>
                        <a:pt x="1385" y="255"/>
                        <a:pt x="1130" y="0"/>
                        <a:pt x="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4" name="Google Shape;4664;p18"/>
                <p:cNvSpPr/>
                <p:nvPr/>
              </p:nvSpPr>
              <p:spPr>
                <a:xfrm>
                  <a:off x="1945240" y="3809711"/>
                  <a:ext cx="41712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1200" extrusionOk="0">
                      <a:moveTo>
                        <a:pt x="628" y="1"/>
                      </a:moveTo>
                      <a:cubicBezTo>
                        <a:pt x="293" y="1"/>
                        <a:pt x="23" y="256"/>
                        <a:pt x="23" y="574"/>
                      </a:cubicBezTo>
                      <a:cubicBezTo>
                        <a:pt x="1" y="947"/>
                        <a:pt x="297" y="1200"/>
                        <a:pt x="614" y="1200"/>
                      </a:cubicBezTo>
                      <a:cubicBezTo>
                        <a:pt x="756" y="1200"/>
                        <a:pt x="902" y="1149"/>
                        <a:pt x="1026" y="1035"/>
                      </a:cubicBezTo>
                      <a:cubicBezTo>
                        <a:pt x="1408" y="669"/>
                        <a:pt x="1153" y="17"/>
                        <a:pt x="6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5" name="Google Shape;4665;p18"/>
                <p:cNvSpPr/>
                <p:nvPr/>
              </p:nvSpPr>
              <p:spPr>
                <a:xfrm>
                  <a:off x="2212339" y="3374016"/>
                  <a:ext cx="41831" cy="3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194" extrusionOk="0">
                      <a:moveTo>
                        <a:pt x="797" y="0"/>
                      </a:moveTo>
                      <a:cubicBezTo>
                        <a:pt x="651" y="0"/>
                        <a:pt x="503" y="54"/>
                        <a:pt x="382" y="175"/>
                      </a:cubicBezTo>
                      <a:cubicBezTo>
                        <a:pt x="0" y="541"/>
                        <a:pt x="255" y="1194"/>
                        <a:pt x="796" y="1194"/>
                      </a:cubicBezTo>
                      <a:cubicBezTo>
                        <a:pt x="1114" y="1194"/>
                        <a:pt x="1385" y="939"/>
                        <a:pt x="1401" y="621"/>
                      </a:cubicBezTo>
                      <a:cubicBezTo>
                        <a:pt x="1412" y="251"/>
                        <a:pt x="1110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6" name="Google Shape;4666;p18"/>
                <p:cNvSpPr/>
                <p:nvPr/>
              </p:nvSpPr>
              <p:spPr>
                <a:xfrm>
                  <a:off x="1879887" y="3790395"/>
                  <a:ext cx="41534" cy="3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188" extrusionOk="0">
                      <a:moveTo>
                        <a:pt x="796" y="0"/>
                      </a:moveTo>
                      <a:cubicBezTo>
                        <a:pt x="271" y="0"/>
                        <a:pt x="0" y="637"/>
                        <a:pt x="382" y="1019"/>
                      </a:cubicBezTo>
                      <a:cubicBezTo>
                        <a:pt x="499" y="1135"/>
                        <a:pt x="644" y="1187"/>
                        <a:pt x="788" y="1187"/>
                      </a:cubicBezTo>
                      <a:cubicBezTo>
                        <a:pt x="1097" y="1187"/>
                        <a:pt x="1401" y="948"/>
                        <a:pt x="1401" y="589"/>
                      </a:cubicBezTo>
                      <a:cubicBezTo>
                        <a:pt x="1401" y="255"/>
                        <a:pt x="1130" y="0"/>
                        <a:pt x="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7" name="Google Shape;4667;p18"/>
                <p:cNvSpPr/>
                <p:nvPr/>
              </p:nvSpPr>
              <p:spPr>
                <a:xfrm>
                  <a:off x="2084063" y="3787551"/>
                  <a:ext cx="41060" cy="3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199" extrusionOk="0">
                      <a:moveTo>
                        <a:pt x="589" y="1"/>
                      </a:moveTo>
                      <a:cubicBezTo>
                        <a:pt x="255" y="1"/>
                        <a:pt x="1" y="271"/>
                        <a:pt x="1" y="606"/>
                      </a:cubicBezTo>
                      <a:cubicBezTo>
                        <a:pt x="1" y="960"/>
                        <a:pt x="291" y="1199"/>
                        <a:pt x="597" y="1199"/>
                      </a:cubicBezTo>
                      <a:cubicBezTo>
                        <a:pt x="744" y="1199"/>
                        <a:pt x="895" y="1144"/>
                        <a:pt x="1019" y="1019"/>
                      </a:cubicBezTo>
                      <a:cubicBezTo>
                        <a:pt x="1385" y="653"/>
                        <a:pt x="1131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18"/>
                <p:cNvSpPr/>
                <p:nvPr/>
              </p:nvSpPr>
              <p:spPr>
                <a:xfrm>
                  <a:off x="1702582" y="3534791"/>
                  <a:ext cx="40438" cy="3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178" extrusionOk="0">
                      <a:moveTo>
                        <a:pt x="764" y="1"/>
                      </a:moveTo>
                      <a:cubicBezTo>
                        <a:pt x="239" y="17"/>
                        <a:pt x="0" y="654"/>
                        <a:pt x="366" y="1020"/>
                      </a:cubicBezTo>
                      <a:cubicBezTo>
                        <a:pt x="486" y="1129"/>
                        <a:pt x="628" y="1178"/>
                        <a:pt x="767" y="1178"/>
                      </a:cubicBezTo>
                      <a:cubicBezTo>
                        <a:pt x="1074" y="1178"/>
                        <a:pt x="1364" y="940"/>
                        <a:pt x="1353" y="590"/>
                      </a:cubicBezTo>
                      <a:cubicBezTo>
                        <a:pt x="1353" y="256"/>
                        <a:pt x="1083" y="1"/>
                        <a:pt x="7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18"/>
                <p:cNvSpPr/>
                <p:nvPr/>
              </p:nvSpPr>
              <p:spPr>
                <a:xfrm>
                  <a:off x="2234143" y="3708808"/>
                  <a:ext cx="41416" cy="35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1187" extrusionOk="0">
                      <a:moveTo>
                        <a:pt x="789" y="0"/>
                      </a:moveTo>
                      <a:cubicBezTo>
                        <a:pt x="276" y="0"/>
                        <a:pt x="1" y="626"/>
                        <a:pt x="378" y="1003"/>
                      </a:cubicBezTo>
                      <a:cubicBezTo>
                        <a:pt x="499" y="1129"/>
                        <a:pt x="651" y="1186"/>
                        <a:pt x="801" y="1186"/>
                      </a:cubicBezTo>
                      <a:cubicBezTo>
                        <a:pt x="1104" y="1186"/>
                        <a:pt x="1397" y="952"/>
                        <a:pt x="1397" y="589"/>
                      </a:cubicBezTo>
                      <a:cubicBezTo>
                        <a:pt x="1397" y="271"/>
                        <a:pt x="1142" y="1"/>
                        <a:pt x="808" y="1"/>
                      </a:cubicBezTo>
                      <a:cubicBezTo>
                        <a:pt x="802" y="0"/>
                        <a:pt x="795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18"/>
                <p:cNvSpPr/>
                <p:nvPr/>
              </p:nvSpPr>
              <p:spPr>
                <a:xfrm>
                  <a:off x="1765298" y="3358907"/>
                  <a:ext cx="41386" cy="35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182" extrusionOk="0">
                      <a:moveTo>
                        <a:pt x="620" y="1"/>
                      </a:moveTo>
                      <a:cubicBezTo>
                        <a:pt x="615" y="1"/>
                        <a:pt x="610" y="1"/>
                        <a:pt x="605" y="1"/>
                      </a:cubicBezTo>
                      <a:cubicBezTo>
                        <a:pt x="287" y="1"/>
                        <a:pt x="16" y="255"/>
                        <a:pt x="0" y="574"/>
                      </a:cubicBezTo>
                      <a:cubicBezTo>
                        <a:pt x="16" y="892"/>
                        <a:pt x="255" y="1147"/>
                        <a:pt x="557" y="1179"/>
                      </a:cubicBezTo>
                      <a:cubicBezTo>
                        <a:pt x="577" y="1180"/>
                        <a:pt x="597" y="1181"/>
                        <a:pt x="616" y="1181"/>
                      </a:cubicBezTo>
                      <a:cubicBezTo>
                        <a:pt x="1366" y="1181"/>
                        <a:pt x="1397" y="1"/>
                        <a:pt x="6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18"/>
                <p:cNvSpPr/>
                <p:nvPr/>
              </p:nvSpPr>
              <p:spPr>
                <a:xfrm>
                  <a:off x="2000372" y="3238659"/>
                  <a:ext cx="36113" cy="34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" h="1171" extrusionOk="0">
                      <a:moveTo>
                        <a:pt x="608" y="1"/>
                      </a:moveTo>
                      <a:cubicBezTo>
                        <a:pt x="325" y="1"/>
                        <a:pt x="40" y="188"/>
                        <a:pt x="24" y="558"/>
                      </a:cubicBezTo>
                      <a:cubicBezTo>
                        <a:pt x="0" y="968"/>
                        <a:pt x="301" y="1171"/>
                        <a:pt x="602" y="1171"/>
                      </a:cubicBezTo>
                      <a:cubicBezTo>
                        <a:pt x="910" y="1171"/>
                        <a:pt x="1218" y="960"/>
                        <a:pt x="1186" y="542"/>
                      </a:cubicBezTo>
                      <a:cubicBezTo>
                        <a:pt x="1162" y="180"/>
                        <a:pt x="886" y="1"/>
                        <a:pt x="6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2" name="Google Shape;4672;p18"/>
                <p:cNvSpPr/>
                <p:nvPr/>
              </p:nvSpPr>
              <p:spPr>
                <a:xfrm>
                  <a:off x="1821408" y="3770576"/>
                  <a:ext cx="40438" cy="3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169" extrusionOk="0">
                      <a:moveTo>
                        <a:pt x="777" y="0"/>
                      </a:moveTo>
                      <a:cubicBezTo>
                        <a:pt x="768" y="0"/>
                        <a:pt x="758" y="0"/>
                        <a:pt x="749" y="1"/>
                      </a:cubicBezTo>
                      <a:cubicBezTo>
                        <a:pt x="223" y="17"/>
                        <a:pt x="1" y="653"/>
                        <a:pt x="383" y="1004"/>
                      </a:cubicBezTo>
                      <a:cubicBezTo>
                        <a:pt x="501" y="1117"/>
                        <a:pt x="642" y="1168"/>
                        <a:pt x="778" y="1168"/>
                      </a:cubicBezTo>
                      <a:cubicBezTo>
                        <a:pt x="1081" y="1168"/>
                        <a:pt x="1364" y="920"/>
                        <a:pt x="1353" y="558"/>
                      </a:cubicBezTo>
                      <a:cubicBezTo>
                        <a:pt x="1338" y="249"/>
                        <a:pt x="1083" y="0"/>
                        <a:pt x="7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3" name="Google Shape;4673;p18"/>
                <p:cNvSpPr/>
                <p:nvPr/>
              </p:nvSpPr>
              <p:spPr>
                <a:xfrm>
                  <a:off x="1999661" y="3827634"/>
                  <a:ext cx="40438" cy="3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174" extrusionOk="0">
                      <a:moveTo>
                        <a:pt x="748" y="1"/>
                      </a:moveTo>
                      <a:cubicBezTo>
                        <a:pt x="223" y="17"/>
                        <a:pt x="0" y="653"/>
                        <a:pt x="382" y="1019"/>
                      </a:cubicBezTo>
                      <a:cubicBezTo>
                        <a:pt x="494" y="1126"/>
                        <a:pt x="630" y="1174"/>
                        <a:pt x="763" y="1174"/>
                      </a:cubicBezTo>
                      <a:cubicBezTo>
                        <a:pt x="1068" y="1174"/>
                        <a:pt x="1364" y="928"/>
                        <a:pt x="1353" y="574"/>
                      </a:cubicBezTo>
                      <a:cubicBezTo>
                        <a:pt x="1337" y="255"/>
                        <a:pt x="1067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4" name="Google Shape;4674;p18"/>
                <p:cNvSpPr/>
                <p:nvPr/>
              </p:nvSpPr>
              <p:spPr>
                <a:xfrm>
                  <a:off x="2173175" y="3295243"/>
                  <a:ext cx="40586" cy="3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176" extrusionOk="0">
                      <a:moveTo>
                        <a:pt x="781" y="1"/>
                      </a:moveTo>
                      <a:cubicBezTo>
                        <a:pt x="256" y="17"/>
                        <a:pt x="1" y="638"/>
                        <a:pt x="383" y="1004"/>
                      </a:cubicBezTo>
                      <a:cubicBezTo>
                        <a:pt x="502" y="1123"/>
                        <a:pt x="647" y="1176"/>
                        <a:pt x="790" y="1176"/>
                      </a:cubicBezTo>
                      <a:cubicBezTo>
                        <a:pt x="1087" y="1176"/>
                        <a:pt x="1370" y="945"/>
                        <a:pt x="1370" y="590"/>
                      </a:cubicBezTo>
                      <a:cubicBezTo>
                        <a:pt x="1370" y="272"/>
                        <a:pt x="1099" y="1"/>
                        <a:pt x="7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5" name="Google Shape;4675;p18"/>
                <p:cNvSpPr/>
                <p:nvPr/>
              </p:nvSpPr>
              <p:spPr>
                <a:xfrm>
                  <a:off x="2291082" y="3530555"/>
                  <a:ext cx="41831" cy="3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195" extrusionOk="0">
                      <a:moveTo>
                        <a:pt x="812" y="1"/>
                      </a:moveTo>
                      <a:cubicBezTo>
                        <a:pt x="271" y="1"/>
                        <a:pt x="0" y="653"/>
                        <a:pt x="398" y="1019"/>
                      </a:cubicBezTo>
                      <a:cubicBezTo>
                        <a:pt x="519" y="1140"/>
                        <a:pt x="666" y="1194"/>
                        <a:pt x="809" y="1194"/>
                      </a:cubicBezTo>
                      <a:cubicBezTo>
                        <a:pt x="1118" y="1194"/>
                        <a:pt x="1412" y="944"/>
                        <a:pt x="1401" y="574"/>
                      </a:cubicBezTo>
                      <a:cubicBezTo>
                        <a:pt x="1385" y="255"/>
                        <a:pt x="1130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6" name="Google Shape;4676;p18"/>
                <p:cNvSpPr/>
                <p:nvPr/>
              </p:nvSpPr>
              <p:spPr>
                <a:xfrm>
                  <a:off x="1864779" y="3258005"/>
                  <a:ext cx="39638" cy="34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157" extrusionOk="0">
                      <a:moveTo>
                        <a:pt x="574" y="0"/>
                      </a:moveTo>
                      <a:cubicBezTo>
                        <a:pt x="256" y="16"/>
                        <a:pt x="17" y="271"/>
                        <a:pt x="1" y="574"/>
                      </a:cubicBezTo>
                      <a:cubicBezTo>
                        <a:pt x="1" y="920"/>
                        <a:pt x="288" y="1156"/>
                        <a:pt x="588" y="1156"/>
                      </a:cubicBezTo>
                      <a:cubicBezTo>
                        <a:pt x="728" y="1156"/>
                        <a:pt x="871" y="1104"/>
                        <a:pt x="988" y="987"/>
                      </a:cubicBezTo>
                      <a:cubicBezTo>
                        <a:pt x="1338" y="621"/>
                        <a:pt x="1083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7" name="Google Shape;4677;p18"/>
                <p:cNvSpPr/>
                <p:nvPr/>
              </p:nvSpPr>
              <p:spPr>
                <a:xfrm>
                  <a:off x="2138306" y="3808319"/>
                  <a:ext cx="40408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1146" extrusionOk="0">
                      <a:moveTo>
                        <a:pt x="764" y="0"/>
                      </a:moveTo>
                      <a:cubicBezTo>
                        <a:pt x="255" y="0"/>
                        <a:pt x="0" y="637"/>
                        <a:pt x="382" y="987"/>
                      </a:cubicBezTo>
                      <a:cubicBezTo>
                        <a:pt x="496" y="1096"/>
                        <a:pt x="635" y="1145"/>
                        <a:pt x="772" y="1145"/>
                      </a:cubicBezTo>
                      <a:cubicBezTo>
                        <a:pt x="1074" y="1145"/>
                        <a:pt x="1364" y="908"/>
                        <a:pt x="1353" y="557"/>
                      </a:cubicBezTo>
                      <a:cubicBezTo>
                        <a:pt x="1321" y="239"/>
                        <a:pt x="1082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8" name="Google Shape;4678;p18"/>
                <p:cNvSpPr/>
                <p:nvPr/>
              </p:nvSpPr>
              <p:spPr>
                <a:xfrm>
                  <a:off x="1722371" y="3673910"/>
                  <a:ext cx="40438" cy="34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153" extrusionOk="0">
                      <a:moveTo>
                        <a:pt x="765" y="1"/>
                      </a:moveTo>
                      <a:cubicBezTo>
                        <a:pt x="256" y="1"/>
                        <a:pt x="1" y="637"/>
                        <a:pt x="383" y="988"/>
                      </a:cubicBezTo>
                      <a:cubicBezTo>
                        <a:pt x="497" y="1102"/>
                        <a:pt x="637" y="1153"/>
                        <a:pt x="774" y="1153"/>
                      </a:cubicBezTo>
                      <a:cubicBezTo>
                        <a:pt x="1075" y="1153"/>
                        <a:pt x="1365" y="908"/>
                        <a:pt x="1354" y="558"/>
                      </a:cubicBezTo>
                      <a:cubicBezTo>
                        <a:pt x="1338" y="255"/>
                        <a:pt x="1083" y="1"/>
                        <a:pt x="7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9" name="Google Shape;4679;p18"/>
                <p:cNvSpPr/>
                <p:nvPr/>
              </p:nvSpPr>
              <p:spPr>
                <a:xfrm>
                  <a:off x="2272596" y="3394665"/>
                  <a:ext cx="40201" cy="3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1158" extrusionOk="0">
                      <a:moveTo>
                        <a:pt x="759" y="1"/>
                      </a:moveTo>
                      <a:cubicBezTo>
                        <a:pt x="269" y="1"/>
                        <a:pt x="0" y="591"/>
                        <a:pt x="338" y="959"/>
                      </a:cubicBezTo>
                      <a:cubicBezTo>
                        <a:pt x="459" y="1096"/>
                        <a:pt x="616" y="1157"/>
                        <a:pt x="770" y="1157"/>
                      </a:cubicBezTo>
                      <a:cubicBezTo>
                        <a:pt x="1063" y="1157"/>
                        <a:pt x="1346" y="936"/>
                        <a:pt x="1356" y="592"/>
                      </a:cubicBezTo>
                      <a:cubicBezTo>
                        <a:pt x="1356" y="290"/>
                        <a:pt x="1118" y="35"/>
                        <a:pt x="815" y="4"/>
                      </a:cubicBezTo>
                      <a:cubicBezTo>
                        <a:pt x="796" y="2"/>
                        <a:pt x="777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18"/>
                <p:cNvSpPr/>
                <p:nvPr/>
              </p:nvSpPr>
              <p:spPr>
                <a:xfrm>
                  <a:off x="1768586" y="3751142"/>
                  <a:ext cx="33032" cy="3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123" extrusionOk="0">
                      <a:moveTo>
                        <a:pt x="558" y="0"/>
                      </a:moveTo>
                      <a:cubicBezTo>
                        <a:pt x="279" y="0"/>
                        <a:pt x="1" y="187"/>
                        <a:pt x="1" y="561"/>
                      </a:cubicBezTo>
                      <a:cubicBezTo>
                        <a:pt x="1" y="935"/>
                        <a:pt x="279" y="1122"/>
                        <a:pt x="558" y="1122"/>
                      </a:cubicBezTo>
                      <a:cubicBezTo>
                        <a:pt x="836" y="1122"/>
                        <a:pt x="1115" y="935"/>
                        <a:pt x="1115" y="561"/>
                      </a:cubicBezTo>
                      <a:cubicBezTo>
                        <a:pt x="1115" y="187"/>
                        <a:pt x="836" y="0"/>
                        <a:pt x="5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18"/>
                <p:cNvSpPr/>
                <p:nvPr/>
              </p:nvSpPr>
              <p:spPr>
                <a:xfrm>
                  <a:off x="2215628" y="3768710"/>
                  <a:ext cx="39638" cy="3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131" extrusionOk="0">
                      <a:moveTo>
                        <a:pt x="755" y="1"/>
                      </a:moveTo>
                      <a:cubicBezTo>
                        <a:pt x="620" y="1"/>
                        <a:pt x="481" y="49"/>
                        <a:pt x="367" y="159"/>
                      </a:cubicBezTo>
                      <a:cubicBezTo>
                        <a:pt x="0" y="509"/>
                        <a:pt x="255" y="1130"/>
                        <a:pt x="749" y="1130"/>
                      </a:cubicBezTo>
                      <a:cubicBezTo>
                        <a:pt x="1067" y="1130"/>
                        <a:pt x="1322" y="891"/>
                        <a:pt x="1338" y="573"/>
                      </a:cubicBezTo>
                      <a:cubicBezTo>
                        <a:pt x="1338" y="234"/>
                        <a:pt x="1053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18"/>
                <p:cNvSpPr/>
                <p:nvPr/>
              </p:nvSpPr>
              <p:spPr>
                <a:xfrm>
                  <a:off x="1683711" y="3595167"/>
                  <a:ext cx="38690" cy="3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1118" extrusionOk="0">
                      <a:moveTo>
                        <a:pt x="733" y="0"/>
                      </a:moveTo>
                      <a:cubicBezTo>
                        <a:pt x="239" y="16"/>
                        <a:pt x="1" y="621"/>
                        <a:pt x="351" y="955"/>
                      </a:cubicBezTo>
                      <a:cubicBezTo>
                        <a:pt x="468" y="1068"/>
                        <a:pt x="608" y="1118"/>
                        <a:pt x="745" y="1118"/>
                      </a:cubicBezTo>
                      <a:cubicBezTo>
                        <a:pt x="1034" y="1118"/>
                        <a:pt x="1306" y="893"/>
                        <a:pt x="1306" y="558"/>
                      </a:cubicBezTo>
                      <a:cubicBezTo>
                        <a:pt x="1290" y="239"/>
                        <a:pt x="1035" y="0"/>
                        <a:pt x="7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18"/>
                <p:cNvSpPr/>
                <p:nvPr/>
              </p:nvSpPr>
              <p:spPr>
                <a:xfrm>
                  <a:off x="2233551" y="3315447"/>
                  <a:ext cx="39490" cy="33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" h="1134" extrusionOk="0">
                      <a:moveTo>
                        <a:pt x="750" y="1"/>
                      </a:moveTo>
                      <a:cubicBezTo>
                        <a:pt x="610" y="1"/>
                        <a:pt x="467" y="51"/>
                        <a:pt x="351" y="163"/>
                      </a:cubicBezTo>
                      <a:cubicBezTo>
                        <a:pt x="0" y="513"/>
                        <a:pt x="239" y="1134"/>
                        <a:pt x="748" y="1134"/>
                      </a:cubicBezTo>
                      <a:cubicBezTo>
                        <a:pt x="1051" y="1134"/>
                        <a:pt x="1306" y="895"/>
                        <a:pt x="1322" y="576"/>
                      </a:cubicBezTo>
                      <a:cubicBezTo>
                        <a:pt x="1332" y="230"/>
                        <a:pt x="104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18"/>
                <p:cNvSpPr/>
                <p:nvPr/>
              </p:nvSpPr>
              <p:spPr>
                <a:xfrm>
                  <a:off x="1780377" y="3300428"/>
                  <a:ext cx="39016" cy="33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115" extrusionOk="0">
                      <a:moveTo>
                        <a:pt x="761" y="0"/>
                      </a:moveTo>
                      <a:cubicBezTo>
                        <a:pt x="752" y="0"/>
                        <a:pt x="742" y="1"/>
                        <a:pt x="733" y="1"/>
                      </a:cubicBezTo>
                      <a:cubicBezTo>
                        <a:pt x="239" y="17"/>
                        <a:pt x="1" y="622"/>
                        <a:pt x="367" y="956"/>
                      </a:cubicBezTo>
                      <a:cubicBezTo>
                        <a:pt x="482" y="1066"/>
                        <a:pt x="618" y="1115"/>
                        <a:pt x="751" y="1115"/>
                      </a:cubicBezTo>
                      <a:cubicBezTo>
                        <a:pt x="1043" y="1115"/>
                        <a:pt x="1317" y="881"/>
                        <a:pt x="1306" y="542"/>
                      </a:cubicBezTo>
                      <a:cubicBezTo>
                        <a:pt x="1306" y="234"/>
                        <a:pt x="1052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18"/>
                <p:cNvSpPr/>
                <p:nvPr/>
              </p:nvSpPr>
              <p:spPr>
                <a:xfrm>
                  <a:off x="1937064" y="3219314"/>
                  <a:ext cx="38572" cy="3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111" extrusionOk="0">
                      <a:moveTo>
                        <a:pt x="725" y="1"/>
                      </a:moveTo>
                      <a:cubicBezTo>
                        <a:pt x="229" y="1"/>
                        <a:pt x="1" y="595"/>
                        <a:pt x="331" y="940"/>
                      </a:cubicBezTo>
                      <a:cubicBezTo>
                        <a:pt x="448" y="1058"/>
                        <a:pt x="594" y="1111"/>
                        <a:pt x="737" y="1111"/>
                      </a:cubicBezTo>
                      <a:cubicBezTo>
                        <a:pt x="1020" y="1111"/>
                        <a:pt x="1291" y="902"/>
                        <a:pt x="1302" y="574"/>
                      </a:cubicBezTo>
                      <a:cubicBezTo>
                        <a:pt x="1302" y="256"/>
                        <a:pt x="1047" y="1"/>
                        <a:pt x="744" y="1"/>
                      </a:cubicBezTo>
                      <a:cubicBezTo>
                        <a:pt x="738" y="1"/>
                        <a:pt x="731" y="1"/>
                        <a:pt x="7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18"/>
                <p:cNvSpPr/>
                <p:nvPr/>
              </p:nvSpPr>
              <p:spPr>
                <a:xfrm>
                  <a:off x="2312768" y="3471630"/>
                  <a:ext cx="3949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" h="1146" extrusionOk="0">
                      <a:moveTo>
                        <a:pt x="749" y="0"/>
                      </a:moveTo>
                      <a:cubicBezTo>
                        <a:pt x="239" y="16"/>
                        <a:pt x="0" y="637"/>
                        <a:pt x="351" y="987"/>
                      </a:cubicBezTo>
                      <a:cubicBezTo>
                        <a:pt x="465" y="1096"/>
                        <a:pt x="604" y="1145"/>
                        <a:pt x="741" y="1145"/>
                      </a:cubicBezTo>
                      <a:cubicBezTo>
                        <a:pt x="1042" y="1145"/>
                        <a:pt x="1333" y="908"/>
                        <a:pt x="1322" y="557"/>
                      </a:cubicBezTo>
                      <a:cubicBezTo>
                        <a:pt x="1306" y="255"/>
                        <a:pt x="1051" y="0"/>
                        <a:pt x="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18"/>
                <p:cNvSpPr/>
                <p:nvPr/>
              </p:nvSpPr>
              <p:spPr>
                <a:xfrm>
                  <a:off x="2060007" y="3848372"/>
                  <a:ext cx="38690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1119" extrusionOk="0">
                      <a:moveTo>
                        <a:pt x="760" y="0"/>
                      </a:moveTo>
                      <a:cubicBezTo>
                        <a:pt x="751" y="0"/>
                        <a:pt x="742" y="1"/>
                        <a:pt x="733" y="1"/>
                      </a:cubicBezTo>
                      <a:cubicBezTo>
                        <a:pt x="239" y="1"/>
                        <a:pt x="1" y="606"/>
                        <a:pt x="351" y="956"/>
                      </a:cubicBezTo>
                      <a:cubicBezTo>
                        <a:pt x="468" y="1068"/>
                        <a:pt x="609" y="1118"/>
                        <a:pt x="745" y="1118"/>
                      </a:cubicBezTo>
                      <a:cubicBezTo>
                        <a:pt x="1034" y="1118"/>
                        <a:pt x="1306" y="893"/>
                        <a:pt x="1306" y="558"/>
                      </a:cubicBezTo>
                      <a:cubicBezTo>
                        <a:pt x="1291" y="249"/>
                        <a:pt x="1050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18"/>
                <p:cNvSpPr/>
                <p:nvPr/>
              </p:nvSpPr>
              <p:spPr>
                <a:xfrm>
                  <a:off x="2333979" y="3413595"/>
                  <a:ext cx="36824" cy="3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054" extrusionOk="0">
                      <a:moveTo>
                        <a:pt x="714" y="0"/>
                      </a:moveTo>
                      <a:cubicBezTo>
                        <a:pt x="704" y="0"/>
                        <a:pt x="695" y="1"/>
                        <a:pt x="685" y="1"/>
                      </a:cubicBezTo>
                      <a:cubicBezTo>
                        <a:pt x="224" y="17"/>
                        <a:pt x="1" y="590"/>
                        <a:pt x="335" y="909"/>
                      </a:cubicBezTo>
                      <a:cubicBezTo>
                        <a:pt x="445" y="1008"/>
                        <a:pt x="575" y="1053"/>
                        <a:pt x="702" y="1053"/>
                      </a:cubicBezTo>
                      <a:cubicBezTo>
                        <a:pt x="980" y="1053"/>
                        <a:pt x="1242" y="838"/>
                        <a:pt x="1242" y="511"/>
                      </a:cubicBezTo>
                      <a:cubicBezTo>
                        <a:pt x="1242" y="233"/>
                        <a:pt x="1004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18"/>
                <p:cNvSpPr/>
                <p:nvPr/>
              </p:nvSpPr>
              <p:spPr>
                <a:xfrm>
                  <a:off x="2195364" y="3237267"/>
                  <a:ext cx="36794" cy="3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064" extrusionOk="0">
                      <a:moveTo>
                        <a:pt x="700" y="0"/>
                      </a:moveTo>
                      <a:cubicBezTo>
                        <a:pt x="239" y="0"/>
                        <a:pt x="0" y="573"/>
                        <a:pt x="334" y="907"/>
                      </a:cubicBezTo>
                      <a:cubicBezTo>
                        <a:pt x="437" y="1016"/>
                        <a:pt x="567" y="1064"/>
                        <a:pt x="696" y="1064"/>
                      </a:cubicBezTo>
                      <a:cubicBezTo>
                        <a:pt x="965" y="1064"/>
                        <a:pt x="1231" y="853"/>
                        <a:pt x="1242" y="541"/>
                      </a:cubicBezTo>
                      <a:cubicBezTo>
                        <a:pt x="1242" y="239"/>
                        <a:pt x="1003" y="0"/>
                        <a:pt x="7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18"/>
                <p:cNvSpPr/>
                <p:nvPr/>
              </p:nvSpPr>
              <p:spPr>
                <a:xfrm>
                  <a:off x="1878465" y="3202339"/>
                  <a:ext cx="36824" cy="3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053" extrusionOk="0">
                      <a:moveTo>
                        <a:pt x="729" y="0"/>
                      </a:moveTo>
                      <a:cubicBezTo>
                        <a:pt x="720" y="0"/>
                        <a:pt x="710" y="1"/>
                        <a:pt x="701" y="1"/>
                      </a:cubicBezTo>
                      <a:cubicBezTo>
                        <a:pt x="223" y="1"/>
                        <a:pt x="1" y="574"/>
                        <a:pt x="335" y="893"/>
                      </a:cubicBezTo>
                      <a:cubicBezTo>
                        <a:pt x="445" y="1003"/>
                        <a:pt x="579" y="1052"/>
                        <a:pt x="710" y="1052"/>
                      </a:cubicBezTo>
                      <a:cubicBezTo>
                        <a:pt x="977" y="1052"/>
                        <a:pt x="1231" y="847"/>
                        <a:pt x="1242" y="526"/>
                      </a:cubicBezTo>
                      <a:cubicBezTo>
                        <a:pt x="1242" y="234"/>
                        <a:pt x="1018" y="0"/>
                        <a:pt x="7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18"/>
                <p:cNvSpPr/>
                <p:nvPr/>
              </p:nvSpPr>
              <p:spPr>
                <a:xfrm>
                  <a:off x="2353799" y="3551885"/>
                  <a:ext cx="36794" cy="3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065" extrusionOk="0">
                      <a:moveTo>
                        <a:pt x="705" y="0"/>
                      </a:moveTo>
                      <a:cubicBezTo>
                        <a:pt x="575" y="0"/>
                        <a:pt x="442" y="49"/>
                        <a:pt x="335" y="156"/>
                      </a:cubicBezTo>
                      <a:cubicBezTo>
                        <a:pt x="0" y="490"/>
                        <a:pt x="223" y="1048"/>
                        <a:pt x="701" y="1063"/>
                      </a:cubicBezTo>
                      <a:cubicBezTo>
                        <a:pt x="710" y="1064"/>
                        <a:pt x="719" y="1064"/>
                        <a:pt x="728" y="1064"/>
                      </a:cubicBezTo>
                      <a:cubicBezTo>
                        <a:pt x="1003" y="1064"/>
                        <a:pt x="1242" y="831"/>
                        <a:pt x="1242" y="538"/>
                      </a:cubicBezTo>
                      <a:cubicBezTo>
                        <a:pt x="1242" y="214"/>
                        <a:pt x="978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18"/>
                <p:cNvSpPr/>
                <p:nvPr/>
              </p:nvSpPr>
              <p:spPr>
                <a:xfrm>
                  <a:off x="2197704" y="3829441"/>
                  <a:ext cx="36676" cy="31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056" extrusionOk="0">
                      <a:moveTo>
                        <a:pt x="739" y="1"/>
                      </a:moveTo>
                      <a:cubicBezTo>
                        <a:pt x="721" y="1"/>
                        <a:pt x="703" y="1"/>
                        <a:pt x="685" y="3"/>
                      </a:cubicBezTo>
                      <a:cubicBezTo>
                        <a:pt x="208" y="3"/>
                        <a:pt x="1" y="576"/>
                        <a:pt x="335" y="911"/>
                      </a:cubicBezTo>
                      <a:cubicBezTo>
                        <a:pt x="440" y="1011"/>
                        <a:pt x="568" y="1056"/>
                        <a:pt x="695" y="1056"/>
                      </a:cubicBezTo>
                      <a:cubicBezTo>
                        <a:pt x="971" y="1056"/>
                        <a:pt x="1237" y="840"/>
                        <a:pt x="1226" y="513"/>
                      </a:cubicBezTo>
                      <a:cubicBezTo>
                        <a:pt x="1226" y="229"/>
                        <a:pt x="1015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18"/>
                <p:cNvSpPr/>
                <p:nvPr/>
              </p:nvSpPr>
              <p:spPr>
                <a:xfrm>
                  <a:off x="1922310" y="3871035"/>
                  <a:ext cx="37298" cy="3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8" extrusionOk="0">
                      <a:moveTo>
                        <a:pt x="717" y="0"/>
                      </a:moveTo>
                      <a:cubicBezTo>
                        <a:pt x="240" y="0"/>
                        <a:pt x="1" y="557"/>
                        <a:pt x="335" y="907"/>
                      </a:cubicBezTo>
                      <a:cubicBezTo>
                        <a:pt x="440" y="1018"/>
                        <a:pt x="574" y="1067"/>
                        <a:pt x="707" y="1067"/>
                      </a:cubicBezTo>
                      <a:cubicBezTo>
                        <a:pt x="978" y="1067"/>
                        <a:pt x="1242" y="862"/>
                        <a:pt x="1242" y="541"/>
                      </a:cubicBezTo>
                      <a:cubicBezTo>
                        <a:pt x="1258" y="239"/>
                        <a:pt x="1020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18"/>
                <p:cNvSpPr/>
                <p:nvPr/>
              </p:nvSpPr>
              <p:spPr>
                <a:xfrm>
                  <a:off x="2294371" y="3336274"/>
                  <a:ext cx="36824" cy="3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068" extrusionOk="0">
                      <a:moveTo>
                        <a:pt x="701" y="1"/>
                      </a:moveTo>
                      <a:cubicBezTo>
                        <a:pt x="239" y="1"/>
                        <a:pt x="1" y="574"/>
                        <a:pt x="319" y="908"/>
                      </a:cubicBezTo>
                      <a:cubicBezTo>
                        <a:pt x="429" y="1018"/>
                        <a:pt x="565" y="1068"/>
                        <a:pt x="699" y="1068"/>
                      </a:cubicBezTo>
                      <a:cubicBezTo>
                        <a:pt x="970" y="1068"/>
                        <a:pt x="1232" y="862"/>
                        <a:pt x="1242" y="542"/>
                      </a:cubicBezTo>
                      <a:cubicBezTo>
                        <a:pt x="1242" y="240"/>
                        <a:pt x="1004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18"/>
                <p:cNvSpPr/>
                <p:nvPr/>
              </p:nvSpPr>
              <p:spPr>
                <a:xfrm>
                  <a:off x="1645168" y="3516868"/>
                  <a:ext cx="37150" cy="31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57" extrusionOk="0">
                      <a:moveTo>
                        <a:pt x="694" y="1"/>
                      </a:moveTo>
                      <a:cubicBezTo>
                        <a:pt x="244" y="1"/>
                        <a:pt x="1" y="563"/>
                        <a:pt x="331" y="893"/>
                      </a:cubicBezTo>
                      <a:cubicBezTo>
                        <a:pt x="438" y="1005"/>
                        <a:pt x="574" y="1056"/>
                        <a:pt x="709" y="1056"/>
                      </a:cubicBezTo>
                      <a:cubicBezTo>
                        <a:pt x="972" y="1056"/>
                        <a:pt x="1227" y="859"/>
                        <a:pt x="1238" y="542"/>
                      </a:cubicBezTo>
                      <a:cubicBezTo>
                        <a:pt x="1254" y="240"/>
                        <a:pt x="1015" y="1"/>
                        <a:pt x="713" y="1"/>
                      </a:cubicBezTo>
                      <a:cubicBezTo>
                        <a:pt x="706" y="1"/>
                        <a:pt x="700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18"/>
                <p:cNvSpPr/>
                <p:nvPr/>
              </p:nvSpPr>
              <p:spPr>
                <a:xfrm>
                  <a:off x="1805854" y="3831426"/>
                  <a:ext cx="37268" cy="31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1056" extrusionOk="0">
                      <a:moveTo>
                        <a:pt x="717" y="0"/>
                      </a:moveTo>
                      <a:cubicBezTo>
                        <a:pt x="239" y="0"/>
                        <a:pt x="0" y="557"/>
                        <a:pt x="319" y="891"/>
                      </a:cubicBezTo>
                      <a:cubicBezTo>
                        <a:pt x="427" y="1005"/>
                        <a:pt x="564" y="1056"/>
                        <a:pt x="699" y="1056"/>
                      </a:cubicBezTo>
                      <a:cubicBezTo>
                        <a:pt x="963" y="1056"/>
                        <a:pt x="1221" y="862"/>
                        <a:pt x="1242" y="557"/>
                      </a:cubicBezTo>
                      <a:cubicBezTo>
                        <a:pt x="1258" y="255"/>
                        <a:pt x="101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18"/>
                <p:cNvSpPr/>
                <p:nvPr/>
              </p:nvSpPr>
              <p:spPr>
                <a:xfrm>
                  <a:off x="2338364" y="3611105"/>
                  <a:ext cx="37624" cy="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081" extrusionOk="0">
                      <a:moveTo>
                        <a:pt x="531" y="1"/>
                      </a:moveTo>
                      <a:cubicBezTo>
                        <a:pt x="253" y="1"/>
                        <a:pt x="27" y="229"/>
                        <a:pt x="12" y="513"/>
                      </a:cubicBezTo>
                      <a:cubicBezTo>
                        <a:pt x="1" y="848"/>
                        <a:pt x="271" y="1081"/>
                        <a:pt x="560" y="1081"/>
                      </a:cubicBezTo>
                      <a:cubicBezTo>
                        <a:pt x="683" y="1081"/>
                        <a:pt x="810" y="1038"/>
                        <a:pt x="919" y="943"/>
                      </a:cubicBezTo>
                      <a:cubicBezTo>
                        <a:pt x="1269" y="624"/>
                        <a:pt x="1063" y="35"/>
                        <a:pt x="585" y="4"/>
                      </a:cubicBezTo>
                      <a:cubicBezTo>
                        <a:pt x="567" y="2"/>
                        <a:pt x="549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18"/>
                <p:cNvSpPr/>
                <p:nvPr/>
              </p:nvSpPr>
              <p:spPr>
                <a:xfrm>
                  <a:off x="2296741" y="3730434"/>
                  <a:ext cx="36320" cy="3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055" extrusionOk="0">
                      <a:moveTo>
                        <a:pt x="736" y="0"/>
                      </a:moveTo>
                      <a:cubicBezTo>
                        <a:pt x="719" y="0"/>
                        <a:pt x="702" y="1"/>
                        <a:pt x="685" y="3"/>
                      </a:cubicBezTo>
                      <a:cubicBezTo>
                        <a:pt x="207" y="3"/>
                        <a:pt x="0" y="576"/>
                        <a:pt x="335" y="910"/>
                      </a:cubicBezTo>
                      <a:cubicBezTo>
                        <a:pt x="439" y="1010"/>
                        <a:pt x="566" y="1055"/>
                        <a:pt x="691" y="1055"/>
                      </a:cubicBezTo>
                      <a:cubicBezTo>
                        <a:pt x="964" y="1055"/>
                        <a:pt x="1226" y="840"/>
                        <a:pt x="1226" y="512"/>
                      </a:cubicBezTo>
                      <a:cubicBezTo>
                        <a:pt x="1226" y="242"/>
                        <a:pt x="1014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18"/>
                <p:cNvSpPr/>
                <p:nvPr/>
              </p:nvSpPr>
              <p:spPr>
                <a:xfrm>
                  <a:off x="1682437" y="3399938"/>
                  <a:ext cx="37624" cy="31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079" extrusionOk="0">
                      <a:moveTo>
                        <a:pt x="709" y="0"/>
                      </a:moveTo>
                      <a:cubicBezTo>
                        <a:pt x="244" y="0"/>
                        <a:pt x="0" y="563"/>
                        <a:pt x="314" y="908"/>
                      </a:cubicBezTo>
                      <a:cubicBezTo>
                        <a:pt x="427" y="1026"/>
                        <a:pt x="567" y="1079"/>
                        <a:pt x="703" y="1079"/>
                      </a:cubicBezTo>
                      <a:cubicBezTo>
                        <a:pt x="972" y="1079"/>
                        <a:pt x="1227" y="874"/>
                        <a:pt x="1237" y="558"/>
                      </a:cubicBezTo>
                      <a:cubicBezTo>
                        <a:pt x="1269" y="255"/>
                        <a:pt x="1030" y="1"/>
                        <a:pt x="728" y="1"/>
                      </a:cubicBezTo>
                      <a:cubicBezTo>
                        <a:pt x="722" y="0"/>
                        <a:pt x="715" y="0"/>
                        <a:pt x="7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18"/>
                <p:cNvSpPr/>
                <p:nvPr/>
              </p:nvSpPr>
              <p:spPr>
                <a:xfrm>
                  <a:off x="1664839" y="3655513"/>
                  <a:ext cx="36824" cy="3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064" extrusionOk="0">
                      <a:moveTo>
                        <a:pt x="730" y="0"/>
                      </a:moveTo>
                      <a:cubicBezTo>
                        <a:pt x="720" y="0"/>
                        <a:pt x="711" y="0"/>
                        <a:pt x="701" y="1"/>
                      </a:cubicBezTo>
                      <a:cubicBezTo>
                        <a:pt x="240" y="1"/>
                        <a:pt x="1" y="574"/>
                        <a:pt x="335" y="908"/>
                      </a:cubicBezTo>
                      <a:cubicBezTo>
                        <a:pt x="443" y="1016"/>
                        <a:pt x="575" y="1064"/>
                        <a:pt x="705" y="1064"/>
                      </a:cubicBezTo>
                      <a:cubicBezTo>
                        <a:pt x="979" y="1064"/>
                        <a:pt x="1242" y="850"/>
                        <a:pt x="1242" y="526"/>
                      </a:cubicBezTo>
                      <a:cubicBezTo>
                        <a:pt x="1242" y="233"/>
                        <a:pt x="1019" y="0"/>
                        <a:pt x="7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18"/>
                <p:cNvSpPr/>
                <p:nvPr/>
              </p:nvSpPr>
              <p:spPr>
                <a:xfrm>
                  <a:off x="2076035" y="3199495"/>
                  <a:ext cx="37624" cy="32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083" extrusionOk="0">
                      <a:moveTo>
                        <a:pt x="730" y="1"/>
                      </a:moveTo>
                      <a:cubicBezTo>
                        <a:pt x="720" y="1"/>
                        <a:pt x="711" y="1"/>
                        <a:pt x="701" y="2"/>
                      </a:cubicBezTo>
                      <a:cubicBezTo>
                        <a:pt x="224" y="18"/>
                        <a:pt x="1" y="607"/>
                        <a:pt x="351" y="941"/>
                      </a:cubicBezTo>
                      <a:cubicBezTo>
                        <a:pt x="458" y="1038"/>
                        <a:pt x="587" y="1082"/>
                        <a:pt x="713" y="1082"/>
                      </a:cubicBezTo>
                      <a:cubicBezTo>
                        <a:pt x="997" y="1082"/>
                        <a:pt x="1269" y="858"/>
                        <a:pt x="1258" y="527"/>
                      </a:cubicBezTo>
                      <a:cubicBezTo>
                        <a:pt x="1258" y="234"/>
                        <a:pt x="1020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18"/>
                <p:cNvSpPr/>
                <p:nvPr/>
              </p:nvSpPr>
              <p:spPr>
                <a:xfrm>
                  <a:off x="2320796" y="3670592"/>
                  <a:ext cx="37624" cy="31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080" extrusionOk="0">
                      <a:moveTo>
                        <a:pt x="561" y="1"/>
                      </a:moveTo>
                      <a:cubicBezTo>
                        <a:pt x="554" y="1"/>
                        <a:pt x="548" y="1"/>
                        <a:pt x="541" y="1"/>
                      </a:cubicBezTo>
                      <a:cubicBezTo>
                        <a:pt x="239" y="1"/>
                        <a:pt x="0" y="256"/>
                        <a:pt x="16" y="558"/>
                      </a:cubicBezTo>
                      <a:cubicBezTo>
                        <a:pt x="27" y="875"/>
                        <a:pt x="289" y="1079"/>
                        <a:pt x="562" y="1079"/>
                      </a:cubicBezTo>
                      <a:cubicBezTo>
                        <a:pt x="701" y="1079"/>
                        <a:pt x="842" y="1027"/>
                        <a:pt x="955" y="909"/>
                      </a:cubicBezTo>
                      <a:cubicBezTo>
                        <a:pt x="1269" y="563"/>
                        <a:pt x="1026" y="1"/>
                        <a:pt x="5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18"/>
                <p:cNvSpPr/>
                <p:nvPr/>
              </p:nvSpPr>
              <p:spPr>
                <a:xfrm>
                  <a:off x="1862912" y="3851156"/>
                  <a:ext cx="37120" cy="3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1070" extrusionOk="0">
                      <a:moveTo>
                        <a:pt x="705" y="1"/>
                      </a:moveTo>
                      <a:cubicBezTo>
                        <a:pt x="576" y="1"/>
                        <a:pt x="444" y="46"/>
                        <a:pt x="335" y="146"/>
                      </a:cubicBezTo>
                      <a:cubicBezTo>
                        <a:pt x="0" y="480"/>
                        <a:pt x="223" y="1053"/>
                        <a:pt x="701" y="1069"/>
                      </a:cubicBezTo>
                      <a:cubicBezTo>
                        <a:pt x="710" y="1070"/>
                        <a:pt x="720" y="1070"/>
                        <a:pt x="729" y="1070"/>
                      </a:cubicBezTo>
                      <a:cubicBezTo>
                        <a:pt x="1018" y="1070"/>
                        <a:pt x="1242" y="837"/>
                        <a:pt x="1242" y="544"/>
                      </a:cubicBezTo>
                      <a:cubicBezTo>
                        <a:pt x="1253" y="216"/>
                        <a:pt x="986" y="1"/>
                        <a:pt x="7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18"/>
                <p:cNvSpPr/>
                <p:nvPr/>
              </p:nvSpPr>
              <p:spPr>
                <a:xfrm>
                  <a:off x="2120383" y="3868665"/>
                  <a:ext cx="37268" cy="3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1068" extrusionOk="0">
                      <a:moveTo>
                        <a:pt x="701" y="1"/>
                      </a:moveTo>
                      <a:cubicBezTo>
                        <a:pt x="239" y="16"/>
                        <a:pt x="0" y="574"/>
                        <a:pt x="334" y="908"/>
                      </a:cubicBezTo>
                      <a:cubicBezTo>
                        <a:pt x="445" y="1018"/>
                        <a:pt x="579" y="1068"/>
                        <a:pt x="710" y="1068"/>
                      </a:cubicBezTo>
                      <a:cubicBezTo>
                        <a:pt x="977" y="1068"/>
                        <a:pt x="1231" y="862"/>
                        <a:pt x="1242" y="542"/>
                      </a:cubicBezTo>
                      <a:cubicBezTo>
                        <a:pt x="1258" y="239"/>
                        <a:pt x="1003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18"/>
                <p:cNvSpPr/>
                <p:nvPr/>
              </p:nvSpPr>
              <p:spPr>
                <a:xfrm>
                  <a:off x="1664365" y="3459336"/>
                  <a:ext cx="37742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1076" extrusionOk="0">
                      <a:moveTo>
                        <a:pt x="760" y="1"/>
                      </a:moveTo>
                      <a:cubicBezTo>
                        <a:pt x="751" y="1"/>
                        <a:pt x="742" y="1"/>
                        <a:pt x="733" y="1"/>
                      </a:cubicBezTo>
                      <a:cubicBezTo>
                        <a:pt x="256" y="1"/>
                        <a:pt x="1" y="574"/>
                        <a:pt x="351" y="909"/>
                      </a:cubicBezTo>
                      <a:cubicBezTo>
                        <a:pt x="461" y="1024"/>
                        <a:pt x="597" y="1075"/>
                        <a:pt x="730" y="1075"/>
                      </a:cubicBezTo>
                      <a:cubicBezTo>
                        <a:pt x="1001" y="1075"/>
                        <a:pt x="1258" y="863"/>
                        <a:pt x="1258" y="542"/>
                      </a:cubicBezTo>
                      <a:cubicBezTo>
                        <a:pt x="1274" y="249"/>
                        <a:pt x="1050" y="1"/>
                        <a:pt x="7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18"/>
                <p:cNvSpPr/>
                <p:nvPr/>
              </p:nvSpPr>
              <p:spPr>
                <a:xfrm>
                  <a:off x="2017110" y="3180180"/>
                  <a:ext cx="36794" cy="3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061" extrusionOk="0">
                      <a:moveTo>
                        <a:pt x="728" y="0"/>
                      </a:moveTo>
                      <a:cubicBezTo>
                        <a:pt x="719" y="0"/>
                        <a:pt x="710" y="1"/>
                        <a:pt x="701" y="1"/>
                      </a:cubicBezTo>
                      <a:cubicBezTo>
                        <a:pt x="223" y="17"/>
                        <a:pt x="0" y="590"/>
                        <a:pt x="350" y="908"/>
                      </a:cubicBezTo>
                      <a:cubicBezTo>
                        <a:pt x="456" y="1014"/>
                        <a:pt x="584" y="1061"/>
                        <a:pt x="710" y="1061"/>
                      </a:cubicBezTo>
                      <a:cubicBezTo>
                        <a:pt x="981" y="1061"/>
                        <a:pt x="1242" y="842"/>
                        <a:pt x="1242" y="526"/>
                      </a:cubicBezTo>
                      <a:cubicBezTo>
                        <a:pt x="1242" y="234"/>
                        <a:pt x="1003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18"/>
                <p:cNvSpPr/>
                <p:nvPr/>
              </p:nvSpPr>
              <p:spPr>
                <a:xfrm>
                  <a:off x="1981738" y="3888454"/>
                  <a:ext cx="37268" cy="3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1068" extrusionOk="0">
                      <a:moveTo>
                        <a:pt x="703" y="0"/>
                      </a:moveTo>
                      <a:cubicBezTo>
                        <a:pt x="572" y="0"/>
                        <a:pt x="440" y="50"/>
                        <a:pt x="335" y="160"/>
                      </a:cubicBezTo>
                      <a:cubicBezTo>
                        <a:pt x="0" y="495"/>
                        <a:pt x="239" y="1068"/>
                        <a:pt x="717" y="1068"/>
                      </a:cubicBezTo>
                      <a:cubicBezTo>
                        <a:pt x="1019" y="1068"/>
                        <a:pt x="1258" y="813"/>
                        <a:pt x="1242" y="526"/>
                      </a:cubicBezTo>
                      <a:cubicBezTo>
                        <a:pt x="1231" y="206"/>
                        <a:pt x="97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18"/>
                <p:cNvSpPr/>
                <p:nvPr/>
              </p:nvSpPr>
              <p:spPr>
                <a:xfrm>
                  <a:off x="1712003" y="3734730"/>
                  <a:ext cx="36824" cy="3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065" extrusionOk="0">
                      <a:moveTo>
                        <a:pt x="513" y="0"/>
                      </a:moveTo>
                      <a:cubicBezTo>
                        <a:pt x="225" y="0"/>
                        <a:pt x="1" y="233"/>
                        <a:pt x="1" y="526"/>
                      </a:cubicBezTo>
                      <a:cubicBezTo>
                        <a:pt x="1" y="850"/>
                        <a:pt x="264" y="1064"/>
                        <a:pt x="538" y="1064"/>
                      </a:cubicBezTo>
                      <a:cubicBezTo>
                        <a:pt x="668" y="1064"/>
                        <a:pt x="800" y="1016"/>
                        <a:pt x="908" y="908"/>
                      </a:cubicBezTo>
                      <a:cubicBezTo>
                        <a:pt x="1242" y="574"/>
                        <a:pt x="1003" y="1"/>
                        <a:pt x="542" y="1"/>
                      </a:cubicBezTo>
                      <a:cubicBezTo>
                        <a:pt x="532" y="0"/>
                        <a:pt x="523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18"/>
                <p:cNvSpPr/>
                <p:nvPr/>
              </p:nvSpPr>
              <p:spPr>
                <a:xfrm>
                  <a:off x="1801588" y="3241948"/>
                  <a:ext cx="36676" cy="3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054" extrusionOk="0">
                      <a:moveTo>
                        <a:pt x="714" y="1"/>
                      </a:moveTo>
                      <a:cubicBezTo>
                        <a:pt x="705" y="1"/>
                        <a:pt x="695" y="1"/>
                        <a:pt x="685" y="1"/>
                      </a:cubicBezTo>
                      <a:cubicBezTo>
                        <a:pt x="208" y="1"/>
                        <a:pt x="1" y="574"/>
                        <a:pt x="335" y="909"/>
                      </a:cubicBezTo>
                      <a:cubicBezTo>
                        <a:pt x="440" y="1008"/>
                        <a:pt x="569" y="1054"/>
                        <a:pt x="695" y="1054"/>
                      </a:cubicBezTo>
                      <a:cubicBezTo>
                        <a:pt x="971" y="1054"/>
                        <a:pt x="1238" y="838"/>
                        <a:pt x="1227" y="511"/>
                      </a:cubicBezTo>
                      <a:cubicBezTo>
                        <a:pt x="1227" y="233"/>
                        <a:pt x="100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18"/>
                <p:cNvSpPr/>
                <p:nvPr/>
              </p:nvSpPr>
              <p:spPr>
                <a:xfrm>
                  <a:off x="1702700" y="3340658"/>
                  <a:ext cx="37150" cy="31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63" extrusionOk="0">
                      <a:moveTo>
                        <a:pt x="693" y="0"/>
                      </a:moveTo>
                      <a:cubicBezTo>
                        <a:pt x="558" y="0"/>
                        <a:pt x="422" y="53"/>
                        <a:pt x="315" y="171"/>
                      </a:cubicBezTo>
                      <a:cubicBezTo>
                        <a:pt x="1" y="501"/>
                        <a:pt x="244" y="1063"/>
                        <a:pt x="694" y="1063"/>
                      </a:cubicBezTo>
                      <a:cubicBezTo>
                        <a:pt x="700" y="1063"/>
                        <a:pt x="706" y="1063"/>
                        <a:pt x="713" y="1062"/>
                      </a:cubicBezTo>
                      <a:cubicBezTo>
                        <a:pt x="1015" y="1062"/>
                        <a:pt x="1254" y="808"/>
                        <a:pt x="1238" y="521"/>
                      </a:cubicBezTo>
                      <a:cubicBezTo>
                        <a:pt x="1217" y="205"/>
                        <a:pt x="958" y="0"/>
                        <a:pt x="6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18"/>
                <p:cNvSpPr/>
                <p:nvPr/>
              </p:nvSpPr>
              <p:spPr>
                <a:xfrm>
                  <a:off x="2135462" y="3219433"/>
                  <a:ext cx="37298" cy="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81" extrusionOk="0">
                      <a:moveTo>
                        <a:pt x="721" y="1"/>
                      </a:moveTo>
                      <a:cubicBezTo>
                        <a:pt x="591" y="1"/>
                        <a:pt x="458" y="49"/>
                        <a:pt x="351" y="156"/>
                      </a:cubicBezTo>
                      <a:cubicBezTo>
                        <a:pt x="1" y="491"/>
                        <a:pt x="239" y="1080"/>
                        <a:pt x="717" y="1080"/>
                      </a:cubicBezTo>
                      <a:cubicBezTo>
                        <a:pt x="726" y="1080"/>
                        <a:pt x="735" y="1080"/>
                        <a:pt x="744" y="1080"/>
                      </a:cubicBezTo>
                      <a:cubicBezTo>
                        <a:pt x="1033" y="1080"/>
                        <a:pt x="1258" y="832"/>
                        <a:pt x="1258" y="538"/>
                      </a:cubicBezTo>
                      <a:cubicBezTo>
                        <a:pt x="1258" y="215"/>
                        <a:pt x="995" y="1"/>
                        <a:pt x="7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2" name="Google Shape;4712;p18"/>
                <p:cNvSpPr/>
                <p:nvPr/>
              </p:nvSpPr>
              <p:spPr>
                <a:xfrm>
                  <a:off x="2277396" y="3789862"/>
                  <a:ext cx="35876" cy="3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38" extrusionOk="0">
                      <a:moveTo>
                        <a:pt x="683" y="0"/>
                      </a:moveTo>
                      <a:cubicBezTo>
                        <a:pt x="560" y="0"/>
                        <a:pt x="435" y="45"/>
                        <a:pt x="335" y="146"/>
                      </a:cubicBezTo>
                      <a:cubicBezTo>
                        <a:pt x="1" y="480"/>
                        <a:pt x="224" y="1037"/>
                        <a:pt x="685" y="1037"/>
                      </a:cubicBezTo>
                      <a:cubicBezTo>
                        <a:pt x="694" y="1037"/>
                        <a:pt x="703" y="1038"/>
                        <a:pt x="712" y="1038"/>
                      </a:cubicBezTo>
                      <a:cubicBezTo>
                        <a:pt x="987" y="1038"/>
                        <a:pt x="1210" y="805"/>
                        <a:pt x="1210" y="528"/>
                      </a:cubicBezTo>
                      <a:cubicBezTo>
                        <a:pt x="1210" y="212"/>
                        <a:pt x="949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3" name="Google Shape;4713;p18"/>
                <p:cNvSpPr/>
                <p:nvPr/>
              </p:nvSpPr>
              <p:spPr>
                <a:xfrm>
                  <a:off x="1722371" y="3281586"/>
                  <a:ext cx="36350" cy="3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1045" extrusionOk="0">
                      <a:moveTo>
                        <a:pt x="685" y="0"/>
                      </a:moveTo>
                      <a:cubicBezTo>
                        <a:pt x="224" y="16"/>
                        <a:pt x="1" y="573"/>
                        <a:pt x="335" y="892"/>
                      </a:cubicBezTo>
                      <a:cubicBezTo>
                        <a:pt x="441" y="997"/>
                        <a:pt x="569" y="1044"/>
                        <a:pt x="694" y="1044"/>
                      </a:cubicBezTo>
                      <a:cubicBezTo>
                        <a:pt x="966" y="1044"/>
                        <a:pt x="1226" y="825"/>
                        <a:pt x="1226" y="510"/>
                      </a:cubicBezTo>
                      <a:cubicBezTo>
                        <a:pt x="1211" y="223"/>
                        <a:pt x="972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4" name="Google Shape;4714;p18"/>
                <p:cNvSpPr/>
                <p:nvPr/>
              </p:nvSpPr>
              <p:spPr>
                <a:xfrm>
                  <a:off x="2374062" y="3492842"/>
                  <a:ext cx="35876" cy="3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38" extrusionOk="0">
                      <a:moveTo>
                        <a:pt x="685" y="0"/>
                      </a:moveTo>
                      <a:cubicBezTo>
                        <a:pt x="224" y="16"/>
                        <a:pt x="1" y="573"/>
                        <a:pt x="335" y="892"/>
                      </a:cubicBezTo>
                      <a:cubicBezTo>
                        <a:pt x="435" y="992"/>
                        <a:pt x="560" y="1037"/>
                        <a:pt x="683" y="1037"/>
                      </a:cubicBezTo>
                      <a:cubicBezTo>
                        <a:pt x="950" y="1037"/>
                        <a:pt x="1210" y="826"/>
                        <a:pt x="1210" y="510"/>
                      </a:cubicBezTo>
                      <a:cubicBezTo>
                        <a:pt x="1195" y="223"/>
                        <a:pt x="972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5" name="Google Shape;4715;p18"/>
                <p:cNvSpPr/>
                <p:nvPr/>
              </p:nvSpPr>
              <p:spPr>
                <a:xfrm>
                  <a:off x="2041610" y="3908747"/>
                  <a:ext cx="36202" cy="3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038" extrusionOk="0">
                      <a:moveTo>
                        <a:pt x="685" y="1"/>
                      </a:moveTo>
                      <a:cubicBezTo>
                        <a:pt x="208" y="16"/>
                        <a:pt x="1" y="574"/>
                        <a:pt x="335" y="892"/>
                      </a:cubicBezTo>
                      <a:cubicBezTo>
                        <a:pt x="441" y="992"/>
                        <a:pt x="568" y="1037"/>
                        <a:pt x="693" y="1037"/>
                      </a:cubicBezTo>
                      <a:cubicBezTo>
                        <a:pt x="964" y="1037"/>
                        <a:pt x="1222" y="826"/>
                        <a:pt x="1211" y="510"/>
                      </a:cubicBezTo>
                      <a:cubicBezTo>
                        <a:pt x="1195" y="223"/>
                        <a:pt x="95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6" name="Google Shape;4716;p18"/>
                <p:cNvSpPr/>
                <p:nvPr/>
              </p:nvSpPr>
              <p:spPr>
                <a:xfrm>
                  <a:off x="1958157" y="3160835"/>
                  <a:ext cx="36202" cy="3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035" extrusionOk="0">
                      <a:moveTo>
                        <a:pt x="698" y="1"/>
                      </a:moveTo>
                      <a:cubicBezTo>
                        <a:pt x="688" y="1"/>
                        <a:pt x="679" y="1"/>
                        <a:pt x="669" y="1"/>
                      </a:cubicBezTo>
                      <a:cubicBezTo>
                        <a:pt x="207" y="1"/>
                        <a:pt x="1" y="575"/>
                        <a:pt x="335" y="893"/>
                      </a:cubicBezTo>
                      <a:cubicBezTo>
                        <a:pt x="438" y="991"/>
                        <a:pt x="562" y="1035"/>
                        <a:pt x="684" y="1035"/>
                      </a:cubicBezTo>
                      <a:cubicBezTo>
                        <a:pt x="958" y="1035"/>
                        <a:pt x="1221" y="814"/>
                        <a:pt x="1210" y="495"/>
                      </a:cubicBezTo>
                      <a:cubicBezTo>
                        <a:pt x="1195" y="218"/>
                        <a:pt x="971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7" name="Google Shape;4717;p18"/>
                <p:cNvSpPr/>
                <p:nvPr/>
              </p:nvSpPr>
              <p:spPr>
                <a:xfrm>
                  <a:off x="1747049" y="3812081"/>
                  <a:ext cx="35728" cy="30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037" extrusionOk="0">
                      <a:moveTo>
                        <a:pt x="677" y="0"/>
                      </a:moveTo>
                      <a:cubicBezTo>
                        <a:pt x="228" y="0"/>
                        <a:pt x="0" y="546"/>
                        <a:pt x="314" y="876"/>
                      </a:cubicBezTo>
                      <a:cubicBezTo>
                        <a:pt x="419" y="987"/>
                        <a:pt x="553" y="1036"/>
                        <a:pt x="684" y="1036"/>
                      </a:cubicBezTo>
                      <a:cubicBezTo>
                        <a:pt x="949" y="1036"/>
                        <a:pt x="1205" y="834"/>
                        <a:pt x="1205" y="526"/>
                      </a:cubicBezTo>
                      <a:cubicBezTo>
                        <a:pt x="1205" y="239"/>
                        <a:pt x="982" y="0"/>
                        <a:pt x="696" y="0"/>
                      </a:cubicBezTo>
                      <a:cubicBezTo>
                        <a:pt x="689" y="0"/>
                        <a:pt x="683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8" name="Google Shape;4718;p18"/>
                <p:cNvSpPr/>
                <p:nvPr/>
              </p:nvSpPr>
              <p:spPr>
                <a:xfrm>
                  <a:off x="2253014" y="3257531"/>
                  <a:ext cx="35728" cy="30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037" extrusionOk="0">
                      <a:moveTo>
                        <a:pt x="677" y="0"/>
                      </a:moveTo>
                      <a:cubicBezTo>
                        <a:pt x="228" y="0"/>
                        <a:pt x="0" y="546"/>
                        <a:pt x="314" y="876"/>
                      </a:cubicBezTo>
                      <a:cubicBezTo>
                        <a:pt x="420" y="987"/>
                        <a:pt x="553" y="1036"/>
                        <a:pt x="685" y="1036"/>
                      </a:cubicBezTo>
                      <a:cubicBezTo>
                        <a:pt x="950" y="1036"/>
                        <a:pt x="1206" y="834"/>
                        <a:pt x="1206" y="526"/>
                      </a:cubicBezTo>
                      <a:cubicBezTo>
                        <a:pt x="1206" y="239"/>
                        <a:pt x="983" y="1"/>
                        <a:pt x="696" y="1"/>
                      </a:cubicBezTo>
                      <a:cubicBezTo>
                        <a:pt x="690" y="0"/>
                        <a:pt x="683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9" name="Google Shape;4719;p18"/>
                <p:cNvSpPr/>
                <p:nvPr/>
              </p:nvSpPr>
              <p:spPr>
                <a:xfrm>
                  <a:off x="1820134" y="3183024"/>
                  <a:ext cx="34780" cy="2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010" extrusionOk="0">
                      <a:moveTo>
                        <a:pt x="661" y="0"/>
                      </a:moveTo>
                      <a:cubicBezTo>
                        <a:pt x="228" y="0"/>
                        <a:pt x="0" y="531"/>
                        <a:pt x="314" y="860"/>
                      </a:cubicBezTo>
                      <a:cubicBezTo>
                        <a:pt x="412" y="964"/>
                        <a:pt x="538" y="1010"/>
                        <a:pt x="662" y="1010"/>
                      </a:cubicBezTo>
                      <a:cubicBezTo>
                        <a:pt x="920" y="1010"/>
                        <a:pt x="1174" y="811"/>
                        <a:pt x="1174" y="510"/>
                      </a:cubicBezTo>
                      <a:cubicBezTo>
                        <a:pt x="1158" y="239"/>
                        <a:pt x="951" y="17"/>
                        <a:pt x="680" y="1"/>
                      </a:cubicBezTo>
                      <a:cubicBezTo>
                        <a:pt x="674" y="0"/>
                        <a:pt x="667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0" name="Google Shape;4720;p18"/>
                <p:cNvSpPr/>
                <p:nvPr/>
              </p:nvSpPr>
              <p:spPr>
                <a:xfrm>
                  <a:off x="1625705" y="3576770"/>
                  <a:ext cx="35876" cy="30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26" extrusionOk="0">
                      <a:moveTo>
                        <a:pt x="685" y="1"/>
                      </a:moveTo>
                      <a:cubicBezTo>
                        <a:pt x="240" y="1"/>
                        <a:pt x="1" y="558"/>
                        <a:pt x="335" y="876"/>
                      </a:cubicBezTo>
                      <a:cubicBezTo>
                        <a:pt x="438" y="979"/>
                        <a:pt x="566" y="1025"/>
                        <a:pt x="692" y="1025"/>
                      </a:cubicBezTo>
                      <a:cubicBezTo>
                        <a:pt x="955" y="1025"/>
                        <a:pt x="1210" y="822"/>
                        <a:pt x="1210" y="510"/>
                      </a:cubicBezTo>
                      <a:cubicBezTo>
                        <a:pt x="1210" y="223"/>
                        <a:pt x="972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1" name="Google Shape;4721;p18"/>
                <p:cNvSpPr/>
                <p:nvPr/>
              </p:nvSpPr>
              <p:spPr>
                <a:xfrm>
                  <a:off x="2352643" y="3356982"/>
                  <a:ext cx="35135" cy="29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11" extrusionOk="0">
                      <a:moveTo>
                        <a:pt x="655" y="1"/>
                      </a:moveTo>
                      <a:cubicBezTo>
                        <a:pt x="232" y="1"/>
                        <a:pt x="0" y="521"/>
                        <a:pt x="294" y="846"/>
                      </a:cubicBezTo>
                      <a:cubicBezTo>
                        <a:pt x="402" y="959"/>
                        <a:pt x="538" y="1010"/>
                        <a:pt x="670" y="1010"/>
                      </a:cubicBezTo>
                      <a:cubicBezTo>
                        <a:pt x="928" y="1010"/>
                        <a:pt x="1175" y="816"/>
                        <a:pt x="1185" y="511"/>
                      </a:cubicBezTo>
                      <a:cubicBezTo>
                        <a:pt x="1169" y="241"/>
                        <a:pt x="963" y="18"/>
                        <a:pt x="692" y="2"/>
                      </a:cubicBezTo>
                      <a:cubicBezTo>
                        <a:pt x="679" y="1"/>
                        <a:pt x="667" y="1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2" name="Google Shape;4722;p18"/>
                <p:cNvSpPr/>
                <p:nvPr/>
              </p:nvSpPr>
              <p:spPr>
                <a:xfrm>
                  <a:off x="1653523" y="3715859"/>
                  <a:ext cx="34809" cy="29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002" extrusionOk="0">
                      <a:moveTo>
                        <a:pt x="514" y="1"/>
                      </a:moveTo>
                      <a:cubicBezTo>
                        <a:pt x="507" y="1"/>
                        <a:pt x="501" y="1"/>
                        <a:pt x="494" y="1"/>
                      </a:cubicBezTo>
                      <a:cubicBezTo>
                        <a:pt x="224" y="1"/>
                        <a:pt x="1" y="224"/>
                        <a:pt x="1" y="495"/>
                      </a:cubicBezTo>
                      <a:cubicBezTo>
                        <a:pt x="1" y="795"/>
                        <a:pt x="247" y="1002"/>
                        <a:pt x="505" y="1002"/>
                      </a:cubicBezTo>
                      <a:cubicBezTo>
                        <a:pt x="630" y="1002"/>
                        <a:pt x="757" y="954"/>
                        <a:pt x="860" y="845"/>
                      </a:cubicBezTo>
                      <a:cubicBezTo>
                        <a:pt x="1174" y="531"/>
                        <a:pt x="947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3" name="Google Shape;4723;p18"/>
                <p:cNvSpPr/>
                <p:nvPr/>
              </p:nvSpPr>
              <p:spPr>
                <a:xfrm>
                  <a:off x="2180877" y="3889373"/>
                  <a:ext cx="34780" cy="2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006" extrusionOk="0">
                      <a:moveTo>
                        <a:pt x="676" y="1"/>
                      </a:moveTo>
                      <a:cubicBezTo>
                        <a:pt x="549" y="1"/>
                        <a:pt x="419" y="50"/>
                        <a:pt x="314" y="161"/>
                      </a:cubicBezTo>
                      <a:cubicBezTo>
                        <a:pt x="0" y="475"/>
                        <a:pt x="228" y="1005"/>
                        <a:pt x="676" y="1005"/>
                      </a:cubicBezTo>
                      <a:cubicBezTo>
                        <a:pt x="683" y="1005"/>
                        <a:pt x="689" y="1005"/>
                        <a:pt x="696" y="1005"/>
                      </a:cubicBezTo>
                      <a:cubicBezTo>
                        <a:pt x="951" y="989"/>
                        <a:pt x="1173" y="766"/>
                        <a:pt x="1173" y="511"/>
                      </a:cubicBezTo>
                      <a:cubicBezTo>
                        <a:pt x="1173" y="203"/>
                        <a:pt x="932" y="1"/>
                        <a:pt x="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4" name="Google Shape;4724;p18"/>
                <p:cNvSpPr/>
                <p:nvPr/>
              </p:nvSpPr>
              <p:spPr>
                <a:xfrm>
                  <a:off x="2376906" y="3691596"/>
                  <a:ext cx="34780" cy="2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996" extrusionOk="0">
                      <a:moveTo>
                        <a:pt x="656" y="0"/>
                      </a:moveTo>
                      <a:cubicBezTo>
                        <a:pt x="538" y="0"/>
                        <a:pt x="417" y="42"/>
                        <a:pt x="319" y="136"/>
                      </a:cubicBezTo>
                      <a:cubicBezTo>
                        <a:pt x="0" y="454"/>
                        <a:pt x="223" y="979"/>
                        <a:pt x="653" y="995"/>
                      </a:cubicBezTo>
                      <a:cubicBezTo>
                        <a:pt x="923" y="995"/>
                        <a:pt x="1146" y="773"/>
                        <a:pt x="1162" y="502"/>
                      </a:cubicBezTo>
                      <a:cubicBezTo>
                        <a:pt x="1173" y="206"/>
                        <a:pt x="919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5" name="Google Shape;4725;p18"/>
                <p:cNvSpPr/>
                <p:nvPr/>
              </p:nvSpPr>
              <p:spPr>
                <a:xfrm>
                  <a:off x="1851596" y="3911739"/>
                  <a:ext cx="34454" cy="29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998" extrusionOk="0">
                      <a:moveTo>
                        <a:pt x="506" y="0"/>
                      </a:moveTo>
                      <a:cubicBezTo>
                        <a:pt x="255" y="0"/>
                        <a:pt x="11" y="191"/>
                        <a:pt x="0" y="488"/>
                      </a:cubicBezTo>
                      <a:cubicBezTo>
                        <a:pt x="0" y="759"/>
                        <a:pt x="223" y="982"/>
                        <a:pt x="494" y="998"/>
                      </a:cubicBezTo>
                      <a:cubicBezTo>
                        <a:pt x="939" y="998"/>
                        <a:pt x="1162" y="473"/>
                        <a:pt x="860" y="154"/>
                      </a:cubicBezTo>
                      <a:cubicBezTo>
                        <a:pt x="759" y="48"/>
                        <a:pt x="632" y="0"/>
                        <a:pt x="5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6" name="Google Shape;4726;p18"/>
                <p:cNvSpPr/>
                <p:nvPr/>
              </p:nvSpPr>
              <p:spPr>
                <a:xfrm>
                  <a:off x="1906283" y="3929248"/>
                  <a:ext cx="34454" cy="2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996" extrusionOk="0">
                      <a:moveTo>
                        <a:pt x="654" y="1"/>
                      </a:moveTo>
                      <a:cubicBezTo>
                        <a:pt x="537" y="1"/>
                        <a:pt x="418" y="42"/>
                        <a:pt x="319" y="136"/>
                      </a:cubicBezTo>
                      <a:cubicBezTo>
                        <a:pt x="1" y="455"/>
                        <a:pt x="208" y="980"/>
                        <a:pt x="653" y="996"/>
                      </a:cubicBezTo>
                      <a:cubicBezTo>
                        <a:pt x="924" y="996"/>
                        <a:pt x="1147" y="773"/>
                        <a:pt x="1163" y="502"/>
                      </a:cubicBezTo>
                      <a:cubicBezTo>
                        <a:pt x="1163" y="206"/>
                        <a:pt x="913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7" name="Google Shape;4727;p18"/>
                <p:cNvSpPr/>
                <p:nvPr/>
              </p:nvSpPr>
              <p:spPr>
                <a:xfrm>
                  <a:off x="2101986" y="3929485"/>
                  <a:ext cx="34780" cy="2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984" extrusionOk="0">
                      <a:moveTo>
                        <a:pt x="653" y="1"/>
                      </a:moveTo>
                      <a:cubicBezTo>
                        <a:pt x="223" y="1"/>
                        <a:pt x="0" y="542"/>
                        <a:pt x="319" y="845"/>
                      </a:cubicBezTo>
                      <a:cubicBezTo>
                        <a:pt x="420" y="940"/>
                        <a:pt x="543" y="983"/>
                        <a:pt x="664" y="983"/>
                      </a:cubicBezTo>
                      <a:cubicBezTo>
                        <a:pt x="924" y="983"/>
                        <a:pt x="1173" y="783"/>
                        <a:pt x="1162" y="478"/>
                      </a:cubicBezTo>
                      <a:cubicBezTo>
                        <a:pt x="1146" y="208"/>
                        <a:pt x="924" y="1"/>
                        <a:pt x="6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8" name="Google Shape;4728;p18"/>
                <p:cNvSpPr/>
                <p:nvPr/>
              </p:nvSpPr>
              <p:spPr>
                <a:xfrm>
                  <a:off x="2419803" y="3573007"/>
                  <a:ext cx="28796" cy="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973" extrusionOk="0">
                      <a:moveTo>
                        <a:pt x="478" y="0"/>
                      </a:moveTo>
                      <a:cubicBezTo>
                        <a:pt x="208" y="0"/>
                        <a:pt x="1" y="223"/>
                        <a:pt x="1" y="494"/>
                      </a:cubicBezTo>
                      <a:cubicBezTo>
                        <a:pt x="1" y="764"/>
                        <a:pt x="208" y="971"/>
                        <a:pt x="462" y="971"/>
                      </a:cubicBezTo>
                      <a:cubicBezTo>
                        <a:pt x="471" y="972"/>
                        <a:pt x="481" y="972"/>
                        <a:pt x="490" y="972"/>
                      </a:cubicBezTo>
                      <a:cubicBezTo>
                        <a:pt x="748" y="972"/>
                        <a:pt x="956" y="755"/>
                        <a:pt x="972" y="494"/>
                      </a:cubicBezTo>
                      <a:cubicBezTo>
                        <a:pt x="972" y="223"/>
                        <a:pt x="749" y="0"/>
                        <a:pt x="4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9" name="Google Shape;4729;p18"/>
                <p:cNvSpPr/>
                <p:nvPr/>
              </p:nvSpPr>
              <p:spPr>
                <a:xfrm>
                  <a:off x="1899677" y="3143889"/>
                  <a:ext cx="34454" cy="2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991" extrusionOk="0">
                      <a:moveTo>
                        <a:pt x="653" y="0"/>
                      </a:moveTo>
                      <a:cubicBezTo>
                        <a:pt x="208" y="0"/>
                        <a:pt x="1" y="542"/>
                        <a:pt x="319" y="844"/>
                      </a:cubicBezTo>
                      <a:cubicBezTo>
                        <a:pt x="420" y="945"/>
                        <a:pt x="542" y="990"/>
                        <a:pt x="661" y="990"/>
                      </a:cubicBezTo>
                      <a:cubicBezTo>
                        <a:pt x="918" y="990"/>
                        <a:pt x="1163" y="782"/>
                        <a:pt x="1163" y="478"/>
                      </a:cubicBezTo>
                      <a:cubicBezTo>
                        <a:pt x="1147" y="207"/>
                        <a:pt x="92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0" name="Google Shape;4730;p18"/>
                <p:cNvSpPr/>
                <p:nvPr/>
              </p:nvSpPr>
              <p:spPr>
                <a:xfrm>
                  <a:off x="1608878" y="3636642"/>
                  <a:ext cx="34780" cy="2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999" extrusionOk="0">
                      <a:moveTo>
                        <a:pt x="661" y="1"/>
                      </a:moveTo>
                      <a:cubicBezTo>
                        <a:pt x="228" y="1"/>
                        <a:pt x="0" y="531"/>
                        <a:pt x="314" y="845"/>
                      </a:cubicBezTo>
                      <a:cubicBezTo>
                        <a:pt x="415" y="951"/>
                        <a:pt x="542" y="999"/>
                        <a:pt x="668" y="999"/>
                      </a:cubicBezTo>
                      <a:cubicBezTo>
                        <a:pt x="919" y="999"/>
                        <a:pt x="1163" y="808"/>
                        <a:pt x="1174" y="511"/>
                      </a:cubicBezTo>
                      <a:cubicBezTo>
                        <a:pt x="1158" y="240"/>
                        <a:pt x="951" y="17"/>
                        <a:pt x="680" y="1"/>
                      </a:cubicBezTo>
                      <a:cubicBezTo>
                        <a:pt x="674" y="1"/>
                        <a:pt x="667" y="1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1" name="Google Shape;4731;p18"/>
                <p:cNvSpPr/>
                <p:nvPr/>
              </p:nvSpPr>
              <p:spPr>
                <a:xfrm>
                  <a:off x="1743257" y="3222780"/>
                  <a:ext cx="34335" cy="2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999" extrusionOk="0">
                      <a:moveTo>
                        <a:pt x="663" y="1"/>
                      </a:moveTo>
                      <a:cubicBezTo>
                        <a:pt x="536" y="1"/>
                        <a:pt x="405" y="49"/>
                        <a:pt x="299" y="155"/>
                      </a:cubicBezTo>
                      <a:cubicBezTo>
                        <a:pt x="1" y="469"/>
                        <a:pt x="228" y="999"/>
                        <a:pt x="661" y="999"/>
                      </a:cubicBezTo>
                      <a:cubicBezTo>
                        <a:pt x="668" y="999"/>
                        <a:pt x="674" y="999"/>
                        <a:pt x="681" y="998"/>
                      </a:cubicBezTo>
                      <a:cubicBezTo>
                        <a:pt x="951" y="983"/>
                        <a:pt x="1158" y="760"/>
                        <a:pt x="1158" y="489"/>
                      </a:cubicBezTo>
                      <a:cubicBezTo>
                        <a:pt x="1158" y="192"/>
                        <a:pt x="918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2" name="Google Shape;4732;p18"/>
                <p:cNvSpPr/>
                <p:nvPr/>
              </p:nvSpPr>
              <p:spPr>
                <a:xfrm>
                  <a:off x="1688421" y="3794987"/>
                  <a:ext cx="34780" cy="29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993" extrusionOk="0">
                      <a:moveTo>
                        <a:pt x="653" y="0"/>
                      </a:moveTo>
                      <a:cubicBezTo>
                        <a:pt x="538" y="0"/>
                        <a:pt x="420" y="41"/>
                        <a:pt x="319" y="132"/>
                      </a:cubicBezTo>
                      <a:cubicBezTo>
                        <a:pt x="1" y="418"/>
                        <a:pt x="192" y="975"/>
                        <a:pt x="637" y="991"/>
                      </a:cubicBezTo>
                      <a:cubicBezTo>
                        <a:pt x="647" y="992"/>
                        <a:pt x="657" y="992"/>
                        <a:pt x="667" y="992"/>
                      </a:cubicBezTo>
                      <a:cubicBezTo>
                        <a:pt x="924" y="992"/>
                        <a:pt x="1132" y="790"/>
                        <a:pt x="1163" y="530"/>
                      </a:cubicBezTo>
                      <a:cubicBezTo>
                        <a:pt x="1174" y="218"/>
                        <a:pt x="921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3" name="Google Shape;4733;p18"/>
                <p:cNvSpPr/>
                <p:nvPr/>
              </p:nvSpPr>
              <p:spPr>
                <a:xfrm>
                  <a:off x="2394948" y="3434362"/>
                  <a:ext cx="33861" cy="29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983" extrusionOk="0">
                      <a:moveTo>
                        <a:pt x="645" y="0"/>
                      </a:moveTo>
                      <a:cubicBezTo>
                        <a:pt x="212" y="0"/>
                        <a:pt x="1" y="515"/>
                        <a:pt x="299" y="828"/>
                      </a:cubicBezTo>
                      <a:cubicBezTo>
                        <a:pt x="399" y="934"/>
                        <a:pt x="527" y="982"/>
                        <a:pt x="652" y="982"/>
                      </a:cubicBezTo>
                      <a:cubicBezTo>
                        <a:pt x="902" y="982"/>
                        <a:pt x="1142" y="791"/>
                        <a:pt x="1142" y="494"/>
                      </a:cubicBezTo>
                      <a:cubicBezTo>
                        <a:pt x="1142" y="223"/>
                        <a:pt x="935" y="1"/>
                        <a:pt x="665" y="1"/>
                      </a:cubicBezTo>
                      <a:cubicBezTo>
                        <a:pt x="658" y="0"/>
                        <a:pt x="651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4" name="Google Shape;4734;p18"/>
                <p:cNvSpPr/>
                <p:nvPr/>
              </p:nvSpPr>
              <p:spPr>
                <a:xfrm>
                  <a:off x="2154926" y="3161338"/>
                  <a:ext cx="34335" cy="2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988" extrusionOk="0">
                      <a:moveTo>
                        <a:pt x="650" y="1"/>
                      </a:moveTo>
                      <a:cubicBezTo>
                        <a:pt x="527" y="1"/>
                        <a:pt x="402" y="45"/>
                        <a:pt x="299" y="144"/>
                      </a:cubicBezTo>
                      <a:cubicBezTo>
                        <a:pt x="1" y="457"/>
                        <a:pt x="213" y="988"/>
                        <a:pt x="646" y="988"/>
                      </a:cubicBezTo>
                      <a:cubicBezTo>
                        <a:pt x="652" y="988"/>
                        <a:pt x="658" y="988"/>
                        <a:pt x="665" y="987"/>
                      </a:cubicBezTo>
                      <a:cubicBezTo>
                        <a:pt x="935" y="987"/>
                        <a:pt x="1158" y="764"/>
                        <a:pt x="1158" y="494"/>
                      </a:cubicBezTo>
                      <a:cubicBezTo>
                        <a:pt x="1147" y="193"/>
                        <a:pt x="904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5" name="Google Shape;4735;p18"/>
                <p:cNvSpPr/>
                <p:nvPr/>
              </p:nvSpPr>
              <p:spPr>
                <a:xfrm>
                  <a:off x="2100564" y="3141993"/>
                  <a:ext cx="33861" cy="29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983" extrusionOk="0">
                      <a:moveTo>
                        <a:pt x="498" y="0"/>
                      </a:moveTo>
                      <a:cubicBezTo>
                        <a:pt x="491" y="0"/>
                        <a:pt x="485" y="1"/>
                        <a:pt x="478" y="1"/>
                      </a:cubicBezTo>
                      <a:cubicBezTo>
                        <a:pt x="208" y="1"/>
                        <a:pt x="1" y="224"/>
                        <a:pt x="1" y="494"/>
                      </a:cubicBezTo>
                      <a:cubicBezTo>
                        <a:pt x="1" y="791"/>
                        <a:pt x="241" y="982"/>
                        <a:pt x="491" y="982"/>
                      </a:cubicBezTo>
                      <a:cubicBezTo>
                        <a:pt x="616" y="982"/>
                        <a:pt x="743" y="935"/>
                        <a:pt x="844" y="828"/>
                      </a:cubicBezTo>
                      <a:cubicBezTo>
                        <a:pt x="1142" y="515"/>
                        <a:pt x="930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6" name="Google Shape;4736;p18"/>
                <p:cNvSpPr/>
                <p:nvPr/>
              </p:nvSpPr>
              <p:spPr>
                <a:xfrm>
                  <a:off x="2313242" y="3277824"/>
                  <a:ext cx="34454" cy="29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998" extrusionOk="0">
                      <a:moveTo>
                        <a:pt x="669" y="0"/>
                      </a:moveTo>
                      <a:cubicBezTo>
                        <a:pt x="223" y="0"/>
                        <a:pt x="0" y="525"/>
                        <a:pt x="303" y="844"/>
                      </a:cubicBezTo>
                      <a:cubicBezTo>
                        <a:pt x="404" y="950"/>
                        <a:pt x="531" y="997"/>
                        <a:pt x="657" y="997"/>
                      </a:cubicBezTo>
                      <a:cubicBezTo>
                        <a:pt x="908" y="997"/>
                        <a:pt x="1152" y="806"/>
                        <a:pt x="1162" y="509"/>
                      </a:cubicBezTo>
                      <a:cubicBezTo>
                        <a:pt x="1162" y="239"/>
                        <a:pt x="940" y="16"/>
                        <a:pt x="6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7" name="Google Shape;4737;p18"/>
                <p:cNvSpPr/>
                <p:nvPr/>
              </p:nvSpPr>
              <p:spPr>
                <a:xfrm>
                  <a:off x="1626771" y="3381541"/>
                  <a:ext cx="34335" cy="29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995" extrusionOk="0">
                      <a:moveTo>
                        <a:pt x="646" y="0"/>
                      </a:moveTo>
                      <a:cubicBezTo>
                        <a:pt x="213" y="0"/>
                        <a:pt x="1" y="531"/>
                        <a:pt x="299" y="844"/>
                      </a:cubicBezTo>
                      <a:cubicBezTo>
                        <a:pt x="397" y="948"/>
                        <a:pt x="521" y="994"/>
                        <a:pt x="644" y="994"/>
                      </a:cubicBezTo>
                      <a:cubicBezTo>
                        <a:pt x="898" y="994"/>
                        <a:pt x="1148" y="795"/>
                        <a:pt x="1159" y="494"/>
                      </a:cubicBezTo>
                      <a:cubicBezTo>
                        <a:pt x="1159" y="224"/>
                        <a:pt x="936" y="17"/>
                        <a:pt x="665" y="1"/>
                      </a:cubicBezTo>
                      <a:cubicBezTo>
                        <a:pt x="659" y="1"/>
                        <a:pt x="652" y="0"/>
                        <a:pt x="6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8" name="Google Shape;4738;p18"/>
                <p:cNvSpPr/>
                <p:nvPr/>
              </p:nvSpPr>
              <p:spPr>
                <a:xfrm>
                  <a:off x="2258199" y="3847898"/>
                  <a:ext cx="34335" cy="2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996" extrusionOk="0">
                      <a:moveTo>
                        <a:pt x="661" y="1"/>
                      </a:moveTo>
                      <a:cubicBezTo>
                        <a:pt x="228" y="1"/>
                        <a:pt x="0" y="531"/>
                        <a:pt x="298" y="845"/>
                      </a:cubicBezTo>
                      <a:cubicBezTo>
                        <a:pt x="403" y="949"/>
                        <a:pt x="531" y="995"/>
                        <a:pt x="656" y="995"/>
                      </a:cubicBezTo>
                      <a:cubicBezTo>
                        <a:pt x="913" y="995"/>
                        <a:pt x="1158" y="800"/>
                        <a:pt x="1158" y="511"/>
                      </a:cubicBezTo>
                      <a:cubicBezTo>
                        <a:pt x="1158" y="240"/>
                        <a:pt x="951" y="17"/>
                        <a:pt x="681" y="1"/>
                      </a:cubicBezTo>
                      <a:cubicBezTo>
                        <a:pt x="674" y="1"/>
                        <a:pt x="668" y="1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9" name="Google Shape;4739;p18"/>
                <p:cNvSpPr/>
                <p:nvPr/>
              </p:nvSpPr>
              <p:spPr>
                <a:xfrm>
                  <a:off x="1606863" y="3440732"/>
                  <a:ext cx="34454" cy="2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996" extrusionOk="0">
                      <a:moveTo>
                        <a:pt x="653" y="0"/>
                      </a:moveTo>
                      <a:cubicBezTo>
                        <a:pt x="536" y="0"/>
                        <a:pt x="417" y="42"/>
                        <a:pt x="318" y="136"/>
                      </a:cubicBezTo>
                      <a:cubicBezTo>
                        <a:pt x="0" y="454"/>
                        <a:pt x="207" y="995"/>
                        <a:pt x="653" y="995"/>
                      </a:cubicBezTo>
                      <a:cubicBezTo>
                        <a:pt x="923" y="995"/>
                        <a:pt x="1146" y="772"/>
                        <a:pt x="1162" y="502"/>
                      </a:cubicBezTo>
                      <a:cubicBezTo>
                        <a:pt x="1162" y="206"/>
                        <a:pt x="912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0" name="Google Shape;4740;p18"/>
                <p:cNvSpPr/>
                <p:nvPr/>
              </p:nvSpPr>
              <p:spPr>
                <a:xfrm>
                  <a:off x="2362271" y="3749335"/>
                  <a:ext cx="29269" cy="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973" extrusionOk="0">
                      <a:moveTo>
                        <a:pt x="506" y="1"/>
                      </a:moveTo>
                      <a:cubicBezTo>
                        <a:pt x="497" y="1"/>
                        <a:pt x="487" y="1"/>
                        <a:pt x="478" y="1"/>
                      </a:cubicBezTo>
                      <a:cubicBezTo>
                        <a:pt x="208" y="1"/>
                        <a:pt x="1" y="224"/>
                        <a:pt x="1" y="495"/>
                      </a:cubicBezTo>
                      <a:cubicBezTo>
                        <a:pt x="17" y="765"/>
                        <a:pt x="256" y="972"/>
                        <a:pt x="526" y="972"/>
                      </a:cubicBezTo>
                      <a:cubicBezTo>
                        <a:pt x="781" y="956"/>
                        <a:pt x="988" y="734"/>
                        <a:pt x="972" y="479"/>
                      </a:cubicBezTo>
                      <a:cubicBezTo>
                        <a:pt x="972" y="217"/>
                        <a:pt x="764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1" name="Google Shape;4741;p18"/>
                <p:cNvSpPr/>
                <p:nvPr/>
              </p:nvSpPr>
              <p:spPr>
                <a:xfrm>
                  <a:off x="2394829" y="3632109"/>
                  <a:ext cx="33980" cy="29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998" extrusionOk="0">
                      <a:moveTo>
                        <a:pt x="656" y="0"/>
                      </a:moveTo>
                      <a:cubicBezTo>
                        <a:pt x="531" y="0"/>
                        <a:pt x="403" y="48"/>
                        <a:pt x="303" y="154"/>
                      </a:cubicBezTo>
                      <a:cubicBezTo>
                        <a:pt x="0" y="473"/>
                        <a:pt x="223" y="998"/>
                        <a:pt x="669" y="998"/>
                      </a:cubicBezTo>
                      <a:cubicBezTo>
                        <a:pt x="939" y="982"/>
                        <a:pt x="1146" y="759"/>
                        <a:pt x="1146" y="488"/>
                      </a:cubicBezTo>
                      <a:cubicBezTo>
                        <a:pt x="1146" y="191"/>
                        <a:pt x="906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2" name="Google Shape;4742;p18"/>
                <p:cNvSpPr/>
                <p:nvPr/>
              </p:nvSpPr>
              <p:spPr>
                <a:xfrm>
                  <a:off x="2218916" y="3181572"/>
                  <a:ext cx="29744" cy="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973" extrusionOk="0">
                      <a:moveTo>
                        <a:pt x="483" y="1"/>
                      </a:moveTo>
                      <a:cubicBezTo>
                        <a:pt x="240" y="1"/>
                        <a:pt x="33" y="202"/>
                        <a:pt x="33" y="448"/>
                      </a:cubicBezTo>
                      <a:cubicBezTo>
                        <a:pt x="1" y="718"/>
                        <a:pt x="208" y="957"/>
                        <a:pt x="478" y="973"/>
                      </a:cubicBezTo>
                      <a:cubicBezTo>
                        <a:pt x="749" y="973"/>
                        <a:pt x="988" y="766"/>
                        <a:pt x="1004" y="495"/>
                      </a:cubicBezTo>
                      <a:cubicBezTo>
                        <a:pt x="1004" y="225"/>
                        <a:pt x="781" y="2"/>
                        <a:pt x="510" y="2"/>
                      </a:cubicBezTo>
                      <a:cubicBezTo>
                        <a:pt x="501" y="1"/>
                        <a:pt x="492" y="1"/>
                        <a:pt x="4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3" name="Google Shape;4743;p18"/>
                <p:cNvSpPr/>
                <p:nvPr/>
              </p:nvSpPr>
              <p:spPr>
                <a:xfrm>
                  <a:off x="1591458" y="3500752"/>
                  <a:ext cx="30040" cy="28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963" extrusionOk="0">
                      <a:moveTo>
                        <a:pt x="496" y="0"/>
                      </a:moveTo>
                      <a:cubicBezTo>
                        <a:pt x="263" y="0"/>
                        <a:pt x="57" y="183"/>
                        <a:pt x="43" y="434"/>
                      </a:cubicBezTo>
                      <a:cubicBezTo>
                        <a:pt x="1" y="778"/>
                        <a:pt x="259" y="962"/>
                        <a:pt x="518" y="962"/>
                      </a:cubicBezTo>
                      <a:cubicBezTo>
                        <a:pt x="750" y="962"/>
                        <a:pt x="983" y="814"/>
                        <a:pt x="998" y="497"/>
                      </a:cubicBezTo>
                      <a:cubicBezTo>
                        <a:pt x="1014" y="243"/>
                        <a:pt x="823" y="20"/>
                        <a:pt x="552" y="4"/>
                      </a:cubicBezTo>
                      <a:cubicBezTo>
                        <a:pt x="533" y="2"/>
                        <a:pt x="515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4" name="Google Shape;4744;p18"/>
                <p:cNvSpPr/>
                <p:nvPr/>
              </p:nvSpPr>
              <p:spPr>
                <a:xfrm>
                  <a:off x="2043032" y="3122559"/>
                  <a:ext cx="29269" cy="2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960" extrusionOk="0">
                      <a:moveTo>
                        <a:pt x="455" y="1"/>
                      </a:moveTo>
                      <a:cubicBezTo>
                        <a:pt x="210" y="1"/>
                        <a:pt x="18" y="198"/>
                        <a:pt x="33" y="450"/>
                      </a:cubicBezTo>
                      <a:cubicBezTo>
                        <a:pt x="0" y="788"/>
                        <a:pt x="249" y="959"/>
                        <a:pt x="499" y="959"/>
                      </a:cubicBezTo>
                      <a:cubicBezTo>
                        <a:pt x="743" y="959"/>
                        <a:pt x="987" y="796"/>
                        <a:pt x="972" y="466"/>
                      </a:cubicBezTo>
                      <a:cubicBezTo>
                        <a:pt x="987" y="220"/>
                        <a:pt x="780" y="3"/>
                        <a:pt x="536" y="3"/>
                      </a:cubicBezTo>
                      <a:cubicBezTo>
                        <a:pt x="527" y="3"/>
                        <a:pt x="519" y="4"/>
                        <a:pt x="510" y="4"/>
                      </a:cubicBezTo>
                      <a:cubicBezTo>
                        <a:pt x="492" y="2"/>
                        <a:pt x="47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5" name="Google Shape;4745;p18"/>
                <p:cNvSpPr/>
                <p:nvPr/>
              </p:nvSpPr>
              <p:spPr>
                <a:xfrm>
                  <a:off x="1787280" y="3892572"/>
                  <a:ext cx="35106" cy="2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948" extrusionOk="0">
                      <a:moveTo>
                        <a:pt x="649" y="1"/>
                      </a:moveTo>
                      <a:cubicBezTo>
                        <a:pt x="49" y="1"/>
                        <a:pt x="0" y="929"/>
                        <a:pt x="643" y="944"/>
                      </a:cubicBezTo>
                      <a:cubicBezTo>
                        <a:pt x="661" y="947"/>
                        <a:pt x="678" y="948"/>
                        <a:pt x="695" y="948"/>
                      </a:cubicBezTo>
                      <a:cubicBezTo>
                        <a:pt x="929" y="948"/>
                        <a:pt x="1137" y="752"/>
                        <a:pt x="1137" y="515"/>
                      </a:cubicBezTo>
                      <a:cubicBezTo>
                        <a:pt x="1184" y="244"/>
                        <a:pt x="977" y="5"/>
                        <a:pt x="723" y="5"/>
                      </a:cubicBezTo>
                      <a:cubicBezTo>
                        <a:pt x="697" y="2"/>
                        <a:pt x="673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6" name="Google Shape;4746;p18"/>
                <p:cNvSpPr/>
                <p:nvPr/>
              </p:nvSpPr>
              <p:spPr>
                <a:xfrm>
                  <a:off x="1970421" y="3949748"/>
                  <a:ext cx="33861" cy="2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944" extrusionOk="0">
                      <a:moveTo>
                        <a:pt x="482" y="0"/>
                      </a:moveTo>
                      <a:cubicBezTo>
                        <a:pt x="239" y="0"/>
                        <a:pt x="32" y="202"/>
                        <a:pt x="32" y="447"/>
                      </a:cubicBezTo>
                      <a:cubicBezTo>
                        <a:pt x="0" y="718"/>
                        <a:pt x="191" y="940"/>
                        <a:pt x="462" y="940"/>
                      </a:cubicBezTo>
                      <a:cubicBezTo>
                        <a:pt x="482" y="942"/>
                        <a:pt x="502" y="943"/>
                        <a:pt x="521" y="943"/>
                      </a:cubicBezTo>
                      <a:cubicBezTo>
                        <a:pt x="1117" y="943"/>
                        <a:pt x="1142" y="17"/>
                        <a:pt x="510" y="1"/>
                      </a:cubicBezTo>
                      <a:cubicBezTo>
                        <a:pt x="501" y="1"/>
                        <a:pt x="491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7" name="Google Shape;4747;p18"/>
                <p:cNvSpPr/>
                <p:nvPr/>
              </p:nvSpPr>
              <p:spPr>
                <a:xfrm>
                  <a:off x="1644695" y="3322528"/>
                  <a:ext cx="34335" cy="2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960" extrusionOk="0">
                      <a:moveTo>
                        <a:pt x="622" y="0"/>
                      </a:moveTo>
                      <a:cubicBezTo>
                        <a:pt x="26" y="0"/>
                        <a:pt x="1" y="943"/>
                        <a:pt x="633" y="958"/>
                      </a:cubicBezTo>
                      <a:cubicBezTo>
                        <a:pt x="642" y="959"/>
                        <a:pt x="652" y="959"/>
                        <a:pt x="661" y="959"/>
                      </a:cubicBezTo>
                      <a:cubicBezTo>
                        <a:pt x="905" y="959"/>
                        <a:pt x="1127" y="758"/>
                        <a:pt x="1127" y="513"/>
                      </a:cubicBezTo>
                      <a:cubicBezTo>
                        <a:pt x="1158" y="242"/>
                        <a:pt x="952" y="3"/>
                        <a:pt x="681" y="3"/>
                      </a:cubicBezTo>
                      <a:cubicBezTo>
                        <a:pt x="661" y="1"/>
                        <a:pt x="641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8" name="Google Shape;4748;p18"/>
                <p:cNvSpPr/>
                <p:nvPr/>
              </p:nvSpPr>
              <p:spPr>
                <a:xfrm>
                  <a:off x="1572913" y="3560713"/>
                  <a:ext cx="28262" cy="2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910" extrusionOk="0">
                      <a:moveTo>
                        <a:pt x="466" y="1"/>
                      </a:moveTo>
                      <a:cubicBezTo>
                        <a:pt x="223" y="1"/>
                        <a:pt x="16" y="202"/>
                        <a:pt x="16" y="447"/>
                      </a:cubicBezTo>
                      <a:cubicBezTo>
                        <a:pt x="1" y="693"/>
                        <a:pt x="178" y="910"/>
                        <a:pt x="420" y="910"/>
                      </a:cubicBezTo>
                      <a:cubicBezTo>
                        <a:pt x="429" y="910"/>
                        <a:pt x="437" y="909"/>
                        <a:pt x="446" y="909"/>
                      </a:cubicBezTo>
                      <a:cubicBezTo>
                        <a:pt x="455" y="909"/>
                        <a:pt x="465" y="910"/>
                        <a:pt x="474" y="910"/>
                      </a:cubicBezTo>
                      <a:cubicBezTo>
                        <a:pt x="747" y="910"/>
                        <a:pt x="954" y="692"/>
                        <a:pt x="923" y="415"/>
                      </a:cubicBezTo>
                      <a:cubicBezTo>
                        <a:pt x="923" y="192"/>
                        <a:pt x="732" y="1"/>
                        <a:pt x="493" y="1"/>
                      </a:cubicBezTo>
                      <a:cubicBezTo>
                        <a:pt x="484" y="1"/>
                        <a:pt x="475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9" name="Google Shape;4749;p18"/>
                <p:cNvSpPr/>
                <p:nvPr/>
              </p:nvSpPr>
              <p:spPr>
                <a:xfrm>
                  <a:off x="2439622" y="3514498"/>
                  <a:ext cx="28322" cy="2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25" extrusionOk="0">
                      <a:moveTo>
                        <a:pt x="450" y="1"/>
                      </a:moveTo>
                      <a:cubicBezTo>
                        <a:pt x="208" y="1"/>
                        <a:pt x="16" y="202"/>
                        <a:pt x="16" y="447"/>
                      </a:cubicBezTo>
                      <a:cubicBezTo>
                        <a:pt x="0" y="702"/>
                        <a:pt x="207" y="925"/>
                        <a:pt x="478" y="925"/>
                      </a:cubicBezTo>
                      <a:cubicBezTo>
                        <a:pt x="732" y="925"/>
                        <a:pt x="955" y="718"/>
                        <a:pt x="939" y="463"/>
                      </a:cubicBezTo>
                      <a:cubicBezTo>
                        <a:pt x="955" y="202"/>
                        <a:pt x="748" y="1"/>
                        <a:pt x="505" y="1"/>
                      </a:cubicBezTo>
                      <a:cubicBezTo>
                        <a:pt x="496" y="1"/>
                        <a:pt x="487" y="1"/>
                        <a:pt x="478" y="2"/>
                      </a:cubicBezTo>
                      <a:cubicBezTo>
                        <a:pt x="469" y="1"/>
                        <a:pt x="45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0" name="Google Shape;4750;p18"/>
                <p:cNvSpPr/>
                <p:nvPr/>
              </p:nvSpPr>
              <p:spPr>
                <a:xfrm>
                  <a:off x="1590807" y="3697373"/>
                  <a:ext cx="31965" cy="27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913" extrusionOk="0">
                      <a:moveTo>
                        <a:pt x="600" y="0"/>
                      </a:moveTo>
                      <a:cubicBezTo>
                        <a:pt x="497" y="0"/>
                        <a:pt x="393" y="36"/>
                        <a:pt x="303" y="116"/>
                      </a:cubicBezTo>
                      <a:cubicBezTo>
                        <a:pt x="1" y="387"/>
                        <a:pt x="176" y="896"/>
                        <a:pt x="590" y="912"/>
                      </a:cubicBezTo>
                      <a:cubicBezTo>
                        <a:pt x="599" y="912"/>
                        <a:pt x="608" y="913"/>
                        <a:pt x="618" y="913"/>
                      </a:cubicBezTo>
                      <a:cubicBezTo>
                        <a:pt x="846" y="913"/>
                        <a:pt x="1052" y="727"/>
                        <a:pt x="1067" y="482"/>
                      </a:cubicBezTo>
                      <a:cubicBezTo>
                        <a:pt x="1079" y="202"/>
                        <a:pt x="845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18"/>
                <p:cNvSpPr/>
                <p:nvPr/>
              </p:nvSpPr>
              <p:spPr>
                <a:xfrm>
                  <a:off x="2279292" y="3199969"/>
                  <a:ext cx="27818" cy="2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912" extrusionOk="0">
                      <a:moveTo>
                        <a:pt x="491" y="1"/>
                      </a:moveTo>
                      <a:cubicBezTo>
                        <a:pt x="481" y="1"/>
                        <a:pt x="472" y="1"/>
                        <a:pt x="462" y="2"/>
                      </a:cubicBezTo>
                      <a:cubicBezTo>
                        <a:pt x="453" y="1"/>
                        <a:pt x="445" y="1"/>
                        <a:pt x="436" y="1"/>
                      </a:cubicBezTo>
                      <a:cubicBezTo>
                        <a:pt x="194" y="1"/>
                        <a:pt x="1" y="217"/>
                        <a:pt x="16" y="463"/>
                      </a:cubicBezTo>
                      <a:cubicBezTo>
                        <a:pt x="1" y="709"/>
                        <a:pt x="193" y="910"/>
                        <a:pt x="434" y="910"/>
                      </a:cubicBezTo>
                      <a:cubicBezTo>
                        <a:pt x="444" y="910"/>
                        <a:pt x="453" y="910"/>
                        <a:pt x="462" y="909"/>
                      </a:cubicBezTo>
                      <a:cubicBezTo>
                        <a:pt x="478" y="911"/>
                        <a:pt x="495" y="912"/>
                        <a:pt x="511" y="912"/>
                      </a:cubicBezTo>
                      <a:cubicBezTo>
                        <a:pt x="744" y="912"/>
                        <a:pt x="938" y="702"/>
                        <a:pt x="924" y="463"/>
                      </a:cubicBezTo>
                      <a:cubicBezTo>
                        <a:pt x="939" y="202"/>
                        <a:pt x="747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2" name="Google Shape;4752;p18"/>
                <p:cNvSpPr/>
                <p:nvPr/>
              </p:nvSpPr>
              <p:spPr>
                <a:xfrm>
                  <a:off x="1984108" y="3105199"/>
                  <a:ext cx="32558" cy="2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925" extrusionOk="0">
                      <a:moveTo>
                        <a:pt x="452" y="0"/>
                      </a:moveTo>
                      <a:cubicBezTo>
                        <a:pt x="208" y="0"/>
                        <a:pt x="1" y="217"/>
                        <a:pt x="16" y="479"/>
                      </a:cubicBezTo>
                      <a:cubicBezTo>
                        <a:pt x="16" y="718"/>
                        <a:pt x="207" y="924"/>
                        <a:pt x="462" y="924"/>
                      </a:cubicBezTo>
                      <a:cubicBezTo>
                        <a:pt x="1082" y="924"/>
                        <a:pt x="1098" y="1"/>
                        <a:pt x="478" y="1"/>
                      </a:cubicBezTo>
                      <a:cubicBezTo>
                        <a:pt x="469" y="1"/>
                        <a:pt x="46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3" name="Google Shape;4753;p18"/>
                <p:cNvSpPr/>
                <p:nvPr/>
              </p:nvSpPr>
              <p:spPr>
                <a:xfrm>
                  <a:off x="2028457" y="3970012"/>
                  <a:ext cx="28262" cy="2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910" extrusionOk="0">
                      <a:moveTo>
                        <a:pt x="479" y="1"/>
                      </a:moveTo>
                      <a:cubicBezTo>
                        <a:pt x="222" y="1"/>
                        <a:pt x="16" y="203"/>
                        <a:pt x="31" y="463"/>
                      </a:cubicBezTo>
                      <a:cubicBezTo>
                        <a:pt x="0" y="694"/>
                        <a:pt x="192" y="910"/>
                        <a:pt x="435" y="910"/>
                      </a:cubicBezTo>
                      <a:cubicBezTo>
                        <a:pt x="444" y="910"/>
                        <a:pt x="452" y="910"/>
                        <a:pt x="461" y="909"/>
                      </a:cubicBezTo>
                      <a:cubicBezTo>
                        <a:pt x="469" y="910"/>
                        <a:pt x="478" y="910"/>
                        <a:pt x="486" y="910"/>
                      </a:cubicBezTo>
                      <a:cubicBezTo>
                        <a:pt x="745" y="910"/>
                        <a:pt x="953" y="678"/>
                        <a:pt x="922" y="416"/>
                      </a:cubicBezTo>
                      <a:cubicBezTo>
                        <a:pt x="922" y="177"/>
                        <a:pt x="731" y="2"/>
                        <a:pt x="509" y="2"/>
                      </a:cubicBezTo>
                      <a:cubicBezTo>
                        <a:pt x="499" y="1"/>
                        <a:pt x="489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4" name="Google Shape;4754;p18"/>
                <p:cNvSpPr/>
                <p:nvPr/>
              </p:nvSpPr>
              <p:spPr>
                <a:xfrm>
                  <a:off x="2342482" y="3809237"/>
                  <a:ext cx="28796" cy="2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925" extrusionOk="0">
                      <a:moveTo>
                        <a:pt x="464" y="0"/>
                      </a:moveTo>
                      <a:cubicBezTo>
                        <a:pt x="223" y="0"/>
                        <a:pt x="32" y="186"/>
                        <a:pt x="32" y="431"/>
                      </a:cubicBezTo>
                      <a:cubicBezTo>
                        <a:pt x="0" y="685"/>
                        <a:pt x="207" y="924"/>
                        <a:pt x="478" y="924"/>
                      </a:cubicBezTo>
                      <a:cubicBezTo>
                        <a:pt x="487" y="925"/>
                        <a:pt x="496" y="925"/>
                        <a:pt x="505" y="925"/>
                      </a:cubicBezTo>
                      <a:cubicBezTo>
                        <a:pt x="748" y="925"/>
                        <a:pt x="955" y="724"/>
                        <a:pt x="955" y="478"/>
                      </a:cubicBezTo>
                      <a:cubicBezTo>
                        <a:pt x="971" y="208"/>
                        <a:pt x="764" y="1"/>
                        <a:pt x="494" y="1"/>
                      </a:cubicBezTo>
                      <a:cubicBezTo>
                        <a:pt x="484" y="0"/>
                        <a:pt x="474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5" name="Google Shape;4755;p18"/>
                <p:cNvSpPr/>
                <p:nvPr/>
              </p:nvSpPr>
              <p:spPr>
                <a:xfrm>
                  <a:off x="2242171" y="3908747"/>
                  <a:ext cx="31965" cy="2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909" extrusionOk="0">
                      <a:moveTo>
                        <a:pt x="613" y="0"/>
                      </a:moveTo>
                      <a:cubicBezTo>
                        <a:pt x="227" y="0"/>
                        <a:pt x="1" y="467"/>
                        <a:pt x="282" y="765"/>
                      </a:cubicBezTo>
                      <a:cubicBezTo>
                        <a:pt x="372" y="865"/>
                        <a:pt x="488" y="909"/>
                        <a:pt x="603" y="909"/>
                      </a:cubicBezTo>
                      <a:cubicBezTo>
                        <a:pt x="834" y="909"/>
                        <a:pt x="1062" y="728"/>
                        <a:pt x="1062" y="462"/>
                      </a:cubicBezTo>
                      <a:cubicBezTo>
                        <a:pt x="1078" y="207"/>
                        <a:pt x="887" y="1"/>
                        <a:pt x="633" y="1"/>
                      </a:cubicBezTo>
                      <a:cubicBezTo>
                        <a:pt x="626" y="0"/>
                        <a:pt x="620" y="0"/>
                        <a:pt x="6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6" name="Google Shape;4756;p18"/>
                <p:cNvSpPr/>
                <p:nvPr/>
              </p:nvSpPr>
              <p:spPr>
                <a:xfrm>
                  <a:off x="2413937" y="3376327"/>
                  <a:ext cx="31847" cy="2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903" extrusionOk="0">
                      <a:moveTo>
                        <a:pt x="591" y="0"/>
                      </a:moveTo>
                      <a:cubicBezTo>
                        <a:pt x="201" y="0"/>
                        <a:pt x="1" y="473"/>
                        <a:pt x="278" y="766"/>
                      </a:cubicBezTo>
                      <a:cubicBezTo>
                        <a:pt x="373" y="860"/>
                        <a:pt x="489" y="903"/>
                        <a:pt x="603" y="903"/>
                      </a:cubicBezTo>
                      <a:cubicBezTo>
                        <a:pt x="836" y="903"/>
                        <a:pt x="1058" y="725"/>
                        <a:pt x="1058" y="447"/>
                      </a:cubicBezTo>
                      <a:cubicBezTo>
                        <a:pt x="1074" y="209"/>
                        <a:pt x="883" y="2"/>
                        <a:pt x="629" y="2"/>
                      </a:cubicBezTo>
                      <a:cubicBezTo>
                        <a:pt x="616" y="1"/>
                        <a:pt x="603" y="0"/>
                        <a:pt x="5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7" name="Google Shape;4757;p18"/>
                <p:cNvSpPr/>
                <p:nvPr/>
              </p:nvSpPr>
              <p:spPr>
                <a:xfrm>
                  <a:off x="1845967" y="3125018"/>
                  <a:ext cx="27818" cy="2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912" extrusionOk="0">
                      <a:moveTo>
                        <a:pt x="461" y="1"/>
                      </a:moveTo>
                      <a:cubicBezTo>
                        <a:pt x="222" y="1"/>
                        <a:pt x="15" y="192"/>
                        <a:pt x="15" y="446"/>
                      </a:cubicBezTo>
                      <a:cubicBezTo>
                        <a:pt x="0" y="700"/>
                        <a:pt x="208" y="911"/>
                        <a:pt x="470" y="911"/>
                      </a:cubicBezTo>
                      <a:cubicBezTo>
                        <a:pt x="488" y="911"/>
                        <a:pt x="506" y="910"/>
                        <a:pt x="524" y="908"/>
                      </a:cubicBezTo>
                      <a:cubicBezTo>
                        <a:pt x="747" y="892"/>
                        <a:pt x="922" y="701"/>
                        <a:pt x="922" y="478"/>
                      </a:cubicBezTo>
                      <a:cubicBezTo>
                        <a:pt x="938" y="208"/>
                        <a:pt x="716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8" name="Google Shape;4758;p18"/>
                <p:cNvSpPr/>
                <p:nvPr/>
              </p:nvSpPr>
              <p:spPr>
                <a:xfrm>
                  <a:off x="2378328" y="3299006"/>
                  <a:ext cx="28292" cy="2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910" extrusionOk="0">
                      <a:moveTo>
                        <a:pt x="508" y="0"/>
                      </a:moveTo>
                      <a:cubicBezTo>
                        <a:pt x="498" y="0"/>
                        <a:pt x="488" y="1"/>
                        <a:pt x="478" y="1"/>
                      </a:cubicBezTo>
                      <a:cubicBezTo>
                        <a:pt x="468" y="1"/>
                        <a:pt x="459" y="0"/>
                        <a:pt x="450" y="0"/>
                      </a:cubicBezTo>
                      <a:cubicBezTo>
                        <a:pt x="207" y="0"/>
                        <a:pt x="1" y="202"/>
                        <a:pt x="16" y="463"/>
                      </a:cubicBezTo>
                      <a:cubicBezTo>
                        <a:pt x="1" y="708"/>
                        <a:pt x="192" y="909"/>
                        <a:pt x="434" y="909"/>
                      </a:cubicBezTo>
                      <a:cubicBezTo>
                        <a:pt x="443" y="909"/>
                        <a:pt x="452" y="909"/>
                        <a:pt x="462" y="909"/>
                      </a:cubicBezTo>
                      <a:cubicBezTo>
                        <a:pt x="470" y="909"/>
                        <a:pt x="478" y="909"/>
                        <a:pt x="486" y="909"/>
                      </a:cubicBezTo>
                      <a:cubicBezTo>
                        <a:pt x="745" y="909"/>
                        <a:pt x="954" y="662"/>
                        <a:pt x="923" y="399"/>
                      </a:cubicBezTo>
                      <a:cubicBezTo>
                        <a:pt x="908" y="171"/>
                        <a:pt x="732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9" name="Google Shape;4759;p18"/>
                <p:cNvSpPr/>
                <p:nvPr/>
              </p:nvSpPr>
              <p:spPr>
                <a:xfrm>
                  <a:off x="1634178" y="3776620"/>
                  <a:ext cx="28351" cy="2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12" extrusionOk="0">
                      <a:moveTo>
                        <a:pt x="499" y="0"/>
                      </a:moveTo>
                      <a:cubicBezTo>
                        <a:pt x="254" y="0"/>
                        <a:pt x="48" y="181"/>
                        <a:pt x="33" y="417"/>
                      </a:cubicBezTo>
                      <a:cubicBezTo>
                        <a:pt x="0" y="744"/>
                        <a:pt x="240" y="911"/>
                        <a:pt x="480" y="911"/>
                      </a:cubicBezTo>
                      <a:cubicBezTo>
                        <a:pt x="710" y="911"/>
                        <a:pt x="940" y="760"/>
                        <a:pt x="940" y="449"/>
                      </a:cubicBezTo>
                      <a:cubicBezTo>
                        <a:pt x="956" y="226"/>
                        <a:pt x="781" y="20"/>
                        <a:pt x="558" y="4"/>
                      </a:cubicBezTo>
                      <a:cubicBezTo>
                        <a:pt x="539" y="1"/>
                        <a:pt x="519" y="0"/>
                        <a:pt x="4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0" name="Google Shape;4760;p18"/>
                <p:cNvSpPr/>
                <p:nvPr/>
              </p:nvSpPr>
              <p:spPr>
                <a:xfrm>
                  <a:off x="1669579" y="3262596"/>
                  <a:ext cx="28558" cy="2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947" extrusionOk="0">
                      <a:moveTo>
                        <a:pt x="483" y="1"/>
                      </a:moveTo>
                      <a:cubicBezTo>
                        <a:pt x="249" y="1"/>
                        <a:pt x="16" y="160"/>
                        <a:pt x="32" y="482"/>
                      </a:cubicBezTo>
                      <a:cubicBezTo>
                        <a:pt x="0" y="737"/>
                        <a:pt x="207" y="944"/>
                        <a:pt x="446" y="944"/>
                      </a:cubicBezTo>
                      <a:cubicBezTo>
                        <a:pt x="463" y="946"/>
                        <a:pt x="480" y="947"/>
                        <a:pt x="497" y="947"/>
                      </a:cubicBezTo>
                      <a:cubicBezTo>
                        <a:pt x="744" y="947"/>
                        <a:pt x="939" y="736"/>
                        <a:pt x="939" y="498"/>
                      </a:cubicBezTo>
                      <a:cubicBezTo>
                        <a:pt x="963" y="168"/>
                        <a:pt x="723" y="1"/>
                        <a:pt x="4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1" name="Google Shape;4761;p18"/>
                <p:cNvSpPr/>
                <p:nvPr/>
              </p:nvSpPr>
              <p:spPr>
                <a:xfrm>
                  <a:off x="2167072" y="3950607"/>
                  <a:ext cx="28322" cy="2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897" extrusionOk="0">
                      <a:moveTo>
                        <a:pt x="530" y="0"/>
                      </a:moveTo>
                      <a:cubicBezTo>
                        <a:pt x="513" y="0"/>
                        <a:pt x="495" y="2"/>
                        <a:pt x="478" y="4"/>
                      </a:cubicBezTo>
                      <a:cubicBezTo>
                        <a:pt x="468" y="4"/>
                        <a:pt x="458" y="3"/>
                        <a:pt x="448" y="3"/>
                      </a:cubicBezTo>
                      <a:cubicBezTo>
                        <a:pt x="192" y="3"/>
                        <a:pt x="1" y="205"/>
                        <a:pt x="16" y="466"/>
                      </a:cubicBezTo>
                      <a:cubicBezTo>
                        <a:pt x="16" y="696"/>
                        <a:pt x="208" y="896"/>
                        <a:pt x="450" y="896"/>
                      </a:cubicBezTo>
                      <a:cubicBezTo>
                        <a:pt x="459" y="896"/>
                        <a:pt x="468" y="896"/>
                        <a:pt x="478" y="896"/>
                      </a:cubicBezTo>
                      <a:cubicBezTo>
                        <a:pt x="748" y="896"/>
                        <a:pt x="955" y="657"/>
                        <a:pt x="923" y="386"/>
                      </a:cubicBezTo>
                      <a:cubicBezTo>
                        <a:pt x="909" y="166"/>
                        <a:pt x="732" y="0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2" name="Google Shape;4762;p18"/>
                <p:cNvSpPr/>
                <p:nvPr/>
              </p:nvSpPr>
              <p:spPr>
                <a:xfrm>
                  <a:off x="1766720" y="3165012"/>
                  <a:ext cx="28322" cy="2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897" extrusionOk="0">
                      <a:moveTo>
                        <a:pt x="442" y="0"/>
                      </a:moveTo>
                      <a:cubicBezTo>
                        <a:pt x="209" y="0"/>
                        <a:pt x="16" y="196"/>
                        <a:pt x="16" y="434"/>
                      </a:cubicBezTo>
                      <a:cubicBezTo>
                        <a:pt x="1" y="680"/>
                        <a:pt x="208" y="896"/>
                        <a:pt x="452" y="896"/>
                      </a:cubicBezTo>
                      <a:cubicBezTo>
                        <a:pt x="460" y="896"/>
                        <a:pt x="469" y="896"/>
                        <a:pt x="478" y="895"/>
                      </a:cubicBezTo>
                      <a:cubicBezTo>
                        <a:pt x="487" y="896"/>
                        <a:pt x="496" y="896"/>
                        <a:pt x="506" y="896"/>
                      </a:cubicBezTo>
                      <a:cubicBezTo>
                        <a:pt x="716" y="896"/>
                        <a:pt x="893" y="727"/>
                        <a:pt x="923" y="513"/>
                      </a:cubicBezTo>
                      <a:cubicBezTo>
                        <a:pt x="955" y="243"/>
                        <a:pt x="764" y="20"/>
                        <a:pt x="494" y="4"/>
                      </a:cubicBezTo>
                      <a:cubicBezTo>
                        <a:pt x="476" y="2"/>
                        <a:pt x="459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3" name="Google Shape;4763;p18"/>
                <p:cNvSpPr/>
                <p:nvPr/>
              </p:nvSpPr>
              <p:spPr>
                <a:xfrm>
                  <a:off x="1733718" y="3873345"/>
                  <a:ext cx="32558" cy="2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910" extrusionOk="0">
                      <a:moveTo>
                        <a:pt x="506" y="0"/>
                      </a:moveTo>
                      <a:cubicBezTo>
                        <a:pt x="491" y="0"/>
                        <a:pt x="477" y="1"/>
                        <a:pt x="461" y="2"/>
                      </a:cubicBezTo>
                      <a:cubicBezTo>
                        <a:pt x="452" y="1"/>
                        <a:pt x="443" y="1"/>
                        <a:pt x="434" y="1"/>
                      </a:cubicBezTo>
                      <a:cubicBezTo>
                        <a:pt x="192" y="1"/>
                        <a:pt x="0" y="202"/>
                        <a:pt x="16" y="447"/>
                      </a:cubicBezTo>
                      <a:cubicBezTo>
                        <a:pt x="0" y="693"/>
                        <a:pt x="193" y="910"/>
                        <a:pt x="450" y="910"/>
                      </a:cubicBezTo>
                      <a:cubicBezTo>
                        <a:pt x="459" y="910"/>
                        <a:pt x="468" y="910"/>
                        <a:pt x="477" y="909"/>
                      </a:cubicBezTo>
                      <a:cubicBezTo>
                        <a:pt x="487" y="910"/>
                        <a:pt x="497" y="910"/>
                        <a:pt x="507" y="910"/>
                      </a:cubicBezTo>
                      <a:cubicBezTo>
                        <a:pt x="1099" y="910"/>
                        <a:pt x="1089" y="0"/>
                        <a:pt x="5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4" name="Google Shape;4764;p18"/>
                <p:cNvSpPr/>
                <p:nvPr/>
              </p:nvSpPr>
              <p:spPr>
                <a:xfrm>
                  <a:off x="2084537" y="3990335"/>
                  <a:ext cx="30692" cy="25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77" extrusionOk="0">
                      <a:moveTo>
                        <a:pt x="573" y="0"/>
                      </a:moveTo>
                      <a:cubicBezTo>
                        <a:pt x="0" y="0"/>
                        <a:pt x="0" y="876"/>
                        <a:pt x="573" y="876"/>
                      </a:cubicBezTo>
                      <a:cubicBezTo>
                        <a:pt x="585" y="876"/>
                        <a:pt x="596" y="877"/>
                        <a:pt x="606" y="877"/>
                      </a:cubicBezTo>
                      <a:cubicBezTo>
                        <a:pt x="870" y="877"/>
                        <a:pt x="989" y="691"/>
                        <a:pt x="1035" y="446"/>
                      </a:cubicBezTo>
                      <a:cubicBezTo>
                        <a:pt x="987" y="175"/>
                        <a:pt x="844" y="16"/>
                        <a:pt x="5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5" name="Google Shape;4765;p18"/>
                <p:cNvSpPr/>
                <p:nvPr/>
              </p:nvSpPr>
              <p:spPr>
                <a:xfrm>
                  <a:off x="1892656" y="3990601"/>
                  <a:ext cx="26396" cy="25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870" extrusionOk="0">
                      <a:moveTo>
                        <a:pt x="403" y="0"/>
                      </a:moveTo>
                      <a:cubicBezTo>
                        <a:pt x="181" y="0"/>
                        <a:pt x="1" y="191"/>
                        <a:pt x="15" y="421"/>
                      </a:cubicBezTo>
                      <a:cubicBezTo>
                        <a:pt x="0" y="659"/>
                        <a:pt x="180" y="870"/>
                        <a:pt x="412" y="870"/>
                      </a:cubicBezTo>
                      <a:cubicBezTo>
                        <a:pt x="428" y="870"/>
                        <a:pt x="444" y="869"/>
                        <a:pt x="461" y="867"/>
                      </a:cubicBezTo>
                      <a:cubicBezTo>
                        <a:pt x="715" y="867"/>
                        <a:pt x="859" y="692"/>
                        <a:pt x="890" y="437"/>
                      </a:cubicBezTo>
                      <a:cubicBezTo>
                        <a:pt x="890" y="198"/>
                        <a:pt x="699" y="7"/>
                        <a:pt x="477" y="7"/>
                      </a:cubicBezTo>
                      <a:cubicBezTo>
                        <a:pt x="452" y="2"/>
                        <a:pt x="427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6" name="Google Shape;4766;p18"/>
                <p:cNvSpPr/>
                <p:nvPr/>
              </p:nvSpPr>
              <p:spPr>
                <a:xfrm>
                  <a:off x="1832961" y="3972885"/>
                  <a:ext cx="26663" cy="2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882" extrusionOk="0">
                      <a:moveTo>
                        <a:pt x="470" y="0"/>
                      </a:moveTo>
                      <a:cubicBezTo>
                        <a:pt x="231" y="0"/>
                        <a:pt x="40" y="175"/>
                        <a:pt x="24" y="414"/>
                      </a:cubicBezTo>
                      <a:cubicBezTo>
                        <a:pt x="0" y="722"/>
                        <a:pt x="232" y="882"/>
                        <a:pt x="461" y="882"/>
                      </a:cubicBezTo>
                      <a:cubicBezTo>
                        <a:pt x="682" y="882"/>
                        <a:pt x="900" y="734"/>
                        <a:pt x="884" y="430"/>
                      </a:cubicBezTo>
                      <a:cubicBezTo>
                        <a:pt x="884" y="191"/>
                        <a:pt x="709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7" name="Google Shape;4767;p18"/>
                <p:cNvSpPr/>
                <p:nvPr/>
              </p:nvSpPr>
              <p:spPr>
                <a:xfrm>
                  <a:off x="2319522" y="3869524"/>
                  <a:ext cx="30988" cy="26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880" extrusionOk="0">
                      <a:moveTo>
                        <a:pt x="636" y="0"/>
                      </a:moveTo>
                      <a:cubicBezTo>
                        <a:pt x="619" y="0"/>
                        <a:pt x="602" y="1"/>
                        <a:pt x="584" y="3"/>
                      </a:cubicBezTo>
                      <a:cubicBezTo>
                        <a:pt x="1" y="3"/>
                        <a:pt x="27" y="879"/>
                        <a:pt x="601" y="879"/>
                      </a:cubicBezTo>
                      <a:cubicBezTo>
                        <a:pt x="606" y="879"/>
                        <a:pt x="611" y="879"/>
                        <a:pt x="616" y="879"/>
                      </a:cubicBezTo>
                      <a:cubicBezTo>
                        <a:pt x="887" y="863"/>
                        <a:pt x="1030" y="688"/>
                        <a:pt x="1046" y="417"/>
                      </a:cubicBezTo>
                      <a:cubicBezTo>
                        <a:pt x="1046" y="195"/>
                        <a:pt x="86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8" name="Google Shape;4768;p18"/>
                <p:cNvSpPr/>
                <p:nvPr/>
              </p:nvSpPr>
              <p:spPr>
                <a:xfrm>
                  <a:off x="1675001" y="3853586"/>
                  <a:ext cx="26663" cy="2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900" extrusionOk="0">
                      <a:moveTo>
                        <a:pt x="438" y="0"/>
                      </a:moveTo>
                      <a:cubicBezTo>
                        <a:pt x="183" y="48"/>
                        <a:pt x="8" y="175"/>
                        <a:pt x="8" y="462"/>
                      </a:cubicBezTo>
                      <a:cubicBezTo>
                        <a:pt x="0" y="752"/>
                        <a:pt x="221" y="900"/>
                        <a:pt x="443" y="900"/>
                      </a:cubicBezTo>
                      <a:cubicBezTo>
                        <a:pt x="659" y="900"/>
                        <a:pt x="876" y="760"/>
                        <a:pt x="884" y="478"/>
                      </a:cubicBezTo>
                      <a:cubicBezTo>
                        <a:pt x="899" y="207"/>
                        <a:pt x="724" y="48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9" name="Google Shape;4769;p18"/>
                <p:cNvSpPr/>
                <p:nvPr/>
              </p:nvSpPr>
              <p:spPr>
                <a:xfrm>
                  <a:off x="2240631" y="3123626"/>
                  <a:ext cx="25951" cy="2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0" extrusionOk="0">
                      <a:moveTo>
                        <a:pt x="430" y="0"/>
                      </a:moveTo>
                      <a:cubicBezTo>
                        <a:pt x="191" y="0"/>
                        <a:pt x="0" y="191"/>
                        <a:pt x="16" y="430"/>
                      </a:cubicBezTo>
                      <a:cubicBezTo>
                        <a:pt x="16" y="669"/>
                        <a:pt x="207" y="860"/>
                        <a:pt x="430" y="860"/>
                      </a:cubicBezTo>
                      <a:cubicBezTo>
                        <a:pt x="669" y="860"/>
                        <a:pt x="860" y="684"/>
                        <a:pt x="860" y="446"/>
                      </a:cubicBezTo>
                      <a:cubicBezTo>
                        <a:pt x="876" y="207"/>
                        <a:pt x="669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0" name="Google Shape;4770;p18"/>
                <p:cNvSpPr/>
                <p:nvPr/>
              </p:nvSpPr>
              <p:spPr>
                <a:xfrm>
                  <a:off x="2335076" y="3219788"/>
                  <a:ext cx="31936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881" extrusionOk="0">
                      <a:moveTo>
                        <a:pt x="601" y="1"/>
                      </a:moveTo>
                      <a:cubicBezTo>
                        <a:pt x="43" y="1"/>
                        <a:pt x="1" y="845"/>
                        <a:pt x="569" y="877"/>
                      </a:cubicBezTo>
                      <a:cubicBezTo>
                        <a:pt x="587" y="879"/>
                        <a:pt x="606" y="880"/>
                        <a:pt x="625" y="880"/>
                      </a:cubicBezTo>
                      <a:cubicBezTo>
                        <a:pt x="841" y="880"/>
                        <a:pt x="1031" y="713"/>
                        <a:pt x="1046" y="479"/>
                      </a:cubicBezTo>
                      <a:cubicBezTo>
                        <a:pt x="1078" y="240"/>
                        <a:pt x="871" y="17"/>
                        <a:pt x="616" y="1"/>
                      </a:cubicBezTo>
                      <a:cubicBezTo>
                        <a:pt x="611" y="1"/>
                        <a:pt x="606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18"/>
                <p:cNvSpPr/>
                <p:nvPr/>
              </p:nvSpPr>
              <p:spPr>
                <a:xfrm>
                  <a:off x="2117510" y="3083958"/>
                  <a:ext cx="30721" cy="25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63" extrusionOk="0">
                      <a:moveTo>
                        <a:pt x="563" y="0"/>
                      </a:moveTo>
                      <a:cubicBezTo>
                        <a:pt x="11" y="0"/>
                        <a:pt x="1" y="862"/>
                        <a:pt x="561" y="862"/>
                      </a:cubicBezTo>
                      <a:cubicBezTo>
                        <a:pt x="571" y="862"/>
                        <a:pt x="581" y="862"/>
                        <a:pt x="591" y="861"/>
                      </a:cubicBezTo>
                      <a:cubicBezTo>
                        <a:pt x="829" y="861"/>
                        <a:pt x="1020" y="670"/>
                        <a:pt x="1020" y="448"/>
                      </a:cubicBezTo>
                      <a:cubicBezTo>
                        <a:pt x="1036" y="209"/>
                        <a:pt x="845" y="18"/>
                        <a:pt x="607" y="2"/>
                      </a:cubicBezTo>
                      <a:cubicBezTo>
                        <a:pt x="592" y="1"/>
                        <a:pt x="577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18"/>
                <p:cNvSpPr/>
                <p:nvPr/>
              </p:nvSpPr>
              <p:spPr>
                <a:xfrm>
                  <a:off x="2480653" y="3592323"/>
                  <a:ext cx="25951" cy="2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1" extrusionOk="0">
                      <a:moveTo>
                        <a:pt x="446" y="1"/>
                      </a:moveTo>
                      <a:cubicBezTo>
                        <a:pt x="207" y="1"/>
                        <a:pt x="16" y="176"/>
                        <a:pt x="0" y="415"/>
                      </a:cubicBezTo>
                      <a:cubicBezTo>
                        <a:pt x="0" y="654"/>
                        <a:pt x="191" y="860"/>
                        <a:pt x="446" y="860"/>
                      </a:cubicBezTo>
                      <a:cubicBezTo>
                        <a:pt x="685" y="860"/>
                        <a:pt x="876" y="669"/>
                        <a:pt x="860" y="431"/>
                      </a:cubicBezTo>
                      <a:cubicBezTo>
                        <a:pt x="860" y="192"/>
                        <a:pt x="669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18"/>
                <p:cNvSpPr/>
                <p:nvPr/>
              </p:nvSpPr>
              <p:spPr>
                <a:xfrm>
                  <a:off x="2176967" y="3103806"/>
                  <a:ext cx="30188" cy="2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61" extrusionOk="0">
                      <a:moveTo>
                        <a:pt x="573" y="0"/>
                      </a:moveTo>
                      <a:cubicBezTo>
                        <a:pt x="0" y="0"/>
                        <a:pt x="0" y="860"/>
                        <a:pt x="573" y="860"/>
                      </a:cubicBezTo>
                      <a:cubicBezTo>
                        <a:pt x="583" y="861"/>
                        <a:pt x="592" y="861"/>
                        <a:pt x="601" y="861"/>
                      </a:cubicBezTo>
                      <a:cubicBezTo>
                        <a:pt x="842" y="861"/>
                        <a:pt x="1019" y="660"/>
                        <a:pt x="1019" y="414"/>
                      </a:cubicBezTo>
                      <a:cubicBezTo>
                        <a:pt x="1019" y="176"/>
                        <a:pt x="812" y="0"/>
                        <a:pt x="5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18"/>
                <p:cNvSpPr/>
                <p:nvPr/>
              </p:nvSpPr>
              <p:spPr>
                <a:xfrm>
                  <a:off x="1690317" y="3204709"/>
                  <a:ext cx="26426" cy="26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" h="889" extrusionOk="0">
                      <a:moveTo>
                        <a:pt x="446" y="1"/>
                      </a:moveTo>
                      <a:cubicBezTo>
                        <a:pt x="176" y="33"/>
                        <a:pt x="0" y="176"/>
                        <a:pt x="16" y="446"/>
                      </a:cubicBezTo>
                      <a:cubicBezTo>
                        <a:pt x="16" y="741"/>
                        <a:pt x="231" y="888"/>
                        <a:pt x="446" y="888"/>
                      </a:cubicBezTo>
                      <a:cubicBezTo>
                        <a:pt x="661" y="888"/>
                        <a:pt x="876" y="741"/>
                        <a:pt x="876" y="446"/>
                      </a:cubicBezTo>
                      <a:cubicBezTo>
                        <a:pt x="892" y="176"/>
                        <a:pt x="717" y="33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18"/>
                <p:cNvSpPr/>
                <p:nvPr/>
              </p:nvSpPr>
              <p:spPr>
                <a:xfrm>
                  <a:off x="2440304" y="3710704"/>
                  <a:ext cx="26692" cy="2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" h="888" extrusionOk="0">
                      <a:moveTo>
                        <a:pt x="471" y="0"/>
                      </a:moveTo>
                      <a:cubicBezTo>
                        <a:pt x="232" y="0"/>
                        <a:pt x="41" y="191"/>
                        <a:pt x="25" y="414"/>
                      </a:cubicBezTo>
                      <a:cubicBezTo>
                        <a:pt x="1" y="728"/>
                        <a:pt x="230" y="888"/>
                        <a:pt x="457" y="888"/>
                      </a:cubicBezTo>
                      <a:cubicBezTo>
                        <a:pt x="679" y="888"/>
                        <a:pt x="900" y="736"/>
                        <a:pt x="885" y="430"/>
                      </a:cubicBezTo>
                      <a:cubicBezTo>
                        <a:pt x="885" y="207"/>
                        <a:pt x="694" y="16"/>
                        <a:pt x="4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18"/>
                <p:cNvSpPr/>
                <p:nvPr/>
              </p:nvSpPr>
              <p:spPr>
                <a:xfrm>
                  <a:off x="1554042" y="3423519"/>
                  <a:ext cx="26189" cy="2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846" extrusionOk="0">
                      <a:moveTo>
                        <a:pt x="440" y="0"/>
                      </a:moveTo>
                      <a:cubicBezTo>
                        <a:pt x="231" y="0"/>
                        <a:pt x="24" y="136"/>
                        <a:pt x="16" y="414"/>
                      </a:cubicBezTo>
                      <a:cubicBezTo>
                        <a:pt x="0" y="669"/>
                        <a:pt x="175" y="812"/>
                        <a:pt x="430" y="844"/>
                      </a:cubicBezTo>
                      <a:cubicBezTo>
                        <a:pt x="439" y="845"/>
                        <a:pt x="449" y="845"/>
                        <a:pt x="458" y="845"/>
                      </a:cubicBezTo>
                      <a:cubicBezTo>
                        <a:pt x="684" y="845"/>
                        <a:pt x="860" y="660"/>
                        <a:pt x="876" y="446"/>
                      </a:cubicBezTo>
                      <a:cubicBezTo>
                        <a:pt x="884" y="152"/>
                        <a:pt x="661" y="0"/>
                        <a:pt x="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18"/>
                <p:cNvSpPr/>
                <p:nvPr/>
              </p:nvSpPr>
              <p:spPr>
                <a:xfrm>
                  <a:off x="2459886" y="3455574"/>
                  <a:ext cx="27374" cy="2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884" extrusionOk="0">
                      <a:moveTo>
                        <a:pt x="478" y="1"/>
                      </a:moveTo>
                      <a:cubicBezTo>
                        <a:pt x="224" y="33"/>
                        <a:pt x="33" y="160"/>
                        <a:pt x="33" y="431"/>
                      </a:cubicBezTo>
                      <a:cubicBezTo>
                        <a:pt x="1" y="669"/>
                        <a:pt x="192" y="876"/>
                        <a:pt x="431" y="876"/>
                      </a:cubicBezTo>
                      <a:cubicBezTo>
                        <a:pt x="455" y="881"/>
                        <a:pt x="480" y="883"/>
                        <a:pt x="504" y="883"/>
                      </a:cubicBezTo>
                      <a:cubicBezTo>
                        <a:pt x="727" y="883"/>
                        <a:pt x="908" y="692"/>
                        <a:pt x="908" y="462"/>
                      </a:cubicBezTo>
                      <a:cubicBezTo>
                        <a:pt x="924" y="192"/>
                        <a:pt x="749" y="49"/>
                        <a:pt x="4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18"/>
                <p:cNvSpPr/>
                <p:nvPr/>
              </p:nvSpPr>
              <p:spPr>
                <a:xfrm>
                  <a:off x="2423595" y="3771050"/>
                  <a:ext cx="25478" cy="24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821" extrusionOk="0">
                      <a:moveTo>
                        <a:pt x="430" y="1"/>
                      </a:moveTo>
                      <a:cubicBezTo>
                        <a:pt x="191" y="1"/>
                        <a:pt x="0" y="192"/>
                        <a:pt x="0" y="414"/>
                      </a:cubicBezTo>
                      <a:cubicBezTo>
                        <a:pt x="16" y="685"/>
                        <a:pt x="223" y="820"/>
                        <a:pt x="430" y="820"/>
                      </a:cubicBezTo>
                      <a:cubicBezTo>
                        <a:pt x="637" y="820"/>
                        <a:pt x="844" y="685"/>
                        <a:pt x="860" y="414"/>
                      </a:cubicBezTo>
                      <a:cubicBezTo>
                        <a:pt x="844" y="192"/>
                        <a:pt x="653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18"/>
                <p:cNvSpPr/>
                <p:nvPr/>
              </p:nvSpPr>
              <p:spPr>
                <a:xfrm>
                  <a:off x="2460360" y="3651721"/>
                  <a:ext cx="26663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881" extrusionOk="0">
                      <a:moveTo>
                        <a:pt x="434" y="1"/>
                      </a:moveTo>
                      <a:cubicBezTo>
                        <a:pt x="208" y="1"/>
                        <a:pt x="17" y="186"/>
                        <a:pt x="17" y="415"/>
                      </a:cubicBezTo>
                      <a:cubicBezTo>
                        <a:pt x="1" y="726"/>
                        <a:pt x="227" y="881"/>
                        <a:pt x="452" y="881"/>
                      </a:cubicBezTo>
                      <a:cubicBezTo>
                        <a:pt x="677" y="881"/>
                        <a:pt x="900" y="726"/>
                        <a:pt x="876" y="415"/>
                      </a:cubicBezTo>
                      <a:cubicBezTo>
                        <a:pt x="876" y="177"/>
                        <a:pt x="685" y="2"/>
                        <a:pt x="462" y="2"/>
                      </a:cubicBezTo>
                      <a:cubicBezTo>
                        <a:pt x="453" y="1"/>
                        <a:pt x="44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18"/>
                <p:cNvSpPr/>
                <p:nvPr/>
              </p:nvSpPr>
              <p:spPr>
                <a:xfrm>
                  <a:off x="1921540" y="3085883"/>
                  <a:ext cx="30988" cy="2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878" extrusionOk="0">
                      <a:moveTo>
                        <a:pt x="584" y="0"/>
                      </a:moveTo>
                      <a:cubicBezTo>
                        <a:pt x="11" y="0"/>
                        <a:pt x="0" y="860"/>
                        <a:pt x="584" y="876"/>
                      </a:cubicBezTo>
                      <a:cubicBezTo>
                        <a:pt x="595" y="877"/>
                        <a:pt x="607" y="877"/>
                        <a:pt x="617" y="877"/>
                      </a:cubicBezTo>
                      <a:cubicBezTo>
                        <a:pt x="866" y="877"/>
                        <a:pt x="1000" y="706"/>
                        <a:pt x="1046" y="446"/>
                      </a:cubicBezTo>
                      <a:cubicBezTo>
                        <a:pt x="1046" y="208"/>
                        <a:pt x="839" y="1"/>
                        <a:pt x="600" y="1"/>
                      </a:cubicBezTo>
                      <a:cubicBezTo>
                        <a:pt x="595" y="0"/>
                        <a:pt x="589" y="0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18"/>
                <p:cNvSpPr/>
                <p:nvPr/>
              </p:nvSpPr>
              <p:spPr>
                <a:xfrm>
                  <a:off x="2062377" y="3064642"/>
                  <a:ext cx="25951" cy="2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46" extrusionOk="0">
                      <a:moveTo>
                        <a:pt x="478" y="0"/>
                      </a:moveTo>
                      <a:cubicBezTo>
                        <a:pt x="467" y="0"/>
                        <a:pt x="457" y="1"/>
                        <a:pt x="446" y="1"/>
                      </a:cubicBezTo>
                      <a:cubicBezTo>
                        <a:pt x="437" y="1"/>
                        <a:pt x="427" y="0"/>
                        <a:pt x="418" y="0"/>
                      </a:cubicBezTo>
                      <a:cubicBezTo>
                        <a:pt x="191" y="0"/>
                        <a:pt x="1" y="186"/>
                        <a:pt x="16" y="415"/>
                      </a:cubicBezTo>
                      <a:cubicBezTo>
                        <a:pt x="16" y="645"/>
                        <a:pt x="194" y="846"/>
                        <a:pt x="434" y="846"/>
                      </a:cubicBezTo>
                      <a:cubicBezTo>
                        <a:pt x="444" y="846"/>
                        <a:pt x="453" y="846"/>
                        <a:pt x="462" y="845"/>
                      </a:cubicBezTo>
                      <a:cubicBezTo>
                        <a:pt x="685" y="845"/>
                        <a:pt x="876" y="654"/>
                        <a:pt x="876" y="415"/>
                      </a:cubicBezTo>
                      <a:cubicBezTo>
                        <a:pt x="830" y="171"/>
                        <a:pt x="711" y="0"/>
                        <a:pt x="4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18"/>
                <p:cNvSpPr/>
                <p:nvPr/>
              </p:nvSpPr>
              <p:spPr>
                <a:xfrm>
                  <a:off x="1555908" y="3620615"/>
                  <a:ext cx="26455" cy="2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861" extrusionOk="0">
                      <a:moveTo>
                        <a:pt x="415" y="1"/>
                      </a:moveTo>
                      <a:cubicBezTo>
                        <a:pt x="176" y="17"/>
                        <a:pt x="1" y="224"/>
                        <a:pt x="17" y="463"/>
                      </a:cubicBezTo>
                      <a:cubicBezTo>
                        <a:pt x="40" y="729"/>
                        <a:pt x="249" y="861"/>
                        <a:pt x="457" y="861"/>
                      </a:cubicBezTo>
                      <a:cubicBezTo>
                        <a:pt x="671" y="861"/>
                        <a:pt x="884" y="721"/>
                        <a:pt x="892" y="447"/>
                      </a:cubicBezTo>
                      <a:cubicBezTo>
                        <a:pt x="892" y="160"/>
                        <a:pt x="701" y="33"/>
                        <a:pt x="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18"/>
                <p:cNvSpPr/>
                <p:nvPr/>
              </p:nvSpPr>
              <p:spPr>
                <a:xfrm>
                  <a:off x="1952261" y="4010568"/>
                  <a:ext cx="25744" cy="25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62" extrusionOk="0">
                      <a:moveTo>
                        <a:pt x="427" y="1"/>
                      </a:moveTo>
                      <a:cubicBezTo>
                        <a:pt x="201" y="1"/>
                        <a:pt x="24" y="186"/>
                        <a:pt x="9" y="416"/>
                      </a:cubicBezTo>
                      <a:cubicBezTo>
                        <a:pt x="0" y="710"/>
                        <a:pt x="223" y="862"/>
                        <a:pt x="444" y="862"/>
                      </a:cubicBezTo>
                      <a:cubicBezTo>
                        <a:pt x="653" y="862"/>
                        <a:pt x="860" y="726"/>
                        <a:pt x="868" y="447"/>
                      </a:cubicBezTo>
                      <a:cubicBezTo>
                        <a:pt x="868" y="209"/>
                        <a:pt x="693" y="18"/>
                        <a:pt x="454" y="2"/>
                      </a:cubicBezTo>
                      <a:cubicBezTo>
                        <a:pt x="445" y="1"/>
                        <a:pt x="436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18"/>
                <p:cNvSpPr/>
                <p:nvPr/>
              </p:nvSpPr>
              <p:spPr>
                <a:xfrm>
                  <a:off x="1774245" y="3953066"/>
                  <a:ext cx="25507" cy="25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877" extrusionOk="0">
                      <a:moveTo>
                        <a:pt x="446" y="1"/>
                      </a:moveTo>
                      <a:cubicBezTo>
                        <a:pt x="192" y="17"/>
                        <a:pt x="1" y="208"/>
                        <a:pt x="1" y="462"/>
                      </a:cubicBezTo>
                      <a:cubicBezTo>
                        <a:pt x="17" y="685"/>
                        <a:pt x="208" y="860"/>
                        <a:pt x="446" y="876"/>
                      </a:cubicBezTo>
                      <a:cubicBezTo>
                        <a:pt x="701" y="828"/>
                        <a:pt x="860" y="685"/>
                        <a:pt x="860" y="431"/>
                      </a:cubicBezTo>
                      <a:cubicBezTo>
                        <a:pt x="860" y="192"/>
                        <a:pt x="669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18"/>
                <p:cNvSpPr/>
                <p:nvPr/>
              </p:nvSpPr>
              <p:spPr>
                <a:xfrm>
                  <a:off x="1569714" y="3363529"/>
                  <a:ext cx="30573" cy="2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865" extrusionOk="0">
                      <a:moveTo>
                        <a:pt x="559" y="1"/>
                      </a:moveTo>
                      <a:cubicBezTo>
                        <a:pt x="6" y="1"/>
                        <a:pt x="1" y="864"/>
                        <a:pt x="571" y="864"/>
                      </a:cubicBezTo>
                      <a:cubicBezTo>
                        <a:pt x="581" y="864"/>
                        <a:pt x="591" y="864"/>
                        <a:pt x="601" y="864"/>
                      </a:cubicBezTo>
                      <a:cubicBezTo>
                        <a:pt x="824" y="864"/>
                        <a:pt x="1015" y="673"/>
                        <a:pt x="1031" y="434"/>
                      </a:cubicBezTo>
                      <a:cubicBezTo>
                        <a:pt x="1031" y="211"/>
                        <a:pt x="840" y="4"/>
                        <a:pt x="617" y="4"/>
                      </a:cubicBezTo>
                      <a:cubicBezTo>
                        <a:pt x="597" y="2"/>
                        <a:pt x="578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18"/>
                <p:cNvSpPr/>
                <p:nvPr/>
              </p:nvSpPr>
              <p:spPr>
                <a:xfrm>
                  <a:off x="2396399" y="3241029"/>
                  <a:ext cx="28144" cy="2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13" extrusionOk="0">
                      <a:moveTo>
                        <a:pt x="536" y="0"/>
                      </a:moveTo>
                      <a:cubicBezTo>
                        <a:pt x="0" y="16"/>
                        <a:pt x="11" y="812"/>
                        <a:pt x="536" y="812"/>
                      </a:cubicBezTo>
                      <a:cubicBezTo>
                        <a:pt x="542" y="812"/>
                        <a:pt x="547" y="812"/>
                        <a:pt x="552" y="812"/>
                      </a:cubicBezTo>
                      <a:cubicBezTo>
                        <a:pt x="775" y="812"/>
                        <a:pt x="950" y="621"/>
                        <a:pt x="950" y="398"/>
                      </a:cubicBezTo>
                      <a:cubicBezTo>
                        <a:pt x="950" y="176"/>
                        <a:pt x="759" y="0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18"/>
                <p:cNvSpPr/>
                <p:nvPr/>
              </p:nvSpPr>
              <p:spPr>
                <a:xfrm>
                  <a:off x="2439148" y="3317284"/>
                  <a:ext cx="25270" cy="2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65" extrusionOk="0">
                      <a:moveTo>
                        <a:pt x="416" y="1"/>
                      </a:moveTo>
                      <a:cubicBezTo>
                        <a:pt x="211" y="1"/>
                        <a:pt x="8" y="132"/>
                        <a:pt x="0" y="403"/>
                      </a:cubicBezTo>
                      <a:cubicBezTo>
                        <a:pt x="0" y="658"/>
                        <a:pt x="160" y="817"/>
                        <a:pt x="414" y="865"/>
                      </a:cubicBezTo>
                      <a:cubicBezTo>
                        <a:pt x="653" y="865"/>
                        <a:pt x="844" y="674"/>
                        <a:pt x="844" y="435"/>
                      </a:cubicBezTo>
                      <a:cubicBezTo>
                        <a:pt x="852" y="148"/>
                        <a:pt x="633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18"/>
                <p:cNvSpPr/>
                <p:nvPr/>
              </p:nvSpPr>
              <p:spPr>
                <a:xfrm>
                  <a:off x="1534223" y="3483036"/>
                  <a:ext cx="25507" cy="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841" extrusionOk="0">
                      <a:moveTo>
                        <a:pt x="446" y="1"/>
                      </a:moveTo>
                      <a:cubicBezTo>
                        <a:pt x="251" y="1"/>
                        <a:pt x="56" y="124"/>
                        <a:pt x="33" y="379"/>
                      </a:cubicBezTo>
                      <a:cubicBezTo>
                        <a:pt x="1" y="634"/>
                        <a:pt x="176" y="793"/>
                        <a:pt x="431" y="841"/>
                      </a:cubicBezTo>
                      <a:cubicBezTo>
                        <a:pt x="669" y="841"/>
                        <a:pt x="860" y="650"/>
                        <a:pt x="860" y="411"/>
                      </a:cubicBezTo>
                      <a:cubicBezTo>
                        <a:pt x="860" y="140"/>
                        <a:pt x="653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18"/>
                <p:cNvSpPr/>
                <p:nvPr/>
              </p:nvSpPr>
              <p:spPr>
                <a:xfrm>
                  <a:off x="1591755" y="3304782"/>
                  <a:ext cx="25033" cy="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841" extrusionOk="0">
                      <a:moveTo>
                        <a:pt x="430" y="1"/>
                      </a:moveTo>
                      <a:cubicBezTo>
                        <a:pt x="235" y="1"/>
                        <a:pt x="40" y="125"/>
                        <a:pt x="17" y="379"/>
                      </a:cubicBezTo>
                      <a:cubicBezTo>
                        <a:pt x="1" y="634"/>
                        <a:pt x="160" y="793"/>
                        <a:pt x="430" y="841"/>
                      </a:cubicBezTo>
                      <a:cubicBezTo>
                        <a:pt x="653" y="841"/>
                        <a:pt x="844" y="650"/>
                        <a:pt x="844" y="411"/>
                      </a:cubicBezTo>
                      <a:cubicBezTo>
                        <a:pt x="844" y="141"/>
                        <a:pt x="637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18"/>
                <p:cNvSpPr/>
                <p:nvPr/>
              </p:nvSpPr>
              <p:spPr>
                <a:xfrm>
                  <a:off x="2478757" y="3397005"/>
                  <a:ext cx="25033" cy="2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817" extrusionOk="0">
                      <a:moveTo>
                        <a:pt x="394" y="1"/>
                      </a:moveTo>
                      <a:cubicBezTo>
                        <a:pt x="178" y="1"/>
                        <a:pt x="2" y="181"/>
                        <a:pt x="16" y="402"/>
                      </a:cubicBezTo>
                      <a:cubicBezTo>
                        <a:pt x="0" y="625"/>
                        <a:pt x="176" y="816"/>
                        <a:pt x="398" y="816"/>
                      </a:cubicBezTo>
                      <a:cubicBezTo>
                        <a:pt x="408" y="817"/>
                        <a:pt x="418" y="817"/>
                        <a:pt x="428" y="817"/>
                      </a:cubicBezTo>
                      <a:cubicBezTo>
                        <a:pt x="654" y="817"/>
                        <a:pt x="844" y="647"/>
                        <a:pt x="844" y="418"/>
                      </a:cubicBezTo>
                      <a:cubicBezTo>
                        <a:pt x="844" y="195"/>
                        <a:pt x="669" y="4"/>
                        <a:pt x="446" y="4"/>
                      </a:cubicBezTo>
                      <a:cubicBezTo>
                        <a:pt x="429" y="2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18"/>
                <p:cNvSpPr/>
                <p:nvPr/>
              </p:nvSpPr>
              <p:spPr>
                <a:xfrm>
                  <a:off x="1784791" y="3106621"/>
                  <a:ext cx="28144" cy="2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13" extrusionOk="0">
                      <a:moveTo>
                        <a:pt x="536" y="1"/>
                      </a:moveTo>
                      <a:cubicBezTo>
                        <a:pt x="0" y="17"/>
                        <a:pt x="11" y="813"/>
                        <a:pt x="536" y="813"/>
                      </a:cubicBezTo>
                      <a:cubicBezTo>
                        <a:pt x="542" y="813"/>
                        <a:pt x="547" y="813"/>
                        <a:pt x="552" y="813"/>
                      </a:cubicBezTo>
                      <a:cubicBezTo>
                        <a:pt x="775" y="813"/>
                        <a:pt x="950" y="622"/>
                        <a:pt x="934" y="399"/>
                      </a:cubicBezTo>
                      <a:cubicBezTo>
                        <a:pt x="934" y="176"/>
                        <a:pt x="759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18"/>
                <p:cNvSpPr/>
                <p:nvPr/>
              </p:nvSpPr>
              <p:spPr>
                <a:xfrm>
                  <a:off x="2227418" y="3969064"/>
                  <a:ext cx="2595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31" extrusionOk="0">
                      <a:moveTo>
                        <a:pt x="418" y="1"/>
                      </a:moveTo>
                      <a:cubicBezTo>
                        <a:pt x="207" y="1"/>
                        <a:pt x="32" y="171"/>
                        <a:pt x="32" y="400"/>
                      </a:cubicBezTo>
                      <a:cubicBezTo>
                        <a:pt x="0" y="623"/>
                        <a:pt x="191" y="830"/>
                        <a:pt x="430" y="830"/>
                      </a:cubicBezTo>
                      <a:cubicBezTo>
                        <a:pt x="441" y="830"/>
                        <a:pt x="451" y="831"/>
                        <a:pt x="462" y="831"/>
                      </a:cubicBezTo>
                      <a:cubicBezTo>
                        <a:pt x="697" y="831"/>
                        <a:pt x="829" y="660"/>
                        <a:pt x="860" y="416"/>
                      </a:cubicBezTo>
                      <a:cubicBezTo>
                        <a:pt x="875" y="186"/>
                        <a:pt x="699" y="1"/>
                        <a:pt x="474" y="1"/>
                      </a:cubicBezTo>
                      <a:cubicBezTo>
                        <a:pt x="465" y="1"/>
                        <a:pt x="455" y="1"/>
                        <a:pt x="446" y="2"/>
                      </a:cubicBezTo>
                      <a:cubicBezTo>
                        <a:pt x="437" y="1"/>
                        <a:pt x="427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18"/>
                <p:cNvSpPr/>
                <p:nvPr/>
              </p:nvSpPr>
              <p:spPr>
                <a:xfrm>
                  <a:off x="1576231" y="3757838"/>
                  <a:ext cx="25448" cy="2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814" extrusionOk="0">
                      <a:moveTo>
                        <a:pt x="417" y="0"/>
                      </a:moveTo>
                      <a:cubicBezTo>
                        <a:pt x="191" y="0"/>
                        <a:pt x="0" y="185"/>
                        <a:pt x="15" y="415"/>
                      </a:cubicBezTo>
                      <a:cubicBezTo>
                        <a:pt x="15" y="629"/>
                        <a:pt x="177" y="814"/>
                        <a:pt x="387" y="814"/>
                      </a:cubicBezTo>
                      <a:cubicBezTo>
                        <a:pt x="396" y="814"/>
                        <a:pt x="405" y="813"/>
                        <a:pt x="413" y="813"/>
                      </a:cubicBezTo>
                      <a:cubicBezTo>
                        <a:pt x="423" y="813"/>
                        <a:pt x="433" y="814"/>
                        <a:pt x="443" y="814"/>
                      </a:cubicBezTo>
                      <a:cubicBezTo>
                        <a:pt x="668" y="814"/>
                        <a:pt x="843" y="643"/>
                        <a:pt x="843" y="415"/>
                      </a:cubicBezTo>
                      <a:cubicBezTo>
                        <a:pt x="859" y="192"/>
                        <a:pt x="668" y="1"/>
                        <a:pt x="445" y="1"/>
                      </a:cubicBezTo>
                      <a:cubicBezTo>
                        <a:pt x="436" y="0"/>
                        <a:pt x="427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18"/>
                <p:cNvSpPr/>
                <p:nvPr/>
              </p:nvSpPr>
              <p:spPr>
                <a:xfrm>
                  <a:off x="2401110" y="3830922"/>
                  <a:ext cx="28173" cy="2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799" extrusionOk="0">
                      <a:moveTo>
                        <a:pt x="537" y="1"/>
                      </a:moveTo>
                      <a:cubicBezTo>
                        <a:pt x="26" y="1"/>
                        <a:pt x="0" y="781"/>
                        <a:pt x="520" y="797"/>
                      </a:cubicBezTo>
                      <a:cubicBezTo>
                        <a:pt x="530" y="798"/>
                        <a:pt x="539" y="798"/>
                        <a:pt x="548" y="798"/>
                      </a:cubicBezTo>
                      <a:cubicBezTo>
                        <a:pt x="758" y="798"/>
                        <a:pt x="918" y="628"/>
                        <a:pt x="918" y="415"/>
                      </a:cubicBezTo>
                      <a:cubicBezTo>
                        <a:pt x="950" y="192"/>
                        <a:pt x="775" y="1"/>
                        <a:pt x="552" y="1"/>
                      </a:cubicBezTo>
                      <a:cubicBezTo>
                        <a:pt x="547" y="1"/>
                        <a:pt x="542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18"/>
                <p:cNvSpPr/>
                <p:nvPr/>
              </p:nvSpPr>
              <p:spPr>
                <a:xfrm>
                  <a:off x="1616314" y="3837973"/>
                  <a:ext cx="24529" cy="23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6" extrusionOk="0">
                      <a:moveTo>
                        <a:pt x="399" y="1"/>
                      </a:moveTo>
                      <a:cubicBezTo>
                        <a:pt x="175" y="1"/>
                        <a:pt x="1" y="171"/>
                        <a:pt x="31" y="384"/>
                      </a:cubicBezTo>
                      <a:cubicBezTo>
                        <a:pt x="2" y="605"/>
                        <a:pt x="177" y="785"/>
                        <a:pt x="380" y="785"/>
                      </a:cubicBezTo>
                      <a:cubicBezTo>
                        <a:pt x="396" y="785"/>
                        <a:pt x="413" y="784"/>
                        <a:pt x="429" y="782"/>
                      </a:cubicBezTo>
                      <a:cubicBezTo>
                        <a:pt x="684" y="782"/>
                        <a:pt x="811" y="623"/>
                        <a:pt x="827" y="384"/>
                      </a:cubicBezTo>
                      <a:cubicBezTo>
                        <a:pt x="812" y="171"/>
                        <a:pt x="651" y="1"/>
                        <a:pt x="455" y="1"/>
                      </a:cubicBezTo>
                      <a:cubicBezTo>
                        <a:pt x="447" y="1"/>
                        <a:pt x="438" y="1"/>
                        <a:pt x="429" y="2"/>
                      </a:cubicBezTo>
                      <a:cubicBezTo>
                        <a:pt x="419" y="1"/>
                        <a:pt x="409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18"/>
                <p:cNvSpPr/>
                <p:nvPr/>
              </p:nvSpPr>
              <p:spPr>
                <a:xfrm>
                  <a:off x="2384905" y="3890824"/>
                  <a:ext cx="23137" cy="22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" h="751" extrusionOk="0">
                      <a:moveTo>
                        <a:pt x="383" y="1"/>
                      </a:moveTo>
                      <a:cubicBezTo>
                        <a:pt x="176" y="1"/>
                        <a:pt x="1" y="176"/>
                        <a:pt x="17" y="383"/>
                      </a:cubicBezTo>
                      <a:cubicBezTo>
                        <a:pt x="25" y="627"/>
                        <a:pt x="213" y="751"/>
                        <a:pt x="400" y="751"/>
                      </a:cubicBezTo>
                      <a:cubicBezTo>
                        <a:pt x="591" y="751"/>
                        <a:pt x="781" y="623"/>
                        <a:pt x="781" y="367"/>
                      </a:cubicBezTo>
                      <a:cubicBezTo>
                        <a:pt x="765" y="128"/>
                        <a:pt x="622" y="17"/>
                        <a:pt x="3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18"/>
                <p:cNvSpPr/>
                <p:nvPr/>
              </p:nvSpPr>
              <p:spPr>
                <a:xfrm>
                  <a:off x="2307110" y="3929929"/>
                  <a:ext cx="24974" cy="2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802" extrusionOk="0">
                      <a:moveTo>
                        <a:pt x="402" y="1"/>
                      </a:moveTo>
                      <a:cubicBezTo>
                        <a:pt x="192" y="1"/>
                        <a:pt x="17" y="170"/>
                        <a:pt x="32" y="384"/>
                      </a:cubicBezTo>
                      <a:cubicBezTo>
                        <a:pt x="0" y="607"/>
                        <a:pt x="176" y="798"/>
                        <a:pt x="398" y="798"/>
                      </a:cubicBezTo>
                      <a:cubicBezTo>
                        <a:pt x="416" y="800"/>
                        <a:pt x="433" y="801"/>
                        <a:pt x="451" y="801"/>
                      </a:cubicBezTo>
                      <a:cubicBezTo>
                        <a:pt x="666" y="801"/>
                        <a:pt x="843" y="621"/>
                        <a:pt x="828" y="400"/>
                      </a:cubicBezTo>
                      <a:cubicBezTo>
                        <a:pt x="828" y="186"/>
                        <a:pt x="667" y="1"/>
                        <a:pt x="456" y="1"/>
                      </a:cubicBezTo>
                      <a:cubicBezTo>
                        <a:pt x="448" y="1"/>
                        <a:pt x="439" y="1"/>
                        <a:pt x="430" y="2"/>
                      </a:cubicBezTo>
                      <a:cubicBezTo>
                        <a:pt x="421" y="1"/>
                        <a:pt x="411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18"/>
                <p:cNvSpPr/>
                <p:nvPr/>
              </p:nvSpPr>
              <p:spPr>
                <a:xfrm>
                  <a:off x="1712003" y="3934195"/>
                  <a:ext cx="27847" cy="23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797" extrusionOk="0">
                      <a:moveTo>
                        <a:pt x="568" y="0"/>
                      </a:moveTo>
                      <a:cubicBezTo>
                        <a:pt x="559" y="0"/>
                        <a:pt x="551" y="0"/>
                        <a:pt x="542" y="1"/>
                      </a:cubicBezTo>
                      <a:cubicBezTo>
                        <a:pt x="1" y="1"/>
                        <a:pt x="1" y="797"/>
                        <a:pt x="542" y="797"/>
                      </a:cubicBezTo>
                      <a:cubicBezTo>
                        <a:pt x="781" y="797"/>
                        <a:pt x="908" y="654"/>
                        <a:pt x="940" y="399"/>
                      </a:cubicBezTo>
                      <a:cubicBezTo>
                        <a:pt x="940" y="185"/>
                        <a:pt x="778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18"/>
                <p:cNvSpPr/>
                <p:nvPr/>
              </p:nvSpPr>
              <p:spPr>
                <a:xfrm>
                  <a:off x="2012400" y="4031247"/>
                  <a:ext cx="25418" cy="2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804" extrusionOk="0">
                      <a:moveTo>
                        <a:pt x="393" y="0"/>
                      </a:moveTo>
                      <a:cubicBezTo>
                        <a:pt x="191" y="0"/>
                        <a:pt x="16" y="165"/>
                        <a:pt x="16" y="370"/>
                      </a:cubicBezTo>
                      <a:cubicBezTo>
                        <a:pt x="0" y="593"/>
                        <a:pt x="159" y="784"/>
                        <a:pt x="382" y="800"/>
                      </a:cubicBezTo>
                      <a:cubicBezTo>
                        <a:pt x="401" y="803"/>
                        <a:pt x="420" y="804"/>
                        <a:pt x="439" y="804"/>
                      </a:cubicBezTo>
                      <a:cubicBezTo>
                        <a:pt x="639" y="804"/>
                        <a:pt x="812" y="653"/>
                        <a:pt x="812" y="450"/>
                      </a:cubicBezTo>
                      <a:cubicBezTo>
                        <a:pt x="858" y="219"/>
                        <a:pt x="696" y="3"/>
                        <a:pt x="470" y="3"/>
                      </a:cubicBezTo>
                      <a:cubicBezTo>
                        <a:pt x="462" y="3"/>
                        <a:pt x="454" y="4"/>
                        <a:pt x="446" y="4"/>
                      </a:cubicBezTo>
                      <a:cubicBezTo>
                        <a:pt x="428" y="2"/>
                        <a:pt x="411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18"/>
                <p:cNvSpPr/>
                <p:nvPr/>
              </p:nvSpPr>
              <p:spPr>
                <a:xfrm>
                  <a:off x="1946870" y="3028322"/>
                  <a:ext cx="23967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758" extrusionOk="0">
                      <a:moveTo>
                        <a:pt x="371" y="1"/>
                      </a:moveTo>
                      <a:cubicBezTo>
                        <a:pt x="176" y="1"/>
                        <a:pt x="15" y="170"/>
                        <a:pt x="15" y="368"/>
                      </a:cubicBezTo>
                      <a:cubicBezTo>
                        <a:pt x="0" y="581"/>
                        <a:pt x="146" y="751"/>
                        <a:pt x="354" y="751"/>
                      </a:cubicBezTo>
                      <a:cubicBezTo>
                        <a:pt x="363" y="751"/>
                        <a:pt x="372" y="750"/>
                        <a:pt x="382" y="750"/>
                      </a:cubicBezTo>
                      <a:cubicBezTo>
                        <a:pt x="405" y="755"/>
                        <a:pt x="428" y="757"/>
                        <a:pt x="451" y="757"/>
                      </a:cubicBezTo>
                      <a:cubicBezTo>
                        <a:pt x="645" y="757"/>
                        <a:pt x="808" y="582"/>
                        <a:pt x="780" y="368"/>
                      </a:cubicBezTo>
                      <a:cubicBezTo>
                        <a:pt x="780" y="129"/>
                        <a:pt x="636" y="18"/>
                        <a:pt x="397" y="2"/>
                      </a:cubicBezTo>
                      <a:cubicBezTo>
                        <a:pt x="389" y="1"/>
                        <a:pt x="380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18"/>
                <p:cNvSpPr/>
                <p:nvPr/>
              </p:nvSpPr>
              <p:spPr>
                <a:xfrm>
                  <a:off x="2000135" y="3047667"/>
                  <a:ext cx="28322" cy="2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798" extrusionOk="0">
                      <a:moveTo>
                        <a:pt x="569" y="0"/>
                      </a:moveTo>
                      <a:cubicBezTo>
                        <a:pt x="560" y="0"/>
                        <a:pt x="551" y="1"/>
                        <a:pt x="541" y="1"/>
                      </a:cubicBezTo>
                      <a:cubicBezTo>
                        <a:pt x="0" y="1"/>
                        <a:pt x="16" y="797"/>
                        <a:pt x="557" y="797"/>
                      </a:cubicBezTo>
                      <a:cubicBezTo>
                        <a:pt x="764" y="797"/>
                        <a:pt x="955" y="606"/>
                        <a:pt x="939" y="399"/>
                      </a:cubicBezTo>
                      <a:cubicBezTo>
                        <a:pt x="955" y="171"/>
                        <a:pt x="780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18"/>
                <p:cNvSpPr/>
                <p:nvPr/>
              </p:nvSpPr>
              <p:spPr>
                <a:xfrm>
                  <a:off x="1864008" y="3067486"/>
                  <a:ext cx="27699" cy="23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797" extrusionOk="0">
                      <a:moveTo>
                        <a:pt x="537" y="1"/>
                      </a:moveTo>
                      <a:cubicBezTo>
                        <a:pt x="26" y="1"/>
                        <a:pt x="0" y="781"/>
                        <a:pt x="520" y="797"/>
                      </a:cubicBezTo>
                      <a:cubicBezTo>
                        <a:pt x="759" y="797"/>
                        <a:pt x="902" y="653"/>
                        <a:pt x="934" y="399"/>
                      </a:cubicBezTo>
                      <a:cubicBezTo>
                        <a:pt x="934" y="176"/>
                        <a:pt x="759" y="1"/>
                        <a:pt x="552" y="1"/>
                      </a:cubicBezTo>
                      <a:cubicBezTo>
                        <a:pt x="547" y="1"/>
                        <a:pt x="542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18"/>
                <p:cNvSpPr/>
                <p:nvPr/>
              </p:nvSpPr>
              <p:spPr>
                <a:xfrm>
                  <a:off x="2297689" y="3141993"/>
                  <a:ext cx="27847" cy="23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797" extrusionOk="0">
                      <a:moveTo>
                        <a:pt x="541" y="1"/>
                      </a:moveTo>
                      <a:cubicBezTo>
                        <a:pt x="16" y="1"/>
                        <a:pt x="0" y="797"/>
                        <a:pt x="525" y="797"/>
                      </a:cubicBezTo>
                      <a:cubicBezTo>
                        <a:pt x="764" y="797"/>
                        <a:pt x="892" y="653"/>
                        <a:pt x="923" y="399"/>
                      </a:cubicBezTo>
                      <a:cubicBezTo>
                        <a:pt x="939" y="192"/>
                        <a:pt x="764" y="1"/>
                        <a:pt x="5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18"/>
                <p:cNvSpPr/>
                <p:nvPr/>
              </p:nvSpPr>
              <p:spPr>
                <a:xfrm>
                  <a:off x="1711292" y="3146881"/>
                  <a:ext cx="24322" cy="2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91" extrusionOk="0">
                      <a:moveTo>
                        <a:pt x="408" y="1"/>
                      </a:moveTo>
                      <a:cubicBezTo>
                        <a:pt x="205" y="1"/>
                        <a:pt x="1" y="140"/>
                        <a:pt x="9" y="409"/>
                      </a:cubicBezTo>
                      <a:cubicBezTo>
                        <a:pt x="25" y="663"/>
                        <a:pt x="168" y="775"/>
                        <a:pt x="423" y="791"/>
                      </a:cubicBezTo>
                      <a:cubicBezTo>
                        <a:pt x="645" y="791"/>
                        <a:pt x="821" y="616"/>
                        <a:pt x="805" y="393"/>
                      </a:cubicBezTo>
                      <a:cubicBezTo>
                        <a:pt x="797" y="128"/>
                        <a:pt x="603" y="1"/>
                        <a:pt x="4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18"/>
                <p:cNvSpPr/>
                <p:nvPr/>
              </p:nvSpPr>
              <p:spPr>
                <a:xfrm>
                  <a:off x="2361086" y="3162286"/>
                  <a:ext cx="22930" cy="2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759" extrusionOk="0">
                      <a:moveTo>
                        <a:pt x="407" y="0"/>
                      </a:moveTo>
                      <a:cubicBezTo>
                        <a:pt x="184" y="16"/>
                        <a:pt x="25" y="128"/>
                        <a:pt x="9" y="366"/>
                      </a:cubicBezTo>
                      <a:cubicBezTo>
                        <a:pt x="1" y="627"/>
                        <a:pt x="193" y="759"/>
                        <a:pt x="384" y="759"/>
                      </a:cubicBezTo>
                      <a:cubicBezTo>
                        <a:pt x="567" y="759"/>
                        <a:pt x="749" y="639"/>
                        <a:pt x="757" y="398"/>
                      </a:cubicBezTo>
                      <a:cubicBezTo>
                        <a:pt x="773" y="175"/>
                        <a:pt x="614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18"/>
                <p:cNvSpPr/>
                <p:nvPr/>
              </p:nvSpPr>
              <p:spPr>
                <a:xfrm>
                  <a:off x="1612048" y="3246095"/>
                  <a:ext cx="24056" cy="23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786" extrusionOk="0">
                      <a:moveTo>
                        <a:pt x="405" y="0"/>
                      </a:moveTo>
                      <a:cubicBezTo>
                        <a:pt x="209" y="0"/>
                        <a:pt x="16" y="128"/>
                        <a:pt x="16" y="387"/>
                      </a:cubicBezTo>
                      <a:cubicBezTo>
                        <a:pt x="1" y="601"/>
                        <a:pt x="162" y="785"/>
                        <a:pt x="386" y="785"/>
                      </a:cubicBezTo>
                      <a:cubicBezTo>
                        <a:pt x="395" y="785"/>
                        <a:pt x="405" y="785"/>
                        <a:pt x="414" y="784"/>
                      </a:cubicBezTo>
                      <a:cubicBezTo>
                        <a:pt x="423" y="785"/>
                        <a:pt x="432" y="785"/>
                        <a:pt x="440" y="785"/>
                      </a:cubicBezTo>
                      <a:cubicBezTo>
                        <a:pt x="637" y="785"/>
                        <a:pt x="812" y="616"/>
                        <a:pt x="812" y="402"/>
                      </a:cubicBezTo>
                      <a:cubicBezTo>
                        <a:pt x="812" y="136"/>
                        <a:pt x="607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18"/>
                <p:cNvSpPr/>
                <p:nvPr/>
              </p:nvSpPr>
              <p:spPr>
                <a:xfrm>
                  <a:off x="2519313" y="3476815"/>
                  <a:ext cx="23374" cy="2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782" extrusionOk="0">
                      <a:moveTo>
                        <a:pt x="388" y="0"/>
                      </a:moveTo>
                      <a:cubicBezTo>
                        <a:pt x="193" y="0"/>
                        <a:pt x="1" y="131"/>
                        <a:pt x="16" y="398"/>
                      </a:cubicBezTo>
                      <a:cubicBezTo>
                        <a:pt x="0" y="605"/>
                        <a:pt x="175" y="780"/>
                        <a:pt x="382" y="780"/>
                      </a:cubicBezTo>
                      <a:cubicBezTo>
                        <a:pt x="391" y="781"/>
                        <a:pt x="400" y="781"/>
                        <a:pt x="409" y="781"/>
                      </a:cubicBezTo>
                      <a:cubicBezTo>
                        <a:pt x="605" y="781"/>
                        <a:pt x="780" y="612"/>
                        <a:pt x="764" y="414"/>
                      </a:cubicBezTo>
                      <a:cubicBezTo>
                        <a:pt x="789" y="139"/>
                        <a:pt x="587" y="0"/>
                        <a:pt x="3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18"/>
                <p:cNvSpPr/>
                <p:nvPr/>
              </p:nvSpPr>
              <p:spPr>
                <a:xfrm>
                  <a:off x="2145831" y="4008732"/>
                  <a:ext cx="27847" cy="2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796" extrusionOk="0">
                      <a:moveTo>
                        <a:pt x="526" y="0"/>
                      </a:moveTo>
                      <a:cubicBezTo>
                        <a:pt x="1" y="0"/>
                        <a:pt x="1" y="796"/>
                        <a:pt x="526" y="796"/>
                      </a:cubicBezTo>
                      <a:cubicBezTo>
                        <a:pt x="781" y="796"/>
                        <a:pt x="908" y="653"/>
                        <a:pt x="924" y="398"/>
                      </a:cubicBezTo>
                      <a:cubicBezTo>
                        <a:pt x="940" y="175"/>
                        <a:pt x="749" y="0"/>
                        <a:pt x="5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18"/>
                <p:cNvSpPr/>
                <p:nvPr/>
              </p:nvSpPr>
              <p:spPr>
                <a:xfrm>
                  <a:off x="1537126" y="3678976"/>
                  <a:ext cx="24470" cy="2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788" extrusionOk="0">
                      <a:moveTo>
                        <a:pt x="376" y="1"/>
                      </a:moveTo>
                      <a:cubicBezTo>
                        <a:pt x="176" y="1"/>
                        <a:pt x="15" y="166"/>
                        <a:pt x="30" y="371"/>
                      </a:cubicBezTo>
                      <a:cubicBezTo>
                        <a:pt x="0" y="593"/>
                        <a:pt x="164" y="788"/>
                        <a:pt x="380" y="788"/>
                      </a:cubicBezTo>
                      <a:cubicBezTo>
                        <a:pt x="395" y="788"/>
                        <a:pt x="412" y="787"/>
                        <a:pt x="428" y="785"/>
                      </a:cubicBezTo>
                      <a:cubicBezTo>
                        <a:pt x="667" y="785"/>
                        <a:pt x="794" y="657"/>
                        <a:pt x="826" y="387"/>
                      </a:cubicBezTo>
                      <a:cubicBezTo>
                        <a:pt x="826" y="173"/>
                        <a:pt x="665" y="4"/>
                        <a:pt x="456" y="4"/>
                      </a:cubicBezTo>
                      <a:cubicBezTo>
                        <a:pt x="447" y="4"/>
                        <a:pt x="437" y="4"/>
                        <a:pt x="428" y="5"/>
                      </a:cubicBezTo>
                      <a:cubicBezTo>
                        <a:pt x="410" y="2"/>
                        <a:pt x="393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18"/>
                <p:cNvSpPr/>
                <p:nvPr/>
              </p:nvSpPr>
              <p:spPr>
                <a:xfrm>
                  <a:off x="2498250" y="3536213"/>
                  <a:ext cx="27699" cy="2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798" extrusionOk="0">
                      <a:moveTo>
                        <a:pt x="521" y="1"/>
                      </a:moveTo>
                      <a:cubicBezTo>
                        <a:pt x="11" y="1"/>
                        <a:pt x="0" y="781"/>
                        <a:pt x="520" y="797"/>
                      </a:cubicBezTo>
                      <a:cubicBezTo>
                        <a:pt x="530" y="797"/>
                        <a:pt x="539" y="798"/>
                        <a:pt x="548" y="798"/>
                      </a:cubicBezTo>
                      <a:cubicBezTo>
                        <a:pt x="758" y="798"/>
                        <a:pt x="918" y="628"/>
                        <a:pt x="918" y="415"/>
                      </a:cubicBezTo>
                      <a:cubicBezTo>
                        <a:pt x="934" y="192"/>
                        <a:pt x="759" y="1"/>
                        <a:pt x="536" y="1"/>
                      </a:cubicBezTo>
                      <a:cubicBezTo>
                        <a:pt x="531" y="1"/>
                        <a:pt x="526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1" name="Google Shape;4811;p18"/>
                <p:cNvSpPr/>
                <p:nvPr/>
              </p:nvSpPr>
              <p:spPr>
                <a:xfrm>
                  <a:off x="1512212" y="3542790"/>
                  <a:ext cx="27699" cy="2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798" extrusionOk="0">
                      <a:moveTo>
                        <a:pt x="563" y="1"/>
                      </a:moveTo>
                      <a:cubicBezTo>
                        <a:pt x="554" y="1"/>
                        <a:pt x="546" y="1"/>
                        <a:pt x="537" y="2"/>
                      </a:cubicBezTo>
                      <a:cubicBezTo>
                        <a:pt x="532" y="1"/>
                        <a:pt x="527" y="1"/>
                        <a:pt x="521" y="1"/>
                      </a:cubicBezTo>
                      <a:cubicBezTo>
                        <a:pt x="11" y="1"/>
                        <a:pt x="1" y="782"/>
                        <a:pt x="521" y="797"/>
                      </a:cubicBezTo>
                      <a:cubicBezTo>
                        <a:pt x="760" y="797"/>
                        <a:pt x="887" y="654"/>
                        <a:pt x="919" y="400"/>
                      </a:cubicBezTo>
                      <a:cubicBezTo>
                        <a:pt x="934" y="185"/>
                        <a:pt x="773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2" name="Google Shape;4812;p18"/>
                <p:cNvSpPr/>
                <p:nvPr/>
              </p:nvSpPr>
              <p:spPr>
                <a:xfrm>
                  <a:off x="2458019" y="3262211"/>
                  <a:ext cx="24529" cy="2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20" extrusionOk="0">
                      <a:moveTo>
                        <a:pt x="481" y="1"/>
                      </a:moveTo>
                      <a:cubicBezTo>
                        <a:pt x="470" y="1"/>
                        <a:pt x="458" y="1"/>
                        <a:pt x="446" y="2"/>
                      </a:cubicBezTo>
                      <a:cubicBezTo>
                        <a:pt x="0" y="34"/>
                        <a:pt x="0" y="686"/>
                        <a:pt x="446" y="718"/>
                      </a:cubicBezTo>
                      <a:cubicBezTo>
                        <a:pt x="457" y="719"/>
                        <a:pt x="468" y="719"/>
                        <a:pt x="478" y="719"/>
                      </a:cubicBezTo>
                      <a:cubicBezTo>
                        <a:pt x="695" y="719"/>
                        <a:pt x="797" y="564"/>
                        <a:pt x="828" y="352"/>
                      </a:cubicBezTo>
                      <a:cubicBezTo>
                        <a:pt x="798" y="140"/>
                        <a:pt x="696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18"/>
                <p:cNvSpPr/>
                <p:nvPr/>
              </p:nvSpPr>
              <p:spPr>
                <a:xfrm>
                  <a:off x="2501894" y="3732834"/>
                  <a:ext cx="22633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35" extrusionOk="0">
                      <a:moveTo>
                        <a:pt x="401" y="0"/>
                      </a:moveTo>
                      <a:cubicBezTo>
                        <a:pt x="389" y="0"/>
                        <a:pt x="378" y="1"/>
                        <a:pt x="365" y="1"/>
                      </a:cubicBezTo>
                      <a:cubicBezTo>
                        <a:pt x="357" y="1"/>
                        <a:pt x="348" y="0"/>
                        <a:pt x="339" y="0"/>
                      </a:cubicBezTo>
                      <a:cubicBezTo>
                        <a:pt x="145" y="0"/>
                        <a:pt x="0" y="169"/>
                        <a:pt x="15" y="352"/>
                      </a:cubicBezTo>
                      <a:cubicBezTo>
                        <a:pt x="0" y="565"/>
                        <a:pt x="160" y="735"/>
                        <a:pt x="369" y="735"/>
                      </a:cubicBezTo>
                      <a:cubicBezTo>
                        <a:pt x="379" y="735"/>
                        <a:pt x="388" y="734"/>
                        <a:pt x="397" y="734"/>
                      </a:cubicBezTo>
                      <a:cubicBezTo>
                        <a:pt x="620" y="718"/>
                        <a:pt x="732" y="574"/>
                        <a:pt x="763" y="352"/>
                      </a:cubicBezTo>
                      <a:cubicBezTo>
                        <a:pt x="718" y="140"/>
                        <a:pt x="615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4" name="Google Shape;4814;p18"/>
                <p:cNvSpPr/>
                <p:nvPr/>
              </p:nvSpPr>
              <p:spPr>
                <a:xfrm>
                  <a:off x="1657315" y="3915917"/>
                  <a:ext cx="22189" cy="2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30" extrusionOk="0">
                      <a:moveTo>
                        <a:pt x="367" y="1"/>
                      </a:moveTo>
                      <a:cubicBezTo>
                        <a:pt x="183" y="1"/>
                        <a:pt x="0" y="125"/>
                        <a:pt x="0" y="363"/>
                      </a:cubicBezTo>
                      <a:cubicBezTo>
                        <a:pt x="16" y="602"/>
                        <a:pt x="159" y="714"/>
                        <a:pt x="398" y="729"/>
                      </a:cubicBezTo>
                      <a:cubicBezTo>
                        <a:pt x="589" y="729"/>
                        <a:pt x="748" y="538"/>
                        <a:pt x="732" y="332"/>
                      </a:cubicBezTo>
                      <a:cubicBezTo>
                        <a:pt x="709" y="109"/>
                        <a:pt x="538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5" name="Google Shape;4815;p18"/>
                <p:cNvSpPr/>
                <p:nvPr/>
              </p:nvSpPr>
              <p:spPr>
                <a:xfrm>
                  <a:off x="1633259" y="3186786"/>
                  <a:ext cx="21715" cy="22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54" extrusionOk="0">
                      <a:moveTo>
                        <a:pt x="367" y="1"/>
                      </a:moveTo>
                      <a:cubicBezTo>
                        <a:pt x="144" y="33"/>
                        <a:pt x="0" y="144"/>
                        <a:pt x="0" y="383"/>
                      </a:cubicBezTo>
                      <a:cubicBezTo>
                        <a:pt x="0" y="630"/>
                        <a:pt x="183" y="753"/>
                        <a:pt x="367" y="753"/>
                      </a:cubicBezTo>
                      <a:cubicBezTo>
                        <a:pt x="550" y="753"/>
                        <a:pt x="733" y="630"/>
                        <a:pt x="733" y="383"/>
                      </a:cubicBezTo>
                      <a:cubicBezTo>
                        <a:pt x="733" y="144"/>
                        <a:pt x="589" y="33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6" name="Google Shape;4816;p18"/>
                <p:cNvSpPr/>
                <p:nvPr/>
              </p:nvSpPr>
              <p:spPr>
                <a:xfrm>
                  <a:off x="2069132" y="4052073"/>
                  <a:ext cx="26277" cy="22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750" extrusionOk="0">
                      <a:moveTo>
                        <a:pt x="517" y="0"/>
                      </a:moveTo>
                      <a:cubicBezTo>
                        <a:pt x="508" y="0"/>
                        <a:pt x="498" y="1"/>
                        <a:pt x="489" y="1"/>
                      </a:cubicBezTo>
                      <a:cubicBezTo>
                        <a:pt x="0" y="17"/>
                        <a:pt x="26" y="750"/>
                        <a:pt x="505" y="750"/>
                      </a:cubicBezTo>
                      <a:cubicBezTo>
                        <a:pt x="510" y="750"/>
                        <a:pt x="515" y="750"/>
                        <a:pt x="520" y="750"/>
                      </a:cubicBezTo>
                      <a:cubicBezTo>
                        <a:pt x="759" y="734"/>
                        <a:pt x="871" y="574"/>
                        <a:pt x="887" y="352"/>
                      </a:cubicBezTo>
                      <a:cubicBezTo>
                        <a:pt x="871" y="154"/>
                        <a:pt x="711" y="0"/>
                        <a:pt x="5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7" name="Google Shape;4817;p18"/>
                <p:cNvSpPr/>
                <p:nvPr/>
              </p:nvSpPr>
              <p:spPr>
                <a:xfrm>
                  <a:off x="1498851" y="3602721"/>
                  <a:ext cx="22693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735" extrusionOk="0">
                      <a:moveTo>
                        <a:pt x="383" y="0"/>
                      </a:moveTo>
                      <a:cubicBezTo>
                        <a:pt x="160" y="16"/>
                        <a:pt x="17" y="127"/>
                        <a:pt x="1" y="366"/>
                      </a:cubicBezTo>
                      <a:cubicBezTo>
                        <a:pt x="9" y="611"/>
                        <a:pt x="193" y="735"/>
                        <a:pt x="377" y="735"/>
                      </a:cubicBezTo>
                      <a:cubicBezTo>
                        <a:pt x="551" y="735"/>
                        <a:pt x="726" y="623"/>
                        <a:pt x="749" y="398"/>
                      </a:cubicBezTo>
                      <a:cubicBezTo>
                        <a:pt x="765" y="191"/>
                        <a:pt x="606" y="0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18"/>
                <p:cNvSpPr/>
                <p:nvPr/>
              </p:nvSpPr>
              <p:spPr>
                <a:xfrm>
                  <a:off x="2083796" y="3006814"/>
                  <a:ext cx="21982" cy="21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728" extrusionOk="0">
                      <a:moveTo>
                        <a:pt x="388" y="1"/>
                      </a:moveTo>
                      <a:cubicBezTo>
                        <a:pt x="195" y="1"/>
                        <a:pt x="1" y="137"/>
                        <a:pt x="25" y="393"/>
                      </a:cubicBezTo>
                      <a:cubicBezTo>
                        <a:pt x="41" y="584"/>
                        <a:pt x="201" y="728"/>
                        <a:pt x="407" y="728"/>
                      </a:cubicBezTo>
                      <a:cubicBezTo>
                        <a:pt x="614" y="680"/>
                        <a:pt x="742" y="584"/>
                        <a:pt x="742" y="362"/>
                      </a:cubicBezTo>
                      <a:cubicBezTo>
                        <a:pt x="742" y="117"/>
                        <a:pt x="566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18"/>
                <p:cNvSpPr/>
                <p:nvPr/>
              </p:nvSpPr>
              <p:spPr>
                <a:xfrm>
                  <a:off x="1934575" y="4071892"/>
                  <a:ext cx="22189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34" extrusionOk="0">
                      <a:moveTo>
                        <a:pt x="367" y="1"/>
                      </a:moveTo>
                      <a:cubicBezTo>
                        <a:pt x="176" y="17"/>
                        <a:pt x="17" y="160"/>
                        <a:pt x="17" y="351"/>
                      </a:cubicBezTo>
                      <a:cubicBezTo>
                        <a:pt x="1" y="606"/>
                        <a:pt x="188" y="733"/>
                        <a:pt x="375" y="733"/>
                      </a:cubicBezTo>
                      <a:cubicBezTo>
                        <a:pt x="562" y="733"/>
                        <a:pt x="749" y="606"/>
                        <a:pt x="733" y="351"/>
                      </a:cubicBezTo>
                      <a:cubicBezTo>
                        <a:pt x="717" y="144"/>
                        <a:pt x="574" y="33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18"/>
                <p:cNvSpPr/>
                <p:nvPr/>
              </p:nvSpPr>
              <p:spPr>
                <a:xfrm>
                  <a:off x="1518225" y="3739440"/>
                  <a:ext cx="22633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34" extrusionOk="0">
                      <a:moveTo>
                        <a:pt x="369" y="0"/>
                      </a:moveTo>
                      <a:cubicBezTo>
                        <a:pt x="160" y="0"/>
                        <a:pt x="1" y="170"/>
                        <a:pt x="31" y="383"/>
                      </a:cubicBezTo>
                      <a:cubicBezTo>
                        <a:pt x="16" y="574"/>
                        <a:pt x="175" y="733"/>
                        <a:pt x="382" y="733"/>
                      </a:cubicBezTo>
                      <a:cubicBezTo>
                        <a:pt x="604" y="733"/>
                        <a:pt x="732" y="590"/>
                        <a:pt x="764" y="367"/>
                      </a:cubicBezTo>
                      <a:cubicBezTo>
                        <a:pt x="716" y="160"/>
                        <a:pt x="604" y="17"/>
                        <a:pt x="398" y="1"/>
                      </a:cubicBezTo>
                      <a:cubicBezTo>
                        <a:pt x="388" y="0"/>
                        <a:pt x="379" y="0"/>
                        <a:pt x="3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1" name="Google Shape;4821;p18"/>
                <p:cNvSpPr/>
                <p:nvPr/>
              </p:nvSpPr>
              <p:spPr>
                <a:xfrm>
                  <a:off x="2258969" y="3066479"/>
                  <a:ext cx="25537" cy="20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706" extrusionOk="0">
                      <a:moveTo>
                        <a:pt x="452" y="1"/>
                      </a:moveTo>
                      <a:cubicBezTo>
                        <a:pt x="0" y="1"/>
                        <a:pt x="0" y="705"/>
                        <a:pt x="452" y="705"/>
                      </a:cubicBezTo>
                      <a:cubicBezTo>
                        <a:pt x="466" y="705"/>
                        <a:pt x="480" y="705"/>
                        <a:pt x="495" y="703"/>
                      </a:cubicBezTo>
                      <a:cubicBezTo>
                        <a:pt x="718" y="703"/>
                        <a:pt x="830" y="560"/>
                        <a:pt x="861" y="353"/>
                      </a:cubicBezTo>
                      <a:cubicBezTo>
                        <a:pt x="846" y="162"/>
                        <a:pt x="686" y="3"/>
                        <a:pt x="495" y="3"/>
                      </a:cubicBezTo>
                      <a:cubicBezTo>
                        <a:pt x="480" y="2"/>
                        <a:pt x="466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2" name="Google Shape;4822;p18"/>
                <p:cNvSpPr/>
                <p:nvPr/>
              </p:nvSpPr>
              <p:spPr>
                <a:xfrm>
                  <a:off x="1516329" y="3345695"/>
                  <a:ext cx="22189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19" extrusionOk="0">
                      <a:moveTo>
                        <a:pt x="370" y="0"/>
                      </a:moveTo>
                      <a:cubicBezTo>
                        <a:pt x="161" y="0"/>
                        <a:pt x="1" y="169"/>
                        <a:pt x="16" y="367"/>
                      </a:cubicBezTo>
                      <a:cubicBezTo>
                        <a:pt x="1" y="550"/>
                        <a:pt x="146" y="718"/>
                        <a:pt x="340" y="718"/>
                      </a:cubicBezTo>
                      <a:cubicBezTo>
                        <a:pt x="349" y="718"/>
                        <a:pt x="357" y="718"/>
                        <a:pt x="366" y="717"/>
                      </a:cubicBezTo>
                      <a:cubicBezTo>
                        <a:pt x="377" y="718"/>
                        <a:pt x="388" y="719"/>
                        <a:pt x="399" y="719"/>
                      </a:cubicBezTo>
                      <a:cubicBezTo>
                        <a:pt x="602" y="719"/>
                        <a:pt x="718" y="579"/>
                        <a:pt x="748" y="367"/>
                      </a:cubicBezTo>
                      <a:cubicBezTo>
                        <a:pt x="748" y="176"/>
                        <a:pt x="589" y="17"/>
                        <a:pt x="398" y="1"/>
                      </a:cubicBezTo>
                      <a:cubicBezTo>
                        <a:pt x="388" y="0"/>
                        <a:pt x="379" y="0"/>
                        <a:pt x="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18"/>
                <p:cNvSpPr/>
                <p:nvPr/>
              </p:nvSpPr>
              <p:spPr>
                <a:xfrm>
                  <a:off x="2497154" y="3339118"/>
                  <a:ext cx="25003" cy="2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717" extrusionOk="0">
                      <a:moveTo>
                        <a:pt x="494" y="0"/>
                      </a:moveTo>
                      <a:cubicBezTo>
                        <a:pt x="16" y="0"/>
                        <a:pt x="0" y="717"/>
                        <a:pt x="478" y="717"/>
                      </a:cubicBezTo>
                      <a:cubicBezTo>
                        <a:pt x="701" y="717"/>
                        <a:pt x="812" y="573"/>
                        <a:pt x="844" y="350"/>
                      </a:cubicBezTo>
                      <a:cubicBezTo>
                        <a:pt x="828" y="159"/>
                        <a:pt x="685" y="16"/>
                        <a:pt x="4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4" name="Google Shape;4824;p18"/>
                <p:cNvSpPr/>
                <p:nvPr/>
              </p:nvSpPr>
              <p:spPr>
                <a:xfrm>
                  <a:off x="1729689" y="3087779"/>
                  <a:ext cx="22426" cy="22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749" extrusionOk="0">
                      <a:moveTo>
                        <a:pt x="359" y="0"/>
                      </a:moveTo>
                      <a:cubicBezTo>
                        <a:pt x="168" y="16"/>
                        <a:pt x="24" y="175"/>
                        <a:pt x="24" y="366"/>
                      </a:cubicBezTo>
                      <a:cubicBezTo>
                        <a:pt x="1" y="621"/>
                        <a:pt x="188" y="748"/>
                        <a:pt x="377" y="748"/>
                      </a:cubicBezTo>
                      <a:cubicBezTo>
                        <a:pt x="566" y="748"/>
                        <a:pt x="757" y="621"/>
                        <a:pt x="741" y="366"/>
                      </a:cubicBezTo>
                      <a:cubicBezTo>
                        <a:pt x="741" y="159"/>
                        <a:pt x="582" y="48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5" name="Google Shape;4825;p18"/>
                <p:cNvSpPr/>
                <p:nvPr/>
              </p:nvSpPr>
              <p:spPr>
                <a:xfrm>
                  <a:off x="1476276" y="3464432"/>
                  <a:ext cx="22604" cy="2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722" extrusionOk="0">
                      <a:moveTo>
                        <a:pt x="364" y="0"/>
                      </a:moveTo>
                      <a:cubicBezTo>
                        <a:pt x="193" y="0"/>
                        <a:pt x="47" y="148"/>
                        <a:pt x="47" y="323"/>
                      </a:cubicBezTo>
                      <a:cubicBezTo>
                        <a:pt x="1" y="522"/>
                        <a:pt x="162" y="721"/>
                        <a:pt x="359" y="721"/>
                      </a:cubicBezTo>
                      <a:cubicBezTo>
                        <a:pt x="366" y="721"/>
                        <a:pt x="373" y="721"/>
                        <a:pt x="381" y="721"/>
                      </a:cubicBezTo>
                      <a:cubicBezTo>
                        <a:pt x="391" y="721"/>
                        <a:pt x="400" y="722"/>
                        <a:pt x="409" y="722"/>
                      </a:cubicBezTo>
                      <a:cubicBezTo>
                        <a:pt x="600" y="722"/>
                        <a:pt x="717" y="568"/>
                        <a:pt x="763" y="386"/>
                      </a:cubicBezTo>
                      <a:cubicBezTo>
                        <a:pt x="763" y="179"/>
                        <a:pt x="620" y="20"/>
                        <a:pt x="413" y="4"/>
                      </a:cubicBezTo>
                      <a:cubicBezTo>
                        <a:pt x="396" y="2"/>
                        <a:pt x="380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6" name="Google Shape;4826;p18"/>
                <p:cNvSpPr/>
                <p:nvPr/>
              </p:nvSpPr>
              <p:spPr>
                <a:xfrm>
                  <a:off x="1815779" y="4032254"/>
                  <a:ext cx="22160" cy="2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720" extrusionOk="0">
                      <a:moveTo>
                        <a:pt x="355" y="1"/>
                      </a:moveTo>
                      <a:cubicBezTo>
                        <a:pt x="160" y="1"/>
                        <a:pt x="0" y="170"/>
                        <a:pt x="15" y="368"/>
                      </a:cubicBezTo>
                      <a:cubicBezTo>
                        <a:pt x="0" y="565"/>
                        <a:pt x="144" y="719"/>
                        <a:pt x="337" y="719"/>
                      </a:cubicBezTo>
                      <a:cubicBezTo>
                        <a:pt x="347" y="719"/>
                        <a:pt x="356" y="719"/>
                        <a:pt x="366" y="718"/>
                      </a:cubicBezTo>
                      <a:cubicBezTo>
                        <a:pt x="376" y="719"/>
                        <a:pt x="386" y="719"/>
                        <a:pt x="396" y="719"/>
                      </a:cubicBezTo>
                      <a:cubicBezTo>
                        <a:pt x="600" y="719"/>
                        <a:pt x="717" y="564"/>
                        <a:pt x="748" y="336"/>
                      </a:cubicBezTo>
                      <a:cubicBezTo>
                        <a:pt x="700" y="161"/>
                        <a:pt x="588" y="2"/>
                        <a:pt x="382" y="2"/>
                      </a:cubicBezTo>
                      <a:cubicBezTo>
                        <a:pt x="373" y="1"/>
                        <a:pt x="364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7" name="Google Shape;4827;p18"/>
                <p:cNvSpPr/>
                <p:nvPr/>
              </p:nvSpPr>
              <p:spPr>
                <a:xfrm>
                  <a:off x="2209969" y="4030654"/>
                  <a:ext cx="21241" cy="21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709" extrusionOk="0">
                      <a:moveTo>
                        <a:pt x="359" y="0"/>
                      </a:moveTo>
                      <a:cubicBezTo>
                        <a:pt x="180" y="0"/>
                        <a:pt x="0" y="120"/>
                        <a:pt x="0" y="358"/>
                      </a:cubicBezTo>
                      <a:cubicBezTo>
                        <a:pt x="0" y="549"/>
                        <a:pt x="160" y="708"/>
                        <a:pt x="351" y="708"/>
                      </a:cubicBezTo>
                      <a:cubicBezTo>
                        <a:pt x="558" y="708"/>
                        <a:pt x="717" y="549"/>
                        <a:pt x="717" y="358"/>
                      </a:cubicBezTo>
                      <a:cubicBezTo>
                        <a:pt x="717" y="120"/>
                        <a:pt x="538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8" name="Google Shape;4828;p18"/>
                <p:cNvSpPr/>
                <p:nvPr/>
              </p:nvSpPr>
              <p:spPr>
                <a:xfrm>
                  <a:off x="1756085" y="4014360"/>
                  <a:ext cx="21982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735" extrusionOk="0">
                      <a:moveTo>
                        <a:pt x="382" y="1"/>
                      </a:moveTo>
                      <a:cubicBezTo>
                        <a:pt x="191" y="1"/>
                        <a:pt x="0" y="136"/>
                        <a:pt x="25" y="399"/>
                      </a:cubicBezTo>
                      <a:cubicBezTo>
                        <a:pt x="25" y="581"/>
                        <a:pt x="184" y="734"/>
                        <a:pt x="364" y="734"/>
                      </a:cubicBezTo>
                      <a:cubicBezTo>
                        <a:pt x="373" y="734"/>
                        <a:pt x="382" y="734"/>
                        <a:pt x="391" y="733"/>
                      </a:cubicBezTo>
                      <a:cubicBezTo>
                        <a:pt x="598" y="701"/>
                        <a:pt x="741" y="590"/>
                        <a:pt x="741" y="367"/>
                      </a:cubicBezTo>
                      <a:cubicBezTo>
                        <a:pt x="741" y="120"/>
                        <a:pt x="562" y="1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9" name="Google Shape;4829;p18"/>
                <p:cNvSpPr/>
                <p:nvPr/>
              </p:nvSpPr>
              <p:spPr>
                <a:xfrm>
                  <a:off x="2143550" y="3026841"/>
                  <a:ext cx="22604" cy="21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721" extrusionOk="0">
                      <a:moveTo>
                        <a:pt x="344" y="0"/>
                      </a:moveTo>
                      <a:cubicBezTo>
                        <a:pt x="147" y="0"/>
                        <a:pt x="1" y="165"/>
                        <a:pt x="30" y="370"/>
                      </a:cubicBezTo>
                      <a:cubicBezTo>
                        <a:pt x="14" y="561"/>
                        <a:pt x="173" y="720"/>
                        <a:pt x="380" y="720"/>
                      </a:cubicBezTo>
                      <a:cubicBezTo>
                        <a:pt x="603" y="720"/>
                        <a:pt x="730" y="577"/>
                        <a:pt x="762" y="354"/>
                      </a:cubicBezTo>
                      <a:cubicBezTo>
                        <a:pt x="714" y="147"/>
                        <a:pt x="603" y="4"/>
                        <a:pt x="396" y="4"/>
                      </a:cubicBezTo>
                      <a:cubicBezTo>
                        <a:pt x="378" y="1"/>
                        <a:pt x="361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0" name="Google Shape;4830;p18"/>
                <p:cNvSpPr/>
                <p:nvPr/>
              </p:nvSpPr>
              <p:spPr>
                <a:xfrm>
                  <a:off x="1557864" y="3818687"/>
                  <a:ext cx="22604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734" extrusionOk="0">
                      <a:moveTo>
                        <a:pt x="381" y="0"/>
                      </a:moveTo>
                      <a:cubicBezTo>
                        <a:pt x="174" y="32"/>
                        <a:pt x="30" y="144"/>
                        <a:pt x="30" y="366"/>
                      </a:cubicBezTo>
                      <a:cubicBezTo>
                        <a:pt x="0" y="565"/>
                        <a:pt x="174" y="733"/>
                        <a:pt x="370" y="733"/>
                      </a:cubicBezTo>
                      <a:cubicBezTo>
                        <a:pt x="379" y="733"/>
                        <a:pt x="388" y="733"/>
                        <a:pt x="397" y="732"/>
                      </a:cubicBezTo>
                      <a:cubicBezTo>
                        <a:pt x="588" y="732"/>
                        <a:pt x="763" y="573"/>
                        <a:pt x="747" y="382"/>
                      </a:cubicBezTo>
                      <a:cubicBezTo>
                        <a:pt x="747" y="144"/>
                        <a:pt x="604" y="32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18"/>
                <p:cNvSpPr/>
                <p:nvPr/>
              </p:nvSpPr>
              <p:spPr>
                <a:xfrm>
                  <a:off x="2289186" y="3990779"/>
                  <a:ext cx="21715" cy="21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26" extrusionOk="0">
                      <a:moveTo>
                        <a:pt x="377" y="0"/>
                      </a:moveTo>
                      <a:cubicBezTo>
                        <a:pt x="368" y="0"/>
                        <a:pt x="360" y="0"/>
                        <a:pt x="351" y="1"/>
                      </a:cubicBezTo>
                      <a:cubicBezTo>
                        <a:pt x="144" y="33"/>
                        <a:pt x="1" y="144"/>
                        <a:pt x="1" y="367"/>
                      </a:cubicBezTo>
                      <a:cubicBezTo>
                        <a:pt x="1" y="606"/>
                        <a:pt x="180" y="725"/>
                        <a:pt x="359" y="725"/>
                      </a:cubicBezTo>
                      <a:cubicBezTo>
                        <a:pt x="538" y="725"/>
                        <a:pt x="717" y="606"/>
                        <a:pt x="717" y="367"/>
                      </a:cubicBezTo>
                      <a:cubicBezTo>
                        <a:pt x="732" y="169"/>
                        <a:pt x="572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18"/>
                <p:cNvSpPr/>
                <p:nvPr/>
              </p:nvSpPr>
              <p:spPr>
                <a:xfrm>
                  <a:off x="1536119" y="3288192"/>
                  <a:ext cx="22189" cy="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33" extrusionOk="0">
                      <a:moveTo>
                        <a:pt x="375" y="0"/>
                      </a:moveTo>
                      <a:cubicBezTo>
                        <a:pt x="187" y="0"/>
                        <a:pt x="0" y="128"/>
                        <a:pt x="16" y="382"/>
                      </a:cubicBezTo>
                      <a:cubicBezTo>
                        <a:pt x="16" y="589"/>
                        <a:pt x="176" y="701"/>
                        <a:pt x="382" y="732"/>
                      </a:cubicBezTo>
                      <a:cubicBezTo>
                        <a:pt x="573" y="732"/>
                        <a:pt x="733" y="573"/>
                        <a:pt x="733" y="382"/>
                      </a:cubicBezTo>
                      <a:cubicBezTo>
                        <a:pt x="749" y="128"/>
                        <a:pt x="562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3" name="Google Shape;4833;p18"/>
                <p:cNvSpPr/>
                <p:nvPr/>
              </p:nvSpPr>
              <p:spPr>
                <a:xfrm>
                  <a:off x="1496244" y="3405093"/>
                  <a:ext cx="22219" cy="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733" extrusionOk="0">
                      <a:moveTo>
                        <a:pt x="379" y="1"/>
                      </a:moveTo>
                      <a:cubicBezTo>
                        <a:pt x="186" y="1"/>
                        <a:pt x="40" y="154"/>
                        <a:pt x="25" y="336"/>
                      </a:cubicBezTo>
                      <a:cubicBezTo>
                        <a:pt x="1" y="597"/>
                        <a:pt x="193" y="732"/>
                        <a:pt x="384" y="732"/>
                      </a:cubicBezTo>
                      <a:cubicBezTo>
                        <a:pt x="567" y="732"/>
                        <a:pt x="749" y="608"/>
                        <a:pt x="742" y="352"/>
                      </a:cubicBezTo>
                      <a:cubicBezTo>
                        <a:pt x="742" y="161"/>
                        <a:pt x="598" y="2"/>
                        <a:pt x="407" y="2"/>
                      </a:cubicBezTo>
                      <a:cubicBezTo>
                        <a:pt x="398" y="1"/>
                        <a:pt x="388" y="1"/>
                        <a:pt x="3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18"/>
                <p:cNvSpPr/>
                <p:nvPr/>
              </p:nvSpPr>
              <p:spPr>
                <a:xfrm>
                  <a:off x="1875651" y="4052784"/>
                  <a:ext cx="21478" cy="2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10" extrusionOk="0">
                      <a:moveTo>
                        <a:pt x="352" y="1"/>
                      </a:moveTo>
                      <a:cubicBezTo>
                        <a:pt x="179" y="1"/>
                        <a:pt x="8" y="113"/>
                        <a:pt x="0" y="344"/>
                      </a:cubicBezTo>
                      <a:cubicBezTo>
                        <a:pt x="0" y="550"/>
                        <a:pt x="143" y="678"/>
                        <a:pt x="366" y="710"/>
                      </a:cubicBezTo>
                      <a:cubicBezTo>
                        <a:pt x="541" y="710"/>
                        <a:pt x="700" y="550"/>
                        <a:pt x="716" y="375"/>
                      </a:cubicBezTo>
                      <a:cubicBezTo>
                        <a:pt x="725" y="129"/>
                        <a:pt x="537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18"/>
                <p:cNvSpPr/>
                <p:nvPr/>
              </p:nvSpPr>
              <p:spPr>
                <a:xfrm>
                  <a:off x="2202889" y="3046512"/>
                  <a:ext cx="22189" cy="21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26" extrusionOk="0">
                      <a:moveTo>
                        <a:pt x="346" y="1"/>
                      </a:moveTo>
                      <a:cubicBezTo>
                        <a:pt x="167" y="1"/>
                        <a:pt x="17" y="159"/>
                        <a:pt x="17" y="343"/>
                      </a:cubicBezTo>
                      <a:cubicBezTo>
                        <a:pt x="1" y="550"/>
                        <a:pt x="144" y="709"/>
                        <a:pt x="351" y="725"/>
                      </a:cubicBezTo>
                      <a:cubicBezTo>
                        <a:pt x="362" y="726"/>
                        <a:pt x="373" y="726"/>
                        <a:pt x="384" y="726"/>
                      </a:cubicBezTo>
                      <a:cubicBezTo>
                        <a:pt x="586" y="726"/>
                        <a:pt x="704" y="586"/>
                        <a:pt x="749" y="375"/>
                      </a:cubicBezTo>
                      <a:cubicBezTo>
                        <a:pt x="749" y="184"/>
                        <a:pt x="606" y="24"/>
                        <a:pt x="415" y="8"/>
                      </a:cubicBezTo>
                      <a:cubicBezTo>
                        <a:pt x="391" y="3"/>
                        <a:pt x="368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18"/>
                <p:cNvSpPr/>
                <p:nvPr/>
              </p:nvSpPr>
              <p:spPr>
                <a:xfrm>
                  <a:off x="2538481" y="3614482"/>
                  <a:ext cx="25181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719" extrusionOk="0">
                      <a:moveTo>
                        <a:pt x="469" y="0"/>
                      </a:moveTo>
                      <a:cubicBezTo>
                        <a:pt x="0" y="0"/>
                        <a:pt x="0" y="718"/>
                        <a:pt x="469" y="718"/>
                      </a:cubicBezTo>
                      <a:cubicBezTo>
                        <a:pt x="479" y="718"/>
                        <a:pt x="489" y="718"/>
                        <a:pt x="499" y="717"/>
                      </a:cubicBezTo>
                      <a:cubicBezTo>
                        <a:pt x="706" y="717"/>
                        <a:pt x="818" y="558"/>
                        <a:pt x="850" y="367"/>
                      </a:cubicBezTo>
                      <a:cubicBezTo>
                        <a:pt x="850" y="160"/>
                        <a:pt x="690" y="1"/>
                        <a:pt x="499" y="1"/>
                      </a:cubicBezTo>
                      <a:cubicBezTo>
                        <a:pt x="489" y="0"/>
                        <a:pt x="479" y="0"/>
                        <a:pt x="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18"/>
                <p:cNvSpPr/>
                <p:nvPr/>
              </p:nvSpPr>
              <p:spPr>
                <a:xfrm>
                  <a:off x="2522602" y="3673673"/>
                  <a:ext cx="21271" cy="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725" extrusionOk="0">
                      <a:moveTo>
                        <a:pt x="359" y="1"/>
                      </a:moveTo>
                      <a:cubicBezTo>
                        <a:pt x="180" y="1"/>
                        <a:pt x="1" y="120"/>
                        <a:pt x="1" y="359"/>
                      </a:cubicBezTo>
                      <a:cubicBezTo>
                        <a:pt x="1" y="582"/>
                        <a:pt x="144" y="709"/>
                        <a:pt x="367" y="725"/>
                      </a:cubicBezTo>
                      <a:cubicBezTo>
                        <a:pt x="574" y="693"/>
                        <a:pt x="717" y="582"/>
                        <a:pt x="717" y="359"/>
                      </a:cubicBezTo>
                      <a:cubicBezTo>
                        <a:pt x="717" y="120"/>
                        <a:pt x="538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18"/>
                <p:cNvSpPr/>
                <p:nvPr/>
              </p:nvSpPr>
              <p:spPr>
                <a:xfrm>
                  <a:off x="2480505" y="3792706"/>
                  <a:ext cx="26100" cy="2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720" extrusionOk="0">
                      <a:moveTo>
                        <a:pt x="484" y="1"/>
                      </a:moveTo>
                      <a:cubicBezTo>
                        <a:pt x="1" y="1"/>
                        <a:pt x="30" y="719"/>
                        <a:pt x="500" y="719"/>
                      </a:cubicBezTo>
                      <a:cubicBezTo>
                        <a:pt x="510" y="719"/>
                        <a:pt x="520" y="719"/>
                        <a:pt x="530" y="718"/>
                      </a:cubicBezTo>
                      <a:cubicBezTo>
                        <a:pt x="721" y="702"/>
                        <a:pt x="881" y="543"/>
                        <a:pt x="881" y="352"/>
                      </a:cubicBezTo>
                      <a:cubicBezTo>
                        <a:pt x="865" y="145"/>
                        <a:pt x="705" y="2"/>
                        <a:pt x="514" y="2"/>
                      </a:cubicBezTo>
                      <a:cubicBezTo>
                        <a:pt x="504" y="1"/>
                        <a:pt x="494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18"/>
                <p:cNvSpPr/>
                <p:nvPr/>
              </p:nvSpPr>
              <p:spPr>
                <a:xfrm>
                  <a:off x="1808758" y="3048645"/>
                  <a:ext cx="22574" cy="21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721" extrusionOk="0">
                      <a:moveTo>
                        <a:pt x="380" y="0"/>
                      </a:moveTo>
                      <a:cubicBezTo>
                        <a:pt x="173" y="32"/>
                        <a:pt x="30" y="143"/>
                        <a:pt x="30" y="350"/>
                      </a:cubicBezTo>
                      <a:cubicBezTo>
                        <a:pt x="0" y="555"/>
                        <a:pt x="160" y="720"/>
                        <a:pt x="347" y="720"/>
                      </a:cubicBezTo>
                      <a:cubicBezTo>
                        <a:pt x="363" y="720"/>
                        <a:pt x="379" y="719"/>
                        <a:pt x="396" y="716"/>
                      </a:cubicBezTo>
                      <a:cubicBezTo>
                        <a:pt x="405" y="717"/>
                        <a:pt x="413" y="718"/>
                        <a:pt x="422" y="718"/>
                      </a:cubicBezTo>
                      <a:cubicBezTo>
                        <a:pt x="602" y="718"/>
                        <a:pt x="761" y="564"/>
                        <a:pt x="746" y="366"/>
                      </a:cubicBezTo>
                      <a:cubicBezTo>
                        <a:pt x="746" y="143"/>
                        <a:pt x="603" y="16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0" name="Google Shape;4840;p18"/>
                <p:cNvSpPr/>
                <p:nvPr/>
              </p:nvSpPr>
              <p:spPr>
                <a:xfrm>
                  <a:off x="2417433" y="3183438"/>
                  <a:ext cx="25033" cy="2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689" extrusionOk="0">
                      <a:moveTo>
                        <a:pt x="451" y="0"/>
                      </a:moveTo>
                      <a:cubicBezTo>
                        <a:pt x="10" y="0"/>
                        <a:pt x="0" y="688"/>
                        <a:pt x="449" y="688"/>
                      </a:cubicBezTo>
                      <a:cubicBezTo>
                        <a:pt x="459" y="688"/>
                        <a:pt x="469" y="688"/>
                        <a:pt x="479" y="687"/>
                      </a:cubicBezTo>
                      <a:cubicBezTo>
                        <a:pt x="489" y="688"/>
                        <a:pt x="499" y="688"/>
                        <a:pt x="510" y="688"/>
                      </a:cubicBezTo>
                      <a:cubicBezTo>
                        <a:pt x="698" y="688"/>
                        <a:pt x="815" y="549"/>
                        <a:pt x="845" y="353"/>
                      </a:cubicBezTo>
                      <a:cubicBezTo>
                        <a:pt x="845" y="162"/>
                        <a:pt x="686" y="3"/>
                        <a:pt x="495" y="3"/>
                      </a:cubicBezTo>
                      <a:cubicBezTo>
                        <a:pt x="480" y="1"/>
                        <a:pt x="465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1" name="Google Shape;4841;p18"/>
                <p:cNvSpPr/>
                <p:nvPr/>
              </p:nvSpPr>
              <p:spPr>
                <a:xfrm>
                  <a:off x="2128382" y="4070026"/>
                  <a:ext cx="23611" cy="2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701" extrusionOk="0">
                      <a:moveTo>
                        <a:pt x="431" y="0"/>
                      </a:moveTo>
                      <a:cubicBezTo>
                        <a:pt x="1" y="48"/>
                        <a:pt x="17" y="685"/>
                        <a:pt x="446" y="701"/>
                      </a:cubicBezTo>
                      <a:cubicBezTo>
                        <a:pt x="637" y="701"/>
                        <a:pt x="797" y="541"/>
                        <a:pt x="797" y="350"/>
                      </a:cubicBezTo>
                      <a:cubicBezTo>
                        <a:pt x="797" y="144"/>
                        <a:pt x="622" y="0"/>
                        <a:pt x="4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2" name="Google Shape;4842;p18"/>
                <p:cNvSpPr/>
                <p:nvPr/>
              </p:nvSpPr>
              <p:spPr>
                <a:xfrm>
                  <a:off x="2025109" y="2990046"/>
                  <a:ext cx="20797" cy="2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77" extrusionOk="0">
                      <a:moveTo>
                        <a:pt x="346" y="0"/>
                      </a:moveTo>
                      <a:cubicBezTo>
                        <a:pt x="163" y="0"/>
                        <a:pt x="18" y="148"/>
                        <a:pt x="33" y="323"/>
                      </a:cubicBezTo>
                      <a:cubicBezTo>
                        <a:pt x="1" y="514"/>
                        <a:pt x="144" y="673"/>
                        <a:pt x="335" y="673"/>
                      </a:cubicBezTo>
                      <a:cubicBezTo>
                        <a:pt x="352" y="676"/>
                        <a:pt x="368" y="677"/>
                        <a:pt x="384" y="677"/>
                      </a:cubicBezTo>
                      <a:cubicBezTo>
                        <a:pt x="555" y="677"/>
                        <a:pt x="701" y="529"/>
                        <a:pt x="701" y="355"/>
                      </a:cubicBezTo>
                      <a:cubicBezTo>
                        <a:pt x="701" y="164"/>
                        <a:pt x="574" y="20"/>
                        <a:pt x="399" y="4"/>
                      </a:cubicBezTo>
                      <a:cubicBezTo>
                        <a:pt x="381" y="2"/>
                        <a:pt x="36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3" name="Google Shape;4843;p18"/>
                <p:cNvSpPr/>
                <p:nvPr/>
              </p:nvSpPr>
              <p:spPr>
                <a:xfrm>
                  <a:off x="1994477" y="4092541"/>
                  <a:ext cx="20767" cy="2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677" extrusionOk="0">
                      <a:moveTo>
                        <a:pt x="371" y="0"/>
                      </a:moveTo>
                      <a:cubicBezTo>
                        <a:pt x="354" y="0"/>
                        <a:pt x="336" y="2"/>
                        <a:pt x="319" y="4"/>
                      </a:cubicBezTo>
                      <a:cubicBezTo>
                        <a:pt x="143" y="4"/>
                        <a:pt x="0" y="163"/>
                        <a:pt x="16" y="339"/>
                      </a:cubicBezTo>
                      <a:cubicBezTo>
                        <a:pt x="2" y="528"/>
                        <a:pt x="147" y="677"/>
                        <a:pt x="330" y="677"/>
                      </a:cubicBezTo>
                      <a:cubicBezTo>
                        <a:pt x="347" y="677"/>
                        <a:pt x="364" y="676"/>
                        <a:pt x="382" y="673"/>
                      </a:cubicBezTo>
                      <a:cubicBezTo>
                        <a:pt x="557" y="673"/>
                        <a:pt x="701" y="514"/>
                        <a:pt x="701" y="339"/>
                      </a:cubicBezTo>
                      <a:cubicBezTo>
                        <a:pt x="701" y="149"/>
                        <a:pt x="554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4" name="Google Shape;4844;p18"/>
                <p:cNvSpPr/>
                <p:nvPr/>
              </p:nvSpPr>
              <p:spPr>
                <a:xfrm>
                  <a:off x="1884598" y="3009480"/>
                  <a:ext cx="25478" cy="2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704" extrusionOk="0">
                      <a:moveTo>
                        <a:pt x="478" y="1"/>
                      </a:moveTo>
                      <a:cubicBezTo>
                        <a:pt x="0" y="1"/>
                        <a:pt x="20" y="704"/>
                        <a:pt x="466" y="704"/>
                      </a:cubicBezTo>
                      <a:cubicBezTo>
                        <a:pt x="480" y="704"/>
                        <a:pt x="495" y="703"/>
                        <a:pt x="510" y="701"/>
                      </a:cubicBezTo>
                      <a:cubicBezTo>
                        <a:pt x="701" y="701"/>
                        <a:pt x="860" y="542"/>
                        <a:pt x="860" y="351"/>
                      </a:cubicBezTo>
                      <a:cubicBezTo>
                        <a:pt x="812" y="128"/>
                        <a:pt x="701" y="1"/>
                        <a:pt x="494" y="1"/>
                      </a:cubicBezTo>
                      <a:cubicBezTo>
                        <a:pt x="489" y="1"/>
                        <a:pt x="483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5" name="Google Shape;4845;p18"/>
                <p:cNvSpPr/>
                <p:nvPr/>
              </p:nvSpPr>
              <p:spPr>
                <a:xfrm>
                  <a:off x="2466018" y="3852608"/>
                  <a:ext cx="19849" cy="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54" extrusionOk="0">
                      <a:moveTo>
                        <a:pt x="362" y="0"/>
                      </a:moveTo>
                      <a:cubicBezTo>
                        <a:pt x="353" y="0"/>
                        <a:pt x="344" y="1"/>
                        <a:pt x="335" y="1"/>
                      </a:cubicBezTo>
                      <a:cubicBezTo>
                        <a:pt x="144" y="1"/>
                        <a:pt x="1" y="145"/>
                        <a:pt x="1" y="320"/>
                      </a:cubicBezTo>
                      <a:cubicBezTo>
                        <a:pt x="1" y="543"/>
                        <a:pt x="168" y="654"/>
                        <a:pt x="335" y="654"/>
                      </a:cubicBezTo>
                      <a:cubicBezTo>
                        <a:pt x="502" y="654"/>
                        <a:pt x="669" y="543"/>
                        <a:pt x="669" y="320"/>
                      </a:cubicBezTo>
                      <a:cubicBezTo>
                        <a:pt x="669" y="138"/>
                        <a:pt x="52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6" name="Google Shape;4846;p18"/>
                <p:cNvSpPr/>
                <p:nvPr/>
              </p:nvSpPr>
              <p:spPr>
                <a:xfrm>
                  <a:off x="2540051" y="3417980"/>
                  <a:ext cx="21508" cy="2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9" extrusionOk="0">
                      <a:moveTo>
                        <a:pt x="356" y="0"/>
                      </a:moveTo>
                      <a:cubicBezTo>
                        <a:pt x="178" y="0"/>
                        <a:pt x="1" y="120"/>
                        <a:pt x="17" y="363"/>
                      </a:cubicBezTo>
                      <a:cubicBezTo>
                        <a:pt x="1" y="585"/>
                        <a:pt x="144" y="697"/>
                        <a:pt x="351" y="729"/>
                      </a:cubicBezTo>
                      <a:cubicBezTo>
                        <a:pt x="542" y="729"/>
                        <a:pt x="701" y="585"/>
                        <a:pt x="701" y="378"/>
                      </a:cubicBezTo>
                      <a:cubicBezTo>
                        <a:pt x="725" y="128"/>
                        <a:pt x="540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7" name="Google Shape;4847;p18"/>
                <p:cNvSpPr/>
                <p:nvPr/>
              </p:nvSpPr>
              <p:spPr>
                <a:xfrm>
                  <a:off x="2322189" y="3084787"/>
                  <a:ext cx="20797" cy="20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79" extrusionOk="0">
                      <a:moveTo>
                        <a:pt x="384" y="1"/>
                      </a:moveTo>
                      <a:cubicBezTo>
                        <a:pt x="363" y="1"/>
                        <a:pt x="342" y="3"/>
                        <a:pt x="319" y="6"/>
                      </a:cubicBezTo>
                      <a:cubicBezTo>
                        <a:pt x="128" y="6"/>
                        <a:pt x="1" y="165"/>
                        <a:pt x="17" y="356"/>
                      </a:cubicBezTo>
                      <a:cubicBezTo>
                        <a:pt x="17" y="530"/>
                        <a:pt x="163" y="678"/>
                        <a:pt x="334" y="678"/>
                      </a:cubicBezTo>
                      <a:cubicBezTo>
                        <a:pt x="350" y="678"/>
                        <a:pt x="366" y="677"/>
                        <a:pt x="383" y="674"/>
                      </a:cubicBezTo>
                      <a:cubicBezTo>
                        <a:pt x="574" y="658"/>
                        <a:pt x="701" y="515"/>
                        <a:pt x="701" y="340"/>
                      </a:cubicBezTo>
                      <a:cubicBezTo>
                        <a:pt x="673" y="126"/>
                        <a:pt x="567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8" name="Google Shape;4848;p18"/>
                <p:cNvSpPr/>
                <p:nvPr/>
              </p:nvSpPr>
              <p:spPr>
                <a:xfrm>
                  <a:off x="1697397" y="3995489"/>
                  <a:ext cx="20767" cy="19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674" extrusionOk="0">
                      <a:moveTo>
                        <a:pt x="353" y="0"/>
                      </a:moveTo>
                      <a:cubicBezTo>
                        <a:pt x="174" y="0"/>
                        <a:pt x="16" y="139"/>
                        <a:pt x="16" y="336"/>
                      </a:cubicBezTo>
                      <a:cubicBezTo>
                        <a:pt x="0" y="511"/>
                        <a:pt x="143" y="670"/>
                        <a:pt x="334" y="670"/>
                      </a:cubicBezTo>
                      <a:cubicBezTo>
                        <a:pt x="351" y="673"/>
                        <a:pt x="367" y="674"/>
                        <a:pt x="384" y="674"/>
                      </a:cubicBezTo>
                      <a:cubicBezTo>
                        <a:pt x="554" y="674"/>
                        <a:pt x="701" y="526"/>
                        <a:pt x="701" y="352"/>
                      </a:cubicBezTo>
                      <a:cubicBezTo>
                        <a:pt x="701" y="176"/>
                        <a:pt x="557" y="17"/>
                        <a:pt x="382" y="1"/>
                      </a:cubicBezTo>
                      <a:cubicBezTo>
                        <a:pt x="373" y="1"/>
                        <a:pt x="363" y="0"/>
                        <a:pt x="3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9" name="Google Shape;4849;p18"/>
                <p:cNvSpPr/>
                <p:nvPr/>
              </p:nvSpPr>
              <p:spPr>
                <a:xfrm>
                  <a:off x="1459301" y="3524778"/>
                  <a:ext cx="21211" cy="1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75" extrusionOk="0">
                      <a:moveTo>
                        <a:pt x="402" y="0"/>
                      </a:moveTo>
                      <a:cubicBezTo>
                        <a:pt x="385" y="0"/>
                        <a:pt x="367" y="2"/>
                        <a:pt x="349" y="5"/>
                      </a:cubicBezTo>
                      <a:cubicBezTo>
                        <a:pt x="341" y="4"/>
                        <a:pt x="333" y="4"/>
                        <a:pt x="325" y="4"/>
                      </a:cubicBezTo>
                      <a:cubicBezTo>
                        <a:pt x="145" y="4"/>
                        <a:pt x="0" y="173"/>
                        <a:pt x="31" y="371"/>
                      </a:cubicBezTo>
                      <a:cubicBezTo>
                        <a:pt x="31" y="537"/>
                        <a:pt x="174" y="674"/>
                        <a:pt x="352" y="674"/>
                      </a:cubicBezTo>
                      <a:cubicBezTo>
                        <a:pt x="362" y="674"/>
                        <a:pt x="371" y="674"/>
                        <a:pt x="381" y="673"/>
                      </a:cubicBezTo>
                      <a:cubicBezTo>
                        <a:pt x="572" y="673"/>
                        <a:pt x="715" y="498"/>
                        <a:pt x="699" y="307"/>
                      </a:cubicBezTo>
                      <a:cubicBezTo>
                        <a:pt x="699" y="134"/>
                        <a:pt x="569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0" name="Google Shape;4850;p18"/>
                <p:cNvSpPr/>
                <p:nvPr/>
              </p:nvSpPr>
              <p:spPr>
                <a:xfrm>
                  <a:off x="1554042" y="3229713"/>
                  <a:ext cx="21211" cy="19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74" extrusionOk="0">
                      <a:moveTo>
                        <a:pt x="366" y="0"/>
                      </a:moveTo>
                      <a:cubicBezTo>
                        <a:pt x="159" y="0"/>
                        <a:pt x="0" y="176"/>
                        <a:pt x="32" y="367"/>
                      </a:cubicBezTo>
                      <a:cubicBezTo>
                        <a:pt x="32" y="540"/>
                        <a:pt x="163" y="673"/>
                        <a:pt x="318" y="673"/>
                      </a:cubicBezTo>
                      <a:cubicBezTo>
                        <a:pt x="334" y="673"/>
                        <a:pt x="350" y="672"/>
                        <a:pt x="366" y="669"/>
                      </a:cubicBezTo>
                      <a:cubicBezTo>
                        <a:pt x="375" y="670"/>
                        <a:pt x="384" y="670"/>
                        <a:pt x="392" y="670"/>
                      </a:cubicBezTo>
                      <a:cubicBezTo>
                        <a:pt x="585" y="670"/>
                        <a:pt x="716" y="502"/>
                        <a:pt x="701" y="319"/>
                      </a:cubicBezTo>
                      <a:cubicBezTo>
                        <a:pt x="685" y="144"/>
                        <a:pt x="542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1" name="Google Shape;4851;p18"/>
                <p:cNvSpPr/>
                <p:nvPr/>
              </p:nvSpPr>
              <p:spPr>
                <a:xfrm>
                  <a:off x="1598361" y="3898379"/>
                  <a:ext cx="24411" cy="2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701" extrusionOk="0">
                      <a:moveTo>
                        <a:pt x="367" y="0"/>
                      </a:moveTo>
                      <a:cubicBezTo>
                        <a:pt x="160" y="0"/>
                        <a:pt x="32" y="144"/>
                        <a:pt x="1" y="366"/>
                      </a:cubicBezTo>
                      <a:cubicBezTo>
                        <a:pt x="1" y="542"/>
                        <a:pt x="160" y="701"/>
                        <a:pt x="351" y="701"/>
                      </a:cubicBezTo>
                      <a:cubicBezTo>
                        <a:pt x="356" y="701"/>
                        <a:pt x="361" y="701"/>
                        <a:pt x="366" y="701"/>
                      </a:cubicBezTo>
                      <a:cubicBezTo>
                        <a:pt x="813" y="701"/>
                        <a:pt x="823" y="16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2" name="Google Shape;4852;p18"/>
                <p:cNvSpPr/>
                <p:nvPr/>
              </p:nvSpPr>
              <p:spPr>
                <a:xfrm>
                  <a:off x="1476395" y="3663067"/>
                  <a:ext cx="24381" cy="2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701" extrusionOk="0">
                      <a:moveTo>
                        <a:pt x="457" y="0"/>
                      </a:moveTo>
                      <a:cubicBezTo>
                        <a:pt x="11" y="0"/>
                        <a:pt x="0" y="685"/>
                        <a:pt x="457" y="701"/>
                      </a:cubicBezTo>
                      <a:cubicBezTo>
                        <a:pt x="648" y="701"/>
                        <a:pt x="807" y="542"/>
                        <a:pt x="823" y="351"/>
                      </a:cubicBezTo>
                      <a:cubicBezTo>
                        <a:pt x="823" y="160"/>
                        <a:pt x="663" y="1"/>
                        <a:pt x="472" y="1"/>
                      </a:cubicBezTo>
                      <a:cubicBezTo>
                        <a:pt x="467" y="0"/>
                        <a:pt x="46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3" name="Google Shape;4853;p18"/>
                <p:cNvSpPr/>
                <p:nvPr/>
              </p:nvSpPr>
              <p:spPr>
                <a:xfrm>
                  <a:off x="2366300" y="3951141"/>
                  <a:ext cx="21715" cy="2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31" extrusionOk="0">
                      <a:moveTo>
                        <a:pt x="369" y="1"/>
                      </a:moveTo>
                      <a:cubicBezTo>
                        <a:pt x="360" y="1"/>
                        <a:pt x="351" y="1"/>
                        <a:pt x="342" y="2"/>
                      </a:cubicBezTo>
                      <a:cubicBezTo>
                        <a:pt x="151" y="2"/>
                        <a:pt x="8" y="161"/>
                        <a:pt x="8" y="368"/>
                      </a:cubicBezTo>
                      <a:cubicBezTo>
                        <a:pt x="0" y="611"/>
                        <a:pt x="181" y="730"/>
                        <a:pt x="361" y="730"/>
                      </a:cubicBezTo>
                      <a:cubicBezTo>
                        <a:pt x="547" y="730"/>
                        <a:pt x="733" y="603"/>
                        <a:pt x="708" y="352"/>
                      </a:cubicBezTo>
                      <a:cubicBezTo>
                        <a:pt x="708" y="155"/>
                        <a:pt x="549" y="1"/>
                        <a:pt x="3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4" name="Google Shape;4854;p18"/>
                <p:cNvSpPr/>
                <p:nvPr/>
              </p:nvSpPr>
              <p:spPr>
                <a:xfrm>
                  <a:off x="1653286" y="3130202"/>
                  <a:ext cx="21034" cy="20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06" extrusionOk="0">
                      <a:moveTo>
                        <a:pt x="359" y="1"/>
                      </a:moveTo>
                      <a:cubicBezTo>
                        <a:pt x="168" y="1"/>
                        <a:pt x="9" y="160"/>
                        <a:pt x="9" y="351"/>
                      </a:cubicBezTo>
                      <a:cubicBezTo>
                        <a:pt x="1" y="586"/>
                        <a:pt x="178" y="705"/>
                        <a:pt x="356" y="705"/>
                      </a:cubicBezTo>
                      <a:cubicBezTo>
                        <a:pt x="528" y="705"/>
                        <a:pt x="701" y="594"/>
                        <a:pt x="709" y="367"/>
                      </a:cubicBezTo>
                      <a:cubicBezTo>
                        <a:pt x="709" y="160"/>
                        <a:pt x="582" y="33"/>
                        <a:pt x="3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5" name="Google Shape;4855;p18"/>
                <p:cNvSpPr/>
                <p:nvPr/>
              </p:nvSpPr>
              <p:spPr>
                <a:xfrm>
                  <a:off x="2562447" y="3555528"/>
                  <a:ext cx="20530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71" extrusionOk="0">
                      <a:moveTo>
                        <a:pt x="319" y="0"/>
                      </a:moveTo>
                      <a:cubicBezTo>
                        <a:pt x="153" y="0"/>
                        <a:pt x="9" y="153"/>
                        <a:pt x="9" y="320"/>
                      </a:cubicBezTo>
                      <a:cubicBezTo>
                        <a:pt x="0" y="551"/>
                        <a:pt x="176" y="670"/>
                        <a:pt x="349" y="670"/>
                      </a:cubicBezTo>
                      <a:cubicBezTo>
                        <a:pt x="510" y="670"/>
                        <a:pt x="670" y="566"/>
                        <a:pt x="677" y="352"/>
                      </a:cubicBezTo>
                      <a:cubicBezTo>
                        <a:pt x="693" y="169"/>
                        <a:pt x="547" y="0"/>
                        <a:pt x="367" y="0"/>
                      </a:cubicBezTo>
                      <a:cubicBezTo>
                        <a:pt x="359" y="0"/>
                        <a:pt x="351" y="1"/>
                        <a:pt x="343" y="1"/>
                      </a:cubicBezTo>
                      <a:cubicBezTo>
                        <a:pt x="335" y="1"/>
                        <a:pt x="327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6" name="Google Shape;4856;p18"/>
                <p:cNvSpPr/>
                <p:nvPr/>
              </p:nvSpPr>
              <p:spPr>
                <a:xfrm>
                  <a:off x="2446258" y="3912954"/>
                  <a:ext cx="19315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607" extrusionOk="0">
                      <a:moveTo>
                        <a:pt x="360" y="1"/>
                      </a:moveTo>
                      <a:cubicBezTo>
                        <a:pt x="351" y="1"/>
                        <a:pt x="342" y="1"/>
                        <a:pt x="333" y="2"/>
                      </a:cubicBezTo>
                      <a:cubicBezTo>
                        <a:pt x="325" y="1"/>
                        <a:pt x="316" y="1"/>
                        <a:pt x="307" y="1"/>
                      </a:cubicBezTo>
                      <a:cubicBezTo>
                        <a:pt x="129" y="1"/>
                        <a:pt x="1" y="154"/>
                        <a:pt x="31" y="336"/>
                      </a:cubicBezTo>
                      <a:cubicBezTo>
                        <a:pt x="47" y="527"/>
                        <a:pt x="158" y="607"/>
                        <a:pt x="349" y="607"/>
                      </a:cubicBezTo>
                      <a:cubicBezTo>
                        <a:pt x="524" y="607"/>
                        <a:pt x="652" y="463"/>
                        <a:pt x="636" y="304"/>
                      </a:cubicBezTo>
                      <a:cubicBezTo>
                        <a:pt x="651" y="138"/>
                        <a:pt x="523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7" name="Google Shape;4857;p18"/>
                <p:cNvSpPr/>
                <p:nvPr/>
              </p:nvSpPr>
              <p:spPr>
                <a:xfrm>
                  <a:off x="1672394" y="3072641"/>
                  <a:ext cx="18901" cy="17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593" extrusionOk="0">
                      <a:moveTo>
                        <a:pt x="300" y="0"/>
                      </a:moveTo>
                      <a:cubicBezTo>
                        <a:pt x="132" y="0"/>
                        <a:pt x="46" y="109"/>
                        <a:pt x="17" y="273"/>
                      </a:cubicBezTo>
                      <a:cubicBezTo>
                        <a:pt x="1" y="448"/>
                        <a:pt x="128" y="591"/>
                        <a:pt x="303" y="591"/>
                      </a:cubicBezTo>
                      <a:cubicBezTo>
                        <a:pt x="312" y="592"/>
                        <a:pt x="321" y="592"/>
                        <a:pt x="330" y="592"/>
                      </a:cubicBezTo>
                      <a:cubicBezTo>
                        <a:pt x="476" y="592"/>
                        <a:pt x="590" y="471"/>
                        <a:pt x="605" y="336"/>
                      </a:cubicBezTo>
                      <a:cubicBezTo>
                        <a:pt x="637" y="161"/>
                        <a:pt x="510" y="2"/>
                        <a:pt x="335" y="2"/>
                      </a:cubicBezTo>
                      <a:cubicBezTo>
                        <a:pt x="323" y="1"/>
                        <a:pt x="311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8" name="Google Shape;4858;p18"/>
                <p:cNvSpPr/>
                <p:nvPr/>
              </p:nvSpPr>
              <p:spPr>
                <a:xfrm>
                  <a:off x="2581230" y="3695595"/>
                  <a:ext cx="20145" cy="1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74" extrusionOk="0">
                      <a:moveTo>
                        <a:pt x="394" y="1"/>
                      </a:moveTo>
                      <a:cubicBezTo>
                        <a:pt x="27" y="1"/>
                        <a:pt x="1" y="558"/>
                        <a:pt x="378" y="574"/>
                      </a:cubicBezTo>
                      <a:cubicBezTo>
                        <a:pt x="537" y="574"/>
                        <a:pt x="664" y="462"/>
                        <a:pt x="680" y="303"/>
                      </a:cubicBezTo>
                      <a:cubicBezTo>
                        <a:pt x="680" y="144"/>
                        <a:pt x="569" y="17"/>
                        <a:pt x="409" y="1"/>
                      </a:cubicBezTo>
                      <a:cubicBezTo>
                        <a:pt x="404" y="1"/>
                        <a:pt x="399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9" name="Google Shape;4859;p18"/>
                <p:cNvSpPr/>
                <p:nvPr/>
              </p:nvSpPr>
              <p:spPr>
                <a:xfrm>
                  <a:off x="2578060" y="3497049"/>
                  <a:ext cx="21922" cy="1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08" extrusionOk="0">
                      <a:moveTo>
                        <a:pt x="392" y="1"/>
                      </a:moveTo>
                      <a:cubicBezTo>
                        <a:pt x="1" y="1"/>
                        <a:pt x="1" y="608"/>
                        <a:pt x="392" y="608"/>
                      </a:cubicBezTo>
                      <a:cubicBezTo>
                        <a:pt x="401" y="608"/>
                        <a:pt x="411" y="607"/>
                        <a:pt x="421" y="606"/>
                      </a:cubicBezTo>
                      <a:cubicBezTo>
                        <a:pt x="430" y="607"/>
                        <a:pt x="439" y="608"/>
                        <a:pt x="447" y="608"/>
                      </a:cubicBezTo>
                      <a:cubicBezTo>
                        <a:pt x="610" y="608"/>
                        <a:pt x="738" y="470"/>
                        <a:pt x="723" y="304"/>
                      </a:cubicBezTo>
                      <a:cubicBezTo>
                        <a:pt x="739" y="129"/>
                        <a:pt x="596" y="2"/>
                        <a:pt x="421" y="2"/>
                      </a:cubicBezTo>
                      <a:cubicBezTo>
                        <a:pt x="411" y="1"/>
                        <a:pt x="401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0" name="Google Shape;4860;p18"/>
                <p:cNvSpPr/>
                <p:nvPr/>
              </p:nvSpPr>
              <p:spPr>
                <a:xfrm>
                  <a:off x="1641288" y="3977122"/>
                  <a:ext cx="18634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07" extrusionOk="0">
                      <a:moveTo>
                        <a:pt x="322" y="0"/>
                      </a:moveTo>
                      <a:cubicBezTo>
                        <a:pt x="173" y="0"/>
                        <a:pt x="24" y="100"/>
                        <a:pt x="16" y="303"/>
                      </a:cubicBezTo>
                      <a:cubicBezTo>
                        <a:pt x="0" y="462"/>
                        <a:pt x="143" y="605"/>
                        <a:pt x="302" y="605"/>
                      </a:cubicBezTo>
                      <a:cubicBezTo>
                        <a:pt x="311" y="606"/>
                        <a:pt x="320" y="607"/>
                        <a:pt x="329" y="607"/>
                      </a:cubicBezTo>
                      <a:cubicBezTo>
                        <a:pt x="492" y="607"/>
                        <a:pt x="621" y="470"/>
                        <a:pt x="621" y="319"/>
                      </a:cubicBezTo>
                      <a:cubicBezTo>
                        <a:pt x="629" y="108"/>
                        <a:pt x="476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1" name="Google Shape;4861;p18"/>
                <p:cNvSpPr/>
                <p:nvPr/>
              </p:nvSpPr>
              <p:spPr>
                <a:xfrm>
                  <a:off x="1750871" y="3033003"/>
                  <a:ext cx="19167" cy="17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" h="601" extrusionOk="0">
                      <a:moveTo>
                        <a:pt x="296" y="1"/>
                      </a:moveTo>
                      <a:cubicBezTo>
                        <a:pt x="0" y="1"/>
                        <a:pt x="17" y="600"/>
                        <a:pt x="299" y="600"/>
                      </a:cubicBezTo>
                      <a:cubicBezTo>
                        <a:pt x="318" y="600"/>
                        <a:pt x="339" y="598"/>
                        <a:pt x="360" y="592"/>
                      </a:cubicBezTo>
                      <a:cubicBezTo>
                        <a:pt x="551" y="592"/>
                        <a:pt x="647" y="464"/>
                        <a:pt x="647" y="242"/>
                      </a:cubicBezTo>
                      <a:cubicBezTo>
                        <a:pt x="617" y="108"/>
                        <a:pt x="489" y="1"/>
                        <a:pt x="356" y="1"/>
                      </a:cubicBezTo>
                      <a:cubicBezTo>
                        <a:pt x="347" y="1"/>
                        <a:pt x="337" y="2"/>
                        <a:pt x="328" y="3"/>
                      </a:cubicBezTo>
                      <a:cubicBezTo>
                        <a:pt x="317" y="1"/>
                        <a:pt x="306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2" name="Google Shape;4862;p18"/>
                <p:cNvSpPr/>
                <p:nvPr/>
              </p:nvSpPr>
              <p:spPr>
                <a:xfrm>
                  <a:off x="1438653" y="3585242"/>
                  <a:ext cx="21093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07" extrusionOk="0">
                      <a:moveTo>
                        <a:pt x="394" y="1"/>
                      </a:moveTo>
                      <a:cubicBezTo>
                        <a:pt x="11" y="1"/>
                        <a:pt x="1" y="590"/>
                        <a:pt x="393" y="606"/>
                      </a:cubicBezTo>
                      <a:cubicBezTo>
                        <a:pt x="584" y="606"/>
                        <a:pt x="680" y="495"/>
                        <a:pt x="712" y="288"/>
                      </a:cubicBezTo>
                      <a:cubicBezTo>
                        <a:pt x="696" y="129"/>
                        <a:pt x="569" y="1"/>
                        <a:pt x="409" y="1"/>
                      </a:cubicBezTo>
                      <a:cubicBezTo>
                        <a:pt x="404" y="1"/>
                        <a:pt x="399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3" name="Google Shape;4863;p18"/>
                <p:cNvSpPr/>
                <p:nvPr/>
              </p:nvSpPr>
              <p:spPr>
                <a:xfrm>
                  <a:off x="2350481" y="4012020"/>
                  <a:ext cx="17953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607" extrusionOk="0">
                      <a:moveTo>
                        <a:pt x="303" y="0"/>
                      </a:moveTo>
                      <a:cubicBezTo>
                        <a:pt x="112" y="32"/>
                        <a:pt x="1" y="128"/>
                        <a:pt x="1" y="319"/>
                      </a:cubicBezTo>
                      <a:cubicBezTo>
                        <a:pt x="1" y="462"/>
                        <a:pt x="112" y="605"/>
                        <a:pt x="271" y="605"/>
                      </a:cubicBezTo>
                      <a:cubicBezTo>
                        <a:pt x="281" y="606"/>
                        <a:pt x="291" y="607"/>
                        <a:pt x="301" y="607"/>
                      </a:cubicBezTo>
                      <a:cubicBezTo>
                        <a:pt x="462" y="607"/>
                        <a:pt x="590" y="484"/>
                        <a:pt x="590" y="319"/>
                      </a:cubicBezTo>
                      <a:cubicBezTo>
                        <a:pt x="606" y="128"/>
                        <a:pt x="478" y="32"/>
                        <a:pt x="3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4" name="Google Shape;4864;p18"/>
                <p:cNvSpPr/>
                <p:nvPr/>
              </p:nvSpPr>
              <p:spPr>
                <a:xfrm>
                  <a:off x="2270315" y="4051599"/>
                  <a:ext cx="1934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611" extrusionOk="0">
                      <a:moveTo>
                        <a:pt x="295" y="0"/>
                      </a:moveTo>
                      <a:cubicBezTo>
                        <a:pt x="146" y="0"/>
                        <a:pt x="17" y="137"/>
                        <a:pt x="17" y="288"/>
                      </a:cubicBezTo>
                      <a:cubicBezTo>
                        <a:pt x="1" y="447"/>
                        <a:pt x="128" y="606"/>
                        <a:pt x="303" y="606"/>
                      </a:cubicBezTo>
                      <a:cubicBezTo>
                        <a:pt x="320" y="609"/>
                        <a:pt x="336" y="611"/>
                        <a:pt x="353" y="611"/>
                      </a:cubicBezTo>
                      <a:cubicBezTo>
                        <a:pt x="510" y="611"/>
                        <a:pt x="652" y="477"/>
                        <a:pt x="638" y="304"/>
                      </a:cubicBezTo>
                      <a:cubicBezTo>
                        <a:pt x="638" y="113"/>
                        <a:pt x="526" y="17"/>
                        <a:pt x="319" y="1"/>
                      </a:cubicBezTo>
                      <a:cubicBezTo>
                        <a:pt x="311" y="1"/>
                        <a:pt x="303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5" name="Google Shape;4865;p18"/>
                <p:cNvSpPr/>
                <p:nvPr/>
              </p:nvSpPr>
              <p:spPr>
                <a:xfrm>
                  <a:off x="2520824" y="3281468"/>
                  <a:ext cx="19730" cy="1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0" extrusionOk="0">
                      <a:moveTo>
                        <a:pt x="302" y="1"/>
                      </a:moveTo>
                      <a:cubicBezTo>
                        <a:pt x="132" y="1"/>
                        <a:pt x="1" y="162"/>
                        <a:pt x="45" y="323"/>
                      </a:cubicBezTo>
                      <a:cubicBezTo>
                        <a:pt x="45" y="514"/>
                        <a:pt x="172" y="609"/>
                        <a:pt x="395" y="609"/>
                      </a:cubicBezTo>
                      <a:cubicBezTo>
                        <a:pt x="554" y="593"/>
                        <a:pt x="666" y="450"/>
                        <a:pt x="650" y="291"/>
                      </a:cubicBezTo>
                      <a:cubicBezTo>
                        <a:pt x="665" y="140"/>
                        <a:pt x="522" y="3"/>
                        <a:pt x="372" y="3"/>
                      </a:cubicBezTo>
                      <a:cubicBezTo>
                        <a:pt x="364" y="3"/>
                        <a:pt x="355" y="4"/>
                        <a:pt x="347" y="4"/>
                      </a:cubicBezTo>
                      <a:cubicBezTo>
                        <a:pt x="332" y="2"/>
                        <a:pt x="317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6" name="Google Shape;4866;p18"/>
                <p:cNvSpPr/>
                <p:nvPr/>
              </p:nvSpPr>
              <p:spPr>
                <a:xfrm>
                  <a:off x="2192046" y="4091356"/>
                  <a:ext cx="17953" cy="1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602" extrusionOk="0">
                      <a:moveTo>
                        <a:pt x="295" y="1"/>
                      </a:moveTo>
                      <a:cubicBezTo>
                        <a:pt x="148" y="1"/>
                        <a:pt x="1" y="100"/>
                        <a:pt x="1" y="299"/>
                      </a:cubicBezTo>
                      <a:cubicBezTo>
                        <a:pt x="1" y="490"/>
                        <a:pt x="112" y="586"/>
                        <a:pt x="319" y="601"/>
                      </a:cubicBezTo>
                      <a:cubicBezTo>
                        <a:pt x="478" y="601"/>
                        <a:pt x="605" y="458"/>
                        <a:pt x="590" y="299"/>
                      </a:cubicBezTo>
                      <a:cubicBezTo>
                        <a:pt x="590" y="100"/>
                        <a:pt x="442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7" name="Google Shape;4867;p18"/>
                <p:cNvSpPr/>
                <p:nvPr/>
              </p:nvSpPr>
              <p:spPr>
                <a:xfrm>
                  <a:off x="2054823" y="4111056"/>
                  <a:ext cx="19315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607" extrusionOk="0">
                      <a:moveTo>
                        <a:pt x="303" y="0"/>
                      </a:moveTo>
                      <a:cubicBezTo>
                        <a:pt x="144" y="0"/>
                        <a:pt x="1" y="143"/>
                        <a:pt x="17" y="303"/>
                      </a:cubicBezTo>
                      <a:cubicBezTo>
                        <a:pt x="1" y="469"/>
                        <a:pt x="130" y="606"/>
                        <a:pt x="292" y="606"/>
                      </a:cubicBezTo>
                      <a:cubicBezTo>
                        <a:pt x="301" y="606"/>
                        <a:pt x="310" y="606"/>
                        <a:pt x="319" y="605"/>
                      </a:cubicBezTo>
                      <a:cubicBezTo>
                        <a:pt x="328" y="606"/>
                        <a:pt x="337" y="606"/>
                        <a:pt x="345" y="606"/>
                      </a:cubicBezTo>
                      <a:cubicBezTo>
                        <a:pt x="523" y="606"/>
                        <a:pt x="652" y="454"/>
                        <a:pt x="621" y="287"/>
                      </a:cubicBezTo>
                      <a:cubicBezTo>
                        <a:pt x="621" y="96"/>
                        <a:pt x="510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8" name="Google Shape;4868;p18"/>
                <p:cNvSpPr/>
                <p:nvPr/>
              </p:nvSpPr>
              <p:spPr>
                <a:xfrm>
                  <a:off x="1966718" y="2971175"/>
                  <a:ext cx="19256" cy="1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614" extrusionOk="0">
                      <a:moveTo>
                        <a:pt x="284" y="0"/>
                      </a:moveTo>
                      <a:cubicBezTo>
                        <a:pt x="132" y="0"/>
                        <a:pt x="16" y="133"/>
                        <a:pt x="30" y="291"/>
                      </a:cubicBezTo>
                      <a:cubicBezTo>
                        <a:pt x="1" y="452"/>
                        <a:pt x="133" y="613"/>
                        <a:pt x="291" y="613"/>
                      </a:cubicBezTo>
                      <a:cubicBezTo>
                        <a:pt x="304" y="613"/>
                        <a:pt x="318" y="612"/>
                        <a:pt x="332" y="610"/>
                      </a:cubicBezTo>
                      <a:cubicBezTo>
                        <a:pt x="523" y="610"/>
                        <a:pt x="619" y="482"/>
                        <a:pt x="635" y="307"/>
                      </a:cubicBezTo>
                      <a:cubicBezTo>
                        <a:pt x="650" y="141"/>
                        <a:pt x="522" y="3"/>
                        <a:pt x="359" y="3"/>
                      </a:cubicBezTo>
                      <a:cubicBezTo>
                        <a:pt x="350" y="3"/>
                        <a:pt x="341" y="4"/>
                        <a:pt x="332" y="5"/>
                      </a:cubicBezTo>
                      <a:cubicBezTo>
                        <a:pt x="316" y="2"/>
                        <a:pt x="300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9" name="Google Shape;4869;p18"/>
                <p:cNvSpPr/>
                <p:nvPr/>
              </p:nvSpPr>
              <p:spPr>
                <a:xfrm>
                  <a:off x="2558596" y="3360774"/>
                  <a:ext cx="21093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07" extrusionOk="0">
                      <a:moveTo>
                        <a:pt x="420" y="0"/>
                      </a:moveTo>
                      <a:cubicBezTo>
                        <a:pt x="411" y="0"/>
                        <a:pt x="402" y="1"/>
                        <a:pt x="393" y="1"/>
                      </a:cubicBezTo>
                      <a:cubicBezTo>
                        <a:pt x="1" y="17"/>
                        <a:pt x="27" y="607"/>
                        <a:pt x="410" y="607"/>
                      </a:cubicBezTo>
                      <a:cubicBezTo>
                        <a:pt x="415" y="607"/>
                        <a:pt x="420" y="607"/>
                        <a:pt x="425" y="606"/>
                      </a:cubicBezTo>
                      <a:cubicBezTo>
                        <a:pt x="600" y="590"/>
                        <a:pt x="696" y="479"/>
                        <a:pt x="712" y="272"/>
                      </a:cubicBezTo>
                      <a:cubicBezTo>
                        <a:pt x="697" y="122"/>
                        <a:pt x="568" y="0"/>
                        <a:pt x="4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0" name="Google Shape;4870;p18"/>
                <p:cNvSpPr/>
                <p:nvPr/>
              </p:nvSpPr>
              <p:spPr>
                <a:xfrm>
                  <a:off x="2564106" y="3754994"/>
                  <a:ext cx="17923" cy="17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576" extrusionOk="0">
                      <a:moveTo>
                        <a:pt x="314" y="0"/>
                      </a:moveTo>
                      <a:cubicBezTo>
                        <a:pt x="305" y="0"/>
                        <a:pt x="296" y="1"/>
                        <a:pt x="287" y="1"/>
                      </a:cubicBezTo>
                      <a:cubicBezTo>
                        <a:pt x="128" y="1"/>
                        <a:pt x="0" y="129"/>
                        <a:pt x="16" y="288"/>
                      </a:cubicBezTo>
                      <a:cubicBezTo>
                        <a:pt x="0" y="447"/>
                        <a:pt x="128" y="574"/>
                        <a:pt x="287" y="574"/>
                      </a:cubicBezTo>
                      <a:cubicBezTo>
                        <a:pt x="296" y="575"/>
                        <a:pt x="305" y="576"/>
                        <a:pt x="314" y="576"/>
                      </a:cubicBezTo>
                      <a:cubicBezTo>
                        <a:pt x="476" y="576"/>
                        <a:pt x="605" y="438"/>
                        <a:pt x="589" y="272"/>
                      </a:cubicBezTo>
                      <a:cubicBezTo>
                        <a:pt x="574" y="122"/>
                        <a:pt x="460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1" name="Google Shape;4871;p18"/>
                <p:cNvSpPr/>
                <p:nvPr/>
              </p:nvSpPr>
              <p:spPr>
                <a:xfrm>
                  <a:off x="1500747" y="3800853"/>
                  <a:ext cx="18427" cy="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603" extrusionOk="0">
                      <a:moveTo>
                        <a:pt x="311" y="1"/>
                      </a:moveTo>
                      <a:cubicBezTo>
                        <a:pt x="156" y="1"/>
                        <a:pt x="0" y="109"/>
                        <a:pt x="17" y="316"/>
                      </a:cubicBezTo>
                      <a:cubicBezTo>
                        <a:pt x="17" y="507"/>
                        <a:pt x="144" y="602"/>
                        <a:pt x="335" y="602"/>
                      </a:cubicBezTo>
                      <a:cubicBezTo>
                        <a:pt x="494" y="602"/>
                        <a:pt x="621" y="459"/>
                        <a:pt x="606" y="284"/>
                      </a:cubicBezTo>
                      <a:cubicBezTo>
                        <a:pt x="598" y="93"/>
                        <a:pt x="455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2" name="Google Shape;4872;p18"/>
                <p:cNvSpPr/>
                <p:nvPr/>
              </p:nvSpPr>
              <p:spPr>
                <a:xfrm>
                  <a:off x="1831302" y="2990994"/>
                  <a:ext cx="17479" cy="1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610" extrusionOk="0">
                      <a:moveTo>
                        <a:pt x="298" y="0"/>
                      </a:moveTo>
                      <a:cubicBezTo>
                        <a:pt x="150" y="0"/>
                        <a:pt x="1" y="104"/>
                        <a:pt x="1" y="307"/>
                      </a:cubicBezTo>
                      <a:cubicBezTo>
                        <a:pt x="1" y="482"/>
                        <a:pt x="112" y="577"/>
                        <a:pt x="303" y="609"/>
                      </a:cubicBezTo>
                      <a:cubicBezTo>
                        <a:pt x="478" y="577"/>
                        <a:pt x="590" y="482"/>
                        <a:pt x="590" y="291"/>
                      </a:cubicBezTo>
                      <a:cubicBezTo>
                        <a:pt x="582" y="96"/>
                        <a:pt x="44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3" name="Google Shape;4873;p18"/>
                <p:cNvSpPr/>
                <p:nvPr/>
              </p:nvSpPr>
              <p:spPr>
                <a:xfrm>
                  <a:off x="2482045" y="3204206"/>
                  <a:ext cx="18397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611" extrusionOk="0">
                      <a:moveTo>
                        <a:pt x="328" y="1"/>
                      </a:moveTo>
                      <a:cubicBezTo>
                        <a:pt x="320" y="1"/>
                        <a:pt x="311" y="1"/>
                        <a:pt x="303" y="2"/>
                      </a:cubicBezTo>
                      <a:cubicBezTo>
                        <a:pt x="128" y="2"/>
                        <a:pt x="1" y="161"/>
                        <a:pt x="17" y="320"/>
                      </a:cubicBezTo>
                      <a:cubicBezTo>
                        <a:pt x="25" y="515"/>
                        <a:pt x="170" y="611"/>
                        <a:pt x="314" y="611"/>
                      </a:cubicBezTo>
                      <a:cubicBezTo>
                        <a:pt x="465" y="611"/>
                        <a:pt x="614" y="507"/>
                        <a:pt x="606" y="304"/>
                      </a:cubicBezTo>
                      <a:cubicBezTo>
                        <a:pt x="621" y="138"/>
                        <a:pt x="478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4" name="Google Shape;4874;p18"/>
                <p:cNvSpPr/>
                <p:nvPr/>
              </p:nvSpPr>
              <p:spPr>
                <a:xfrm>
                  <a:off x="1458768" y="3723887"/>
                  <a:ext cx="20323" cy="17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590" extrusionOk="0">
                      <a:moveTo>
                        <a:pt x="383" y="1"/>
                      </a:moveTo>
                      <a:cubicBezTo>
                        <a:pt x="1" y="1"/>
                        <a:pt x="1" y="590"/>
                        <a:pt x="383" y="590"/>
                      </a:cubicBezTo>
                      <a:cubicBezTo>
                        <a:pt x="574" y="590"/>
                        <a:pt x="670" y="478"/>
                        <a:pt x="685" y="303"/>
                      </a:cubicBezTo>
                      <a:cubicBezTo>
                        <a:pt x="654" y="112"/>
                        <a:pt x="558" y="1"/>
                        <a:pt x="3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5" name="Google Shape;4875;p18"/>
                <p:cNvSpPr/>
                <p:nvPr/>
              </p:nvSpPr>
              <p:spPr>
                <a:xfrm>
                  <a:off x="1572913" y="3171707"/>
                  <a:ext cx="20767" cy="17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591" extrusionOk="0">
                      <a:moveTo>
                        <a:pt x="398" y="1"/>
                      </a:moveTo>
                      <a:cubicBezTo>
                        <a:pt x="0" y="1"/>
                        <a:pt x="0" y="590"/>
                        <a:pt x="398" y="590"/>
                      </a:cubicBezTo>
                      <a:cubicBezTo>
                        <a:pt x="406" y="590"/>
                        <a:pt x="414" y="591"/>
                        <a:pt x="422" y="591"/>
                      </a:cubicBezTo>
                      <a:cubicBezTo>
                        <a:pt x="571" y="591"/>
                        <a:pt x="700" y="454"/>
                        <a:pt x="700" y="303"/>
                      </a:cubicBezTo>
                      <a:cubicBezTo>
                        <a:pt x="684" y="112"/>
                        <a:pt x="589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6" name="Google Shape;4876;p18"/>
                <p:cNvSpPr/>
                <p:nvPr/>
              </p:nvSpPr>
              <p:spPr>
                <a:xfrm>
                  <a:off x="1539407" y="3879952"/>
                  <a:ext cx="21271" cy="1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607" extrusionOk="0">
                      <a:moveTo>
                        <a:pt x="426" y="0"/>
                      </a:moveTo>
                      <a:cubicBezTo>
                        <a:pt x="417" y="0"/>
                        <a:pt x="408" y="1"/>
                        <a:pt x="399" y="2"/>
                      </a:cubicBezTo>
                      <a:cubicBezTo>
                        <a:pt x="1" y="17"/>
                        <a:pt x="17" y="606"/>
                        <a:pt x="415" y="606"/>
                      </a:cubicBezTo>
                      <a:cubicBezTo>
                        <a:pt x="606" y="590"/>
                        <a:pt x="701" y="463"/>
                        <a:pt x="717" y="272"/>
                      </a:cubicBezTo>
                      <a:cubicBezTo>
                        <a:pt x="702" y="122"/>
                        <a:pt x="574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7" name="Google Shape;4877;p18"/>
                <p:cNvSpPr/>
                <p:nvPr/>
              </p:nvSpPr>
              <p:spPr>
                <a:xfrm>
                  <a:off x="2383038" y="3105199"/>
                  <a:ext cx="18871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27" extrusionOk="0">
                      <a:moveTo>
                        <a:pt x="343" y="0"/>
                      </a:moveTo>
                      <a:cubicBezTo>
                        <a:pt x="335" y="0"/>
                        <a:pt x="327" y="0"/>
                        <a:pt x="319" y="1"/>
                      </a:cubicBezTo>
                      <a:cubicBezTo>
                        <a:pt x="143" y="1"/>
                        <a:pt x="0" y="144"/>
                        <a:pt x="16" y="304"/>
                      </a:cubicBezTo>
                      <a:cubicBezTo>
                        <a:pt x="2" y="478"/>
                        <a:pt x="133" y="626"/>
                        <a:pt x="302" y="626"/>
                      </a:cubicBezTo>
                      <a:cubicBezTo>
                        <a:pt x="318" y="626"/>
                        <a:pt x="334" y="625"/>
                        <a:pt x="350" y="622"/>
                      </a:cubicBezTo>
                      <a:cubicBezTo>
                        <a:pt x="541" y="606"/>
                        <a:pt x="637" y="495"/>
                        <a:pt x="637" y="288"/>
                      </a:cubicBezTo>
                      <a:cubicBezTo>
                        <a:pt x="622" y="137"/>
                        <a:pt x="492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8" name="Google Shape;4878;p18"/>
                <p:cNvSpPr/>
                <p:nvPr/>
              </p:nvSpPr>
              <p:spPr>
                <a:xfrm>
                  <a:off x="2427802" y="3973271"/>
                  <a:ext cx="16560" cy="1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545" extrusionOk="0">
                      <a:moveTo>
                        <a:pt x="287" y="1"/>
                      </a:moveTo>
                      <a:cubicBezTo>
                        <a:pt x="145" y="1"/>
                        <a:pt x="1" y="101"/>
                        <a:pt x="17" y="290"/>
                      </a:cubicBezTo>
                      <a:cubicBezTo>
                        <a:pt x="33" y="433"/>
                        <a:pt x="145" y="544"/>
                        <a:pt x="288" y="544"/>
                      </a:cubicBezTo>
                      <a:cubicBezTo>
                        <a:pt x="447" y="513"/>
                        <a:pt x="558" y="433"/>
                        <a:pt x="543" y="274"/>
                      </a:cubicBezTo>
                      <a:cubicBezTo>
                        <a:pt x="550" y="89"/>
                        <a:pt x="420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9" name="Google Shape;4879;p18"/>
                <p:cNvSpPr/>
                <p:nvPr/>
              </p:nvSpPr>
              <p:spPr>
                <a:xfrm>
                  <a:off x="2599153" y="3440495"/>
                  <a:ext cx="19671" cy="16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560" extrusionOk="0">
                      <a:moveTo>
                        <a:pt x="363" y="0"/>
                      </a:moveTo>
                      <a:cubicBezTo>
                        <a:pt x="11" y="0"/>
                        <a:pt x="0" y="558"/>
                        <a:pt x="361" y="558"/>
                      </a:cubicBezTo>
                      <a:cubicBezTo>
                        <a:pt x="373" y="559"/>
                        <a:pt x="383" y="559"/>
                        <a:pt x="394" y="559"/>
                      </a:cubicBezTo>
                      <a:cubicBezTo>
                        <a:pt x="548" y="559"/>
                        <a:pt x="634" y="450"/>
                        <a:pt x="664" y="271"/>
                      </a:cubicBezTo>
                      <a:cubicBezTo>
                        <a:pt x="632" y="128"/>
                        <a:pt x="552" y="1"/>
                        <a:pt x="377" y="1"/>
                      </a:cubicBezTo>
                      <a:cubicBezTo>
                        <a:pt x="372" y="0"/>
                        <a:pt x="367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0" name="Google Shape;4880;p18"/>
                <p:cNvSpPr/>
                <p:nvPr/>
              </p:nvSpPr>
              <p:spPr>
                <a:xfrm>
                  <a:off x="1480009" y="3271632"/>
                  <a:ext cx="16323" cy="1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532" extrusionOk="0">
                      <a:moveTo>
                        <a:pt x="282" y="1"/>
                      </a:moveTo>
                      <a:cubicBezTo>
                        <a:pt x="273" y="1"/>
                        <a:pt x="264" y="1"/>
                        <a:pt x="255" y="2"/>
                      </a:cubicBezTo>
                      <a:cubicBezTo>
                        <a:pt x="96" y="18"/>
                        <a:pt x="0" y="114"/>
                        <a:pt x="0" y="273"/>
                      </a:cubicBezTo>
                      <a:cubicBezTo>
                        <a:pt x="0" y="448"/>
                        <a:pt x="131" y="532"/>
                        <a:pt x="263" y="532"/>
                      </a:cubicBezTo>
                      <a:cubicBezTo>
                        <a:pt x="406" y="532"/>
                        <a:pt x="550" y="432"/>
                        <a:pt x="526" y="241"/>
                      </a:cubicBezTo>
                      <a:cubicBezTo>
                        <a:pt x="526" y="107"/>
                        <a:pt x="414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1" name="Google Shape;4881;p18"/>
                <p:cNvSpPr/>
                <p:nvPr/>
              </p:nvSpPr>
              <p:spPr>
                <a:xfrm>
                  <a:off x="2544524" y="3814451"/>
                  <a:ext cx="16768" cy="1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570" extrusionOk="0">
                      <a:moveTo>
                        <a:pt x="295" y="0"/>
                      </a:moveTo>
                      <a:cubicBezTo>
                        <a:pt x="136" y="0"/>
                        <a:pt x="9" y="127"/>
                        <a:pt x="9" y="287"/>
                      </a:cubicBezTo>
                      <a:cubicBezTo>
                        <a:pt x="1" y="474"/>
                        <a:pt x="142" y="569"/>
                        <a:pt x="285" y="569"/>
                      </a:cubicBezTo>
                      <a:cubicBezTo>
                        <a:pt x="421" y="569"/>
                        <a:pt x="558" y="482"/>
                        <a:pt x="566" y="302"/>
                      </a:cubicBezTo>
                      <a:cubicBezTo>
                        <a:pt x="566" y="127"/>
                        <a:pt x="455" y="32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2" name="Google Shape;4882;p18"/>
                <p:cNvSpPr/>
                <p:nvPr/>
              </p:nvSpPr>
              <p:spPr>
                <a:xfrm>
                  <a:off x="1794982" y="4093992"/>
                  <a:ext cx="20797" cy="16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562" extrusionOk="0">
                      <a:moveTo>
                        <a:pt x="372" y="0"/>
                      </a:moveTo>
                      <a:cubicBezTo>
                        <a:pt x="20" y="0"/>
                        <a:pt x="1" y="560"/>
                        <a:pt x="384" y="560"/>
                      </a:cubicBezTo>
                      <a:cubicBezTo>
                        <a:pt x="389" y="560"/>
                        <a:pt x="394" y="560"/>
                        <a:pt x="399" y="560"/>
                      </a:cubicBezTo>
                      <a:cubicBezTo>
                        <a:pt x="409" y="561"/>
                        <a:pt x="419" y="562"/>
                        <a:pt x="429" y="562"/>
                      </a:cubicBezTo>
                      <a:cubicBezTo>
                        <a:pt x="570" y="562"/>
                        <a:pt x="657" y="453"/>
                        <a:pt x="701" y="274"/>
                      </a:cubicBezTo>
                      <a:cubicBezTo>
                        <a:pt x="670" y="130"/>
                        <a:pt x="590" y="3"/>
                        <a:pt x="415" y="3"/>
                      </a:cubicBezTo>
                      <a:cubicBezTo>
                        <a:pt x="400" y="1"/>
                        <a:pt x="386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3" name="Google Shape;4883;p18"/>
                <p:cNvSpPr/>
                <p:nvPr/>
              </p:nvSpPr>
              <p:spPr>
                <a:xfrm>
                  <a:off x="1580290" y="3958221"/>
                  <a:ext cx="19049" cy="1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529" extrusionOk="0">
                      <a:moveTo>
                        <a:pt x="342" y="1"/>
                      </a:moveTo>
                      <a:cubicBezTo>
                        <a:pt x="0" y="1"/>
                        <a:pt x="15" y="528"/>
                        <a:pt x="358" y="528"/>
                      </a:cubicBezTo>
                      <a:cubicBezTo>
                        <a:pt x="368" y="528"/>
                        <a:pt x="378" y="528"/>
                        <a:pt x="388" y="527"/>
                      </a:cubicBezTo>
                      <a:cubicBezTo>
                        <a:pt x="531" y="527"/>
                        <a:pt x="642" y="400"/>
                        <a:pt x="642" y="257"/>
                      </a:cubicBezTo>
                      <a:cubicBezTo>
                        <a:pt x="642" y="113"/>
                        <a:pt x="515" y="2"/>
                        <a:pt x="372" y="2"/>
                      </a:cubicBezTo>
                      <a:cubicBezTo>
                        <a:pt x="362" y="1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4" name="Google Shape;4884;p18"/>
                <p:cNvSpPr/>
                <p:nvPr/>
              </p:nvSpPr>
              <p:spPr>
                <a:xfrm>
                  <a:off x="1741716" y="4077314"/>
                  <a:ext cx="16057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19" extrusionOk="0">
                      <a:moveTo>
                        <a:pt x="265" y="1"/>
                      </a:moveTo>
                      <a:cubicBezTo>
                        <a:pt x="136" y="1"/>
                        <a:pt x="8" y="89"/>
                        <a:pt x="16" y="264"/>
                      </a:cubicBezTo>
                      <a:cubicBezTo>
                        <a:pt x="0" y="407"/>
                        <a:pt x="128" y="518"/>
                        <a:pt x="271" y="518"/>
                      </a:cubicBezTo>
                      <a:cubicBezTo>
                        <a:pt x="414" y="518"/>
                        <a:pt x="542" y="407"/>
                        <a:pt x="526" y="264"/>
                      </a:cubicBezTo>
                      <a:cubicBezTo>
                        <a:pt x="526" y="89"/>
                        <a:pt x="394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5" name="Google Shape;4885;p18"/>
                <p:cNvSpPr/>
                <p:nvPr/>
              </p:nvSpPr>
              <p:spPr>
                <a:xfrm>
                  <a:off x="1908653" y="2952393"/>
                  <a:ext cx="16501" cy="1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544" extrusionOk="0">
                      <a:moveTo>
                        <a:pt x="282" y="1"/>
                      </a:moveTo>
                      <a:cubicBezTo>
                        <a:pt x="273" y="1"/>
                        <a:pt x="264" y="1"/>
                        <a:pt x="255" y="2"/>
                      </a:cubicBezTo>
                      <a:cubicBezTo>
                        <a:pt x="112" y="2"/>
                        <a:pt x="0" y="129"/>
                        <a:pt x="16" y="288"/>
                      </a:cubicBezTo>
                      <a:cubicBezTo>
                        <a:pt x="16" y="432"/>
                        <a:pt x="143" y="543"/>
                        <a:pt x="287" y="543"/>
                      </a:cubicBezTo>
                      <a:cubicBezTo>
                        <a:pt x="430" y="543"/>
                        <a:pt x="541" y="416"/>
                        <a:pt x="541" y="273"/>
                      </a:cubicBezTo>
                      <a:cubicBezTo>
                        <a:pt x="556" y="122"/>
                        <a:pt x="430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6" name="Google Shape;4886;p18"/>
                <p:cNvSpPr/>
                <p:nvPr/>
              </p:nvSpPr>
              <p:spPr>
                <a:xfrm>
                  <a:off x="2106459" y="2951978"/>
                  <a:ext cx="17242" cy="16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566" extrusionOk="0">
                      <a:moveTo>
                        <a:pt x="279" y="0"/>
                      </a:moveTo>
                      <a:cubicBezTo>
                        <a:pt x="136" y="32"/>
                        <a:pt x="24" y="96"/>
                        <a:pt x="9" y="271"/>
                      </a:cubicBezTo>
                      <a:cubicBezTo>
                        <a:pt x="0" y="466"/>
                        <a:pt x="146" y="565"/>
                        <a:pt x="290" y="565"/>
                      </a:cubicBezTo>
                      <a:cubicBezTo>
                        <a:pt x="428" y="565"/>
                        <a:pt x="566" y="474"/>
                        <a:pt x="566" y="287"/>
                      </a:cubicBezTo>
                      <a:cubicBezTo>
                        <a:pt x="582" y="127"/>
                        <a:pt x="470" y="32"/>
                        <a:pt x="2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7" name="Google Shape;4887;p18"/>
                <p:cNvSpPr/>
                <p:nvPr/>
              </p:nvSpPr>
              <p:spPr>
                <a:xfrm>
                  <a:off x="2441044" y="3125936"/>
                  <a:ext cx="17005" cy="16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543" extrusionOk="0">
                      <a:moveTo>
                        <a:pt x="262" y="0"/>
                      </a:moveTo>
                      <a:cubicBezTo>
                        <a:pt x="129" y="0"/>
                        <a:pt x="15" y="122"/>
                        <a:pt x="0" y="272"/>
                      </a:cubicBezTo>
                      <a:cubicBezTo>
                        <a:pt x="8" y="451"/>
                        <a:pt x="145" y="543"/>
                        <a:pt x="284" y="543"/>
                      </a:cubicBezTo>
                      <a:cubicBezTo>
                        <a:pt x="416" y="543"/>
                        <a:pt x="550" y="459"/>
                        <a:pt x="573" y="288"/>
                      </a:cubicBezTo>
                      <a:cubicBezTo>
                        <a:pt x="573" y="113"/>
                        <a:pt x="462" y="18"/>
                        <a:pt x="287" y="2"/>
                      </a:cubicBezTo>
                      <a:cubicBezTo>
                        <a:pt x="278" y="1"/>
                        <a:pt x="270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8" name="Google Shape;4888;p18"/>
                <p:cNvSpPr/>
                <p:nvPr/>
              </p:nvSpPr>
              <p:spPr>
                <a:xfrm>
                  <a:off x="1439927" y="3390873"/>
                  <a:ext cx="16531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46" extrusionOk="0">
                      <a:moveTo>
                        <a:pt x="281" y="0"/>
                      </a:moveTo>
                      <a:cubicBezTo>
                        <a:pt x="153" y="0"/>
                        <a:pt x="24" y="80"/>
                        <a:pt x="0" y="243"/>
                      </a:cubicBezTo>
                      <a:cubicBezTo>
                        <a:pt x="0" y="418"/>
                        <a:pt x="112" y="514"/>
                        <a:pt x="287" y="545"/>
                      </a:cubicBezTo>
                      <a:cubicBezTo>
                        <a:pt x="430" y="514"/>
                        <a:pt x="557" y="434"/>
                        <a:pt x="557" y="259"/>
                      </a:cubicBezTo>
                      <a:cubicBezTo>
                        <a:pt x="549" y="88"/>
                        <a:pt x="416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9" name="Google Shape;4889;p18"/>
                <p:cNvSpPr/>
                <p:nvPr/>
              </p:nvSpPr>
              <p:spPr>
                <a:xfrm>
                  <a:off x="2166124" y="2969635"/>
                  <a:ext cx="16768" cy="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567" extrusionOk="0">
                      <a:moveTo>
                        <a:pt x="282" y="1"/>
                      </a:moveTo>
                      <a:cubicBezTo>
                        <a:pt x="145" y="1"/>
                        <a:pt x="8" y="92"/>
                        <a:pt x="0" y="280"/>
                      </a:cubicBezTo>
                      <a:cubicBezTo>
                        <a:pt x="0" y="439"/>
                        <a:pt x="112" y="534"/>
                        <a:pt x="271" y="566"/>
                      </a:cubicBezTo>
                      <a:cubicBezTo>
                        <a:pt x="430" y="566"/>
                        <a:pt x="557" y="439"/>
                        <a:pt x="557" y="295"/>
                      </a:cubicBezTo>
                      <a:cubicBezTo>
                        <a:pt x="565" y="100"/>
                        <a:pt x="424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0" name="Google Shape;4890;p18"/>
                <p:cNvSpPr/>
                <p:nvPr/>
              </p:nvSpPr>
              <p:spPr>
                <a:xfrm>
                  <a:off x="2115643" y="4132238"/>
                  <a:ext cx="16531" cy="1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28" extrusionOk="0">
                      <a:moveTo>
                        <a:pt x="247" y="0"/>
                      </a:moveTo>
                      <a:cubicBezTo>
                        <a:pt x="116" y="0"/>
                        <a:pt x="17" y="121"/>
                        <a:pt x="17" y="256"/>
                      </a:cubicBezTo>
                      <a:cubicBezTo>
                        <a:pt x="1" y="399"/>
                        <a:pt x="112" y="527"/>
                        <a:pt x="256" y="527"/>
                      </a:cubicBezTo>
                      <a:cubicBezTo>
                        <a:pt x="265" y="528"/>
                        <a:pt x="274" y="528"/>
                        <a:pt x="283" y="528"/>
                      </a:cubicBezTo>
                      <a:cubicBezTo>
                        <a:pt x="431" y="528"/>
                        <a:pt x="557" y="406"/>
                        <a:pt x="542" y="256"/>
                      </a:cubicBezTo>
                      <a:cubicBezTo>
                        <a:pt x="542" y="121"/>
                        <a:pt x="429" y="0"/>
                        <a:pt x="296" y="0"/>
                      </a:cubicBezTo>
                      <a:cubicBezTo>
                        <a:pt x="288" y="0"/>
                        <a:pt x="280" y="0"/>
                        <a:pt x="272" y="1"/>
                      </a:cubicBezTo>
                      <a:cubicBezTo>
                        <a:pt x="263" y="0"/>
                        <a:pt x="255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1" name="Google Shape;4891;p18"/>
                <p:cNvSpPr/>
                <p:nvPr/>
              </p:nvSpPr>
              <p:spPr>
                <a:xfrm>
                  <a:off x="1459509" y="3330586"/>
                  <a:ext cx="17479" cy="1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79" extrusionOk="0">
                      <a:moveTo>
                        <a:pt x="305" y="0"/>
                      </a:moveTo>
                      <a:cubicBezTo>
                        <a:pt x="296" y="0"/>
                        <a:pt x="287" y="1"/>
                        <a:pt x="278" y="2"/>
                      </a:cubicBezTo>
                      <a:cubicBezTo>
                        <a:pt x="119" y="34"/>
                        <a:pt x="8" y="113"/>
                        <a:pt x="8" y="288"/>
                      </a:cubicBezTo>
                      <a:cubicBezTo>
                        <a:pt x="0" y="483"/>
                        <a:pt x="145" y="579"/>
                        <a:pt x="289" y="579"/>
                      </a:cubicBezTo>
                      <a:cubicBezTo>
                        <a:pt x="440" y="579"/>
                        <a:pt x="589" y="475"/>
                        <a:pt x="565" y="272"/>
                      </a:cubicBezTo>
                      <a:cubicBezTo>
                        <a:pt x="565" y="122"/>
                        <a:pt x="452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2" name="Google Shape;4892;p18"/>
                <p:cNvSpPr/>
                <p:nvPr/>
              </p:nvSpPr>
              <p:spPr>
                <a:xfrm>
                  <a:off x="2222856" y="2989691"/>
                  <a:ext cx="19671" cy="1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558" extrusionOk="0">
                      <a:moveTo>
                        <a:pt x="362" y="0"/>
                      </a:moveTo>
                      <a:cubicBezTo>
                        <a:pt x="11" y="0"/>
                        <a:pt x="0" y="542"/>
                        <a:pt x="361" y="558"/>
                      </a:cubicBezTo>
                      <a:cubicBezTo>
                        <a:pt x="536" y="558"/>
                        <a:pt x="632" y="446"/>
                        <a:pt x="664" y="271"/>
                      </a:cubicBezTo>
                      <a:cubicBezTo>
                        <a:pt x="632" y="128"/>
                        <a:pt x="552" y="0"/>
                        <a:pt x="377" y="0"/>
                      </a:cubicBezTo>
                      <a:cubicBezTo>
                        <a:pt x="372" y="0"/>
                        <a:pt x="367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3" name="Google Shape;4893;p18"/>
                <p:cNvSpPr/>
                <p:nvPr/>
              </p:nvSpPr>
              <p:spPr>
                <a:xfrm>
                  <a:off x="1593473" y="3113198"/>
                  <a:ext cx="19078" cy="1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29" extrusionOk="0">
                      <a:moveTo>
                        <a:pt x="343" y="1"/>
                      </a:moveTo>
                      <a:cubicBezTo>
                        <a:pt x="0" y="1"/>
                        <a:pt x="0" y="528"/>
                        <a:pt x="343" y="528"/>
                      </a:cubicBezTo>
                      <a:cubicBezTo>
                        <a:pt x="353" y="528"/>
                        <a:pt x="362" y="528"/>
                        <a:pt x="372" y="527"/>
                      </a:cubicBezTo>
                      <a:cubicBezTo>
                        <a:pt x="516" y="527"/>
                        <a:pt x="643" y="416"/>
                        <a:pt x="643" y="272"/>
                      </a:cubicBezTo>
                      <a:cubicBezTo>
                        <a:pt x="643" y="113"/>
                        <a:pt x="532" y="2"/>
                        <a:pt x="372" y="2"/>
                      </a:cubicBezTo>
                      <a:cubicBezTo>
                        <a:pt x="362" y="1"/>
                        <a:pt x="353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4" name="Google Shape;4894;p18"/>
                <p:cNvSpPr/>
                <p:nvPr/>
              </p:nvSpPr>
              <p:spPr>
                <a:xfrm>
                  <a:off x="2284950" y="3009925"/>
                  <a:ext cx="16531" cy="1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33" extrusionOk="0">
                      <a:moveTo>
                        <a:pt x="314" y="0"/>
                      </a:moveTo>
                      <a:cubicBezTo>
                        <a:pt x="305" y="0"/>
                        <a:pt x="296" y="1"/>
                        <a:pt x="287" y="2"/>
                      </a:cubicBezTo>
                      <a:cubicBezTo>
                        <a:pt x="128" y="2"/>
                        <a:pt x="0" y="145"/>
                        <a:pt x="32" y="304"/>
                      </a:cubicBezTo>
                      <a:cubicBezTo>
                        <a:pt x="32" y="431"/>
                        <a:pt x="132" y="533"/>
                        <a:pt x="265" y="533"/>
                      </a:cubicBezTo>
                      <a:cubicBezTo>
                        <a:pt x="282" y="533"/>
                        <a:pt x="300" y="531"/>
                        <a:pt x="319" y="527"/>
                      </a:cubicBezTo>
                      <a:cubicBezTo>
                        <a:pt x="446" y="527"/>
                        <a:pt x="557" y="416"/>
                        <a:pt x="557" y="273"/>
                      </a:cubicBezTo>
                      <a:cubicBezTo>
                        <a:pt x="528" y="109"/>
                        <a:pt x="44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5" name="Google Shape;4895;p18"/>
                <p:cNvSpPr/>
                <p:nvPr/>
              </p:nvSpPr>
              <p:spPr>
                <a:xfrm>
                  <a:off x="1420581" y="3645618"/>
                  <a:ext cx="17953" cy="15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27" extrusionOk="0">
                      <a:moveTo>
                        <a:pt x="351" y="1"/>
                      </a:moveTo>
                      <a:cubicBezTo>
                        <a:pt x="6" y="16"/>
                        <a:pt x="1" y="526"/>
                        <a:pt x="335" y="526"/>
                      </a:cubicBezTo>
                      <a:cubicBezTo>
                        <a:pt x="340" y="526"/>
                        <a:pt x="346" y="526"/>
                        <a:pt x="351" y="526"/>
                      </a:cubicBezTo>
                      <a:cubicBezTo>
                        <a:pt x="494" y="526"/>
                        <a:pt x="606" y="414"/>
                        <a:pt x="606" y="271"/>
                      </a:cubicBezTo>
                      <a:cubicBezTo>
                        <a:pt x="590" y="112"/>
                        <a:pt x="494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6" name="Google Shape;4896;p18"/>
                <p:cNvSpPr/>
                <p:nvPr/>
              </p:nvSpPr>
              <p:spPr>
                <a:xfrm>
                  <a:off x="1419633" y="3447575"/>
                  <a:ext cx="17005" cy="1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532" extrusionOk="0">
                      <a:moveTo>
                        <a:pt x="287" y="0"/>
                      </a:moveTo>
                      <a:cubicBezTo>
                        <a:pt x="128" y="0"/>
                        <a:pt x="1" y="144"/>
                        <a:pt x="33" y="303"/>
                      </a:cubicBezTo>
                      <a:cubicBezTo>
                        <a:pt x="47" y="429"/>
                        <a:pt x="148" y="531"/>
                        <a:pt x="270" y="531"/>
                      </a:cubicBezTo>
                      <a:cubicBezTo>
                        <a:pt x="286" y="531"/>
                        <a:pt x="303" y="529"/>
                        <a:pt x="319" y="526"/>
                      </a:cubicBezTo>
                      <a:cubicBezTo>
                        <a:pt x="462" y="526"/>
                        <a:pt x="574" y="398"/>
                        <a:pt x="574" y="255"/>
                      </a:cubicBezTo>
                      <a:cubicBezTo>
                        <a:pt x="542" y="96"/>
                        <a:pt x="447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7" name="Google Shape;4897;p18"/>
                <p:cNvSpPr/>
                <p:nvPr/>
              </p:nvSpPr>
              <p:spPr>
                <a:xfrm>
                  <a:off x="1915408" y="4134134"/>
                  <a:ext cx="18249" cy="1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28" extrusionOk="0">
                      <a:moveTo>
                        <a:pt x="362" y="1"/>
                      </a:moveTo>
                      <a:cubicBezTo>
                        <a:pt x="26" y="1"/>
                        <a:pt x="0" y="511"/>
                        <a:pt x="345" y="526"/>
                      </a:cubicBezTo>
                      <a:cubicBezTo>
                        <a:pt x="355" y="527"/>
                        <a:pt x="365" y="528"/>
                        <a:pt x="375" y="528"/>
                      </a:cubicBezTo>
                      <a:cubicBezTo>
                        <a:pt x="514" y="528"/>
                        <a:pt x="586" y="421"/>
                        <a:pt x="616" y="272"/>
                      </a:cubicBezTo>
                      <a:cubicBezTo>
                        <a:pt x="616" y="128"/>
                        <a:pt x="520" y="17"/>
                        <a:pt x="377" y="1"/>
                      </a:cubicBezTo>
                      <a:cubicBezTo>
                        <a:pt x="372" y="1"/>
                        <a:pt x="367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8" name="Google Shape;4898;p18"/>
                <p:cNvSpPr/>
                <p:nvPr/>
              </p:nvSpPr>
              <p:spPr>
                <a:xfrm>
                  <a:off x="1857461" y="4113278"/>
                  <a:ext cx="17479" cy="1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4" extrusionOk="0">
                      <a:moveTo>
                        <a:pt x="301" y="1"/>
                      </a:moveTo>
                      <a:cubicBezTo>
                        <a:pt x="150" y="1"/>
                        <a:pt x="1" y="104"/>
                        <a:pt x="25" y="307"/>
                      </a:cubicBezTo>
                      <a:cubicBezTo>
                        <a:pt x="25" y="466"/>
                        <a:pt x="152" y="594"/>
                        <a:pt x="312" y="594"/>
                      </a:cubicBezTo>
                      <a:cubicBezTo>
                        <a:pt x="471" y="562"/>
                        <a:pt x="582" y="466"/>
                        <a:pt x="582" y="291"/>
                      </a:cubicBezTo>
                      <a:cubicBezTo>
                        <a:pt x="590" y="96"/>
                        <a:pt x="445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9" name="Google Shape;4899;p18"/>
                <p:cNvSpPr/>
                <p:nvPr/>
              </p:nvSpPr>
              <p:spPr>
                <a:xfrm>
                  <a:off x="2602145" y="3637086"/>
                  <a:ext cx="18101" cy="1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528" extrusionOk="0">
                      <a:moveTo>
                        <a:pt x="342" y="1"/>
                      </a:moveTo>
                      <a:cubicBezTo>
                        <a:pt x="20" y="1"/>
                        <a:pt x="0" y="496"/>
                        <a:pt x="340" y="527"/>
                      </a:cubicBezTo>
                      <a:cubicBezTo>
                        <a:pt x="483" y="527"/>
                        <a:pt x="579" y="432"/>
                        <a:pt x="611" y="273"/>
                      </a:cubicBezTo>
                      <a:cubicBezTo>
                        <a:pt x="611" y="129"/>
                        <a:pt x="515" y="2"/>
                        <a:pt x="372" y="2"/>
                      </a:cubicBezTo>
                      <a:cubicBezTo>
                        <a:pt x="362" y="1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0" name="Google Shape;4900;p18"/>
                <p:cNvSpPr/>
                <p:nvPr/>
              </p:nvSpPr>
              <p:spPr>
                <a:xfrm>
                  <a:off x="2622586" y="3578014"/>
                  <a:ext cx="15553" cy="14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489" extrusionOk="0">
                      <a:moveTo>
                        <a:pt x="272" y="1"/>
                      </a:moveTo>
                      <a:cubicBezTo>
                        <a:pt x="256" y="1"/>
                        <a:pt x="240" y="3"/>
                        <a:pt x="223" y="6"/>
                      </a:cubicBezTo>
                      <a:cubicBezTo>
                        <a:pt x="96" y="6"/>
                        <a:pt x="0" y="118"/>
                        <a:pt x="16" y="245"/>
                      </a:cubicBezTo>
                      <a:cubicBezTo>
                        <a:pt x="2" y="373"/>
                        <a:pt x="90" y="489"/>
                        <a:pt x="211" y="489"/>
                      </a:cubicBezTo>
                      <a:cubicBezTo>
                        <a:pt x="225" y="489"/>
                        <a:pt x="240" y="487"/>
                        <a:pt x="255" y="484"/>
                      </a:cubicBezTo>
                      <a:cubicBezTo>
                        <a:pt x="263" y="485"/>
                        <a:pt x="271" y="485"/>
                        <a:pt x="279" y="485"/>
                      </a:cubicBezTo>
                      <a:cubicBezTo>
                        <a:pt x="412" y="485"/>
                        <a:pt x="525" y="364"/>
                        <a:pt x="510" y="229"/>
                      </a:cubicBezTo>
                      <a:cubicBezTo>
                        <a:pt x="496" y="103"/>
                        <a:pt x="394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1" name="Google Shape;4901;p18"/>
                <p:cNvSpPr/>
                <p:nvPr/>
              </p:nvSpPr>
              <p:spPr>
                <a:xfrm>
                  <a:off x="1977976" y="4154842"/>
                  <a:ext cx="16235" cy="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466" extrusionOk="0">
                      <a:moveTo>
                        <a:pt x="230" y="1"/>
                      </a:moveTo>
                      <a:cubicBezTo>
                        <a:pt x="114" y="1"/>
                        <a:pt x="16" y="106"/>
                        <a:pt x="16" y="225"/>
                      </a:cubicBezTo>
                      <a:cubicBezTo>
                        <a:pt x="0" y="353"/>
                        <a:pt x="96" y="464"/>
                        <a:pt x="223" y="464"/>
                      </a:cubicBezTo>
                      <a:cubicBezTo>
                        <a:pt x="233" y="465"/>
                        <a:pt x="242" y="466"/>
                        <a:pt x="251" y="466"/>
                      </a:cubicBezTo>
                      <a:cubicBezTo>
                        <a:pt x="527" y="466"/>
                        <a:pt x="547" y="18"/>
                        <a:pt x="255" y="2"/>
                      </a:cubicBezTo>
                      <a:cubicBezTo>
                        <a:pt x="247" y="1"/>
                        <a:pt x="23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2" name="Google Shape;4902;p18"/>
                <p:cNvSpPr/>
                <p:nvPr/>
              </p:nvSpPr>
              <p:spPr>
                <a:xfrm>
                  <a:off x="1497518" y="3213034"/>
                  <a:ext cx="15524" cy="1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70" extrusionOk="0">
                      <a:moveTo>
                        <a:pt x="236" y="0"/>
                      </a:moveTo>
                      <a:cubicBezTo>
                        <a:pt x="130" y="0"/>
                        <a:pt x="44" y="89"/>
                        <a:pt x="30" y="213"/>
                      </a:cubicBezTo>
                      <a:cubicBezTo>
                        <a:pt x="0" y="348"/>
                        <a:pt x="97" y="469"/>
                        <a:pt x="242" y="469"/>
                      </a:cubicBezTo>
                      <a:cubicBezTo>
                        <a:pt x="251" y="469"/>
                        <a:pt x="260" y="469"/>
                        <a:pt x="269" y="468"/>
                      </a:cubicBezTo>
                      <a:cubicBezTo>
                        <a:pt x="277" y="469"/>
                        <a:pt x="285" y="469"/>
                        <a:pt x="293" y="469"/>
                      </a:cubicBezTo>
                      <a:cubicBezTo>
                        <a:pt x="410" y="469"/>
                        <a:pt x="508" y="364"/>
                        <a:pt x="508" y="245"/>
                      </a:cubicBezTo>
                      <a:cubicBezTo>
                        <a:pt x="523" y="118"/>
                        <a:pt x="412" y="6"/>
                        <a:pt x="285" y="6"/>
                      </a:cubicBezTo>
                      <a:cubicBezTo>
                        <a:pt x="268" y="2"/>
                        <a:pt x="252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3" name="Google Shape;4903;p18"/>
                <p:cNvSpPr/>
                <p:nvPr/>
              </p:nvSpPr>
              <p:spPr>
                <a:xfrm>
                  <a:off x="1485194" y="3862414"/>
                  <a:ext cx="14190" cy="1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467" extrusionOk="0">
                      <a:moveTo>
                        <a:pt x="239" y="0"/>
                      </a:moveTo>
                      <a:cubicBezTo>
                        <a:pt x="131" y="0"/>
                        <a:pt x="24" y="68"/>
                        <a:pt x="16" y="212"/>
                      </a:cubicBezTo>
                      <a:cubicBezTo>
                        <a:pt x="0" y="355"/>
                        <a:pt x="80" y="434"/>
                        <a:pt x="239" y="466"/>
                      </a:cubicBezTo>
                      <a:cubicBezTo>
                        <a:pt x="366" y="466"/>
                        <a:pt x="462" y="371"/>
                        <a:pt x="462" y="243"/>
                      </a:cubicBezTo>
                      <a:cubicBezTo>
                        <a:pt x="479" y="84"/>
                        <a:pt x="359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4" name="Google Shape;4904;p18"/>
                <p:cNvSpPr/>
                <p:nvPr/>
              </p:nvSpPr>
              <p:spPr>
                <a:xfrm>
                  <a:off x="2402887" y="3048467"/>
                  <a:ext cx="13657" cy="1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438" extrusionOk="0">
                      <a:moveTo>
                        <a:pt x="209" y="1"/>
                      </a:moveTo>
                      <a:cubicBezTo>
                        <a:pt x="98" y="1"/>
                        <a:pt x="1" y="102"/>
                        <a:pt x="15" y="229"/>
                      </a:cubicBezTo>
                      <a:cubicBezTo>
                        <a:pt x="15" y="340"/>
                        <a:pt x="110" y="436"/>
                        <a:pt x="222" y="436"/>
                      </a:cubicBezTo>
                      <a:cubicBezTo>
                        <a:pt x="232" y="437"/>
                        <a:pt x="242" y="438"/>
                        <a:pt x="252" y="438"/>
                      </a:cubicBezTo>
                      <a:cubicBezTo>
                        <a:pt x="376" y="438"/>
                        <a:pt x="446" y="347"/>
                        <a:pt x="460" y="229"/>
                      </a:cubicBezTo>
                      <a:cubicBezTo>
                        <a:pt x="460" y="102"/>
                        <a:pt x="381" y="6"/>
                        <a:pt x="253" y="6"/>
                      </a:cubicBezTo>
                      <a:cubicBezTo>
                        <a:pt x="239" y="2"/>
                        <a:pt x="224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5" name="Google Shape;4905;p18"/>
                <p:cNvSpPr/>
                <p:nvPr/>
              </p:nvSpPr>
              <p:spPr>
                <a:xfrm>
                  <a:off x="2047743" y="2933522"/>
                  <a:ext cx="17064" cy="13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68" extrusionOk="0">
                      <a:moveTo>
                        <a:pt x="259" y="1"/>
                      </a:moveTo>
                      <a:cubicBezTo>
                        <a:pt x="142" y="1"/>
                        <a:pt x="33" y="91"/>
                        <a:pt x="33" y="209"/>
                      </a:cubicBezTo>
                      <a:cubicBezTo>
                        <a:pt x="1" y="337"/>
                        <a:pt x="96" y="464"/>
                        <a:pt x="224" y="464"/>
                      </a:cubicBezTo>
                      <a:cubicBezTo>
                        <a:pt x="239" y="466"/>
                        <a:pt x="253" y="467"/>
                        <a:pt x="267" y="467"/>
                      </a:cubicBezTo>
                      <a:cubicBezTo>
                        <a:pt x="546" y="467"/>
                        <a:pt x="575" y="33"/>
                        <a:pt x="287" y="2"/>
                      </a:cubicBezTo>
                      <a:cubicBezTo>
                        <a:pt x="278" y="1"/>
                        <a:pt x="269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6" name="Google Shape;4906;p18"/>
                <p:cNvSpPr/>
                <p:nvPr/>
              </p:nvSpPr>
              <p:spPr>
                <a:xfrm>
                  <a:off x="2539577" y="3223906"/>
                  <a:ext cx="16057" cy="1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83" extrusionOk="0">
                      <a:moveTo>
                        <a:pt x="305" y="1"/>
                      </a:moveTo>
                      <a:cubicBezTo>
                        <a:pt x="249" y="1"/>
                        <a:pt x="191" y="22"/>
                        <a:pt x="144" y="69"/>
                      </a:cubicBezTo>
                      <a:cubicBezTo>
                        <a:pt x="1" y="228"/>
                        <a:pt x="96" y="467"/>
                        <a:pt x="303" y="483"/>
                      </a:cubicBezTo>
                      <a:cubicBezTo>
                        <a:pt x="446" y="483"/>
                        <a:pt x="526" y="403"/>
                        <a:pt x="542" y="228"/>
                      </a:cubicBezTo>
                      <a:cubicBezTo>
                        <a:pt x="531" y="89"/>
                        <a:pt x="420" y="1"/>
                        <a:pt x="3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7" name="Google Shape;4907;p18"/>
                <p:cNvSpPr/>
                <p:nvPr/>
              </p:nvSpPr>
              <p:spPr>
                <a:xfrm>
                  <a:off x="2507997" y="3933099"/>
                  <a:ext cx="14161" cy="1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38" extrusionOk="0">
                      <a:moveTo>
                        <a:pt x="221" y="0"/>
                      </a:moveTo>
                      <a:cubicBezTo>
                        <a:pt x="113" y="0"/>
                        <a:pt x="18" y="89"/>
                        <a:pt x="32" y="213"/>
                      </a:cubicBezTo>
                      <a:cubicBezTo>
                        <a:pt x="0" y="325"/>
                        <a:pt x="96" y="436"/>
                        <a:pt x="223" y="436"/>
                      </a:cubicBezTo>
                      <a:cubicBezTo>
                        <a:pt x="235" y="437"/>
                        <a:pt x="247" y="438"/>
                        <a:pt x="258" y="438"/>
                      </a:cubicBezTo>
                      <a:cubicBezTo>
                        <a:pt x="379" y="438"/>
                        <a:pt x="449" y="359"/>
                        <a:pt x="478" y="213"/>
                      </a:cubicBezTo>
                      <a:cubicBezTo>
                        <a:pt x="478" y="102"/>
                        <a:pt x="382" y="22"/>
                        <a:pt x="271" y="6"/>
                      </a:cubicBezTo>
                      <a:cubicBezTo>
                        <a:pt x="254" y="2"/>
                        <a:pt x="238" y="0"/>
                        <a:pt x="2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8" name="Google Shape;4908;p18"/>
                <p:cNvSpPr/>
                <p:nvPr/>
              </p:nvSpPr>
              <p:spPr>
                <a:xfrm>
                  <a:off x="2528260" y="3875686"/>
                  <a:ext cx="14190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452" extrusionOk="0">
                      <a:moveTo>
                        <a:pt x="212" y="1"/>
                      </a:moveTo>
                      <a:cubicBezTo>
                        <a:pt x="97" y="1"/>
                        <a:pt x="1" y="92"/>
                        <a:pt x="1" y="225"/>
                      </a:cubicBezTo>
                      <a:cubicBezTo>
                        <a:pt x="1" y="376"/>
                        <a:pt x="120" y="452"/>
                        <a:pt x="240" y="452"/>
                      </a:cubicBezTo>
                      <a:cubicBezTo>
                        <a:pt x="359" y="452"/>
                        <a:pt x="478" y="376"/>
                        <a:pt x="478" y="225"/>
                      </a:cubicBezTo>
                      <a:cubicBezTo>
                        <a:pt x="478" y="106"/>
                        <a:pt x="381" y="1"/>
                        <a:pt x="264" y="1"/>
                      </a:cubicBezTo>
                      <a:cubicBezTo>
                        <a:pt x="256" y="1"/>
                        <a:pt x="248" y="1"/>
                        <a:pt x="240" y="2"/>
                      </a:cubicBezTo>
                      <a:cubicBezTo>
                        <a:pt x="230" y="1"/>
                        <a:pt x="221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9" name="Google Shape;4909;p18"/>
                <p:cNvSpPr/>
                <p:nvPr/>
              </p:nvSpPr>
              <p:spPr>
                <a:xfrm>
                  <a:off x="1773297" y="2975501"/>
                  <a:ext cx="14427" cy="1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484" extrusionOk="0">
                      <a:moveTo>
                        <a:pt x="229" y="0"/>
                      </a:moveTo>
                      <a:cubicBezTo>
                        <a:pt x="100" y="0"/>
                        <a:pt x="17" y="106"/>
                        <a:pt x="17" y="225"/>
                      </a:cubicBezTo>
                      <a:cubicBezTo>
                        <a:pt x="1" y="396"/>
                        <a:pt x="126" y="484"/>
                        <a:pt x="250" y="484"/>
                      </a:cubicBezTo>
                      <a:cubicBezTo>
                        <a:pt x="369" y="484"/>
                        <a:pt x="486" y="404"/>
                        <a:pt x="478" y="241"/>
                      </a:cubicBezTo>
                      <a:cubicBezTo>
                        <a:pt x="478" y="113"/>
                        <a:pt x="383" y="2"/>
                        <a:pt x="256" y="2"/>
                      </a:cubicBezTo>
                      <a:cubicBezTo>
                        <a:pt x="246" y="1"/>
                        <a:pt x="237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0" name="Google Shape;4910;p18"/>
                <p:cNvSpPr/>
                <p:nvPr/>
              </p:nvSpPr>
              <p:spPr>
                <a:xfrm>
                  <a:off x="2342482" y="3029774"/>
                  <a:ext cx="15583" cy="1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500" extrusionOk="0">
                      <a:moveTo>
                        <a:pt x="255" y="0"/>
                      </a:moveTo>
                      <a:cubicBezTo>
                        <a:pt x="112" y="0"/>
                        <a:pt x="0" y="128"/>
                        <a:pt x="32" y="271"/>
                      </a:cubicBezTo>
                      <a:cubicBezTo>
                        <a:pt x="18" y="398"/>
                        <a:pt x="128" y="499"/>
                        <a:pt x="253" y="499"/>
                      </a:cubicBezTo>
                      <a:cubicBezTo>
                        <a:pt x="269" y="499"/>
                        <a:pt x="286" y="498"/>
                        <a:pt x="303" y="494"/>
                      </a:cubicBezTo>
                      <a:cubicBezTo>
                        <a:pt x="430" y="494"/>
                        <a:pt x="526" y="382"/>
                        <a:pt x="510" y="255"/>
                      </a:cubicBezTo>
                      <a:cubicBezTo>
                        <a:pt x="510" y="96"/>
                        <a:pt x="414" y="16"/>
                        <a:pt x="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1" name="Google Shape;4911;p18"/>
                <p:cNvSpPr/>
                <p:nvPr/>
              </p:nvSpPr>
              <p:spPr>
                <a:xfrm>
                  <a:off x="1691561" y="3015109"/>
                  <a:ext cx="16708" cy="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66" extrusionOk="0">
                      <a:moveTo>
                        <a:pt x="336" y="0"/>
                      </a:moveTo>
                      <a:cubicBezTo>
                        <a:pt x="327" y="0"/>
                        <a:pt x="318" y="1"/>
                        <a:pt x="309" y="2"/>
                      </a:cubicBezTo>
                      <a:cubicBezTo>
                        <a:pt x="1" y="17"/>
                        <a:pt x="20" y="465"/>
                        <a:pt x="311" y="465"/>
                      </a:cubicBezTo>
                      <a:cubicBezTo>
                        <a:pt x="320" y="465"/>
                        <a:pt x="330" y="465"/>
                        <a:pt x="340" y="464"/>
                      </a:cubicBezTo>
                      <a:cubicBezTo>
                        <a:pt x="500" y="448"/>
                        <a:pt x="563" y="352"/>
                        <a:pt x="563" y="209"/>
                      </a:cubicBezTo>
                      <a:cubicBezTo>
                        <a:pt x="549" y="91"/>
                        <a:pt x="452" y="0"/>
                        <a:pt x="3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2" name="Google Shape;4912;p18"/>
                <p:cNvSpPr/>
                <p:nvPr/>
              </p:nvSpPr>
              <p:spPr>
                <a:xfrm>
                  <a:off x="1441497" y="3783256"/>
                  <a:ext cx="15909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50" extrusionOk="0">
                      <a:moveTo>
                        <a:pt x="322" y="1"/>
                      </a:moveTo>
                      <a:cubicBezTo>
                        <a:pt x="314" y="1"/>
                        <a:pt x="306" y="1"/>
                        <a:pt x="297" y="2"/>
                      </a:cubicBezTo>
                      <a:cubicBezTo>
                        <a:pt x="0" y="2"/>
                        <a:pt x="11" y="449"/>
                        <a:pt x="298" y="449"/>
                      </a:cubicBezTo>
                      <a:cubicBezTo>
                        <a:pt x="303" y="449"/>
                        <a:pt x="308" y="448"/>
                        <a:pt x="313" y="448"/>
                      </a:cubicBezTo>
                      <a:cubicBezTo>
                        <a:pt x="322" y="449"/>
                        <a:pt x="330" y="450"/>
                        <a:pt x="338" y="450"/>
                      </a:cubicBezTo>
                      <a:cubicBezTo>
                        <a:pt x="453" y="450"/>
                        <a:pt x="536" y="344"/>
                        <a:pt x="536" y="225"/>
                      </a:cubicBezTo>
                      <a:cubicBezTo>
                        <a:pt x="536" y="106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3" name="Google Shape;4913;p18"/>
                <p:cNvSpPr/>
                <p:nvPr/>
              </p:nvSpPr>
              <p:spPr>
                <a:xfrm>
                  <a:off x="2582978" y="3303272"/>
                  <a:ext cx="14635" cy="1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64" extrusionOk="0">
                      <a:moveTo>
                        <a:pt x="255" y="1"/>
                      </a:moveTo>
                      <a:cubicBezTo>
                        <a:pt x="128" y="1"/>
                        <a:pt x="16" y="96"/>
                        <a:pt x="16" y="223"/>
                      </a:cubicBezTo>
                      <a:cubicBezTo>
                        <a:pt x="0" y="367"/>
                        <a:pt x="112" y="462"/>
                        <a:pt x="239" y="462"/>
                      </a:cubicBezTo>
                      <a:cubicBezTo>
                        <a:pt x="248" y="463"/>
                        <a:pt x="258" y="464"/>
                        <a:pt x="267" y="464"/>
                      </a:cubicBezTo>
                      <a:cubicBezTo>
                        <a:pt x="384" y="464"/>
                        <a:pt x="492" y="372"/>
                        <a:pt x="478" y="239"/>
                      </a:cubicBezTo>
                      <a:cubicBezTo>
                        <a:pt x="494" y="112"/>
                        <a:pt x="382" y="1"/>
                        <a:pt x="2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4" name="Google Shape;4914;p18"/>
                <p:cNvSpPr/>
                <p:nvPr/>
              </p:nvSpPr>
              <p:spPr>
                <a:xfrm>
                  <a:off x="2622645" y="3383378"/>
                  <a:ext cx="14101" cy="1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" h="435" extrusionOk="0">
                      <a:moveTo>
                        <a:pt x="226" y="1"/>
                      </a:moveTo>
                      <a:cubicBezTo>
                        <a:pt x="96" y="1"/>
                        <a:pt x="0" y="107"/>
                        <a:pt x="30" y="241"/>
                      </a:cubicBezTo>
                      <a:cubicBezTo>
                        <a:pt x="30" y="344"/>
                        <a:pt x="112" y="434"/>
                        <a:pt x="213" y="434"/>
                      </a:cubicBezTo>
                      <a:cubicBezTo>
                        <a:pt x="221" y="434"/>
                        <a:pt x="229" y="433"/>
                        <a:pt x="237" y="432"/>
                      </a:cubicBezTo>
                      <a:cubicBezTo>
                        <a:pt x="364" y="432"/>
                        <a:pt x="476" y="337"/>
                        <a:pt x="476" y="209"/>
                      </a:cubicBezTo>
                      <a:cubicBezTo>
                        <a:pt x="460" y="82"/>
                        <a:pt x="364" y="3"/>
                        <a:pt x="253" y="3"/>
                      </a:cubicBezTo>
                      <a:cubicBezTo>
                        <a:pt x="244" y="1"/>
                        <a:pt x="235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5" name="Google Shape;4915;p18"/>
                <p:cNvSpPr/>
                <p:nvPr/>
              </p:nvSpPr>
              <p:spPr>
                <a:xfrm>
                  <a:off x="1682792" y="4058176"/>
                  <a:ext cx="17034" cy="1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467" extrusionOk="0">
                      <a:moveTo>
                        <a:pt x="230" y="1"/>
                      </a:moveTo>
                      <a:cubicBezTo>
                        <a:pt x="113" y="1"/>
                        <a:pt x="16" y="106"/>
                        <a:pt x="16" y="225"/>
                      </a:cubicBezTo>
                      <a:cubicBezTo>
                        <a:pt x="1" y="345"/>
                        <a:pt x="99" y="465"/>
                        <a:pt x="217" y="465"/>
                      </a:cubicBezTo>
                      <a:cubicBezTo>
                        <a:pt x="224" y="465"/>
                        <a:pt x="231" y="465"/>
                        <a:pt x="239" y="464"/>
                      </a:cubicBezTo>
                      <a:cubicBezTo>
                        <a:pt x="253" y="466"/>
                        <a:pt x="266" y="467"/>
                        <a:pt x="279" y="467"/>
                      </a:cubicBezTo>
                      <a:cubicBezTo>
                        <a:pt x="565" y="467"/>
                        <a:pt x="574" y="1"/>
                        <a:pt x="282" y="1"/>
                      </a:cubicBezTo>
                      <a:cubicBezTo>
                        <a:pt x="273" y="1"/>
                        <a:pt x="264" y="1"/>
                        <a:pt x="254" y="2"/>
                      </a:cubicBezTo>
                      <a:cubicBezTo>
                        <a:pt x="246" y="1"/>
                        <a:pt x="23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6" name="Google Shape;4916;p18"/>
                <p:cNvSpPr/>
                <p:nvPr/>
              </p:nvSpPr>
              <p:spPr>
                <a:xfrm>
                  <a:off x="2642850" y="3519090"/>
                  <a:ext cx="13716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54" extrusionOk="0">
                      <a:moveTo>
                        <a:pt x="211" y="0"/>
                      </a:moveTo>
                      <a:cubicBezTo>
                        <a:pt x="100" y="0"/>
                        <a:pt x="3" y="102"/>
                        <a:pt x="17" y="229"/>
                      </a:cubicBezTo>
                      <a:cubicBezTo>
                        <a:pt x="1" y="340"/>
                        <a:pt x="96" y="451"/>
                        <a:pt x="208" y="451"/>
                      </a:cubicBezTo>
                      <a:cubicBezTo>
                        <a:pt x="217" y="453"/>
                        <a:pt x="226" y="453"/>
                        <a:pt x="236" y="453"/>
                      </a:cubicBezTo>
                      <a:cubicBezTo>
                        <a:pt x="353" y="453"/>
                        <a:pt x="462" y="362"/>
                        <a:pt x="462" y="244"/>
                      </a:cubicBezTo>
                      <a:cubicBezTo>
                        <a:pt x="462" y="117"/>
                        <a:pt x="367" y="22"/>
                        <a:pt x="255" y="6"/>
                      </a:cubicBezTo>
                      <a:cubicBezTo>
                        <a:pt x="241" y="2"/>
                        <a:pt x="226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7" name="Google Shape;4917;p18"/>
                <p:cNvSpPr/>
                <p:nvPr/>
              </p:nvSpPr>
              <p:spPr>
                <a:xfrm>
                  <a:off x="1403251" y="3507862"/>
                  <a:ext cx="15020" cy="1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" h="470" extrusionOk="0">
                      <a:moveTo>
                        <a:pt x="239" y="1"/>
                      </a:moveTo>
                      <a:cubicBezTo>
                        <a:pt x="122" y="1"/>
                        <a:pt x="14" y="92"/>
                        <a:pt x="29" y="210"/>
                      </a:cubicBezTo>
                      <a:cubicBezTo>
                        <a:pt x="0" y="352"/>
                        <a:pt x="99" y="469"/>
                        <a:pt x="223" y="469"/>
                      </a:cubicBezTo>
                      <a:cubicBezTo>
                        <a:pt x="238" y="469"/>
                        <a:pt x="252" y="468"/>
                        <a:pt x="267" y="464"/>
                      </a:cubicBezTo>
                      <a:cubicBezTo>
                        <a:pt x="276" y="465"/>
                        <a:pt x="284" y="466"/>
                        <a:pt x="292" y="466"/>
                      </a:cubicBezTo>
                      <a:cubicBezTo>
                        <a:pt x="408" y="466"/>
                        <a:pt x="505" y="361"/>
                        <a:pt x="490" y="241"/>
                      </a:cubicBezTo>
                      <a:cubicBezTo>
                        <a:pt x="506" y="114"/>
                        <a:pt x="395" y="3"/>
                        <a:pt x="267" y="3"/>
                      </a:cubicBezTo>
                      <a:cubicBezTo>
                        <a:pt x="258" y="2"/>
                        <a:pt x="249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8" name="Google Shape;4918;p18"/>
                <p:cNvSpPr/>
                <p:nvPr/>
              </p:nvSpPr>
              <p:spPr>
                <a:xfrm>
                  <a:off x="2330039" y="4073699"/>
                  <a:ext cx="16679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452" extrusionOk="0">
                      <a:moveTo>
                        <a:pt x="283" y="1"/>
                      </a:moveTo>
                      <a:cubicBezTo>
                        <a:pt x="0" y="1"/>
                        <a:pt x="4" y="451"/>
                        <a:pt x="282" y="451"/>
                      </a:cubicBezTo>
                      <a:cubicBezTo>
                        <a:pt x="290" y="451"/>
                        <a:pt x="299" y="450"/>
                        <a:pt x="309" y="449"/>
                      </a:cubicBezTo>
                      <a:cubicBezTo>
                        <a:pt x="318" y="450"/>
                        <a:pt x="327" y="451"/>
                        <a:pt x="336" y="451"/>
                      </a:cubicBezTo>
                      <a:cubicBezTo>
                        <a:pt x="452" y="451"/>
                        <a:pt x="548" y="359"/>
                        <a:pt x="548" y="226"/>
                      </a:cubicBezTo>
                      <a:cubicBezTo>
                        <a:pt x="563" y="107"/>
                        <a:pt x="466" y="2"/>
                        <a:pt x="349" y="2"/>
                      </a:cubicBezTo>
                      <a:cubicBezTo>
                        <a:pt x="341" y="2"/>
                        <a:pt x="333" y="3"/>
                        <a:pt x="325" y="4"/>
                      </a:cubicBezTo>
                      <a:cubicBezTo>
                        <a:pt x="310" y="2"/>
                        <a:pt x="296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9" name="Google Shape;4919;p18"/>
                <p:cNvSpPr/>
                <p:nvPr/>
              </p:nvSpPr>
              <p:spPr>
                <a:xfrm>
                  <a:off x="2501864" y="3147503"/>
                  <a:ext cx="13687" cy="1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38" extrusionOk="0">
                      <a:moveTo>
                        <a:pt x="211" y="0"/>
                      </a:moveTo>
                      <a:cubicBezTo>
                        <a:pt x="100" y="0"/>
                        <a:pt x="2" y="100"/>
                        <a:pt x="16" y="213"/>
                      </a:cubicBezTo>
                      <a:cubicBezTo>
                        <a:pt x="0" y="340"/>
                        <a:pt x="96" y="436"/>
                        <a:pt x="223" y="436"/>
                      </a:cubicBezTo>
                      <a:cubicBezTo>
                        <a:pt x="233" y="437"/>
                        <a:pt x="242" y="437"/>
                        <a:pt x="251" y="437"/>
                      </a:cubicBezTo>
                      <a:cubicBezTo>
                        <a:pt x="366" y="437"/>
                        <a:pt x="462" y="347"/>
                        <a:pt x="462" y="229"/>
                      </a:cubicBezTo>
                      <a:cubicBezTo>
                        <a:pt x="462" y="117"/>
                        <a:pt x="382" y="6"/>
                        <a:pt x="255" y="6"/>
                      </a:cubicBezTo>
                      <a:cubicBezTo>
                        <a:pt x="240" y="2"/>
                        <a:pt x="225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0" name="Google Shape;4920;p18"/>
                <p:cNvSpPr/>
                <p:nvPr/>
              </p:nvSpPr>
              <p:spPr>
                <a:xfrm>
                  <a:off x="2252896" y="4113338"/>
                  <a:ext cx="14161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54" extrusionOk="0">
                      <a:moveTo>
                        <a:pt x="267" y="1"/>
                      </a:moveTo>
                      <a:cubicBezTo>
                        <a:pt x="257" y="1"/>
                        <a:pt x="248" y="2"/>
                        <a:pt x="239" y="3"/>
                      </a:cubicBezTo>
                      <a:cubicBezTo>
                        <a:pt x="231" y="2"/>
                        <a:pt x="222" y="1"/>
                        <a:pt x="214" y="1"/>
                      </a:cubicBezTo>
                      <a:cubicBezTo>
                        <a:pt x="98" y="1"/>
                        <a:pt x="1" y="107"/>
                        <a:pt x="16" y="241"/>
                      </a:cubicBezTo>
                      <a:cubicBezTo>
                        <a:pt x="2" y="354"/>
                        <a:pt x="99" y="454"/>
                        <a:pt x="210" y="454"/>
                      </a:cubicBezTo>
                      <a:cubicBezTo>
                        <a:pt x="225" y="454"/>
                        <a:pt x="240" y="452"/>
                        <a:pt x="255" y="448"/>
                      </a:cubicBezTo>
                      <a:cubicBezTo>
                        <a:pt x="398" y="448"/>
                        <a:pt x="477" y="369"/>
                        <a:pt x="477" y="194"/>
                      </a:cubicBezTo>
                      <a:cubicBezTo>
                        <a:pt x="477" y="90"/>
                        <a:pt x="382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1" name="Google Shape;4921;p18"/>
                <p:cNvSpPr/>
                <p:nvPr/>
              </p:nvSpPr>
              <p:spPr>
                <a:xfrm>
                  <a:off x="1988019" y="2914651"/>
                  <a:ext cx="14487" cy="1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17" extrusionOk="0">
                      <a:moveTo>
                        <a:pt x="306" y="1"/>
                      </a:moveTo>
                      <a:cubicBezTo>
                        <a:pt x="298" y="1"/>
                        <a:pt x="290" y="1"/>
                        <a:pt x="282" y="3"/>
                      </a:cubicBezTo>
                      <a:cubicBezTo>
                        <a:pt x="1" y="3"/>
                        <a:pt x="11" y="417"/>
                        <a:pt x="282" y="417"/>
                      </a:cubicBezTo>
                      <a:cubicBezTo>
                        <a:pt x="287" y="417"/>
                        <a:pt x="293" y="417"/>
                        <a:pt x="298" y="416"/>
                      </a:cubicBezTo>
                      <a:cubicBezTo>
                        <a:pt x="409" y="401"/>
                        <a:pt x="489" y="305"/>
                        <a:pt x="489" y="194"/>
                      </a:cubicBezTo>
                      <a:cubicBezTo>
                        <a:pt x="459" y="90"/>
                        <a:pt x="403" y="1"/>
                        <a:pt x="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2" name="Google Shape;4922;p18"/>
                <p:cNvSpPr/>
                <p:nvPr/>
              </p:nvSpPr>
              <p:spPr>
                <a:xfrm>
                  <a:off x="1851121" y="2934055"/>
                  <a:ext cx="12768" cy="1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431" extrusionOk="0">
                      <a:moveTo>
                        <a:pt x="223" y="0"/>
                      </a:moveTo>
                      <a:cubicBezTo>
                        <a:pt x="112" y="0"/>
                        <a:pt x="16" y="96"/>
                        <a:pt x="0" y="207"/>
                      </a:cubicBezTo>
                      <a:cubicBezTo>
                        <a:pt x="0" y="354"/>
                        <a:pt x="110" y="430"/>
                        <a:pt x="218" y="430"/>
                      </a:cubicBezTo>
                      <a:cubicBezTo>
                        <a:pt x="321" y="430"/>
                        <a:pt x="422" y="362"/>
                        <a:pt x="430" y="223"/>
                      </a:cubicBezTo>
                      <a:cubicBezTo>
                        <a:pt x="430" y="96"/>
                        <a:pt x="350" y="32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3" name="Google Shape;4923;p18"/>
                <p:cNvSpPr/>
                <p:nvPr/>
              </p:nvSpPr>
              <p:spPr>
                <a:xfrm>
                  <a:off x="1622565" y="4038890"/>
                  <a:ext cx="14961" cy="1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417" extrusionOk="0">
                      <a:moveTo>
                        <a:pt x="282" y="0"/>
                      </a:moveTo>
                      <a:cubicBezTo>
                        <a:pt x="11" y="0"/>
                        <a:pt x="1" y="415"/>
                        <a:pt x="282" y="415"/>
                      </a:cubicBezTo>
                      <a:cubicBezTo>
                        <a:pt x="290" y="416"/>
                        <a:pt x="298" y="416"/>
                        <a:pt x="306" y="416"/>
                      </a:cubicBezTo>
                      <a:cubicBezTo>
                        <a:pt x="405" y="416"/>
                        <a:pt x="475" y="327"/>
                        <a:pt x="505" y="224"/>
                      </a:cubicBezTo>
                      <a:cubicBezTo>
                        <a:pt x="505" y="112"/>
                        <a:pt x="409" y="17"/>
                        <a:pt x="298" y="1"/>
                      </a:cubicBezTo>
                      <a:cubicBezTo>
                        <a:pt x="293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18"/>
                <p:cNvSpPr/>
                <p:nvPr/>
              </p:nvSpPr>
              <p:spPr>
                <a:xfrm>
                  <a:off x="1402806" y="3706883"/>
                  <a:ext cx="14516" cy="1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17" extrusionOk="0">
                      <a:moveTo>
                        <a:pt x="294" y="0"/>
                      </a:moveTo>
                      <a:cubicBezTo>
                        <a:pt x="285" y="0"/>
                        <a:pt x="276" y="1"/>
                        <a:pt x="266" y="2"/>
                      </a:cubicBezTo>
                      <a:cubicBezTo>
                        <a:pt x="1" y="2"/>
                        <a:pt x="11" y="416"/>
                        <a:pt x="283" y="416"/>
                      </a:cubicBezTo>
                      <a:cubicBezTo>
                        <a:pt x="288" y="416"/>
                        <a:pt x="293" y="416"/>
                        <a:pt x="298" y="416"/>
                      </a:cubicBezTo>
                      <a:cubicBezTo>
                        <a:pt x="410" y="400"/>
                        <a:pt x="489" y="304"/>
                        <a:pt x="489" y="193"/>
                      </a:cubicBezTo>
                      <a:cubicBezTo>
                        <a:pt x="460" y="90"/>
                        <a:pt x="403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18"/>
                <p:cNvSpPr/>
                <p:nvPr/>
              </p:nvSpPr>
              <p:spPr>
                <a:xfrm>
                  <a:off x="1384735" y="3568149"/>
                  <a:ext cx="12768" cy="1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419" extrusionOk="0">
                      <a:moveTo>
                        <a:pt x="213" y="1"/>
                      </a:moveTo>
                      <a:cubicBezTo>
                        <a:pt x="110" y="1"/>
                        <a:pt x="9" y="65"/>
                        <a:pt x="1" y="196"/>
                      </a:cubicBezTo>
                      <a:cubicBezTo>
                        <a:pt x="1" y="323"/>
                        <a:pt x="81" y="387"/>
                        <a:pt x="208" y="419"/>
                      </a:cubicBezTo>
                      <a:cubicBezTo>
                        <a:pt x="319" y="419"/>
                        <a:pt x="415" y="339"/>
                        <a:pt x="431" y="212"/>
                      </a:cubicBezTo>
                      <a:cubicBezTo>
                        <a:pt x="431" y="73"/>
                        <a:pt x="321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18"/>
                <p:cNvSpPr/>
                <p:nvPr/>
              </p:nvSpPr>
              <p:spPr>
                <a:xfrm>
                  <a:off x="2410530" y="4034654"/>
                  <a:ext cx="14961" cy="1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417" extrusionOk="0">
                      <a:moveTo>
                        <a:pt x="282" y="0"/>
                      </a:moveTo>
                      <a:cubicBezTo>
                        <a:pt x="11" y="0"/>
                        <a:pt x="1" y="399"/>
                        <a:pt x="266" y="414"/>
                      </a:cubicBezTo>
                      <a:cubicBezTo>
                        <a:pt x="275" y="415"/>
                        <a:pt x="285" y="416"/>
                        <a:pt x="293" y="416"/>
                      </a:cubicBezTo>
                      <a:cubicBezTo>
                        <a:pt x="405" y="416"/>
                        <a:pt x="475" y="327"/>
                        <a:pt x="505" y="223"/>
                      </a:cubicBezTo>
                      <a:cubicBezTo>
                        <a:pt x="489" y="96"/>
                        <a:pt x="409" y="0"/>
                        <a:pt x="298" y="0"/>
                      </a:cubicBezTo>
                      <a:cubicBezTo>
                        <a:pt x="292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18"/>
                <p:cNvSpPr/>
                <p:nvPr/>
              </p:nvSpPr>
              <p:spPr>
                <a:xfrm>
                  <a:off x="1518670" y="3154258"/>
                  <a:ext cx="13242" cy="1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31" extrusionOk="0">
                      <a:moveTo>
                        <a:pt x="239" y="1"/>
                      </a:moveTo>
                      <a:cubicBezTo>
                        <a:pt x="112" y="1"/>
                        <a:pt x="16" y="96"/>
                        <a:pt x="16" y="208"/>
                      </a:cubicBezTo>
                      <a:cubicBezTo>
                        <a:pt x="1" y="335"/>
                        <a:pt x="96" y="399"/>
                        <a:pt x="239" y="430"/>
                      </a:cubicBezTo>
                      <a:cubicBezTo>
                        <a:pt x="335" y="414"/>
                        <a:pt x="414" y="335"/>
                        <a:pt x="430" y="223"/>
                      </a:cubicBezTo>
                      <a:cubicBezTo>
                        <a:pt x="446" y="112"/>
                        <a:pt x="351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18"/>
                <p:cNvSpPr/>
                <p:nvPr/>
              </p:nvSpPr>
              <p:spPr>
                <a:xfrm>
                  <a:off x="1523528" y="3942224"/>
                  <a:ext cx="14990" cy="12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415" extrusionOk="0">
                      <a:moveTo>
                        <a:pt x="282" y="0"/>
                      </a:moveTo>
                      <a:cubicBezTo>
                        <a:pt x="11" y="0"/>
                        <a:pt x="1" y="399"/>
                        <a:pt x="266" y="415"/>
                      </a:cubicBezTo>
                      <a:cubicBezTo>
                        <a:pt x="394" y="415"/>
                        <a:pt x="473" y="335"/>
                        <a:pt x="505" y="223"/>
                      </a:cubicBezTo>
                      <a:cubicBezTo>
                        <a:pt x="489" y="96"/>
                        <a:pt x="410" y="1"/>
                        <a:pt x="298" y="1"/>
                      </a:cubicBezTo>
                      <a:cubicBezTo>
                        <a:pt x="293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18"/>
                <p:cNvSpPr/>
                <p:nvPr/>
              </p:nvSpPr>
              <p:spPr>
                <a:xfrm>
                  <a:off x="1617706" y="3055221"/>
                  <a:ext cx="13005" cy="1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19" extrusionOk="0">
                      <a:moveTo>
                        <a:pt x="223" y="1"/>
                      </a:moveTo>
                      <a:cubicBezTo>
                        <a:pt x="96" y="33"/>
                        <a:pt x="0" y="96"/>
                        <a:pt x="16" y="224"/>
                      </a:cubicBezTo>
                      <a:cubicBezTo>
                        <a:pt x="24" y="355"/>
                        <a:pt x="125" y="419"/>
                        <a:pt x="226" y="419"/>
                      </a:cubicBezTo>
                      <a:cubicBezTo>
                        <a:pt x="332" y="419"/>
                        <a:pt x="438" y="347"/>
                        <a:pt x="430" y="208"/>
                      </a:cubicBezTo>
                      <a:cubicBezTo>
                        <a:pt x="414" y="81"/>
                        <a:pt x="334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0" name="Google Shape;4930;p18"/>
                <p:cNvSpPr/>
                <p:nvPr/>
              </p:nvSpPr>
              <p:spPr>
                <a:xfrm>
                  <a:off x="2176967" y="4153420"/>
                  <a:ext cx="12768" cy="1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433" extrusionOk="0">
                      <a:moveTo>
                        <a:pt x="199" y="1"/>
                      </a:moveTo>
                      <a:cubicBezTo>
                        <a:pt x="96" y="1"/>
                        <a:pt x="0" y="92"/>
                        <a:pt x="0" y="210"/>
                      </a:cubicBezTo>
                      <a:cubicBezTo>
                        <a:pt x="0" y="337"/>
                        <a:pt x="80" y="401"/>
                        <a:pt x="207" y="432"/>
                      </a:cubicBezTo>
                      <a:cubicBezTo>
                        <a:pt x="319" y="432"/>
                        <a:pt x="414" y="337"/>
                        <a:pt x="414" y="226"/>
                      </a:cubicBezTo>
                      <a:cubicBezTo>
                        <a:pt x="430" y="98"/>
                        <a:pt x="335" y="3"/>
                        <a:pt x="223" y="3"/>
                      </a:cubicBezTo>
                      <a:cubicBezTo>
                        <a:pt x="215" y="1"/>
                        <a:pt x="20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1" name="Google Shape;4931;p18"/>
                <p:cNvSpPr/>
                <p:nvPr/>
              </p:nvSpPr>
              <p:spPr>
                <a:xfrm>
                  <a:off x="2038322" y="4173624"/>
                  <a:ext cx="12768" cy="1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419" extrusionOk="0">
                      <a:moveTo>
                        <a:pt x="217" y="1"/>
                      </a:moveTo>
                      <a:cubicBezTo>
                        <a:pt x="110" y="1"/>
                        <a:pt x="1" y="73"/>
                        <a:pt x="1" y="212"/>
                      </a:cubicBezTo>
                      <a:cubicBezTo>
                        <a:pt x="16" y="323"/>
                        <a:pt x="96" y="403"/>
                        <a:pt x="239" y="419"/>
                      </a:cubicBezTo>
                      <a:cubicBezTo>
                        <a:pt x="335" y="371"/>
                        <a:pt x="430" y="323"/>
                        <a:pt x="414" y="196"/>
                      </a:cubicBezTo>
                      <a:cubicBezTo>
                        <a:pt x="414" y="65"/>
                        <a:pt x="317" y="1"/>
                        <a:pt x="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18"/>
                <p:cNvSpPr/>
                <p:nvPr/>
              </p:nvSpPr>
              <p:spPr>
                <a:xfrm>
                  <a:off x="2186862" y="2913762"/>
                  <a:ext cx="9924" cy="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06" extrusionOk="0">
                      <a:moveTo>
                        <a:pt x="160" y="1"/>
                      </a:moveTo>
                      <a:cubicBezTo>
                        <a:pt x="64" y="17"/>
                        <a:pt x="1" y="80"/>
                        <a:pt x="16" y="176"/>
                      </a:cubicBezTo>
                      <a:cubicBezTo>
                        <a:pt x="32" y="261"/>
                        <a:pt x="105" y="305"/>
                        <a:pt x="177" y="305"/>
                      </a:cubicBezTo>
                      <a:cubicBezTo>
                        <a:pt x="252" y="305"/>
                        <a:pt x="327" y="258"/>
                        <a:pt x="335" y="160"/>
                      </a:cubicBezTo>
                      <a:cubicBezTo>
                        <a:pt x="335" y="64"/>
                        <a:pt x="271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18"/>
                <p:cNvSpPr/>
                <p:nvPr/>
              </p:nvSpPr>
              <p:spPr>
                <a:xfrm>
                  <a:off x="2462582" y="3070241"/>
                  <a:ext cx="11909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308" extrusionOk="0">
                      <a:moveTo>
                        <a:pt x="260" y="1"/>
                      </a:moveTo>
                      <a:cubicBezTo>
                        <a:pt x="250" y="1"/>
                        <a:pt x="240" y="2"/>
                        <a:pt x="228" y="3"/>
                      </a:cubicBezTo>
                      <a:cubicBezTo>
                        <a:pt x="223" y="3"/>
                        <a:pt x="218" y="3"/>
                        <a:pt x="213" y="3"/>
                      </a:cubicBezTo>
                      <a:cubicBezTo>
                        <a:pt x="0" y="3"/>
                        <a:pt x="9" y="308"/>
                        <a:pt x="200" y="308"/>
                      </a:cubicBezTo>
                      <a:cubicBezTo>
                        <a:pt x="209" y="308"/>
                        <a:pt x="218" y="307"/>
                        <a:pt x="228" y="306"/>
                      </a:cubicBezTo>
                      <a:cubicBezTo>
                        <a:pt x="236" y="307"/>
                        <a:pt x="244" y="308"/>
                        <a:pt x="252" y="308"/>
                      </a:cubicBezTo>
                      <a:cubicBezTo>
                        <a:pt x="337" y="308"/>
                        <a:pt x="402" y="234"/>
                        <a:pt x="387" y="147"/>
                      </a:cubicBezTo>
                      <a:cubicBezTo>
                        <a:pt x="373" y="61"/>
                        <a:pt x="34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18"/>
                <p:cNvSpPr/>
                <p:nvPr/>
              </p:nvSpPr>
              <p:spPr>
                <a:xfrm>
                  <a:off x="2246763" y="2933581"/>
                  <a:ext cx="9450" cy="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303" extrusionOk="0">
                      <a:moveTo>
                        <a:pt x="127" y="0"/>
                      </a:moveTo>
                      <a:cubicBezTo>
                        <a:pt x="64" y="16"/>
                        <a:pt x="0" y="80"/>
                        <a:pt x="0" y="159"/>
                      </a:cubicBezTo>
                      <a:cubicBezTo>
                        <a:pt x="8" y="255"/>
                        <a:pt x="80" y="303"/>
                        <a:pt x="153" y="303"/>
                      </a:cubicBezTo>
                      <a:cubicBezTo>
                        <a:pt x="227" y="303"/>
                        <a:pt x="302" y="255"/>
                        <a:pt x="318" y="159"/>
                      </a:cubicBezTo>
                      <a:cubicBezTo>
                        <a:pt x="302" y="64"/>
                        <a:pt x="255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18"/>
                <p:cNvSpPr/>
                <p:nvPr/>
              </p:nvSpPr>
              <p:spPr>
                <a:xfrm>
                  <a:off x="1784613" y="4157242"/>
                  <a:ext cx="10902" cy="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320" extrusionOk="0">
                      <a:moveTo>
                        <a:pt x="166" y="1"/>
                      </a:moveTo>
                      <a:cubicBezTo>
                        <a:pt x="84" y="1"/>
                        <a:pt x="1" y="68"/>
                        <a:pt x="1" y="160"/>
                      </a:cubicBezTo>
                      <a:cubicBezTo>
                        <a:pt x="1" y="256"/>
                        <a:pt x="65" y="319"/>
                        <a:pt x="192" y="319"/>
                      </a:cubicBezTo>
                      <a:cubicBezTo>
                        <a:pt x="319" y="288"/>
                        <a:pt x="367" y="128"/>
                        <a:pt x="256" y="33"/>
                      </a:cubicBezTo>
                      <a:cubicBezTo>
                        <a:pt x="229" y="11"/>
                        <a:pt x="198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18"/>
                <p:cNvSpPr/>
                <p:nvPr/>
              </p:nvSpPr>
              <p:spPr>
                <a:xfrm>
                  <a:off x="1402806" y="3314559"/>
                  <a:ext cx="10724" cy="9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07" extrusionOk="0">
                      <a:moveTo>
                        <a:pt x="202" y="1"/>
                      </a:moveTo>
                      <a:cubicBezTo>
                        <a:pt x="11" y="1"/>
                        <a:pt x="1" y="273"/>
                        <a:pt x="187" y="304"/>
                      </a:cubicBezTo>
                      <a:cubicBezTo>
                        <a:pt x="199" y="306"/>
                        <a:pt x="210" y="307"/>
                        <a:pt x="221" y="307"/>
                      </a:cubicBezTo>
                      <a:cubicBezTo>
                        <a:pt x="297" y="307"/>
                        <a:pt x="348" y="256"/>
                        <a:pt x="362" y="145"/>
                      </a:cubicBezTo>
                      <a:cubicBezTo>
                        <a:pt x="362" y="65"/>
                        <a:pt x="298" y="2"/>
                        <a:pt x="219" y="2"/>
                      </a:cubicBezTo>
                      <a:cubicBezTo>
                        <a:pt x="213" y="1"/>
                        <a:pt x="208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18"/>
                <p:cNvSpPr/>
                <p:nvPr/>
              </p:nvSpPr>
              <p:spPr>
                <a:xfrm>
                  <a:off x="1366368" y="3433355"/>
                  <a:ext cx="9865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290" extrusionOk="0">
                      <a:moveTo>
                        <a:pt x="188" y="0"/>
                      </a:moveTo>
                      <a:cubicBezTo>
                        <a:pt x="179" y="0"/>
                        <a:pt x="169" y="1"/>
                        <a:pt x="159" y="3"/>
                      </a:cubicBezTo>
                      <a:cubicBezTo>
                        <a:pt x="64" y="3"/>
                        <a:pt x="0" y="51"/>
                        <a:pt x="16" y="146"/>
                      </a:cubicBezTo>
                      <a:cubicBezTo>
                        <a:pt x="24" y="242"/>
                        <a:pt x="96" y="289"/>
                        <a:pt x="167" y="289"/>
                      </a:cubicBezTo>
                      <a:cubicBezTo>
                        <a:pt x="239" y="289"/>
                        <a:pt x="311" y="242"/>
                        <a:pt x="319" y="146"/>
                      </a:cubicBezTo>
                      <a:cubicBezTo>
                        <a:pt x="333" y="60"/>
                        <a:pt x="270" y="0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8" name="Google Shape;4938;p18"/>
                <p:cNvSpPr/>
                <p:nvPr/>
              </p:nvSpPr>
              <p:spPr>
                <a:xfrm>
                  <a:off x="2683880" y="3600351"/>
                  <a:ext cx="10398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319" extrusionOk="0">
                      <a:moveTo>
                        <a:pt x="176" y="1"/>
                      </a:moveTo>
                      <a:cubicBezTo>
                        <a:pt x="1" y="32"/>
                        <a:pt x="1" y="303"/>
                        <a:pt x="192" y="319"/>
                      </a:cubicBezTo>
                      <a:cubicBezTo>
                        <a:pt x="287" y="319"/>
                        <a:pt x="351" y="239"/>
                        <a:pt x="351" y="160"/>
                      </a:cubicBezTo>
                      <a:cubicBezTo>
                        <a:pt x="335" y="64"/>
                        <a:pt x="287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9" name="Google Shape;4939;p18"/>
                <p:cNvSpPr/>
                <p:nvPr/>
              </p:nvSpPr>
              <p:spPr>
                <a:xfrm>
                  <a:off x="1566781" y="4020908"/>
                  <a:ext cx="10398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308" extrusionOk="0">
                      <a:moveTo>
                        <a:pt x="184" y="0"/>
                      </a:moveTo>
                      <a:cubicBezTo>
                        <a:pt x="176" y="0"/>
                        <a:pt x="167" y="1"/>
                        <a:pt x="159" y="3"/>
                      </a:cubicBezTo>
                      <a:cubicBezTo>
                        <a:pt x="64" y="3"/>
                        <a:pt x="0" y="82"/>
                        <a:pt x="16" y="162"/>
                      </a:cubicBezTo>
                      <a:cubicBezTo>
                        <a:pt x="16" y="248"/>
                        <a:pt x="80" y="308"/>
                        <a:pt x="162" y="308"/>
                      </a:cubicBezTo>
                      <a:cubicBezTo>
                        <a:pt x="172" y="308"/>
                        <a:pt x="181" y="307"/>
                        <a:pt x="191" y="305"/>
                      </a:cubicBezTo>
                      <a:cubicBezTo>
                        <a:pt x="271" y="305"/>
                        <a:pt x="350" y="226"/>
                        <a:pt x="334" y="146"/>
                      </a:cubicBezTo>
                      <a:cubicBezTo>
                        <a:pt x="320" y="60"/>
                        <a:pt x="255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0" name="Google Shape;4940;p18"/>
                <p:cNvSpPr/>
                <p:nvPr/>
              </p:nvSpPr>
              <p:spPr>
                <a:xfrm>
                  <a:off x="2663617" y="3461232"/>
                  <a:ext cx="11731" cy="1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54" extrusionOk="0">
                      <a:moveTo>
                        <a:pt x="191" y="1"/>
                      </a:moveTo>
                      <a:cubicBezTo>
                        <a:pt x="80" y="1"/>
                        <a:pt x="0" y="96"/>
                        <a:pt x="32" y="208"/>
                      </a:cubicBezTo>
                      <a:cubicBezTo>
                        <a:pt x="32" y="293"/>
                        <a:pt x="96" y="354"/>
                        <a:pt x="178" y="354"/>
                      </a:cubicBezTo>
                      <a:cubicBezTo>
                        <a:pt x="187" y="354"/>
                        <a:pt x="197" y="353"/>
                        <a:pt x="207" y="351"/>
                      </a:cubicBezTo>
                      <a:cubicBezTo>
                        <a:pt x="214" y="352"/>
                        <a:pt x="221" y="353"/>
                        <a:pt x="228" y="353"/>
                      </a:cubicBezTo>
                      <a:cubicBezTo>
                        <a:pt x="328" y="353"/>
                        <a:pt x="396" y="249"/>
                        <a:pt x="366" y="160"/>
                      </a:cubicBezTo>
                      <a:cubicBezTo>
                        <a:pt x="366" y="65"/>
                        <a:pt x="287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1" name="Google Shape;4941;p18"/>
                <p:cNvSpPr/>
                <p:nvPr/>
              </p:nvSpPr>
              <p:spPr>
                <a:xfrm>
                  <a:off x="2647086" y="3719177"/>
                  <a:ext cx="9480" cy="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322" extrusionOk="0">
                      <a:moveTo>
                        <a:pt x="160" y="1"/>
                      </a:moveTo>
                      <a:cubicBezTo>
                        <a:pt x="65" y="1"/>
                        <a:pt x="1" y="80"/>
                        <a:pt x="17" y="160"/>
                      </a:cubicBezTo>
                      <a:cubicBezTo>
                        <a:pt x="2" y="247"/>
                        <a:pt x="67" y="321"/>
                        <a:pt x="152" y="321"/>
                      </a:cubicBezTo>
                      <a:cubicBezTo>
                        <a:pt x="160" y="321"/>
                        <a:pt x="168" y="320"/>
                        <a:pt x="176" y="319"/>
                      </a:cubicBezTo>
                      <a:cubicBezTo>
                        <a:pt x="272" y="319"/>
                        <a:pt x="319" y="255"/>
                        <a:pt x="319" y="144"/>
                      </a:cubicBezTo>
                      <a:cubicBezTo>
                        <a:pt x="319" y="48"/>
                        <a:pt x="240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2" name="Google Shape;4942;p18"/>
                <p:cNvSpPr/>
                <p:nvPr/>
              </p:nvSpPr>
              <p:spPr>
                <a:xfrm>
                  <a:off x="1930013" y="2896254"/>
                  <a:ext cx="11672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08" extrusionOk="0">
                      <a:moveTo>
                        <a:pt x="243" y="0"/>
                      </a:moveTo>
                      <a:cubicBezTo>
                        <a:pt x="235" y="0"/>
                        <a:pt x="227" y="1"/>
                        <a:pt x="218" y="3"/>
                      </a:cubicBezTo>
                      <a:cubicBezTo>
                        <a:pt x="213" y="2"/>
                        <a:pt x="209" y="2"/>
                        <a:pt x="204" y="2"/>
                      </a:cubicBezTo>
                      <a:cubicBezTo>
                        <a:pt x="5" y="2"/>
                        <a:pt x="1" y="307"/>
                        <a:pt x="204" y="307"/>
                      </a:cubicBezTo>
                      <a:cubicBezTo>
                        <a:pt x="214" y="307"/>
                        <a:pt x="224" y="307"/>
                        <a:pt x="234" y="305"/>
                      </a:cubicBezTo>
                      <a:cubicBezTo>
                        <a:pt x="330" y="305"/>
                        <a:pt x="393" y="257"/>
                        <a:pt x="393" y="130"/>
                      </a:cubicBezTo>
                      <a:cubicBezTo>
                        <a:pt x="379" y="59"/>
                        <a:pt x="314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3" name="Google Shape;4943;p18"/>
                <p:cNvSpPr/>
                <p:nvPr/>
              </p:nvSpPr>
              <p:spPr>
                <a:xfrm>
                  <a:off x="2627297" y="3778605"/>
                  <a:ext cx="9924" cy="9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21" extrusionOk="0">
                      <a:moveTo>
                        <a:pt x="160" y="0"/>
                      </a:moveTo>
                      <a:cubicBezTo>
                        <a:pt x="64" y="0"/>
                        <a:pt x="0" y="80"/>
                        <a:pt x="16" y="159"/>
                      </a:cubicBezTo>
                      <a:cubicBezTo>
                        <a:pt x="2" y="247"/>
                        <a:pt x="67" y="321"/>
                        <a:pt x="151" y="321"/>
                      </a:cubicBezTo>
                      <a:cubicBezTo>
                        <a:pt x="159" y="321"/>
                        <a:pt x="167" y="320"/>
                        <a:pt x="176" y="319"/>
                      </a:cubicBezTo>
                      <a:cubicBezTo>
                        <a:pt x="255" y="319"/>
                        <a:pt x="335" y="239"/>
                        <a:pt x="319" y="159"/>
                      </a:cubicBezTo>
                      <a:cubicBezTo>
                        <a:pt x="319" y="64"/>
                        <a:pt x="255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4" name="Google Shape;4944;p18"/>
                <p:cNvSpPr/>
                <p:nvPr/>
              </p:nvSpPr>
              <p:spPr>
                <a:xfrm>
                  <a:off x="1366368" y="3629058"/>
                  <a:ext cx="9924" cy="9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21" extrusionOk="0">
                      <a:moveTo>
                        <a:pt x="184" y="0"/>
                      </a:moveTo>
                      <a:cubicBezTo>
                        <a:pt x="176" y="0"/>
                        <a:pt x="168" y="1"/>
                        <a:pt x="159" y="2"/>
                      </a:cubicBezTo>
                      <a:cubicBezTo>
                        <a:pt x="80" y="2"/>
                        <a:pt x="0" y="66"/>
                        <a:pt x="16" y="162"/>
                      </a:cubicBezTo>
                      <a:cubicBezTo>
                        <a:pt x="0" y="257"/>
                        <a:pt x="80" y="321"/>
                        <a:pt x="175" y="321"/>
                      </a:cubicBezTo>
                      <a:cubicBezTo>
                        <a:pt x="271" y="321"/>
                        <a:pt x="334" y="241"/>
                        <a:pt x="334" y="162"/>
                      </a:cubicBezTo>
                      <a:cubicBezTo>
                        <a:pt x="334" y="74"/>
                        <a:pt x="268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5" name="Google Shape;4945;p18"/>
                <p:cNvSpPr/>
                <p:nvPr/>
              </p:nvSpPr>
              <p:spPr>
                <a:xfrm>
                  <a:off x="2666431" y="3659779"/>
                  <a:ext cx="10191" cy="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316" extrusionOk="0">
                      <a:moveTo>
                        <a:pt x="160" y="0"/>
                      </a:moveTo>
                      <a:cubicBezTo>
                        <a:pt x="80" y="0"/>
                        <a:pt x="1" y="80"/>
                        <a:pt x="32" y="175"/>
                      </a:cubicBezTo>
                      <a:cubicBezTo>
                        <a:pt x="40" y="271"/>
                        <a:pt x="108" y="315"/>
                        <a:pt x="178" y="315"/>
                      </a:cubicBezTo>
                      <a:cubicBezTo>
                        <a:pt x="260" y="315"/>
                        <a:pt x="343" y="255"/>
                        <a:pt x="335" y="143"/>
                      </a:cubicBezTo>
                      <a:cubicBezTo>
                        <a:pt x="335" y="48"/>
                        <a:pt x="271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6" name="Google Shape;4946;p18"/>
                <p:cNvSpPr/>
                <p:nvPr/>
              </p:nvSpPr>
              <p:spPr>
                <a:xfrm>
                  <a:off x="2490548" y="3994601"/>
                  <a:ext cx="9924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05" extrusionOk="0">
                      <a:moveTo>
                        <a:pt x="174" y="1"/>
                      </a:moveTo>
                      <a:cubicBezTo>
                        <a:pt x="103" y="1"/>
                        <a:pt x="31" y="45"/>
                        <a:pt x="16" y="143"/>
                      </a:cubicBezTo>
                      <a:cubicBezTo>
                        <a:pt x="0" y="222"/>
                        <a:pt x="64" y="302"/>
                        <a:pt x="160" y="302"/>
                      </a:cubicBezTo>
                      <a:cubicBezTo>
                        <a:pt x="169" y="304"/>
                        <a:pt x="179" y="304"/>
                        <a:pt x="189" y="304"/>
                      </a:cubicBezTo>
                      <a:cubicBezTo>
                        <a:pt x="271" y="304"/>
                        <a:pt x="335" y="244"/>
                        <a:pt x="335" y="159"/>
                      </a:cubicBezTo>
                      <a:cubicBezTo>
                        <a:pt x="335" y="57"/>
                        <a:pt x="254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7" name="Google Shape;4947;p18"/>
                <p:cNvSpPr/>
                <p:nvPr/>
              </p:nvSpPr>
              <p:spPr>
                <a:xfrm>
                  <a:off x="2129804" y="2896254"/>
                  <a:ext cx="11998" cy="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" h="324" extrusionOk="0">
                      <a:moveTo>
                        <a:pt x="151" y="1"/>
                      </a:moveTo>
                      <a:cubicBezTo>
                        <a:pt x="67" y="1"/>
                        <a:pt x="2" y="75"/>
                        <a:pt x="16" y="162"/>
                      </a:cubicBezTo>
                      <a:cubicBezTo>
                        <a:pt x="1" y="242"/>
                        <a:pt x="80" y="321"/>
                        <a:pt x="160" y="321"/>
                      </a:cubicBezTo>
                      <a:cubicBezTo>
                        <a:pt x="170" y="322"/>
                        <a:pt x="179" y="323"/>
                        <a:pt x="188" y="323"/>
                      </a:cubicBezTo>
                      <a:cubicBezTo>
                        <a:pt x="395" y="323"/>
                        <a:pt x="404" y="2"/>
                        <a:pt x="191" y="2"/>
                      </a:cubicBezTo>
                      <a:cubicBezTo>
                        <a:pt x="186" y="2"/>
                        <a:pt x="181" y="2"/>
                        <a:pt x="176" y="3"/>
                      </a:cubicBezTo>
                      <a:cubicBezTo>
                        <a:pt x="167" y="1"/>
                        <a:pt x="15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8" name="Google Shape;4948;p18"/>
                <p:cNvSpPr/>
                <p:nvPr/>
              </p:nvSpPr>
              <p:spPr>
                <a:xfrm>
                  <a:off x="1540355" y="3096608"/>
                  <a:ext cx="9717" cy="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310" extrusionOk="0">
                      <a:moveTo>
                        <a:pt x="163" y="1"/>
                      </a:moveTo>
                      <a:cubicBezTo>
                        <a:pt x="86" y="1"/>
                        <a:pt x="8" y="48"/>
                        <a:pt x="1" y="148"/>
                      </a:cubicBezTo>
                      <a:cubicBezTo>
                        <a:pt x="1" y="243"/>
                        <a:pt x="48" y="307"/>
                        <a:pt x="160" y="307"/>
                      </a:cubicBezTo>
                      <a:cubicBezTo>
                        <a:pt x="168" y="309"/>
                        <a:pt x="176" y="310"/>
                        <a:pt x="184" y="310"/>
                      </a:cubicBezTo>
                      <a:cubicBezTo>
                        <a:pt x="255" y="310"/>
                        <a:pt x="319" y="250"/>
                        <a:pt x="319" y="164"/>
                      </a:cubicBezTo>
                      <a:cubicBezTo>
                        <a:pt x="327" y="56"/>
                        <a:pt x="245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9" name="Google Shape;4949;p18"/>
                <p:cNvSpPr/>
                <p:nvPr/>
              </p:nvSpPr>
              <p:spPr>
                <a:xfrm>
                  <a:off x="1383817" y="3373779"/>
                  <a:ext cx="9924" cy="9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29" extrusionOk="0">
                      <a:moveTo>
                        <a:pt x="167" y="0"/>
                      </a:moveTo>
                      <a:cubicBezTo>
                        <a:pt x="84" y="0"/>
                        <a:pt x="0" y="56"/>
                        <a:pt x="16" y="167"/>
                      </a:cubicBezTo>
                      <a:cubicBezTo>
                        <a:pt x="1" y="255"/>
                        <a:pt x="67" y="329"/>
                        <a:pt x="151" y="329"/>
                      </a:cubicBezTo>
                      <a:cubicBezTo>
                        <a:pt x="159" y="329"/>
                        <a:pt x="167" y="328"/>
                        <a:pt x="175" y="327"/>
                      </a:cubicBezTo>
                      <a:cubicBezTo>
                        <a:pt x="271" y="311"/>
                        <a:pt x="334" y="263"/>
                        <a:pt x="318" y="167"/>
                      </a:cubicBezTo>
                      <a:cubicBezTo>
                        <a:pt x="334" y="56"/>
                        <a:pt x="251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0" name="Google Shape;4950;p18"/>
                <p:cNvSpPr/>
                <p:nvPr/>
              </p:nvSpPr>
              <p:spPr>
                <a:xfrm>
                  <a:off x="1843567" y="4177002"/>
                  <a:ext cx="10398" cy="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323" extrusionOk="0">
                      <a:moveTo>
                        <a:pt x="163" y="0"/>
                      </a:moveTo>
                      <a:cubicBezTo>
                        <a:pt x="81" y="0"/>
                        <a:pt x="17" y="60"/>
                        <a:pt x="17" y="146"/>
                      </a:cubicBezTo>
                      <a:cubicBezTo>
                        <a:pt x="1" y="225"/>
                        <a:pt x="64" y="321"/>
                        <a:pt x="160" y="321"/>
                      </a:cubicBezTo>
                      <a:cubicBezTo>
                        <a:pt x="168" y="322"/>
                        <a:pt x="176" y="323"/>
                        <a:pt x="184" y="323"/>
                      </a:cubicBezTo>
                      <a:cubicBezTo>
                        <a:pt x="269" y="323"/>
                        <a:pt x="335" y="250"/>
                        <a:pt x="335" y="178"/>
                      </a:cubicBezTo>
                      <a:cubicBezTo>
                        <a:pt x="351" y="82"/>
                        <a:pt x="287" y="3"/>
                        <a:pt x="192" y="3"/>
                      </a:cubicBezTo>
                      <a:cubicBezTo>
                        <a:pt x="182" y="1"/>
                        <a:pt x="17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1" name="Google Shape;4951;p18"/>
                <p:cNvSpPr/>
                <p:nvPr/>
              </p:nvSpPr>
              <p:spPr>
                <a:xfrm>
                  <a:off x="2097750" y="4194510"/>
                  <a:ext cx="11346" cy="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22" extrusionOk="0">
                      <a:moveTo>
                        <a:pt x="223" y="0"/>
                      </a:moveTo>
                      <a:cubicBezTo>
                        <a:pt x="32" y="0"/>
                        <a:pt x="0" y="287"/>
                        <a:pt x="191" y="319"/>
                      </a:cubicBezTo>
                      <a:cubicBezTo>
                        <a:pt x="201" y="320"/>
                        <a:pt x="211" y="321"/>
                        <a:pt x="220" y="321"/>
                      </a:cubicBezTo>
                      <a:cubicBezTo>
                        <a:pt x="302" y="321"/>
                        <a:pt x="366" y="261"/>
                        <a:pt x="366" y="176"/>
                      </a:cubicBezTo>
                      <a:cubicBezTo>
                        <a:pt x="382" y="80"/>
                        <a:pt x="318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2" name="Google Shape;4952;p18"/>
                <p:cNvSpPr/>
                <p:nvPr/>
              </p:nvSpPr>
              <p:spPr>
                <a:xfrm>
                  <a:off x="1902995" y="4196791"/>
                  <a:ext cx="10398" cy="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324" extrusionOk="0">
                      <a:moveTo>
                        <a:pt x="188" y="1"/>
                      </a:moveTo>
                      <a:cubicBezTo>
                        <a:pt x="179" y="1"/>
                        <a:pt x="169" y="1"/>
                        <a:pt x="159" y="3"/>
                      </a:cubicBezTo>
                      <a:cubicBezTo>
                        <a:pt x="64" y="3"/>
                        <a:pt x="0" y="83"/>
                        <a:pt x="16" y="178"/>
                      </a:cubicBezTo>
                      <a:cubicBezTo>
                        <a:pt x="16" y="251"/>
                        <a:pt x="82" y="323"/>
                        <a:pt x="167" y="323"/>
                      </a:cubicBezTo>
                      <a:cubicBezTo>
                        <a:pt x="175" y="323"/>
                        <a:pt x="183" y="323"/>
                        <a:pt x="191" y="321"/>
                      </a:cubicBezTo>
                      <a:cubicBezTo>
                        <a:pt x="271" y="321"/>
                        <a:pt x="350" y="226"/>
                        <a:pt x="334" y="146"/>
                      </a:cubicBezTo>
                      <a:cubicBezTo>
                        <a:pt x="334" y="61"/>
                        <a:pt x="27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3" name="Google Shape;4953;p18"/>
                <p:cNvSpPr/>
                <p:nvPr/>
              </p:nvSpPr>
              <p:spPr>
                <a:xfrm>
                  <a:off x="1637496" y="2998075"/>
                  <a:ext cx="8532" cy="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91" extrusionOk="0">
                      <a:moveTo>
                        <a:pt x="146" y="1"/>
                      </a:moveTo>
                      <a:cubicBezTo>
                        <a:pt x="81" y="1"/>
                        <a:pt x="30" y="46"/>
                        <a:pt x="17" y="115"/>
                      </a:cubicBezTo>
                      <a:cubicBezTo>
                        <a:pt x="1" y="211"/>
                        <a:pt x="64" y="243"/>
                        <a:pt x="160" y="290"/>
                      </a:cubicBezTo>
                      <a:cubicBezTo>
                        <a:pt x="208" y="243"/>
                        <a:pt x="287" y="227"/>
                        <a:pt x="287" y="147"/>
                      </a:cubicBezTo>
                      <a:cubicBezTo>
                        <a:pt x="287" y="84"/>
                        <a:pt x="239" y="20"/>
                        <a:pt x="176" y="4"/>
                      </a:cubicBezTo>
                      <a:cubicBezTo>
                        <a:pt x="166" y="2"/>
                        <a:pt x="156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4" name="Google Shape;4954;p18"/>
                <p:cNvSpPr/>
                <p:nvPr/>
              </p:nvSpPr>
              <p:spPr>
                <a:xfrm>
                  <a:off x="2070909" y="2876909"/>
                  <a:ext cx="8947" cy="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92" extrusionOk="0">
                      <a:moveTo>
                        <a:pt x="134" y="1"/>
                      </a:moveTo>
                      <a:cubicBezTo>
                        <a:pt x="66" y="1"/>
                        <a:pt x="15" y="59"/>
                        <a:pt x="15" y="131"/>
                      </a:cubicBezTo>
                      <a:cubicBezTo>
                        <a:pt x="0" y="218"/>
                        <a:pt x="65" y="292"/>
                        <a:pt x="137" y="292"/>
                      </a:cubicBezTo>
                      <a:cubicBezTo>
                        <a:pt x="144" y="292"/>
                        <a:pt x="151" y="291"/>
                        <a:pt x="158" y="290"/>
                      </a:cubicBezTo>
                      <a:cubicBezTo>
                        <a:pt x="238" y="274"/>
                        <a:pt x="301" y="210"/>
                        <a:pt x="301" y="146"/>
                      </a:cubicBezTo>
                      <a:cubicBezTo>
                        <a:pt x="301" y="67"/>
                        <a:pt x="238" y="3"/>
                        <a:pt x="158" y="3"/>
                      </a:cubicBezTo>
                      <a:cubicBezTo>
                        <a:pt x="150" y="2"/>
                        <a:pt x="142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5" name="Google Shape;4955;p18"/>
                <p:cNvSpPr/>
                <p:nvPr/>
              </p:nvSpPr>
              <p:spPr>
                <a:xfrm>
                  <a:off x="1345541" y="3493168"/>
                  <a:ext cx="10458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79" extrusionOk="0">
                      <a:moveTo>
                        <a:pt x="171" y="1"/>
                      </a:moveTo>
                      <a:cubicBezTo>
                        <a:pt x="6" y="1"/>
                        <a:pt x="1" y="276"/>
                        <a:pt x="180" y="276"/>
                      </a:cubicBezTo>
                      <a:cubicBezTo>
                        <a:pt x="184" y="276"/>
                        <a:pt x="189" y="276"/>
                        <a:pt x="194" y="276"/>
                      </a:cubicBezTo>
                      <a:cubicBezTo>
                        <a:pt x="204" y="278"/>
                        <a:pt x="213" y="278"/>
                        <a:pt x="222" y="278"/>
                      </a:cubicBezTo>
                      <a:cubicBezTo>
                        <a:pt x="299" y="278"/>
                        <a:pt x="339" y="220"/>
                        <a:pt x="353" y="149"/>
                      </a:cubicBezTo>
                      <a:cubicBezTo>
                        <a:pt x="353" y="69"/>
                        <a:pt x="289" y="5"/>
                        <a:pt x="210" y="5"/>
                      </a:cubicBezTo>
                      <a:cubicBezTo>
                        <a:pt x="196" y="2"/>
                        <a:pt x="18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6" name="Google Shape;4956;p18"/>
                <p:cNvSpPr/>
                <p:nvPr/>
              </p:nvSpPr>
              <p:spPr>
                <a:xfrm>
                  <a:off x="2606500" y="3836462"/>
                  <a:ext cx="10458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79" extrusionOk="0">
                      <a:moveTo>
                        <a:pt x="186" y="0"/>
                      </a:moveTo>
                      <a:cubicBezTo>
                        <a:pt x="19" y="0"/>
                        <a:pt x="1" y="276"/>
                        <a:pt x="179" y="276"/>
                      </a:cubicBezTo>
                      <a:cubicBezTo>
                        <a:pt x="184" y="276"/>
                        <a:pt x="188" y="276"/>
                        <a:pt x="193" y="276"/>
                      </a:cubicBezTo>
                      <a:cubicBezTo>
                        <a:pt x="201" y="277"/>
                        <a:pt x="210" y="278"/>
                        <a:pt x="217" y="278"/>
                      </a:cubicBezTo>
                      <a:cubicBezTo>
                        <a:pt x="285" y="278"/>
                        <a:pt x="336" y="220"/>
                        <a:pt x="336" y="148"/>
                      </a:cubicBezTo>
                      <a:cubicBezTo>
                        <a:pt x="352" y="69"/>
                        <a:pt x="289" y="5"/>
                        <a:pt x="225" y="5"/>
                      </a:cubicBezTo>
                      <a:cubicBezTo>
                        <a:pt x="211" y="2"/>
                        <a:pt x="198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7" name="Google Shape;4957;p18"/>
                <p:cNvSpPr/>
                <p:nvPr/>
              </p:nvSpPr>
              <p:spPr>
                <a:xfrm>
                  <a:off x="2366537" y="2974049"/>
                  <a:ext cx="8028" cy="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4" extrusionOk="0">
                      <a:moveTo>
                        <a:pt x="137" y="0"/>
                      </a:moveTo>
                      <a:cubicBezTo>
                        <a:pt x="128" y="0"/>
                        <a:pt x="120" y="1"/>
                        <a:pt x="112" y="3"/>
                      </a:cubicBezTo>
                      <a:cubicBezTo>
                        <a:pt x="48" y="19"/>
                        <a:pt x="0" y="67"/>
                        <a:pt x="0" y="131"/>
                      </a:cubicBezTo>
                      <a:cubicBezTo>
                        <a:pt x="0" y="210"/>
                        <a:pt x="48" y="258"/>
                        <a:pt x="143" y="274"/>
                      </a:cubicBezTo>
                      <a:cubicBezTo>
                        <a:pt x="191" y="242"/>
                        <a:pt x="271" y="210"/>
                        <a:pt x="255" y="115"/>
                      </a:cubicBezTo>
                      <a:cubicBezTo>
                        <a:pt x="255" y="45"/>
                        <a:pt x="194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8" name="Google Shape;4958;p18"/>
                <p:cNvSpPr/>
                <p:nvPr/>
              </p:nvSpPr>
              <p:spPr>
                <a:xfrm>
                  <a:off x="2394829" y="4094081"/>
                  <a:ext cx="8502" cy="8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287" extrusionOk="0">
                      <a:moveTo>
                        <a:pt x="143" y="0"/>
                      </a:moveTo>
                      <a:cubicBezTo>
                        <a:pt x="72" y="0"/>
                        <a:pt x="0" y="48"/>
                        <a:pt x="0" y="143"/>
                      </a:cubicBezTo>
                      <a:cubicBezTo>
                        <a:pt x="0" y="223"/>
                        <a:pt x="48" y="271"/>
                        <a:pt x="159" y="287"/>
                      </a:cubicBezTo>
                      <a:cubicBezTo>
                        <a:pt x="223" y="271"/>
                        <a:pt x="271" y="207"/>
                        <a:pt x="287" y="143"/>
                      </a:cubicBezTo>
                      <a:cubicBezTo>
                        <a:pt x="287" y="48"/>
                        <a:pt x="215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9" name="Google Shape;4959;p18"/>
                <p:cNvSpPr/>
                <p:nvPr/>
              </p:nvSpPr>
              <p:spPr>
                <a:xfrm>
                  <a:off x="1443215" y="3196710"/>
                  <a:ext cx="9006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8" extrusionOk="0">
                      <a:moveTo>
                        <a:pt x="176" y="0"/>
                      </a:moveTo>
                      <a:cubicBezTo>
                        <a:pt x="17" y="0"/>
                        <a:pt x="1" y="239"/>
                        <a:pt x="160" y="255"/>
                      </a:cubicBezTo>
                      <a:cubicBezTo>
                        <a:pt x="168" y="257"/>
                        <a:pt x="176" y="257"/>
                        <a:pt x="184" y="257"/>
                      </a:cubicBezTo>
                      <a:cubicBezTo>
                        <a:pt x="249" y="257"/>
                        <a:pt x="289" y="200"/>
                        <a:pt x="303" y="143"/>
                      </a:cubicBezTo>
                      <a:cubicBezTo>
                        <a:pt x="303" y="64"/>
                        <a:pt x="239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0" name="Google Shape;4960;p18"/>
                <p:cNvSpPr/>
                <p:nvPr/>
              </p:nvSpPr>
              <p:spPr>
                <a:xfrm>
                  <a:off x="2590502" y="3896423"/>
                  <a:ext cx="805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8" extrusionOk="0">
                      <a:moveTo>
                        <a:pt x="153" y="0"/>
                      </a:moveTo>
                      <a:cubicBezTo>
                        <a:pt x="145" y="0"/>
                        <a:pt x="137" y="1"/>
                        <a:pt x="128" y="3"/>
                      </a:cubicBezTo>
                      <a:cubicBezTo>
                        <a:pt x="65" y="19"/>
                        <a:pt x="1" y="66"/>
                        <a:pt x="17" y="146"/>
                      </a:cubicBezTo>
                      <a:cubicBezTo>
                        <a:pt x="24" y="222"/>
                        <a:pt x="82" y="258"/>
                        <a:pt x="141" y="258"/>
                      </a:cubicBezTo>
                      <a:cubicBezTo>
                        <a:pt x="206" y="258"/>
                        <a:pt x="271" y="214"/>
                        <a:pt x="271" y="130"/>
                      </a:cubicBezTo>
                      <a:cubicBezTo>
                        <a:pt x="271" y="59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1" name="Google Shape;4961;p18"/>
                <p:cNvSpPr/>
                <p:nvPr/>
              </p:nvSpPr>
              <p:spPr>
                <a:xfrm>
                  <a:off x="1467744" y="3924715"/>
                  <a:ext cx="8976" cy="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60" extrusionOk="0">
                      <a:moveTo>
                        <a:pt x="180" y="1"/>
                      </a:moveTo>
                      <a:cubicBezTo>
                        <a:pt x="173" y="1"/>
                        <a:pt x="167" y="1"/>
                        <a:pt x="160" y="3"/>
                      </a:cubicBezTo>
                      <a:cubicBezTo>
                        <a:pt x="0" y="19"/>
                        <a:pt x="0" y="241"/>
                        <a:pt x="160" y="257"/>
                      </a:cubicBezTo>
                      <a:cubicBezTo>
                        <a:pt x="168" y="259"/>
                        <a:pt x="176" y="260"/>
                        <a:pt x="183" y="260"/>
                      </a:cubicBezTo>
                      <a:cubicBezTo>
                        <a:pt x="249" y="260"/>
                        <a:pt x="289" y="200"/>
                        <a:pt x="303" y="114"/>
                      </a:cubicBezTo>
                      <a:cubicBezTo>
                        <a:pt x="274" y="71"/>
                        <a:pt x="245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2" name="Google Shape;4962;p18"/>
                <p:cNvSpPr/>
                <p:nvPr/>
              </p:nvSpPr>
              <p:spPr>
                <a:xfrm>
                  <a:off x="1666736" y="4120477"/>
                  <a:ext cx="8058" cy="8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72" extrusionOk="0">
                      <a:moveTo>
                        <a:pt x="144" y="0"/>
                      </a:moveTo>
                      <a:cubicBezTo>
                        <a:pt x="48" y="16"/>
                        <a:pt x="1" y="64"/>
                        <a:pt x="1" y="144"/>
                      </a:cubicBezTo>
                      <a:cubicBezTo>
                        <a:pt x="1" y="191"/>
                        <a:pt x="48" y="255"/>
                        <a:pt x="112" y="271"/>
                      </a:cubicBezTo>
                      <a:cubicBezTo>
                        <a:pt x="192" y="271"/>
                        <a:pt x="255" y="223"/>
                        <a:pt x="271" y="144"/>
                      </a:cubicBezTo>
                      <a:cubicBezTo>
                        <a:pt x="271" y="64"/>
                        <a:pt x="223" y="16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3" name="Google Shape;4963;p18"/>
                <p:cNvSpPr/>
                <p:nvPr/>
              </p:nvSpPr>
              <p:spPr>
                <a:xfrm>
                  <a:off x="2643620" y="3325905"/>
                  <a:ext cx="10576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90" extrusionOk="0">
                      <a:moveTo>
                        <a:pt x="198" y="1"/>
                      </a:moveTo>
                      <a:cubicBezTo>
                        <a:pt x="0" y="1"/>
                        <a:pt x="20" y="289"/>
                        <a:pt x="201" y="289"/>
                      </a:cubicBezTo>
                      <a:cubicBezTo>
                        <a:pt x="210" y="289"/>
                        <a:pt x="220" y="289"/>
                        <a:pt x="229" y="287"/>
                      </a:cubicBezTo>
                      <a:cubicBezTo>
                        <a:pt x="309" y="271"/>
                        <a:pt x="357" y="208"/>
                        <a:pt x="357" y="112"/>
                      </a:cubicBezTo>
                      <a:cubicBezTo>
                        <a:pt x="341" y="48"/>
                        <a:pt x="277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4" name="Google Shape;4964;p18"/>
                <p:cNvSpPr/>
                <p:nvPr/>
              </p:nvSpPr>
              <p:spPr>
                <a:xfrm>
                  <a:off x="2562507" y="3167411"/>
                  <a:ext cx="10576" cy="8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9" extrusionOk="0">
                      <a:moveTo>
                        <a:pt x="185" y="0"/>
                      </a:moveTo>
                      <a:cubicBezTo>
                        <a:pt x="6" y="0"/>
                        <a:pt x="1" y="289"/>
                        <a:pt x="198" y="289"/>
                      </a:cubicBezTo>
                      <a:cubicBezTo>
                        <a:pt x="277" y="289"/>
                        <a:pt x="341" y="225"/>
                        <a:pt x="341" y="146"/>
                      </a:cubicBezTo>
                      <a:cubicBezTo>
                        <a:pt x="357" y="82"/>
                        <a:pt x="293" y="2"/>
                        <a:pt x="214" y="2"/>
                      </a:cubicBezTo>
                      <a:cubicBezTo>
                        <a:pt x="204" y="1"/>
                        <a:pt x="194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5" name="Google Shape;4965;p18"/>
                <p:cNvSpPr/>
                <p:nvPr/>
              </p:nvSpPr>
              <p:spPr>
                <a:xfrm>
                  <a:off x="2313657" y="4135556"/>
                  <a:ext cx="10458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2" extrusionOk="0">
                      <a:moveTo>
                        <a:pt x="193" y="1"/>
                      </a:moveTo>
                      <a:cubicBezTo>
                        <a:pt x="0" y="1"/>
                        <a:pt x="15" y="292"/>
                        <a:pt x="186" y="292"/>
                      </a:cubicBezTo>
                      <a:cubicBezTo>
                        <a:pt x="198" y="292"/>
                        <a:pt x="211" y="290"/>
                        <a:pt x="225" y="287"/>
                      </a:cubicBezTo>
                      <a:cubicBezTo>
                        <a:pt x="305" y="271"/>
                        <a:pt x="353" y="208"/>
                        <a:pt x="353" y="128"/>
                      </a:cubicBezTo>
                      <a:cubicBezTo>
                        <a:pt x="321" y="49"/>
                        <a:pt x="28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6" name="Google Shape;4966;p18"/>
                <p:cNvSpPr/>
                <p:nvPr/>
              </p:nvSpPr>
              <p:spPr>
                <a:xfrm>
                  <a:off x="1725452" y="4139822"/>
                  <a:ext cx="9213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05" extrusionOk="0">
                      <a:moveTo>
                        <a:pt x="152" y="0"/>
                      </a:moveTo>
                      <a:cubicBezTo>
                        <a:pt x="72" y="0"/>
                        <a:pt x="8" y="64"/>
                        <a:pt x="8" y="143"/>
                      </a:cubicBezTo>
                      <a:cubicBezTo>
                        <a:pt x="0" y="253"/>
                        <a:pt x="77" y="305"/>
                        <a:pt x="153" y="305"/>
                      </a:cubicBezTo>
                      <a:cubicBezTo>
                        <a:pt x="232" y="305"/>
                        <a:pt x="311" y="249"/>
                        <a:pt x="295" y="143"/>
                      </a:cubicBezTo>
                      <a:cubicBezTo>
                        <a:pt x="279" y="64"/>
                        <a:pt x="215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7" name="Google Shape;4967;p18"/>
                <p:cNvSpPr/>
                <p:nvPr/>
              </p:nvSpPr>
              <p:spPr>
                <a:xfrm>
                  <a:off x="1388053" y="3768236"/>
                  <a:ext cx="9450" cy="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74" extrusionOk="0">
                      <a:moveTo>
                        <a:pt x="175" y="0"/>
                      </a:moveTo>
                      <a:cubicBezTo>
                        <a:pt x="16" y="16"/>
                        <a:pt x="0" y="239"/>
                        <a:pt x="160" y="271"/>
                      </a:cubicBezTo>
                      <a:cubicBezTo>
                        <a:pt x="168" y="272"/>
                        <a:pt x="176" y="273"/>
                        <a:pt x="183" y="273"/>
                      </a:cubicBezTo>
                      <a:cubicBezTo>
                        <a:pt x="249" y="273"/>
                        <a:pt x="290" y="213"/>
                        <a:pt x="319" y="127"/>
                      </a:cubicBezTo>
                      <a:cubicBezTo>
                        <a:pt x="287" y="80"/>
                        <a:pt x="271" y="16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8" name="Google Shape;4968;p18"/>
                <p:cNvSpPr/>
                <p:nvPr/>
              </p:nvSpPr>
              <p:spPr>
                <a:xfrm>
                  <a:off x="1716239" y="2958081"/>
                  <a:ext cx="9480" cy="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296" extrusionOk="0">
                      <a:moveTo>
                        <a:pt x="160" y="1"/>
                      </a:moveTo>
                      <a:cubicBezTo>
                        <a:pt x="96" y="1"/>
                        <a:pt x="33" y="65"/>
                        <a:pt x="17" y="128"/>
                      </a:cubicBezTo>
                      <a:cubicBezTo>
                        <a:pt x="1" y="208"/>
                        <a:pt x="49" y="288"/>
                        <a:pt x="128" y="288"/>
                      </a:cubicBezTo>
                      <a:cubicBezTo>
                        <a:pt x="145" y="293"/>
                        <a:pt x="162" y="296"/>
                        <a:pt x="177" y="296"/>
                      </a:cubicBezTo>
                      <a:cubicBezTo>
                        <a:pt x="249" y="296"/>
                        <a:pt x="303" y="239"/>
                        <a:pt x="303" y="160"/>
                      </a:cubicBezTo>
                      <a:cubicBezTo>
                        <a:pt x="319" y="65"/>
                        <a:pt x="256" y="33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9" name="Google Shape;4969;p18"/>
                <p:cNvSpPr/>
                <p:nvPr/>
              </p:nvSpPr>
              <p:spPr>
                <a:xfrm>
                  <a:off x="2603715" y="3246599"/>
                  <a:ext cx="8769" cy="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83" extrusionOk="0">
                      <a:moveTo>
                        <a:pt x="168" y="1"/>
                      </a:moveTo>
                      <a:cubicBezTo>
                        <a:pt x="160" y="1"/>
                        <a:pt x="152" y="2"/>
                        <a:pt x="144" y="3"/>
                      </a:cubicBezTo>
                      <a:cubicBezTo>
                        <a:pt x="64" y="3"/>
                        <a:pt x="1" y="67"/>
                        <a:pt x="1" y="147"/>
                      </a:cubicBezTo>
                      <a:cubicBezTo>
                        <a:pt x="8" y="238"/>
                        <a:pt x="78" y="282"/>
                        <a:pt x="147" y="282"/>
                      </a:cubicBezTo>
                      <a:cubicBezTo>
                        <a:pt x="222" y="282"/>
                        <a:pt x="295" y="230"/>
                        <a:pt x="287" y="131"/>
                      </a:cubicBezTo>
                      <a:cubicBezTo>
                        <a:pt x="287" y="60"/>
                        <a:pt x="236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0" name="Google Shape;4970;p18"/>
                <p:cNvSpPr/>
                <p:nvPr/>
              </p:nvSpPr>
              <p:spPr>
                <a:xfrm>
                  <a:off x="1427010" y="3845024"/>
                  <a:ext cx="10102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90" extrusionOk="0">
                      <a:moveTo>
                        <a:pt x="186" y="1"/>
                      </a:moveTo>
                      <a:cubicBezTo>
                        <a:pt x="10" y="1"/>
                        <a:pt x="0" y="290"/>
                        <a:pt x="183" y="290"/>
                      </a:cubicBezTo>
                      <a:cubicBezTo>
                        <a:pt x="188" y="290"/>
                        <a:pt x="193" y="290"/>
                        <a:pt x="198" y="289"/>
                      </a:cubicBezTo>
                      <a:cubicBezTo>
                        <a:pt x="277" y="289"/>
                        <a:pt x="325" y="241"/>
                        <a:pt x="341" y="162"/>
                      </a:cubicBezTo>
                      <a:cubicBezTo>
                        <a:pt x="341" y="82"/>
                        <a:pt x="293" y="19"/>
                        <a:pt x="213" y="3"/>
                      </a:cubicBezTo>
                      <a:cubicBezTo>
                        <a:pt x="204" y="1"/>
                        <a:pt x="195" y="1"/>
                        <a:pt x="1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1" name="Google Shape;4971;p18"/>
                <p:cNvSpPr/>
                <p:nvPr/>
              </p:nvSpPr>
              <p:spPr>
                <a:xfrm>
                  <a:off x="2238261" y="4175580"/>
                  <a:ext cx="8532" cy="7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6" extrusionOk="0">
                      <a:moveTo>
                        <a:pt x="168" y="0"/>
                      </a:moveTo>
                      <a:cubicBezTo>
                        <a:pt x="160" y="0"/>
                        <a:pt x="152" y="1"/>
                        <a:pt x="144" y="3"/>
                      </a:cubicBezTo>
                      <a:cubicBezTo>
                        <a:pt x="64" y="19"/>
                        <a:pt x="1" y="66"/>
                        <a:pt x="16" y="146"/>
                      </a:cubicBezTo>
                      <a:cubicBezTo>
                        <a:pt x="29" y="211"/>
                        <a:pt x="85" y="266"/>
                        <a:pt x="149" y="266"/>
                      </a:cubicBezTo>
                      <a:cubicBezTo>
                        <a:pt x="163" y="266"/>
                        <a:pt x="177" y="263"/>
                        <a:pt x="192" y="257"/>
                      </a:cubicBezTo>
                      <a:cubicBezTo>
                        <a:pt x="239" y="242"/>
                        <a:pt x="287" y="194"/>
                        <a:pt x="287" y="130"/>
                      </a:cubicBezTo>
                      <a:cubicBezTo>
                        <a:pt x="287" y="59"/>
                        <a:pt x="23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2" name="Google Shape;4972;p18"/>
                <p:cNvSpPr/>
                <p:nvPr/>
              </p:nvSpPr>
              <p:spPr>
                <a:xfrm>
                  <a:off x="1794804" y="2918887"/>
                  <a:ext cx="10132" cy="8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76" extrusionOk="0">
                      <a:moveTo>
                        <a:pt x="171" y="1"/>
                      </a:moveTo>
                      <a:cubicBezTo>
                        <a:pt x="0" y="1"/>
                        <a:pt x="0" y="276"/>
                        <a:pt x="171" y="276"/>
                      </a:cubicBezTo>
                      <a:cubicBezTo>
                        <a:pt x="180" y="276"/>
                        <a:pt x="189" y="275"/>
                        <a:pt x="198" y="273"/>
                      </a:cubicBezTo>
                      <a:cubicBezTo>
                        <a:pt x="278" y="273"/>
                        <a:pt x="341" y="226"/>
                        <a:pt x="341" y="114"/>
                      </a:cubicBezTo>
                      <a:cubicBezTo>
                        <a:pt x="325" y="51"/>
                        <a:pt x="262" y="3"/>
                        <a:pt x="198" y="3"/>
                      </a:cubicBezTo>
                      <a:cubicBezTo>
                        <a:pt x="189" y="1"/>
                        <a:pt x="180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3" name="Google Shape;4973;p18"/>
                <p:cNvSpPr/>
                <p:nvPr/>
              </p:nvSpPr>
              <p:spPr>
                <a:xfrm>
                  <a:off x="2306221" y="2953845"/>
                  <a:ext cx="8947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90" extrusionOk="0">
                      <a:moveTo>
                        <a:pt x="158" y="1"/>
                      </a:moveTo>
                      <a:cubicBezTo>
                        <a:pt x="94" y="1"/>
                        <a:pt x="15" y="48"/>
                        <a:pt x="15" y="128"/>
                      </a:cubicBezTo>
                      <a:cubicBezTo>
                        <a:pt x="0" y="215"/>
                        <a:pt x="65" y="289"/>
                        <a:pt x="149" y="289"/>
                      </a:cubicBezTo>
                      <a:cubicBezTo>
                        <a:pt x="157" y="289"/>
                        <a:pt x="165" y="289"/>
                        <a:pt x="174" y="287"/>
                      </a:cubicBezTo>
                      <a:cubicBezTo>
                        <a:pt x="237" y="287"/>
                        <a:pt x="301" y="224"/>
                        <a:pt x="301" y="144"/>
                      </a:cubicBezTo>
                      <a:cubicBezTo>
                        <a:pt x="301" y="64"/>
                        <a:pt x="237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4" name="Google Shape;4974;p18"/>
                <p:cNvSpPr/>
                <p:nvPr/>
              </p:nvSpPr>
              <p:spPr>
                <a:xfrm>
                  <a:off x="1424373" y="3255161"/>
                  <a:ext cx="8502" cy="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280" extrusionOk="0">
                      <a:moveTo>
                        <a:pt x="127" y="1"/>
                      </a:moveTo>
                      <a:cubicBezTo>
                        <a:pt x="64" y="1"/>
                        <a:pt x="0" y="65"/>
                        <a:pt x="0" y="144"/>
                      </a:cubicBezTo>
                      <a:cubicBezTo>
                        <a:pt x="0" y="236"/>
                        <a:pt x="66" y="280"/>
                        <a:pt x="134" y="280"/>
                      </a:cubicBezTo>
                      <a:cubicBezTo>
                        <a:pt x="209" y="280"/>
                        <a:pt x="287" y="228"/>
                        <a:pt x="287" y="128"/>
                      </a:cubicBezTo>
                      <a:cubicBezTo>
                        <a:pt x="271" y="65"/>
                        <a:pt x="20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5" name="Google Shape;4975;p18"/>
                <p:cNvSpPr/>
                <p:nvPr/>
              </p:nvSpPr>
              <p:spPr>
                <a:xfrm>
                  <a:off x="1959401" y="4217114"/>
                  <a:ext cx="10576" cy="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91" extrusionOk="0">
                      <a:moveTo>
                        <a:pt x="198" y="1"/>
                      </a:moveTo>
                      <a:cubicBezTo>
                        <a:pt x="1" y="1"/>
                        <a:pt x="10" y="290"/>
                        <a:pt x="186" y="290"/>
                      </a:cubicBezTo>
                      <a:cubicBezTo>
                        <a:pt x="195" y="290"/>
                        <a:pt x="204" y="289"/>
                        <a:pt x="213" y="288"/>
                      </a:cubicBezTo>
                      <a:cubicBezTo>
                        <a:pt x="293" y="272"/>
                        <a:pt x="357" y="208"/>
                        <a:pt x="341" y="145"/>
                      </a:cubicBezTo>
                      <a:cubicBezTo>
                        <a:pt x="341" y="65"/>
                        <a:pt x="277" y="2"/>
                        <a:pt x="213" y="2"/>
                      </a:cubicBezTo>
                      <a:cubicBezTo>
                        <a:pt x="208" y="1"/>
                        <a:pt x="20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976" name="Google Shape;4976;p18"/>
          <p:cNvGrpSpPr/>
          <p:nvPr/>
        </p:nvGrpSpPr>
        <p:grpSpPr>
          <a:xfrm>
            <a:off x="539400" y="539475"/>
            <a:ext cx="8065200" cy="4068900"/>
            <a:chOff x="539400" y="539475"/>
            <a:chExt cx="8065200" cy="4068900"/>
          </a:xfrm>
        </p:grpSpPr>
        <p:sp>
          <p:nvSpPr>
            <p:cNvPr id="4977" name="Google Shape;4977;p18"/>
            <p:cNvSpPr/>
            <p:nvPr/>
          </p:nvSpPr>
          <p:spPr>
            <a:xfrm>
              <a:off x="539400" y="539475"/>
              <a:ext cx="8065200" cy="4068900"/>
            </a:xfrm>
            <a:prstGeom prst="roundRect">
              <a:avLst>
                <a:gd name="adj" fmla="val 809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704550" y="706925"/>
              <a:ext cx="7734900" cy="3729600"/>
            </a:xfrm>
            <a:prstGeom prst="roundRect">
              <a:avLst>
                <a:gd name="adj" fmla="val 5983"/>
              </a:avLst>
            </a:prstGeom>
            <a:noFill/>
            <a:ln w="76200" cap="rnd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9" name="Google Shape;4979;p18"/>
          <p:cNvSpPr txBox="1">
            <a:spLocks noGrp="1"/>
          </p:cNvSpPr>
          <p:nvPr>
            <p:ph type="body" idx="1"/>
          </p:nvPr>
        </p:nvSpPr>
        <p:spPr>
          <a:xfrm>
            <a:off x="1641376" y="1813900"/>
            <a:ext cx="4743300" cy="21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80" name="Google Shape;4980;p18"/>
          <p:cNvSpPr txBox="1">
            <a:spLocks noGrp="1"/>
          </p:cNvSpPr>
          <p:nvPr>
            <p:ph type="title"/>
          </p:nvPr>
        </p:nvSpPr>
        <p:spPr>
          <a:xfrm>
            <a:off x="1641376" y="1176382"/>
            <a:ext cx="4743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41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2" name="Google Shape;4982;p19"/>
          <p:cNvGrpSpPr/>
          <p:nvPr/>
        </p:nvGrpSpPr>
        <p:grpSpPr>
          <a:xfrm>
            <a:off x="-837050" y="-458775"/>
            <a:ext cx="10691300" cy="6126835"/>
            <a:chOff x="-837050" y="-458775"/>
            <a:chExt cx="10691300" cy="6126835"/>
          </a:xfrm>
        </p:grpSpPr>
        <p:grpSp>
          <p:nvGrpSpPr>
            <p:cNvPr id="4983" name="Google Shape;4983;p19"/>
            <p:cNvGrpSpPr/>
            <p:nvPr/>
          </p:nvGrpSpPr>
          <p:grpSpPr>
            <a:xfrm>
              <a:off x="-497533" y="2571749"/>
              <a:ext cx="1816075" cy="1816195"/>
              <a:chOff x="1345541" y="2876909"/>
              <a:chExt cx="1348737" cy="1348826"/>
            </a:xfrm>
          </p:grpSpPr>
          <p:sp>
            <p:nvSpPr>
              <p:cNvPr id="4984" name="Google Shape;4984;p1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1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1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1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1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1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1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1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1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1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1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1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1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1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1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1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1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1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1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1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1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1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1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1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1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1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1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1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1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1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1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1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1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1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1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1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1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1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1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1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1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1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1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1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1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1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1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1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1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1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1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1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1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1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1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1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1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1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1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1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1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1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1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1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1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1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1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1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1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1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1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1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1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1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1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1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1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1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1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1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1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1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1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1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1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1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1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1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1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1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1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1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1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1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1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1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1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1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1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1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1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1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1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1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1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1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1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1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1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1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1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1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1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1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1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1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1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1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1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1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1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1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1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1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1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1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1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1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1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1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1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1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1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1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1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1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1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1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1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1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1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1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1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1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1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1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1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1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1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1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1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1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1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1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1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1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1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1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1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1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1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1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1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1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1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1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1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1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1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1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1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1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1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1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1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1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1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1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1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1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1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1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1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1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1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1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1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1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1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1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1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1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1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1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1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1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1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1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1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1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1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1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1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1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1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1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1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1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1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1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1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1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1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1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1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1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1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1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1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1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1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1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1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1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1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1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1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1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1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1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1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1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1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1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1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1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1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1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1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1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1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1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1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1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1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1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1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1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1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1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1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1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1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1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1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1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1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1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1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1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1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1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1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1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1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1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1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1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1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1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1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1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1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1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1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1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1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1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1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1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1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1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1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1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1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1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1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1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1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1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1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1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1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1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1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1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1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1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1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1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1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1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1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1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1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1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1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1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1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1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1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1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1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1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1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1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1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1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1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1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1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1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1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1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1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1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1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1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1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1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1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1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1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1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1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1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1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1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1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1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1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1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1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1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1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1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1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1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1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1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1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1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1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1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1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1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1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1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1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1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1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1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1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1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1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1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1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1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1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1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1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1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1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1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1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1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0" name="Google Shape;5360;p19"/>
            <p:cNvGrpSpPr/>
            <p:nvPr/>
          </p:nvGrpSpPr>
          <p:grpSpPr>
            <a:xfrm>
              <a:off x="-837050" y="-458775"/>
              <a:ext cx="10391084" cy="6126835"/>
              <a:chOff x="-837050" y="-458775"/>
              <a:chExt cx="10391084" cy="6126835"/>
            </a:xfrm>
          </p:grpSpPr>
          <p:sp>
            <p:nvSpPr>
              <p:cNvPr id="5361" name="Google Shape;5361;p19"/>
              <p:cNvSpPr/>
              <p:nvPr/>
            </p:nvSpPr>
            <p:spPr>
              <a:xfrm rot="5400000">
                <a:off x="-371753" y="2985027"/>
                <a:ext cx="2491526" cy="2874541"/>
              </a:xfrm>
              <a:custGeom>
                <a:avLst/>
                <a:gdLst/>
                <a:ahLst/>
                <a:cxnLst/>
                <a:rect l="l" t="t" r="r" b="b"/>
                <a:pathLst>
                  <a:path w="58064" h="66990" extrusionOk="0">
                    <a:moveTo>
                      <a:pt x="3804" y="60929"/>
                    </a:moveTo>
                    <a:cubicBezTo>
                      <a:pt x="4603" y="59331"/>
                      <a:pt x="4857" y="57530"/>
                      <a:pt x="5415" y="55831"/>
                    </a:cubicBezTo>
                    <a:cubicBezTo>
                      <a:pt x="6201" y="53498"/>
                      <a:pt x="7583" y="51393"/>
                      <a:pt x="9396" y="49732"/>
                    </a:cubicBezTo>
                    <a:cubicBezTo>
                      <a:pt x="12883" y="46575"/>
                      <a:pt x="17626" y="45319"/>
                      <a:pt x="22000" y="43620"/>
                    </a:cubicBezTo>
                    <a:cubicBezTo>
                      <a:pt x="26388" y="41921"/>
                      <a:pt x="30902" y="39283"/>
                      <a:pt x="32474" y="34845"/>
                    </a:cubicBezTo>
                    <a:cubicBezTo>
                      <a:pt x="33692" y="31422"/>
                      <a:pt x="32880" y="27656"/>
                      <a:pt x="32614" y="24029"/>
                    </a:cubicBezTo>
                    <a:cubicBezTo>
                      <a:pt x="32043" y="15914"/>
                      <a:pt x="34275" y="7849"/>
                      <a:pt x="38954" y="1205"/>
                    </a:cubicBezTo>
                    <a:cubicBezTo>
                      <a:pt x="39322" y="672"/>
                      <a:pt x="39791" y="102"/>
                      <a:pt x="40438" y="51"/>
                    </a:cubicBezTo>
                    <a:cubicBezTo>
                      <a:pt x="41122" y="0"/>
                      <a:pt x="41706" y="545"/>
                      <a:pt x="41972" y="1179"/>
                    </a:cubicBezTo>
                    <a:cubicBezTo>
                      <a:pt x="42238" y="1801"/>
                      <a:pt x="42251" y="2498"/>
                      <a:pt x="42365" y="3170"/>
                    </a:cubicBezTo>
                    <a:cubicBezTo>
                      <a:pt x="43151" y="8039"/>
                      <a:pt x="48654" y="11222"/>
                      <a:pt x="49149" y="16142"/>
                    </a:cubicBezTo>
                    <a:cubicBezTo>
                      <a:pt x="49555" y="20111"/>
                      <a:pt x="46524" y="23902"/>
                      <a:pt x="47158" y="27833"/>
                    </a:cubicBezTo>
                    <a:cubicBezTo>
                      <a:pt x="47817" y="31904"/>
                      <a:pt x="51977" y="34287"/>
                      <a:pt x="54475" y="37572"/>
                    </a:cubicBezTo>
                    <a:cubicBezTo>
                      <a:pt x="57683" y="41781"/>
                      <a:pt x="58063" y="47513"/>
                      <a:pt x="57328" y="52750"/>
                    </a:cubicBezTo>
                    <a:cubicBezTo>
                      <a:pt x="56922" y="55755"/>
                      <a:pt x="56022" y="58976"/>
                      <a:pt x="53562" y="60738"/>
                    </a:cubicBezTo>
                    <a:cubicBezTo>
                      <a:pt x="52268" y="61651"/>
                      <a:pt x="50683" y="62057"/>
                      <a:pt x="49149" y="62425"/>
                    </a:cubicBezTo>
                    <a:cubicBezTo>
                      <a:pt x="37255" y="65202"/>
                      <a:pt x="25044" y="66368"/>
                      <a:pt x="12833" y="66673"/>
                    </a:cubicBezTo>
                    <a:cubicBezTo>
                      <a:pt x="8902" y="66774"/>
                      <a:pt x="3005" y="66990"/>
                      <a:pt x="0" y="63934"/>
                    </a:cubicBezTo>
                    <a:cubicBezTo>
                      <a:pt x="1687" y="63490"/>
                      <a:pt x="3005" y="62539"/>
                      <a:pt x="3804" y="609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19"/>
              <p:cNvSpPr/>
              <p:nvPr/>
            </p:nvSpPr>
            <p:spPr>
              <a:xfrm rot="5400000">
                <a:off x="7301167" y="-971219"/>
                <a:ext cx="1537881" cy="2967852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72608" extrusionOk="0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19"/>
              <p:cNvSpPr/>
              <p:nvPr/>
            </p:nvSpPr>
            <p:spPr>
              <a:xfrm>
                <a:off x="-837050" y="-458775"/>
                <a:ext cx="1657850" cy="1740436"/>
              </a:xfrm>
              <a:custGeom>
                <a:avLst/>
                <a:gdLst/>
                <a:ahLst/>
                <a:cxnLst/>
                <a:rect l="l" t="t" r="r" b="b"/>
                <a:pathLst>
                  <a:path w="35150" h="36901" extrusionOk="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4" name="Google Shape;5364;p19"/>
            <p:cNvSpPr/>
            <p:nvPr/>
          </p:nvSpPr>
          <p:spPr>
            <a:xfrm rot="5400000" flipH="1">
              <a:off x="7393383" y="3453476"/>
              <a:ext cx="3036568" cy="980107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 flipH="1">
              <a:off x="8196390" y="2697148"/>
              <a:ext cx="1657860" cy="2694330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6" name="Google Shape;5366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02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8" name="Google Shape;5368;p20"/>
          <p:cNvGrpSpPr/>
          <p:nvPr/>
        </p:nvGrpSpPr>
        <p:grpSpPr>
          <a:xfrm>
            <a:off x="-867251" y="-660788"/>
            <a:ext cx="10736477" cy="6251964"/>
            <a:chOff x="-867251" y="-660788"/>
            <a:chExt cx="10736477" cy="6251964"/>
          </a:xfrm>
        </p:grpSpPr>
        <p:sp>
          <p:nvSpPr>
            <p:cNvPr id="5369" name="Google Shape;5369;p20"/>
            <p:cNvSpPr/>
            <p:nvPr/>
          </p:nvSpPr>
          <p:spPr>
            <a:xfrm rot="-5400000">
              <a:off x="7157242" y="-1521482"/>
              <a:ext cx="1851289" cy="3572677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0"/>
            <p:cNvSpPr/>
            <p:nvPr/>
          </p:nvSpPr>
          <p:spPr>
            <a:xfrm>
              <a:off x="-710250" y="-376475"/>
              <a:ext cx="1657850" cy="1740436"/>
            </a:xfrm>
            <a:custGeom>
              <a:avLst/>
              <a:gdLst/>
              <a:ahLst/>
              <a:cxnLst/>
              <a:rect l="l" t="t" r="r" b="b"/>
              <a:pathLst>
                <a:path w="35150" h="36901" extrusionOk="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1" name="Google Shape;5371;p20"/>
            <p:cNvGrpSpPr/>
            <p:nvPr/>
          </p:nvGrpSpPr>
          <p:grpSpPr>
            <a:xfrm>
              <a:off x="8594647" y="2073045"/>
              <a:ext cx="1096387" cy="1751203"/>
              <a:chOff x="7831389" y="536225"/>
              <a:chExt cx="471402" cy="752947"/>
            </a:xfrm>
          </p:grpSpPr>
          <p:sp>
            <p:nvSpPr>
              <p:cNvPr id="5372" name="Google Shape;5372;p20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20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20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20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20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20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20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20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20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20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20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20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20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20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20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20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20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20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20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20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20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20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20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20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20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20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20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20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20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20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20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3" name="Google Shape;5403;p20"/>
            <p:cNvGrpSpPr/>
            <p:nvPr/>
          </p:nvGrpSpPr>
          <p:grpSpPr>
            <a:xfrm>
              <a:off x="-867251" y="2073059"/>
              <a:ext cx="10488381" cy="3518117"/>
              <a:chOff x="-867251" y="2073059"/>
              <a:chExt cx="10488381" cy="3518117"/>
            </a:xfrm>
          </p:grpSpPr>
          <p:sp>
            <p:nvSpPr>
              <p:cNvPr id="5404" name="Google Shape;5404;p20"/>
              <p:cNvSpPr/>
              <p:nvPr/>
            </p:nvSpPr>
            <p:spPr>
              <a:xfrm flipH="1">
                <a:off x="7900133" y="2569715"/>
                <a:ext cx="1720997" cy="2796939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16000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5" name="Google Shape;5405;p20"/>
              <p:cNvGrpSpPr/>
              <p:nvPr/>
            </p:nvGrpSpPr>
            <p:grpSpPr>
              <a:xfrm>
                <a:off x="-867251" y="2073059"/>
                <a:ext cx="2833413" cy="3518117"/>
                <a:chOff x="-867251" y="2073059"/>
                <a:chExt cx="2833413" cy="3518117"/>
              </a:xfrm>
            </p:grpSpPr>
            <p:sp>
              <p:nvSpPr>
                <p:cNvPr id="5406" name="Google Shape;5406;p20"/>
                <p:cNvSpPr/>
                <p:nvPr/>
              </p:nvSpPr>
              <p:spPr>
                <a:xfrm rot="10800000" flipH="1">
                  <a:off x="-867251" y="2073059"/>
                  <a:ext cx="1513125" cy="351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0" h="104628" extrusionOk="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dist="66675" dir="528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20"/>
                <p:cNvSpPr/>
                <p:nvPr/>
              </p:nvSpPr>
              <p:spPr>
                <a:xfrm flipH="1">
                  <a:off x="-521425" y="2532001"/>
                  <a:ext cx="2487586" cy="297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19" h="88134" extrusionOk="0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dist="66675" dir="522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408" name="Google Shape;5408;p2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81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0" name="Google Shape;5410;p21"/>
          <p:cNvGrpSpPr/>
          <p:nvPr/>
        </p:nvGrpSpPr>
        <p:grpSpPr>
          <a:xfrm>
            <a:off x="-548190" y="-659885"/>
            <a:ext cx="10293390" cy="6265054"/>
            <a:chOff x="-548190" y="-659885"/>
            <a:chExt cx="10293390" cy="6265054"/>
          </a:xfrm>
        </p:grpSpPr>
        <p:sp>
          <p:nvSpPr>
            <p:cNvPr id="5411" name="Google Shape;5411;p21"/>
            <p:cNvSpPr/>
            <p:nvPr/>
          </p:nvSpPr>
          <p:spPr>
            <a:xfrm flipH="1">
              <a:off x="8421637" y="2002069"/>
              <a:ext cx="1323563" cy="3077371"/>
            </a:xfrm>
            <a:custGeom>
              <a:avLst/>
              <a:gdLst/>
              <a:ahLst/>
              <a:cxnLst/>
              <a:rect l="l" t="t" r="r" b="b"/>
              <a:pathLst>
                <a:path w="45000" h="104628" extrusionOk="0">
                  <a:moveTo>
                    <a:pt x="6248" y="0"/>
                  </a:moveTo>
                  <a:cubicBezTo>
                    <a:pt x="5712" y="0"/>
                    <a:pt x="5188" y="46"/>
                    <a:pt x="4680" y="142"/>
                  </a:cubicBezTo>
                  <a:cubicBezTo>
                    <a:pt x="1" y="1033"/>
                    <a:pt x="780" y="10361"/>
                    <a:pt x="908" y="13847"/>
                  </a:cubicBezTo>
                  <a:cubicBezTo>
                    <a:pt x="1560" y="32661"/>
                    <a:pt x="4792" y="51253"/>
                    <a:pt x="7943" y="69812"/>
                  </a:cubicBezTo>
                  <a:cubicBezTo>
                    <a:pt x="9503" y="78917"/>
                    <a:pt x="11063" y="88149"/>
                    <a:pt x="14836" y="96601"/>
                  </a:cubicBezTo>
                  <a:cubicBezTo>
                    <a:pt x="15998" y="99212"/>
                    <a:pt x="17478" y="101870"/>
                    <a:pt x="19945" y="103319"/>
                  </a:cubicBezTo>
                  <a:cubicBezTo>
                    <a:pt x="21675" y="104324"/>
                    <a:pt x="23711" y="104627"/>
                    <a:pt x="25734" y="104627"/>
                  </a:cubicBezTo>
                  <a:cubicBezTo>
                    <a:pt x="26242" y="104627"/>
                    <a:pt x="26750" y="104608"/>
                    <a:pt x="27251" y="104576"/>
                  </a:cubicBezTo>
                  <a:cubicBezTo>
                    <a:pt x="30132" y="104401"/>
                    <a:pt x="32966" y="103844"/>
                    <a:pt x="35687" y="102953"/>
                  </a:cubicBezTo>
                  <a:cubicBezTo>
                    <a:pt x="37247" y="102427"/>
                    <a:pt x="38871" y="101743"/>
                    <a:pt x="39874" y="100438"/>
                  </a:cubicBezTo>
                  <a:cubicBezTo>
                    <a:pt x="41259" y="98639"/>
                    <a:pt x="41179" y="96124"/>
                    <a:pt x="40686" y="93911"/>
                  </a:cubicBezTo>
                  <a:cubicBezTo>
                    <a:pt x="40192" y="91699"/>
                    <a:pt x="39364" y="89534"/>
                    <a:pt x="39428" y="87274"/>
                  </a:cubicBezTo>
                  <a:cubicBezTo>
                    <a:pt x="39524" y="83517"/>
                    <a:pt x="42070" y="80334"/>
                    <a:pt x="43376" y="76816"/>
                  </a:cubicBezTo>
                  <a:cubicBezTo>
                    <a:pt x="44999" y="72503"/>
                    <a:pt x="44410" y="66947"/>
                    <a:pt x="40686" y="64225"/>
                  </a:cubicBezTo>
                  <a:cubicBezTo>
                    <a:pt x="39380" y="63270"/>
                    <a:pt x="37789" y="62745"/>
                    <a:pt x="36372" y="61949"/>
                  </a:cubicBezTo>
                  <a:cubicBezTo>
                    <a:pt x="30260" y="58559"/>
                    <a:pt x="27888" y="50887"/>
                    <a:pt x="27713" y="43915"/>
                  </a:cubicBezTo>
                  <a:cubicBezTo>
                    <a:pt x="27538" y="36927"/>
                    <a:pt x="28986" y="29907"/>
                    <a:pt x="28063" y="22983"/>
                  </a:cubicBezTo>
                  <a:cubicBezTo>
                    <a:pt x="27219" y="16792"/>
                    <a:pt x="24402" y="10807"/>
                    <a:pt x="19865" y="6509"/>
                  </a:cubicBezTo>
                  <a:cubicBezTo>
                    <a:pt x="16760" y="3589"/>
                    <a:pt x="11029" y="0"/>
                    <a:pt x="6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14350" dist="66675" dir="528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1"/>
            <p:cNvSpPr/>
            <p:nvPr/>
          </p:nvSpPr>
          <p:spPr>
            <a:xfrm>
              <a:off x="7603100" y="-659885"/>
              <a:ext cx="1851289" cy="3572677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13" name="Google Shape;5413;p21"/>
            <p:cNvGrpSpPr/>
            <p:nvPr/>
          </p:nvGrpSpPr>
          <p:grpSpPr>
            <a:xfrm>
              <a:off x="-548190" y="2307333"/>
              <a:ext cx="1096387" cy="1751203"/>
              <a:chOff x="7831389" y="536225"/>
              <a:chExt cx="471402" cy="752947"/>
            </a:xfrm>
          </p:grpSpPr>
          <p:sp>
            <p:nvSpPr>
              <p:cNvPr id="5414" name="Google Shape;5414;p21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1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1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1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21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21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21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21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21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21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21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21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21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21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21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1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1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21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21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21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21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21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1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1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1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1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21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21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21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21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21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5" name="Google Shape;5445;p21"/>
            <p:cNvSpPr/>
            <p:nvPr/>
          </p:nvSpPr>
          <p:spPr>
            <a:xfrm flipH="1">
              <a:off x="8103842" y="2700048"/>
              <a:ext cx="1610058" cy="2616643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1"/>
            <p:cNvSpPr/>
            <p:nvPr/>
          </p:nvSpPr>
          <p:spPr>
            <a:xfrm rot="5400000">
              <a:off x="-186350" y="2872351"/>
              <a:ext cx="2487586" cy="2978048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7" name="Google Shape;5447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578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9" name="Google Shape;5449;p22"/>
          <p:cNvGrpSpPr/>
          <p:nvPr/>
        </p:nvGrpSpPr>
        <p:grpSpPr>
          <a:xfrm>
            <a:off x="-1459272" y="-1010071"/>
            <a:ext cx="11203994" cy="6673684"/>
            <a:chOff x="-1459272" y="-1010071"/>
            <a:chExt cx="11203994" cy="6673684"/>
          </a:xfrm>
        </p:grpSpPr>
        <p:grpSp>
          <p:nvGrpSpPr>
            <p:cNvPr id="5450" name="Google Shape;5450;p22"/>
            <p:cNvGrpSpPr/>
            <p:nvPr/>
          </p:nvGrpSpPr>
          <p:grpSpPr>
            <a:xfrm>
              <a:off x="2471314" y="23230"/>
              <a:ext cx="2072018" cy="918768"/>
              <a:chOff x="5558750" y="1183008"/>
              <a:chExt cx="835660" cy="370516"/>
            </a:xfrm>
          </p:grpSpPr>
          <p:sp>
            <p:nvSpPr>
              <p:cNvPr id="5451" name="Google Shape;5451;p22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22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22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22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22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22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22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22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22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22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22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22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22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22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22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22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22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22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22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22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22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22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22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22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22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6" name="Google Shape;5476;p22"/>
            <p:cNvGrpSpPr/>
            <p:nvPr/>
          </p:nvGrpSpPr>
          <p:grpSpPr>
            <a:xfrm>
              <a:off x="-370416" y="-1010071"/>
              <a:ext cx="9937909" cy="5016215"/>
              <a:chOff x="-370416" y="-1010071"/>
              <a:chExt cx="9937909" cy="5016215"/>
            </a:xfrm>
          </p:grpSpPr>
          <p:sp>
            <p:nvSpPr>
              <p:cNvPr id="5477" name="Google Shape;5477;p22"/>
              <p:cNvSpPr/>
              <p:nvPr/>
            </p:nvSpPr>
            <p:spPr>
              <a:xfrm flipH="1">
                <a:off x="-370416" y="1224050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22"/>
              <p:cNvSpPr/>
              <p:nvPr/>
            </p:nvSpPr>
            <p:spPr>
              <a:xfrm rot="5400000">
                <a:off x="5422849" y="-2475974"/>
                <a:ext cx="2678741" cy="561054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9" name="Google Shape;5479;p22"/>
            <p:cNvGrpSpPr/>
            <p:nvPr/>
          </p:nvGrpSpPr>
          <p:grpSpPr>
            <a:xfrm>
              <a:off x="-1459272" y="-783273"/>
              <a:ext cx="11203994" cy="6446885"/>
              <a:chOff x="-1459272" y="-783273"/>
              <a:chExt cx="11203994" cy="6446885"/>
            </a:xfrm>
          </p:grpSpPr>
          <p:sp>
            <p:nvSpPr>
              <p:cNvPr id="5480" name="Google Shape;5480;p22"/>
              <p:cNvSpPr/>
              <p:nvPr/>
            </p:nvSpPr>
            <p:spPr>
              <a:xfrm flipH="1">
                <a:off x="-1459272" y="-584101"/>
                <a:ext cx="3825796" cy="6247714"/>
              </a:xfrm>
              <a:custGeom>
                <a:avLst/>
                <a:gdLst/>
                <a:ahLst/>
                <a:cxnLst/>
                <a:rect l="l" t="t" r="r" b="b"/>
                <a:pathLst>
                  <a:path w="96874" h="158200" extrusionOk="0">
                    <a:moveTo>
                      <a:pt x="56285" y="1"/>
                    </a:moveTo>
                    <a:cubicBezTo>
                      <a:pt x="55176" y="1"/>
                      <a:pt x="54067" y="160"/>
                      <a:pt x="52973" y="509"/>
                    </a:cubicBezTo>
                    <a:cubicBezTo>
                      <a:pt x="49153" y="1719"/>
                      <a:pt x="46097" y="4552"/>
                      <a:pt x="42293" y="5858"/>
                    </a:cubicBezTo>
                    <a:cubicBezTo>
                      <a:pt x="38664" y="7099"/>
                      <a:pt x="35639" y="9519"/>
                      <a:pt x="34573" y="13355"/>
                    </a:cubicBezTo>
                    <a:cubicBezTo>
                      <a:pt x="33474" y="17398"/>
                      <a:pt x="35003" y="22014"/>
                      <a:pt x="38297" y="24592"/>
                    </a:cubicBezTo>
                    <a:cubicBezTo>
                      <a:pt x="40255" y="26105"/>
                      <a:pt x="42722" y="26948"/>
                      <a:pt x="44426" y="28715"/>
                    </a:cubicBezTo>
                    <a:cubicBezTo>
                      <a:pt x="46431" y="30864"/>
                      <a:pt x="47052" y="33968"/>
                      <a:pt x="46017" y="36706"/>
                    </a:cubicBezTo>
                    <a:cubicBezTo>
                      <a:pt x="44983" y="39380"/>
                      <a:pt x="42388" y="41942"/>
                      <a:pt x="43439" y="44601"/>
                    </a:cubicBezTo>
                    <a:cubicBezTo>
                      <a:pt x="44473" y="47259"/>
                      <a:pt x="48294" y="47482"/>
                      <a:pt x="50172" y="49647"/>
                    </a:cubicBezTo>
                    <a:cubicBezTo>
                      <a:pt x="52002" y="51748"/>
                      <a:pt x="51413" y="55122"/>
                      <a:pt x="49726" y="57335"/>
                    </a:cubicBezTo>
                    <a:cubicBezTo>
                      <a:pt x="48039" y="59547"/>
                      <a:pt x="45524" y="60932"/>
                      <a:pt x="43232" y="62508"/>
                    </a:cubicBezTo>
                    <a:cubicBezTo>
                      <a:pt x="39650" y="64991"/>
                      <a:pt x="36403" y="68174"/>
                      <a:pt x="34684" y="72186"/>
                    </a:cubicBezTo>
                    <a:cubicBezTo>
                      <a:pt x="32949" y="76181"/>
                      <a:pt x="32933" y="81099"/>
                      <a:pt x="35385" y="84713"/>
                    </a:cubicBezTo>
                    <a:cubicBezTo>
                      <a:pt x="37693" y="88119"/>
                      <a:pt x="41783" y="89965"/>
                      <a:pt x="44203" y="93292"/>
                    </a:cubicBezTo>
                    <a:cubicBezTo>
                      <a:pt x="46431" y="96428"/>
                      <a:pt x="46957" y="100487"/>
                      <a:pt x="45588" y="104084"/>
                    </a:cubicBezTo>
                    <a:cubicBezTo>
                      <a:pt x="43518" y="109369"/>
                      <a:pt x="37836" y="112473"/>
                      <a:pt x="35464" y="117614"/>
                    </a:cubicBezTo>
                    <a:cubicBezTo>
                      <a:pt x="33061" y="122883"/>
                      <a:pt x="34207" y="129982"/>
                      <a:pt x="29750" y="133659"/>
                    </a:cubicBezTo>
                    <a:cubicBezTo>
                      <a:pt x="27774" y="135289"/>
                      <a:pt x="25380" y="135707"/>
                      <a:pt x="22823" y="135707"/>
                    </a:cubicBezTo>
                    <a:cubicBezTo>
                      <a:pt x="20120" y="135707"/>
                      <a:pt x="17234" y="135240"/>
                      <a:pt x="14465" y="135240"/>
                    </a:cubicBezTo>
                    <a:cubicBezTo>
                      <a:pt x="13713" y="135240"/>
                      <a:pt x="12970" y="135274"/>
                      <a:pt x="12241" y="135362"/>
                    </a:cubicBezTo>
                    <a:cubicBezTo>
                      <a:pt x="7625" y="135919"/>
                      <a:pt x="3295" y="139007"/>
                      <a:pt x="1640" y="143368"/>
                    </a:cubicBezTo>
                    <a:cubicBezTo>
                      <a:pt x="0" y="147730"/>
                      <a:pt x="1369" y="153142"/>
                      <a:pt x="5141" y="155879"/>
                    </a:cubicBezTo>
                    <a:cubicBezTo>
                      <a:pt x="7656" y="157705"/>
                      <a:pt x="10780" y="158200"/>
                      <a:pt x="13964" y="158200"/>
                    </a:cubicBezTo>
                    <a:cubicBezTo>
                      <a:pt x="15557" y="158200"/>
                      <a:pt x="17164" y="158076"/>
                      <a:pt x="18719" y="157933"/>
                    </a:cubicBezTo>
                    <a:cubicBezTo>
                      <a:pt x="37454" y="156198"/>
                      <a:pt x="56173" y="153699"/>
                      <a:pt x="74414" y="149099"/>
                    </a:cubicBezTo>
                    <a:cubicBezTo>
                      <a:pt x="81625" y="147284"/>
                      <a:pt x="89361" y="144705"/>
                      <a:pt x="93420" y="138482"/>
                    </a:cubicBezTo>
                    <a:cubicBezTo>
                      <a:pt x="96523" y="133722"/>
                      <a:pt x="96874" y="127721"/>
                      <a:pt x="96842" y="122039"/>
                    </a:cubicBezTo>
                    <a:cubicBezTo>
                      <a:pt x="96730" y="98115"/>
                      <a:pt x="91860" y="74478"/>
                      <a:pt x="87371" y="50984"/>
                    </a:cubicBezTo>
                    <a:cubicBezTo>
                      <a:pt x="84283" y="34859"/>
                      <a:pt x="80797" y="17621"/>
                      <a:pt x="69034" y="6176"/>
                    </a:cubicBezTo>
                    <a:cubicBezTo>
                      <a:pt x="65589" y="2808"/>
                      <a:pt x="60940" y="1"/>
                      <a:pt x="56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81" name="Google Shape;5481;p22"/>
              <p:cNvGrpSpPr/>
              <p:nvPr/>
            </p:nvGrpSpPr>
            <p:grpSpPr>
              <a:xfrm>
                <a:off x="6903029" y="-783273"/>
                <a:ext cx="2841693" cy="6252845"/>
                <a:chOff x="6903029" y="-783273"/>
                <a:chExt cx="2841693" cy="6252845"/>
              </a:xfrm>
            </p:grpSpPr>
            <p:sp>
              <p:nvSpPr>
                <p:cNvPr id="5482" name="Google Shape;5482;p22"/>
                <p:cNvSpPr/>
                <p:nvPr/>
              </p:nvSpPr>
              <p:spPr>
                <a:xfrm flipH="1">
                  <a:off x="7954734" y="1307732"/>
                  <a:ext cx="1789988" cy="41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0" h="104628" extrusionOk="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dist="66675" dir="528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22"/>
                <p:cNvSpPr/>
                <p:nvPr/>
              </p:nvSpPr>
              <p:spPr>
                <a:xfrm rot="10800000" flipH="1">
                  <a:off x="6903029" y="-783273"/>
                  <a:ext cx="2841693" cy="340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19" h="88134" extrusionOk="0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dist="66675" dir="522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484" name="Google Shape;5484;p22"/>
          <p:cNvSpPr txBox="1">
            <a:spLocks noGrp="1"/>
          </p:cNvSpPr>
          <p:nvPr>
            <p:ph type="title"/>
          </p:nvPr>
        </p:nvSpPr>
        <p:spPr>
          <a:xfrm>
            <a:off x="3221713" y="1266250"/>
            <a:ext cx="3549300" cy="7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85" name="Google Shape;5485;p22"/>
          <p:cNvSpPr txBox="1">
            <a:spLocks noGrp="1"/>
          </p:cNvSpPr>
          <p:nvPr>
            <p:ph type="subTitle" idx="1"/>
          </p:nvPr>
        </p:nvSpPr>
        <p:spPr>
          <a:xfrm>
            <a:off x="3221713" y="2106453"/>
            <a:ext cx="35493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86" name="Google Shape;5486;p22"/>
          <p:cNvSpPr txBox="1"/>
          <p:nvPr/>
        </p:nvSpPr>
        <p:spPr>
          <a:xfrm>
            <a:off x="1930050" y="3879590"/>
            <a:ext cx="52839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92333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" name="Google Shape;5488;p23"/>
          <p:cNvGrpSpPr/>
          <p:nvPr/>
        </p:nvGrpSpPr>
        <p:grpSpPr>
          <a:xfrm>
            <a:off x="-867250" y="-965637"/>
            <a:ext cx="10887873" cy="6556820"/>
            <a:chOff x="-867250" y="-965637"/>
            <a:chExt cx="10887873" cy="6556820"/>
          </a:xfrm>
        </p:grpSpPr>
        <p:sp>
          <p:nvSpPr>
            <p:cNvPr id="5489" name="Google Shape;5489;p23"/>
            <p:cNvSpPr/>
            <p:nvPr/>
          </p:nvSpPr>
          <p:spPr>
            <a:xfrm rot="-5400000">
              <a:off x="5556308" y="-2048607"/>
              <a:ext cx="2329584" cy="4495524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6731900" y="2730525"/>
              <a:ext cx="2724916" cy="2860658"/>
            </a:xfrm>
            <a:custGeom>
              <a:avLst/>
              <a:gdLst/>
              <a:ahLst/>
              <a:cxnLst/>
              <a:rect l="l" t="t" r="r" b="b"/>
              <a:pathLst>
                <a:path w="35150" h="36901" extrusionOk="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91" name="Google Shape;5491;p23"/>
            <p:cNvGrpSpPr/>
            <p:nvPr/>
          </p:nvGrpSpPr>
          <p:grpSpPr>
            <a:xfrm rot="5400000">
              <a:off x="1706735" y="-884305"/>
              <a:ext cx="1096387" cy="1751203"/>
              <a:chOff x="7831389" y="536225"/>
              <a:chExt cx="471402" cy="752947"/>
            </a:xfrm>
          </p:grpSpPr>
          <p:sp>
            <p:nvSpPr>
              <p:cNvPr id="5492" name="Google Shape;5492;p23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23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23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3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23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23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3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3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3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23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23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23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23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23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23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23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23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23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23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23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23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23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23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23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23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23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23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23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23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23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23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3" name="Google Shape;5523;p23"/>
            <p:cNvGrpSpPr/>
            <p:nvPr/>
          </p:nvGrpSpPr>
          <p:grpSpPr>
            <a:xfrm>
              <a:off x="-867250" y="1240220"/>
              <a:ext cx="10887873" cy="4350955"/>
              <a:chOff x="-867250" y="1240220"/>
              <a:chExt cx="10887873" cy="4350955"/>
            </a:xfrm>
          </p:grpSpPr>
          <p:sp>
            <p:nvSpPr>
              <p:cNvPr id="5524" name="Google Shape;5524;p23"/>
              <p:cNvSpPr/>
              <p:nvPr/>
            </p:nvSpPr>
            <p:spPr>
              <a:xfrm flipH="1">
                <a:off x="7702797" y="1594111"/>
                <a:ext cx="2317826" cy="3766898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16000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25" name="Google Shape;5525;p23"/>
              <p:cNvGrpSpPr/>
              <p:nvPr/>
            </p:nvGrpSpPr>
            <p:grpSpPr>
              <a:xfrm>
                <a:off x="-867250" y="1240220"/>
                <a:ext cx="3228425" cy="4350955"/>
                <a:chOff x="-867250" y="1240220"/>
                <a:chExt cx="3228425" cy="4350955"/>
              </a:xfrm>
            </p:grpSpPr>
            <p:sp>
              <p:nvSpPr>
                <p:cNvPr id="5526" name="Google Shape;5526;p23"/>
                <p:cNvSpPr/>
                <p:nvPr/>
              </p:nvSpPr>
              <p:spPr>
                <a:xfrm rot="10800000" flipH="1">
                  <a:off x="-867250" y="1240220"/>
                  <a:ext cx="1871325" cy="435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0" h="104628" extrusionOk="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dist="66675" dir="528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7" name="Google Shape;5527;p23"/>
                <p:cNvSpPr/>
                <p:nvPr/>
              </p:nvSpPr>
              <p:spPr>
                <a:xfrm flipH="1">
                  <a:off x="-521377" y="2059100"/>
                  <a:ext cx="2882552" cy="3450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19" h="88134" extrusionOk="0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dist="66675" dir="522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4460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" name="Google Shape;5529;p24"/>
          <p:cNvGrpSpPr/>
          <p:nvPr/>
        </p:nvGrpSpPr>
        <p:grpSpPr>
          <a:xfrm>
            <a:off x="-562529" y="-1134350"/>
            <a:ext cx="10547370" cy="6934239"/>
            <a:chOff x="-562529" y="-1134350"/>
            <a:chExt cx="10547370" cy="6934239"/>
          </a:xfrm>
        </p:grpSpPr>
        <p:grpSp>
          <p:nvGrpSpPr>
            <p:cNvPr id="5530" name="Google Shape;5530;p24"/>
            <p:cNvGrpSpPr/>
            <p:nvPr/>
          </p:nvGrpSpPr>
          <p:grpSpPr>
            <a:xfrm>
              <a:off x="4925734" y="-1134350"/>
              <a:ext cx="5059107" cy="6934239"/>
              <a:chOff x="4925734" y="-1134350"/>
              <a:chExt cx="5059107" cy="6934239"/>
            </a:xfrm>
          </p:grpSpPr>
          <p:sp>
            <p:nvSpPr>
              <p:cNvPr id="5531" name="Google Shape;5531;p24"/>
              <p:cNvSpPr/>
              <p:nvPr/>
            </p:nvSpPr>
            <p:spPr>
              <a:xfrm rot="10800000" flipH="1">
                <a:off x="7143247" y="3017796"/>
                <a:ext cx="2841595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24"/>
              <p:cNvSpPr/>
              <p:nvPr/>
            </p:nvSpPr>
            <p:spPr>
              <a:xfrm rot="5400000">
                <a:off x="6234919" y="-2443534"/>
                <a:ext cx="2392358" cy="501072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3" name="Google Shape;5533;p24"/>
            <p:cNvSpPr/>
            <p:nvPr/>
          </p:nvSpPr>
          <p:spPr>
            <a:xfrm>
              <a:off x="7102334" y="2610191"/>
              <a:ext cx="2539487" cy="3040182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4" name="Google Shape;5534;p24"/>
            <p:cNvGrpSpPr/>
            <p:nvPr/>
          </p:nvGrpSpPr>
          <p:grpSpPr>
            <a:xfrm>
              <a:off x="2005514" y="-634476"/>
              <a:ext cx="1816075" cy="1816195"/>
              <a:chOff x="1345541" y="2876909"/>
              <a:chExt cx="1348737" cy="1348826"/>
            </a:xfrm>
          </p:grpSpPr>
          <p:sp>
            <p:nvSpPr>
              <p:cNvPr id="5535" name="Google Shape;5535;p24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24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24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24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24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24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24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24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4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24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24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4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24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24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4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24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24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24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24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24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24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24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24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24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24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24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24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24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24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4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24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24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4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24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24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4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24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24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4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24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24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4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24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24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4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24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24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4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24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24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24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24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24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4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24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24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4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24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24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24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24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24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24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24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24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24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24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24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24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24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24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24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24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24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24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24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24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24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24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24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24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24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24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24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24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24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24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24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24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24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24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24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24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24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24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24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24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24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24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24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24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24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24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24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24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24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24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24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24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24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24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24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24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24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24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24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24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24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24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24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24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24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24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24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24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24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24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24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24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24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24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24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24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24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24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24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24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24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24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24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24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24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24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24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24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24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24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24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24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24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24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24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24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24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24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24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24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24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24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24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24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24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24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24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24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24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24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24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24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24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24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24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24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24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24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24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24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24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24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24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24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24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24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24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24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24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24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24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24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24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24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24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24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24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24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24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24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24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24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24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24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24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24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24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24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24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24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24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24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24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24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24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24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24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24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24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24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24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24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24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24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24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24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24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24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24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24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24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24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24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24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24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24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24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24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24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24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24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24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24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24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24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24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24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24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24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24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24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24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24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24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24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24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24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24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24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24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24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24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24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24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24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24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24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24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24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24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24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24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24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24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24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24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24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24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24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24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24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24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24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24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24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24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24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24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24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24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24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24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24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24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24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24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24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24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24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24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24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24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24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24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24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24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24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24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24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24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24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24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24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24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24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24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24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24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24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24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24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24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24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24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24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24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24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24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24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24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24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24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24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24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24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24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24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24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24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24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24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24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24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24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24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24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24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24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24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24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24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24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24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24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24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24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24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24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24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24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24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24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24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24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24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24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24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24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24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24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24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24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24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24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24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24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24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24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24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1" name="Google Shape;5911;p24"/>
            <p:cNvGrpSpPr/>
            <p:nvPr/>
          </p:nvGrpSpPr>
          <p:grpSpPr>
            <a:xfrm rot="10800000">
              <a:off x="574077" y="4231367"/>
              <a:ext cx="2072018" cy="918768"/>
              <a:chOff x="5558750" y="1183008"/>
              <a:chExt cx="835660" cy="370516"/>
            </a:xfrm>
          </p:grpSpPr>
          <p:sp>
            <p:nvSpPr>
              <p:cNvPr id="5912" name="Google Shape;5912;p2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2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2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2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2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2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2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2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2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2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2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2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2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2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2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2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2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2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2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2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2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2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2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2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2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7" name="Google Shape;5937;p24"/>
            <p:cNvGrpSpPr/>
            <p:nvPr/>
          </p:nvGrpSpPr>
          <p:grpSpPr>
            <a:xfrm>
              <a:off x="-562529" y="-574558"/>
              <a:ext cx="2256347" cy="3666983"/>
              <a:chOff x="-562529" y="-574558"/>
              <a:chExt cx="2256347" cy="3666983"/>
            </a:xfrm>
          </p:grpSpPr>
          <p:sp>
            <p:nvSpPr>
              <p:cNvPr id="5938" name="Google Shape;5938;p24"/>
              <p:cNvSpPr/>
              <p:nvPr/>
            </p:nvSpPr>
            <p:spPr>
              <a:xfrm rot="10800000" flipH="1">
                <a:off x="-562529" y="-574558"/>
                <a:ext cx="2256347" cy="3666983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dist="66675" dir="510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24"/>
              <p:cNvSpPr/>
              <p:nvPr/>
            </p:nvSpPr>
            <p:spPr>
              <a:xfrm rot="10800000" flipH="1">
                <a:off x="-478350" y="-321212"/>
                <a:ext cx="1200712" cy="2791737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916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"/>
          <p:cNvSpPr txBox="1">
            <a:spLocks noGrp="1"/>
          </p:cNvSpPr>
          <p:nvPr>
            <p:ph type="subTitle" idx="1"/>
          </p:nvPr>
        </p:nvSpPr>
        <p:spPr>
          <a:xfrm>
            <a:off x="4832078" y="1667625"/>
            <a:ext cx="3254100" cy="22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2"/>
          </p:nvPr>
        </p:nvSpPr>
        <p:spPr>
          <a:xfrm>
            <a:off x="1057900" y="1667625"/>
            <a:ext cx="3254100" cy="22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9" name="Google Shape;449;p24"/>
          <p:cNvGrpSpPr/>
          <p:nvPr/>
        </p:nvGrpSpPr>
        <p:grpSpPr>
          <a:xfrm>
            <a:off x="965824" y="3077647"/>
            <a:ext cx="7932925" cy="1846320"/>
            <a:chOff x="965824" y="3077647"/>
            <a:chExt cx="7932925" cy="1846320"/>
          </a:xfrm>
        </p:grpSpPr>
        <p:grpSp>
          <p:nvGrpSpPr>
            <p:cNvPr id="450" name="Google Shape;450;p24"/>
            <p:cNvGrpSpPr/>
            <p:nvPr/>
          </p:nvGrpSpPr>
          <p:grpSpPr>
            <a:xfrm>
              <a:off x="7962803" y="3077647"/>
              <a:ext cx="935946" cy="1829159"/>
              <a:chOff x="4738303" y="2514672"/>
              <a:chExt cx="935946" cy="1829159"/>
            </a:xfrm>
          </p:grpSpPr>
          <p:sp>
            <p:nvSpPr>
              <p:cNvPr id="451" name="Google Shape;451;p24"/>
              <p:cNvSpPr/>
              <p:nvPr/>
            </p:nvSpPr>
            <p:spPr>
              <a:xfrm rot="10800000">
                <a:off x="5149249" y="274036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4"/>
              <p:cNvSpPr/>
              <p:nvPr/>
            </p:nvSpPr>
            <p:spPr>
              <a:xfrm rot="10800000">
                <a:off x="4739611" y="297132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4"/>
              <p:cNvSpPr/>
              <p:nvPr/>
            </p:nvSpPr>
            <p:spPr>
              <a:xfrm rot="10800000">
                <a:off x="4738303" y="251467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4"/>
              <p:cNvSpPr/>
              <p:nvPr/>
            </p:nvSpPr>
            <p:spPr>
              <a:xfrm rot="10800000">
                <a:off x="5149225" y="366011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4"/>
              <p:cNvSpPr/>
              <p:nvPr/>
            </p:nvSpPr>
            <p:spPr>
              <a:xfrm rot="10800000">
                <a:off x="4739588" y="388573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4"/>
              <p:cNvSpPr/>
              <p:nvPr/>
            </p:nvSpPr>
            <p:spPr>
              <a:xfrm rot="10800000">
                <a:off x="4739588" y="342776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" name="Google Shape;457;p24"/>
            <p:cNvGrpSpPr/>
            <p:nvPr/>
          </p:nvGrpSpPr>
          <p:grpSpPr>
            <a:xfrm>
              <a:off x="965824" y="4009211"/>
              <a:ext cx="1345775" cy="914755"/>
              <a:chOff x="2264799" y="3654374"/>
              <a:chExt cx="1345775" cy="914755"/>
            </a:xfrm>
          </p:grpSpPr>
          <p:sp>
            <p:nvSpPr>
              <p:cNvPr id="458" name="Google Shape;458;p24"/>
              <p:cNvSpPr/>
              <p:nvPr/>
            </p:nvSpPr>
            <p:spPr>
              <a:xfrm rot="10800000">
                <a:off x="3085574" y="38800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4"/>
              <p:cNvSpPr/>
              <p:nvPr/>
            </p:nvSpPr>
            <p:spPr>
              <a:xfrm rot="10800000">
                <a:off x="2675936" y="41110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4"/>
              <p:cNvSpPr/>
              <p:nvPr/>
            </p:nvSpPr>
            <p:spPr>
              <a:xfrm rot="10800000">
                <a:off x="2674628" y="36543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4"/>
              <p:cNvSpPr/>
              <p:nvPr/>
            </p:nvSpPr>
            <p:spPr>
              <a:xfrm rot="10800000">
                <a:off x="2264799" y="38841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1"/>
          <p:cNvGrpSpPr/>
          <p:nvPr/>
        </p:nvGrpSpPr>
        <p:grpSpPr>
          <a:xfrm>
            <a:off x="-234251" y="-297501"/>
            <a:ext cx="9082600" cy="5165107"/>
            <a:chOff x="-234251" y="-297501"/>
            <a:chExt cx="9082600" cy="5165107"/>
          </a:xfrm>
        </p:grpSpPr>
        <p:grpSp>
          <p:nvGrpSpPr>
            <p:cNvPr id="634" name="Google Shape;634;p31"/>
            <p:cNvGrpSpPr/>
            <p:nvPr/>
          </p:nvGrpSpPr>
          <p:grpSpPr>
            <a:xfrm>
              <a:off x="-234251" y="-297501"/>
              <a:ext cx="2577275" cy="1833510"/>
              <a:chOff x="781874" y="1294774"/>
              <a:chExt cx="2577275" cy="1833510"/>
            </a:xfrm>
          </p:grpSpPr>
          <p:sp>
            <p:nvSpPr>
              <p:cNvPr id="635" name="Google Shape;635;p31"/>
              <p:cNvSpPr/>
              <p:nvPr/>
            </p:nvSpPr>
            <p:spPr>
              <a:xfrm rot="10800000">
                <a:off x="2834149" y="15204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 rot="10800000">
                <a:off x="2424511" y="17514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 rot="10800000">
                <a:off x="2423203" y="12947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 rot="10800000">
                <a:off x="2013374" y="15245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 rot="10800000">
                <a:off x="1601864" y="175441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 rot="10800000">
                <a:off x="2008925" y="2444203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 rot="10800000">
                <a:off x="1599288" y="266981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 rot="10800000">
                <a:off x="1599288" y="22118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 rot="10800000">
                <a:off x="1190767" y="244158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 rot="10800000">
                <a:off x="781874" y="267018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31"/>
            <p:cNvGrpSpPr/>
            <p:nvPr/>
          </p:nvGrpSpPr>
          <p:grpSpPr>
            <a:xfrm>
              <a:off x="7866164" y="275255"/>
              <a:ext cx="936510" cy="688006"/>
              <a:chOff x="3235964" y="2587955"/>
              <a:chExt cx="936510" cy="688006"/>
            </a:xfrm>
          </p:grpSpPr>
          <p:sp>
            <p:nvSpPr>
              <p:cNvPr id="646" name="Google Shape;646;p31"/>
              <p:cNvSpPr/>
              <p:nvPr/>
            </p:nvSpPr>
            <p:spPr>
              <a:xfrm rot="10800000">
                <a:off x="3647474" y="25879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 rot="10800000">
                <a:off x="3235964" y="281786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31"/>
            <p:cNvGrpSpPr/>
            <p:nvPr/>
          </p:nvGrpSpPr>
          <p:grpSpPr>
            <a:xfrm>
              <a:off x="7912403" y="3038447"/>
              <a:ext cx="935946" cy="1829159"/>
              <a:chOff x="4738303" y="2514672"/>
              <a:chExt cx="935946" cy="1829159"/>
            </a:xfrm>
          </p:grpSpPr>
          <p:sp>
            <p:nvSpPr>
              <p:cNvPr id="649" name="Google Shape;649;p31"/>
              <p:cNvSpPr/>
              <p:nvPr/>
            </p:nvSpPr>
            <p:spPr>
              <a:xfrm rot="10800000">
                <a:off x="5149249" y="274036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 rot="10800000">
                <a:off x="4739611" y="297132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 rot="10800000">
                <a:off x="4738303" y="251467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 rot="10800000">
                <a:off x="5149225" y="366011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 rot="10800000">
                <a:off x="4739588" y="388573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 rot="10800000">
                <a:off x="4739588" y="342776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31"/>
            <p:cNvGrpSpPr/>
            <p:nvPr/>
          </p:nvGrpSpPr>
          <p:grpSpPr>
            <a:xfrm>
              <a:off x="381499" y="3884824"/>
              <a:ext cx="1345775" cy="914755"/>
              <a:chOff x="2264799" y="3654374"/>
              <a:chExt cx="1345775" cy="914755"/>
            </a:xfrm>
          </p:grpSpPr>
          <p:sp>
            <p:nvSpPr>
              <p:cNvPr id="656" name="Google Shape;656;p31"/>
              <p:cNvSpPr/>
              <p:nvPr/>
            </p:nvSpPr>
            <p:spPr>
              <a:xfrm rot="10800000">
                <a:off x="3085574" y="38800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 rot="10800000">
                <a:off x="2675936" y="41110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 rot="10800000">
                <a:off x="2674628" y="36543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 rot="10800000">
                <a:off x="2264799" y="38841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32"/>
          <p:cNvGrpSpPr/>
          <p:nvPr/>
        </p:nvGrpSpPr>
        <p:grpSpPr>
          <a:xfrm>
            <a:off x="159224" y="251905"/>
            <a:ext cx="8751975" cy="4709604"/>
            <a:chOff x="159224" y="251905"/>
            <a:chExt cx="8751975" cy="4709604"/>
          </a:xfrm>
        </p:grpSpPr>
        <p:grpSp>
          <p:nvGrpSpPr>
            <p:cNvPr id="662" name="Google Shape;662;p32"/>
            <p:cNvGrpSpPr/>
            <p:nvPr/>
          </p:nvGrpSpPr>
          <p:grpSpPr>
            <a:xfrm>
              <a:off x="6333924" y="3127999"/>
              <a:ext cx="2577275" cy="1833510"/>
              <a:chOff x="781874" y="1294774"/>
              <a:chExt cx="2577275" cy="1833510"/>
            </a:xfrm>
          </p:grpSpPr>
          <p:sp>
            <p:nvSpPr>
              <p:cNvPr id="663" name="Google Shape;663;p32"/>
              <p:cNvSpPr/>
              <p:nvPr/>
            </p:nvSpPr>
            <p:spPr>
              <a:xfrm rot="10800000">
                <a:off x="2834149" y="15204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 rot="10800000">
                <a:off x="2424511" y="17514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 rot="10800000">
                <a:off x="2423203" y="12947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 rot="10800000">
                <a:off x="2013374" y="15245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 rot="10800000">
                <a:off x="1601864" y="175441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 rot="10800000">
                <a:off x="2008925" y="2444203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 rot="10800000">
                <a:off x="1599288" y="266981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 rot="10800000">
                <a:off x="1599288" y="22118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2"/>
              <p:cNvSpPr/>
              <p:nvPr/>
            </p:nvSpPr>
            <p:spPr>
              <a:xfrm rot="10800000">
                <a:off x="1190767" y="244158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2"/>
              <p:cNvSpPr/>
              <p:nvPr/>
            </p:nvSpPr>
            <p:spPr>
              <a:xfrm rot="10800000">
                <a:off x="781874" y="267018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32"/>
            <p:cNvGrpSpPr/>
            <p:nvPr/>
          </p:nvGrpSpPr>
          <p:grpSpPr>
            <a:xfrm>
              <a:off x="1580814" y="251905"/>
              <a:ext cx="936510" cy="688006"/>
              <a:chOff x="3235964" y="2587955"/>
              <a:chExt cx="936510" cy="688006"/>
            </a:xfrm>
          </p:grpSpPr>
          <p:sp>
            <p:nvSpPr>
              <p:cNvPr id="674" name="Google Shape;674;p32"/>
              <p:cNvSpPr/>
              <p:nvPr/>
            </p:nvSpPr>
            <p:spPr>
              <a:xfrm rot="10800000">
                <a:off x="3647474" y="258795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2"/>
              <p:cNvSpPr/>
              <p:nvPr/>
            </p:nvSpPr>
            <p:spPr>
              <a:xfrm rot="10800000">
                <a:off x="3235964" y="281786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2"/>
            <p:cNvGrpSpPr/>
            <p:nvPr/>
          </p:nvGrpSpPr>
          <p:grpSpPr>
            <a:xfrm>
              <a:off x="307128" y="346247"/>
              <a:ext cx="935946" cy="1829159"/>
              <a:chOff x="4738303" y="2514672"/>
              <a:chExt cx="935946" cy="1829159"/>
            </a:xfrm>
          </p:grpSpPr>
          <p:sp>
            <p:nvSpPr>
              <p:cNvPr id="677" name="Google Shape;677;p32"/>
              <p:cNvSpPr/>
              <p:nvPr/>
            </p:nvSpPr>
            <p:spPr>
              <a:xfrm rot="10800000">
                <a:off x="5149249" y="274036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 rot="10800000">
                <a:off x="4739611" y="297132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2"/>
              <p:cNvSpPr/>
              <p:nvPr/>
            </p:nvSpPr>
            <p:spPr>
              <a:xfrm rot="10800000">
                <a:off x="4738303" y="251467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2"/>
              <p:cNvSpPr/>
              <p:nvPr/>
            </p:nvSpPr>
            <p:spPr>
              <a:xfrm rot="10800000">
                <a:off x="5149225" y="3660116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2"/>
              <p:cNvSpPr/>
              <p:nvPr/>
            </p:nvSpPr>
            <p:spPr>
              <a:xfrm rot="10800000">
                <a:off x="4739588" y="3885731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2"/>
              <p:cNvSpPr/>
              <p:nvPr/>
            </p:nvSpPr>
            <p:spPr>
              <a:xfrm rot="10800000">
                <a:off x="4739588" y="3427767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32"/>
            <p:cNvGrpSpPr/>
            <p:nvPr/>
          </p:nvGrpSpPr>
          <p:grpSpPr>
            <a:xfrm>
              <a:off x="159224" y="2418249"/>
              <a:ext cx="1345775" cy="914755"/>
              <a:chOff x="2264799" y="3654374"/>
              <a:chExt cx="1345775" cy="914755"/>
            </a:xfrm>
          </p:grpSpPr>
          <p:sp>
            <p:nvSpPr>
              <p:cNvPr id="684" name="Google Shape;684;p32"/>
              <p:cNvSpPr/>
              <p:nvPr/>
            </p:nvSpPr>
            <p:spPr>
              <a:xfrm rot="10800000">
                <a:off x="3085574" y="3880062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2"/>
              <p:cNvSpPr/>
              <p:nvPr/>
            </p:nvSpPr>
            <p:spPr>
              <a:xfrm rot="10800000">
                <a:off x="2675936" y="4111029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15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2"/>
              <p:cNvSpPr/>
              <p:nvPr/>
            </p:nvSpPr>
            <p:spPr>
              <a:xfrm rot="10800000">
                <a:off x="2674628" y="3654374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2"/>
              <p:cNvSpPr/>
              <p:nvPr/>
            </p:nvSpPr>
            <p:spPr>
              <a:xfrm rot="10800000">
                <a:off x="2264799" y="3884105"/>
                <a:ext cx="525000" cy="458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>
                  <a:alpha val="5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9524" y="-1370700"/>
            <a:ext cx="7823976" cy="7629578"/>
            <a:chOff x="288247" y="-1370700"/>
            <a:chExt cx="7823976" cy="7629578"/>
          </a:xfrm>
        </p:grpSpPr>
        <p:sp>
          <p:nvSpPr>
            <p:cNvPr id="10" name="Google Shape;10;p2"/>
            <p:cNvSpPr/>
            <p:nvPr/>
          </p:nvSpPr>
          <p:spPr>
            <a:xfrm>
              <a:off x="288247" y="-1370700"/>
              <a:ext cx="2053625" cy="3666951"/>
            </a:xfrm>
            <a:custGeom>
              <a:avLst/>
              <a:gdLst/>
              <a:ahLst/>
              <a:cxnLst/>
              <a:rect l="l" t="t" r="r" b="b"/>
              <a:pathLst>
                <a:path w="63941" h="114173" extrusionOk="0">
                  <a:moveTo>
                    <a:pt x="22723" y="0"/>
                  </a:moveTo>
                  <a:cubicBezTo>
                    <a:pt x="20175" y="0"/>
                    <a:pt x="17627" y="113"/>
                    <a:pt x="15090" y="336"/>
                  </a:cubicBezTo>
                  <a:cubicBezTo>
                    <a:pt x="11668" y="655"/>
                    <a:pt x="8103" y="1212"/>
                    <a:pt x="5301" y="3217"/>
                  </a:cubicBezTo>
                  <a:cubicBezTo>
                    <a:pt x="1" y="7006"/>
                    <a:pt x="1083" y="11813"/>
                    <a:pt x="4839" y="15760"/>
                  </a:cubicBezTo>
                  <a:cubicBezTo>
                    <a:pt x="8914" y="20026"/>
                    <a:pt x="11541" y="25295"/>
                    <a:pt x="10474" y="31375"/>
                  </a:cubicBezTo>
                  <a:cubicBezTo>
                    <a:pt x="9456" y="37201"/>
                    <a:pt x="5381" y="42597"/>
                    <a:pt x="6256" y="48439"/>
                  </a:cubicBezTo>
                  <a:cubicBezTo>
                    <a:pt x="6972" y="53214"/>
                    <a:pt x="10840" y="56827"/>
                    <a:pt x="13085" y="61109"/>
                  </a:cubicBezTo>
                  <a:cubicBezTo>
                    <a:pt x="18290" y="70914"/>
                    <a:pt x="14708" y="82789"/>
                    <a:pt x="14406" y="93867"/>
                  </a:cubicBezTo>
                  <a:cubicBezTo>
                    <a:pt x="14342" y="96414"/>
                    <a:pt x="14470" y="99008"/>
                    <a:pt x="15441" y="101364"/>
                  </a:cubicBezTo>
                  <a:cubicBezTo>
                    <a:pt x="16411" y="103704"/>
                    <a:pt x="18369" y="105757"/>
                    <a:pt x="20868" y="106267"/>
                  </a:cubicBezTo>
                  <a:cubicBezTo>
                    <a:pt x="21317" y="106356"/>
                    <a:pt x="21765" y="106395"/>
                    <a:pt x="22212" y="106395"/>
                  </a:cubicBezTo>
                  <a:cubicBezTo>
                    <a:pt x="24387" y="106395"/>
                    <a:pt x="26559" y="105493"/>
                    <a:pt x="28763" y="105216"/>
                  </a:cubicBezTo>
                  <a:cubicBezTo>
                    <a:pt x="29266" y="105154"/>
                    <a:pt x="29769" y="105123"/>
                    <a:pt x="30269" y="105123"/>
                  </a:cubicBezTo>
                  <a:cubicBezTo>
                    <a:pt x="33205" y="105123"/>
                    <a:pt x="36049" y="106186"/>
                    <a:pt x="38266" y="108145"/>
                  </a:cubicBezTo>
                  <a:cubicBezTo>
                    <a:pt x="40797" y="110405"/>
                    <a:pt x="42771" y="113939"/>
                    <a:pt x="46145" y="114162"/>
                  </a:cubicBezTo>
                  <a:cubicBezTo>
                    <a:pt x="46252" y="114169"/>
                    <a:pt x="46359" y="114173"/>
                    <a:pt x="46466" y="114173"/>
                  </a:cubicBezTo>
                  <a:cubicBezTo>
                    <a:pt x="47992" y="114173"/>
                    <a:pt x="49464" y="113447"/>
                    <a:pt x="50714" y="112554"/>
                  </a:cubicBezTo>
                  <a:cubicBezTo>
                    <a:pt x="54661" y="109689"/>
                    <a:pt x="57081" y="105168"/>
                    <a:pt x="57287" y="100298"/>
                  </a:cubicBezTo>
                  <a:cubicBezTo>
                    <a:pt x="57415" y="96271"/>
                    <a:pt x="56014" y="92371"/>
                    <a:pt x="54788" y="88535"/>
                  </a:cubicBezTo>
                  <a:cubicBezTo>
                    <a:pt x="52321" y="80878"/>
                    <a:pt x="50491" y="72554"/>
                    <a:pt x="52958" y="64913"/>
                  </a:cubicBezTo>
                  <a:cubicBezTo>
                    <a:pt x="54470" y="60297"/>
                    <a:pt x="57431" y="56318"/>
                    <a:pt x="59787" y="52084"/>
                  </a:cubicBezTo>
                  <a:cubicBezTo>
                    <a:pt x="62142" y="47834"/>
                    <a:pt x="63941" y="42915"/>
                    <a:pt x="62827" y="38188"/>
                  </a:cubicBezTo>
                  <a:cubicBezTo>
                    <a:pt x="62079" y="35052"/>
                    <a:pt x="60089" y="32251"/>
                    <a:pt x="59771" y="29051"/>
                  </a:cubicBezTo>
                  <a:cubicBezTo>
                    <a:pt x="59277" y="24212"/>
                    <a:pt x="62636" y="19533"/>
                    <a:pt x="61792" y="14757"/>
                  </a:cubicBezTo>
                  <a:cubicBezTo>
                    <a:pt x="60869" y="9537"/>
                    <a:pt x="55457" y="6496"/>
                    <a:pt x="50475" y="4729"/>
                  </a:cubicBezTo>
                  <a:cubicBezTo>
                    <a:pt x="41600" y="1546"/>
                    <a:pt x="32163" y="0"/>
                    <a:pt x="22723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67799" y="-1147389"/>
              <a:ext cx="1922798" cy="4027246"/>
            </a:xfrm>
            <a:custGeom>
              <a:avLst/>
              <a:gdLst/>
              <a:ahLst/>
              <a:cxnLst/>
              <a:rect l="l" t="t" r="r" b="b"/>
              <a:pathLst>
                <a:path w="50777" h="106351" extrusionOk="0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2492699" y="3607206"/>
              <a:ext cx="2590061" cy="2651672"/>
            </a:xfrm>
            <a:custGeom>
              <a:avLst/>
              <a:gdLst/>
              <a:ahLst/>
              <a:cxnLst/>
              <a:rect l="l" t="t" r="r" b="b"/>
              <a:pathLst>
                <a:path w="68398" h="70025" extrusionOk="0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6525052" y="1556955"/>
              <a:ext cx="1587170" cy="3066045"/>
            </a:xfrm>
            <a:custGeom>
              <a:avLst/>
              <a:gdLst/>
              <a:ahLst/>
              <a:cxnLst/>
              <a:rect l="l" t="t" r="r" b="b"/>
              <a:pathLst>
                <a:path w="39652" h="76522" extrusionOk="0">
                  <a:moveTo>
                    <a:pt x="26361" y="0"/>
                  </a:moveTo>
                  <a:cubicBezTo>
                    <a:pt x="24926" y="0"/>
                    <a:pt x="23532" y="405"/>
                    <a:pt x="22397" y="1315"/>
                  </a:cubicBezTo>
                  <a:cubicBezTo>
                    <a:pt x="20884" y="2509"/>
                    <a:pt x="20041" y="4387"/>
                    <a:pt x="18529" y="5581"/>
                  </a:cubicBezTo>
                  <a:cubicBezTo>
                    <a:pt x="15600" y="7905"/>
                    <a:pt x="11047" y="7077"/>
                    <a:pt x="8055" y="9321"/>
                  </a:cubicBezTo>
                  <a:cubicBezTo>
                    <a:pt x="5142" y="11486"/>
                    <a:pt x="4760" y="15752"/>
                    <a:pt x="5524" y="19286"/>
                  </a:cubicBezTo>
                  <a:cubicBezTo>
                    <a:pt x="6272" y="22835"/>
                    <a:pt x="7912" y="26210"/>
                    <a:pt x="8119" y="29823"/>
                  </a:cubicBezTo>
                  <a:cubicBezTo>
                    <a:pt x="8501" y="36429"/>
                    <a:pt x="4187" y="42286"/>
                    <a:pt x="2341" y="48653"/>
                  </a:cubicBezTo>
                  <a:cubicBezTo>
                    <a:pt x="1" y="56692"/>
                    <a:pt x="1927" y="65844"/>
                    <a:pt x="7307" y="72275"/>
                  </a:cubicBezTo>
                  <a:lnTo>
                    <a:pt x="11079" y="74917"/>
                  </a:lnTo>
                  <a:cubicBezTo>
                    <a:pt x="11652" y="75442"/>
                    <a:pt x="12241" y="75999"/>
                    <a:pt x="12958" y="76286"/>
                  </a:cubicBezTo>
                  <a:cubicBezTo>
                    <a:pt x="13384" y="76453"/>
                    <a:pt x="13829" y="76521"/>
                    <a:pt x="14280" y="76521"/>
                  </a:cubicBezTo>
                  <a:cubicBezTo>
                    <a:pt x="14990" y="76521"/>
                    <a:pt x="15714" y="76351"/>
                    <a:pt x="16396" y="76127"/>
                  </a:cubicBezTo>
                  <a:cubicBezTo>
                    <a:pt x="20311" y="74821"/>
                    <a:pt x="23463" y="71893"/>
                    <a:pt x="26058" y="68693"/>
                  </a:cubicBezTo>
                  <a:cubicBezTo>
                    <a:pt x="32074" y="61244"/>
                    <a:pt x="35608" y="52044"/>
                    <a:pt x="37470" y="42652"/>
                  </a:cubicBezTo>
                  <a:cubicBezTo>
                    <a:pt x="39508" y="32465"/>
                    <a:pt x="39651" y="21816"/>
                    <a:pt x="37088" y="11741"/>
                  </a:cubicBezTo>
                  <a:cubicBezTo>
                    <a:pt x="36213" y="8255"/>
                    <a:pt x="34908" y="4705"/>
                    <a:pt x="32249" y="2302"/>
                  </a:cubicBezTo>
                  <a:cubicBezTo>
                    <a:pt x="30659" y="872"/>
                    <a:pt x="28466" y="0"/>
                    <a:pt x="26361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665985" y="-61805"/>
            <a:ext cx="1096387" cy="1751203"/>
            <a:chOff x="7831389" y="536225"/>
            <a:chExt cx="471402" cy="752947"/>
          </a:xfrm>
        </p:grpSpPr>
        <p:sp>
          <p:nvSpPr>
            <p:cNvPr id="15" name="Google Shape;15;p2"/>
            <p:cNvSpPr/>
            <p:nvPr/>
          </p:nvSpPr>
          <p:spPr>
            <a:xfrm>
              <a:off x="7920776" y="907156"/>
              <a:ext cx="382014" cy="382014"/>
            </a:xfrm>
            <a:custGeom>
              <a:avLst/>
              <a:gdLst/>
              <a:ahLst/>
              <a:cxnLst/>
              <a:rect l="l" t="t" r="r" b="b"/>
              <a:pathLst>
                <a:path w="10133" h="10133" extrusionOk="0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98702" y="984630"/>
              <a:ext cx="304088" cy="304541"/>
            </a:xfrm>
            <a:custGeom>
              <a:avLst/>
              <a:gdLst/>
              <a:ahLst/>
              <a:cxnLst/>
              <a:rect l="l" t="t" r="r" b="b"/>
              <a:pathLst>
                <a:path w="8066" h="8078" extrusionOk="0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31389" y="751342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59984" y="945874"/>
              <a:ext cx="342806" cy="343296"/>
            </a:xfrm>
            <a:custGeom>
              <a:avLst/>
              <a:gdLst/>
              <a:ahLst/>
              <a:cxnLst/>
              <a:rect l="l" t="t" r="r" b="b"/>
              <a:pathLst>
                <a:path w="9093" h="9106" extrusionOk="0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31389" y="790512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42887" y="829230"/>
              <a:ext cx="459902" cy="459940"/>
            </a:xfrm>
            <a:custGeom>
              <a:avLst/>
              <a:gdLst/>
              <a:ahLst/>
              <a:cxnLst/>
              <a:rect l="l" t="t" r="r" b="b"/>
              <a:pathLst>
                <a:path w="12199" h="12200" extrusionOk="0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82058" y="867986"/>
              <a:ext cx="420732" cy="421184"/>
            </a:xfrm>
            <a:custGeom>
              <a:avLst/>
              <a:gdLst/>
              <a:ahLst/>
              <a:cxnLst/>
              <a:rect l="l" t="t" r="r" b="b"/>
              <a:pathLst>
                <a:path w="11160" h="11172" extrusionOk="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31990" y="1217919"/>
              <a:ext cx="70801" cy="71253"/>
            </a:xfrm>
            <a:custGeom>
              <a:avLst/>
              <a:gdLst/>
              <a:ahLst/>
              <a:cxnLst/>
              <a:rect l="l" t="t" r="r" b="b"/>
              <a:pathLst>
                <a:path w="1878" h="1890" extrusionOk="0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93272" y="1179163"/>
              <a:ext cx="109518" cy="110009"/>
            </a:xfrm>
            <a:custGeom>
              <a:avLst/>
              <a:gdLst/>
              <a:ahLst/>
              <a:cxnLst/>
              <a:rect l="l" t="t" r="r" b="b"/>
              <a:pathLst>
                <a:path w="2905" h="2918" extrusionOk="0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1389" y="712624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70708" y="1257089"/>
              <a:ext cx="32083" cy="32083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76628" y="1062519"/>
              <a:ext cx="226162" cy="226652"/>
            </a:xfrm>
            <a:custGeom>
              <a:avLst/>
              <a:gdLst/>
              <a:ahLst/>
              <a:cxnLst/>
              <a:rect l="l" t="t" r="r" b="b"/>
              <a:pathLst>
                <a:path w="5999" h="6012" extrusionOk="0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37420" y="1023801"/>
              <a:ext cx="265370" cy="265370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54064" y="1140445"/>
              <a:ext cx="148726" cy="148726"/>
            </a:xfrm>
            <a:custGeom>
              <a:avLst/>
              <a:gdLst/>
              <a:ahLst/>
              <a:cxnLst/>
              <a:rect l="l" t="t" r="r" b="b"/>
              <a:pathLst>
                <a:path w="3945" h="3945" extrusionOk="0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115346" y="1101274"/>
              <a:ext cx="187444" cy="187897"/>
            </a:xfrm>
            <a:custGeom>
              <a:avLst/>
              <a:gdLst/>
              <a:ahLst/>
              <a:cxnLst/>
              <a:rect l="l" t="t" r="r" b="b"/>
              <a:pathLst>
                <a:path w="4972" h="4984" extrusionOk="0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31389" y="536225"/>
              <a:ext cx="226162" cy="226125"/>
            </a:xfrm>
            <a:custGeom>
              <a:avLst/>
              <a:gdLst/>
              <a:ahLst/>
              <a:cxnLst/>
              <a:rect l="l" t="t" r="r" b="b"/>
              <a:pathLst>
                <a:path w="5999" h="5998" extrusionOk="0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31389" y="536225"/>
              <a:ext cx="187444" cy="187407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31389" y="673868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31389" y="536225"/>
              <a:ext cx="265370" cy="265333"/>
            </a:xfrm>
            <a:custGeom>
              <a:avLst/>
              <a:gdLst/>
              <a:ahLst/>
              <a:cxnLst/>
              <a:rect l="l" t="t" r="r" b="b"/>
              <a:pathLst>
                <a:path w="7039" h="7038" extrusionOk="0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31389" y="536225"/>
              <a:ext cx="32083" cy="32045"/>
            </a:xfrm>
            <a:custGeom>
              <a:avLst/>
              <a:gdLst/>
              <a:ahLst/>
              <a:cxnLst/>
              <a:rect l="l" t="t" r="r" b="b"/>
              <a:pathLst>
                <a:path w="851" h="850" extrusionOk="0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31389" y="536225"/>
              <a:ext cx="109518" cy="109481"/>
            </a:xfrm>
            <a:custGeom>
              <a:avLst/>
              <a:gdLst/>
              <a:ahLst/>
              <a:cxnLst/>
              <a:rect l="l" t="t" r="r" b="b"/>
              <a:pathLst>
                <a:path w="2905" h="2904" extrusionOk="0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31389" y="536225"/>
              <a:ext cx="304088" cy="304051"/>
            </a:xfrm>
            <a:custGeom>
              <a:avLst/>
              <a:gdLst/>
              <a:ahLst/>
              <a:cxnLst/>
              <a:rect l="l" t="t" r="r" b="b"/>
              <a:pathLst>
                <a:path w="8066" h="8065" extrusionOk="0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31389" y="536225"/>
              <a:ext cx="70801" cy="70763"/>
            </a:xfrm>
            <a:custGeom>
              <a:avLst/>
              <a:gdLst/>
              <a:ahLst/>
              <a:cxnLst/>
              <a:rect l="l" t="t" r="r" b="b"/>
              <a:pathLst>
                <a:path w="1878" h="1877" extrusionOk="0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1389" y="536225"/>
              <a:ext cx="148726" cy="148689"/>
            </a:xfrm>
            <a:custGeom>
              <a:avLst/>
              <a:gdLst/>
              <a:ahLst/>
              <a:cxnLst/>
              <a:rect l="l" t="t" r="r" b="b"/>
              <a:pathLst>
                <a:path w="3945" h="3944" extrusionOk="0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31389" y="595980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31389" y="557224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31389" y="634698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31389" y="536225"/>
              <a:ext cx="342806" cy="343258"/>
            </a:xfrm>
            <a:custGeom>
              <a:avLst/>
              <a:gdLst/>
              <a:ahLst/>
              <a:cxnLst/>
              <a:rect l="l" t="t" r="r" b="b"/>
              <a:pathLst>
                <a:path w="9093" h="9105" extrusionOk="0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831389" y="536225"/>
              <a:ext cx="382014" cy="381976"/>
            </a:xfrm>
            <a:custGeom>
              <a:avLst/>
              <a:gdLst/>
              <a:ahLst/>
              <a:cxnLst/>
              <a:rect l="l" t="t" r="r" b="b"/>
              <a:pathLst>
                <a:path w="10133" h="10132" extrusionOk="0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831389" y="536225"/>
              <a:ext cx="420732" cy="420694"/>
            </a:xfrm>
            <a:custGeom>
              <a:avLst/>
              <a:gdLst/>
              <a:ahLst/>
              <a:cxnLst/>
              <a:rect l="l" t="t" r="r" b="b"/>
              <a:pathLst>
                <a:path w="11160" h="11159" extrusionOk="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31389" y="536225"/>
              <a:ext cx="459450" cy="459902"/>
            </a:xfrm>
            <a:custGeom>
              <a:avLst/>
              <a:gdLst/>
              <a:ahLst/>
              <a:cxnLst/>
              <a:rect l="l" t="t" r="r" b="b"/>
              <a:pathLst>
                <a:path w="12187" h="12199" extrusionOk="0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5252850" y="3454102"/>
            <a:ext cx="1096387" cy="1751203"/>
            <a:chOff x="7831389" y="536225"/>
            <a:chExt cx="471402" cy="752947"/>
          </a:xfrm>
        </p:grpSpPr>
        <p:sp>
          <p:nvSpPr>
            <p:cNvPr id="47" name="Google Shape;47;p2"/>
            <p:cNvSpPr/>
            <p:nvPr/>
          </p:nvSpPr>
          <p:spPr>
            <a:xfrm>
              <a:off x="7920776" y="907156"/>
              <a:ext cx="382014" cy="382014"/>
            </a:xfrm>
            <a:custGeom>
              <a:avLst/>
              <a:gdLst/>
              <a:ahLst/>
              <a:cxnLst/>
              <a:rect l="l" t="t" r="r" b="b"/>
              <a:pathLst>
                <a:path w="10133" h="10133" extrusionOk="0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98702" y="984630"/>
              <a:ext cx="304088" cy="304541"/>
            </a:xfrm>
            <a:custGeom>
              <a:avLst/>
              <a:gdLst/>
              <a:ahLst/>
              <a:cxnLst/>
              <a:rect l="l" t="t" r="r" b="b"/>
              <a:pathLst>
                <a:path w="8066" h="8078" extrusionOk="0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31389" y="751342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959984" y="945874"/>
              <a:ext cx="342806" cy="343296"/>
            </a:xfrm>
            <a:custGeom>
              <a:avLst/>
              <a:gdLst/>
              <a:ahLst/>
              <a:cxnLst/>
              <a:rect l="l" t="t" r="r" b="b"/>
              <a:pathLst>
                <a:path w="9093" h="9106" extrusionOk="0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31389" y="790512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42887" y="829230"/>
              <a:ext cx="459902" cy="459940"/>
            </a:xfrm>
            <a:custGeom>
              <a:avLst/>
              <a:gdLst/>
              <a:ahLst/>
              <a:cxnLst/>
              <a:rect l="l" t="t" r="r" b="b"/>
              <a:pathLst>
                <a:path w="12199" h="12200" extrusionOk="0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82058" y="867986"/>
              <a:ext cx="420732" cy="421184"/>
            </a:xfrm>
            <a:custGeom>
              <a:avLst/>
              <a:gdLst/>
              <a:ahLst/>
              <a:cxnLst/>
              <a:rect l="l" t="t" r="r" b="b"/>
              <a:pathLst>
                <a:path w="11160" h="11172" extrusionOk="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31990" y="1217919"/>
              <a:ext cx="70801" cy="71253"/>
            </a:xfrm>
            <a:custGeom>
              <a:avLst/>
              <a:gdLst/>
              <a:ahLst/>
              <a:cxnLst/>
              <a:rect l="l" t="t" r="r" b="b"/>
              <a:pathLst>
                <a:path w="1878" h="1890" extrusionOk="0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93272" y="1179163"/>
              <a:ext cx="109518" cy="110009"/>
            </a:xfrm>
            <a:custGeom>
              <a:avLst/>
              <a:gdLst/>
              <a:ahLst/>
              <a:cxnLst/>
              <a:rect l="l" t="t" r="r" b="b"/>
              <a:pathLst>
                <a:path w="2905" h="2918" extrusionOk="0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31389" y="712624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270708" y="1257089"/>
              <a:ext cx="32083" cy="32083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76628" y="1062519"/>
              <a:ext cx="226162" cy="226652"/>
            </a:xfrm>
            <a:custGeom>
              <a:avLst/>
              <a:gdLst/>
              <a:ahLst/>
              <a:cxnLst/>
              <a:rect l="l" t="t" r="r" b="b"/>
              <a:pathLst>
                <a:path w="5999" h="6012" extrusionOk="0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037420" y="1023801"/>
              <a:ext cx="265370" cy="265370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54064" y="1140445"/>
              <a:ext cx="148726" cy="148726"/>
            </a:xfrm>
            <a:custGeom>
              <a:avLst/>
              <a:gdLst/>
              <a:ahLst/>
              <a:cxnLst/>
              <a:rect l="l" t="t" r="r" b="b"/>
              <a:pathLst>
                <a:path w="3945" h="3945" extrusionOk="0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5346" y="1101274"/>
              <a:ext cx="187444" cy="187897"/>
            </a:xfrm>
            <a:custGeom>
              <a:avLst/>
              <a:gdLst/>
              <a:ahLst/>
              <a:cxnLst/>
              <a:rect l="l" t="t" r="r" b="b"/>
              <a:pathLst>
                <a:path w="4972" h="4984" extrusionOk="0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1389" y="536225"/>
              <a:ext cx="226162" cy="226125"/>
            </a:xfrm>
            <a:custGeom>
              <a:avLst/>
              <a:gdLst/>
              <a:ahLst/>
              <a:cxnLst/>
              <a:rect l="l" t="t" r="r" b="b"/>
              <a:pathLst>
                <a:path w="5999" h="5998" extrusionOk="0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831389" y="536225"/>
              <a:ext cx="187444" cy="187407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31389" y="673868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831389" y="536225"/>
              <a:ext cx="265370" cy="265333"/>
            </a:xfrm>
            <a:custGeom>
              <a:avLst/>
              <a:gdLst/>
              <a:ahLst/>
              <a:cxnLst/>
              <a:rect l="l" t="t" r="r" b="b"/>
              <a:pathLst>
                <a:path w="7039" h="7038" extrusionOk="0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31389" y="536225"/>
              <a:ext cx="32083" cy="32045"/>
            </a:xfrm>
            <a:custGeom>
              <a:avLst/>
              <a:gdLst/>
              <a:ahLst/>
              <a:cxnLst/>
              <a:rect l="l" t="t" r="r" b="b"/>
              <a:pathLst>
                <a:path w="851" h="850" extrusionOk="0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831389" y="536225"/>
              <a:ext cx="109518" cy="109481"/>
            </a:xfrm>
            <a:custGeom>
              <a:avLst/>
              <a:gdLst/>
              <a:ahLst/>
              <a:cxnLst/>
              <a:rect l="l" t="t" r="r" b="b"/>
              <a:pathLst>
                <a:path w="2905" h="2904" extrusionOk="0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31389" y="536225"/>
              <a:ext cx="304088" cy="304051"/>
            </a:xfrm>
            <a:custGeom>
              <a:avLst/>
              <a:gdLst/>
              <a:ahLst/>
              <a:cxnLst/>
              <a:rect l="l" t="t" r="r" b="b"/>
              <a:pathLst>
                <a:path w="8066" h="8065" extrusionOk="0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31389" y="536225"/>
              <a:ext cx="70801" cy="70763"/>
            </a:xfrm>
            <a:custGeom>
              <a:avLst/>
              <a:gdLst/>
              <a:ahLst/>
              <a:cxnLst/>
              <a:rect l="l" t="t" r="r" b="b"/>
              <a:pathLst>
                <a:path w="1878" h="1877" extrusionOk="0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31389" y="536225"/>
              <a:ext cx="148726" cy="148689"/>
            </a:xfrm>
            <a:custGeom>
              <a:avLst/>
              <a:gdLst/>
              <a:ahLst/>
              <a:cxnLst/>
              <a:rect l="l" t="t" r="r" b="b"/>
              <a:pathLst>
                <a:path w="3945" h="3944" extrusionOk="0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31389" y="595980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31389" y="557224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31389" y="634698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31389" y="536225"/>
              <a:ext cx="342806" cy="343258"/>
            </a:xfrm>
            <a:custGeom>
              <a:avLst/>
              <a:gdLst/>
              <a:ahLst/>
              <a:cxnLst/>
              <a:rect l="l" t="t" r="r" b="b"/>
              <a:pathLst>
                <a:path w="9093" h="9105" extrusionOk="0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831389" y="536225"/>
              <a:ext cx="382014" cy="381976"/>
            </a:xfrm>
            <a:custGeom>
              <a:avLst/>
              <a:gdLst/>
              <a:ahLst/>
              <a:cxnLst/>
              <a:rect l="l" t="t" r="r" b="b"/>
              <a:pathLst>
                <a:path w="10133" h="10132" extrusionOk="0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831389" y="536225"/>
              <a:ext cx="420732" cy="420694"/>
            </a:xfrm>
            <a:custGeom>
              <a:avLst/>
              <a:gdLst/>
              <a:ahLst/>
              <a:cxnLst/>
              <a:rect l="l" t="t" r="r" b="b"/>
              <a:pathLst>
                <a:path w="11160" h="11159" extrusionOk="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31389" y="536225"/>
              <a:ext cx="459450" cy="459902"/>
            </a:xfrm>
            <a:custGeom>
              <a:avLst/>
              <a:gdLst/>
              <a:ahLst/>
              <a:cxnLst/>
              <a:rect l="l" t="t" r="r" b="b"/>
              <a:pathLst>
                <a:path w="12187" h="12199" extrusionOk="0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1125517" y="3072471"/>
            <a:ext cx="1593129" cy="1593234"/>
            <a:chOff x="1345541" y="2876909"/>
            <a:chExt cx="1348737" cy="1348826"/>
          </a:xfrm>
        </p:grpSpPr>
        <p:sp>
          <p:nvSpPr>
            <p:cNvPr id="79" name="Google Shape;79;p2"/>
            <p:cNvSpPr/>
            <p:nvPr/>
          </p:nvSpPr>
          <p:spPr>
            <a:xfrm>
              <a:off x="1978272" y="3488606"/>
              <a:ext cx="52051" cy="43964"/>
            </a:xfrm>
            <a:custGeom>
              <a:avLst/>
              <a:gdLst/>
              <a:ahLst/>
              <a:cxnLst/>
              <a:rect l="l" t="t" r="r" b="b"/>
              <a:pathLst>
                <a:path w="1757" h="1484" extrusionOk="0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51343" y="3547974"/>
              <a:ext cx="51636" cy="43964"/>
            </a:xfrm>
            <a:custGeom>
              <a:avLst/>
              <a:gdLst/>
              <a:ahLst/>
              <a:cxnLst/>
              <a:rect l="l" t="t" r="r" b="b"/>
              <a:pathLst>
                <a:path w="1743" h="1484" extrusionOk="0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0442" y="3508395"/>
              <a:ext cx="51755" cy="43934"/>
            </a:xfrm>
            <a:custGeom>
              <a:avLst/>
              <a:gdLst/>
              <a:ahLst/>
              <a:cxnLst/>
              <a:rect l="l" t="t" r="r" b="b"/>
              <a:pathLst>
                <a:path w="1747" h="1483" extrusionOk="0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17733" y="3567823"/>
              <a:ext cx="51755" cy="43964"/>
            </a:xfrm>
            <a:custGeom>
              <a:avLst/>
              <a:gdLst/>
              <a:ahLst/>
              <a:cxnLst/>
              <a:rect l="l" t="t" r="r" b="b"/>
              <a:pathLst>
                <a:path w="1747" h="1484" extrusionOk="0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91633" y="3431755"/>
              <a:ext cx="50659" cy="42719"/>
            </a:xfrm>
            <a:custGeom>
              <a:avLst/>
              <a:gdLst/>
              <a:ahLst/>
              <a:cxnLst/>
              <a:rect l="l" t="t" r="r" b="b"/>
              <a:pathLst>
                <a:path w="1710" h="1442" extrusionOk="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00151" y="3531029"/>
              <a:ext cx="49563" cy="42512"/>
            </a:xfrm>
            <a:custGeom>
              <a:avLst/>
              <a:gdLst/>
              <a:ahLst/>
              <a:cxnLst/>
              <a:rect l="l" t="t" r="r" b="b"/>
              <a:pathLst>
                <a:path w="1673" h="1435" extrusionOk="0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1324" y="3588560"/>
              <a:ext cx="49859" cy="42364"/>
            </a:xfrm>
            <a:custGeom>
              <a:avLst/>
              <a:gdLst/>
              <a:ahLst/>
              <a:cxnLst/>
              <a:rect l="l" t="t" r="r" b="b"/>
              <a:pathLst>
                <a:path w="1683" h="1430" extrusionOk="0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99187" y="3628169"/>
              <a:ext cx="49415" cy="42245"/>
            </a:xfrm>
            <a:custGeom>
              <a:avLst/>
              <a:gdLst/>
              <a:ahLst/>
              <a:cxnLst/>
              <a:rect l="l" t="t" r="r" b="b"/>
              <a:pathLst>
                <a:path w="1668" h="1426" extrusionOk="0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13156" y="3472075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32946" y="3608350"/>
              <a:ext cx="49296" cy="42008"/>
            </a:xfrm>
            <a:custGeom>
              <a:avLst/>
              <a:gdLst/>
              <a:ahLst/>
              <a:cxnLst/>
              <a:rect l="l" t="t" r="r" b="b"/>
              <a:pathLst>
                <a:path w="1664" h="1418" extrusionOk="0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051535" y="3449915"/>
              <a:ext cx="49859" cy="42245"/>
            </a:xfrm>
            <a:custGeom>
              <a:avLst/>
              <a:gdLst/>
              <a:ahLst/>
              <a:cxnLst/>
              <a:rect l="l" t="t" r="r" b="b"/>
              <a:pathLst>
                <a:path w="1683" h="1426" extrusionOk="0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91410" y="3529133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112029" y="3470653"/>
              <a:ext cx="47963" cy="40438"/>
            </a:xfrm>
            <a:custGeom>
              <a:avLst/>
              <a:gdLst/>
              <a:ahLst/>
              <a:cxnLst/>
              <a:rect l="l" t="t" r="r" b="b"/>
              <a:pathLst>
                <a:path w="1619" h="1365" extrusionOk="0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33775" y="3413151"/>
              <a:ext cx="47992" cy="40764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52483" y="3648462"/>
              <a:ext cx="47637" cy="40764"/>
            </a:xfrm>
            <a:custGeom>
              <a:avLst/>
              <a:gdLst/>
              <a:ahLst/>
              <a:cxnLst/>
              <a:rect l="l" t="t" r="r" b="b"/>
              <a:pathLst>
                <a:path w="1608" h="1376" extrusionOk="0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83324" y="3589005"/>
              <a:ext cx="47519" cy="40794"/>
            </a:xfrm>
            <a:custGeom>
              <a:avLst/>
              <a:gdLst/>
              <a:ahLst/>
              <a:cxnLst/>
              <a:rect l="l" t="t" r="r" b="b"/>
              <a:pathLst>
                <a:path w="1604" h="1377" extrusionOk="0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35213" y="3512631"/>
              <a:ext cx="47044" cy="39727"/>
            </a:xfrm>
            <a:custGeom>
              <a:avLst/>
              <a:gdLst/>
              <a:ahLst/>
              <a:cxnLst/>
              <a:rect l="l" t="t" r="r" b="b"/>
              <a:pathLst>
                <a:path w="1588" h="1341" extrusionOk="0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0850" y="339146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75177" y="3393924"/>
              <a:ext cx="46541" cy="39520"/>
            </a:xfrm>
            <a:custGeom>
              <a:avLst/>
              <a:gdLst/>
              <a:ahLst/>
              <a:cxnLst/>
              <a:rect l="l" t="t" r="r" b="b"/>
              <a:pathLst>
                <a:path w="1571" h="1334" extrusionOk="0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16652" y="3668726"/>
              <a:ext cx="46719" cy="40112"/>
            </a:xfrm>
            <a:custGeom>
              <a:avLst/>
              <a:gdLst/>
              <a:ahLst/>
              <a:cxnLst/>
              <a:rect l="l" t="t" r="r" b="b"/>
              <a:pathLst>
                <a:path w="1577" h="1354" extrusionOk="0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36706" y="3411699"/>
              <a:ext cx="46422" cy="39461"/>
            </a:xfrm>
            <a:custGeom>
              <a:avLst/>
              <a:gdLst/>
              <a:ahLst/>
              <a:cxnLst/>
              <a:rect l="l" t="t" r="r" b="b"/>
              <a:pathLst>
                <a:path w="1567" h="1332" extrusionOk="0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12829" y="3666800"/>
              <a:ext cx="46571" cy="39668"/>
            </a:xfrm>
            <a:custGeom>
              <a:avLst/>
              <a:gdLst/>
              <a:ahLst/>
              <a:cxnLst/>
              <a:rect l="l" t="t" r="r" b="b"/>
              <a:pathLst>
                <a:path w="1572" h="1339" extrusionOk="0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176493" y="3490946"/>
              <a:ext cx="46245" cy="39401"/>
            </a:xfrm>
            <a:custGeom>
              <a:avLst/>
              <a:gdLst/>
              <a:ahLst/>
              <a:cxnLst/>
              <a:rect l="l" t="t" r="r" b="b"/>
              <a:pathLst>
                <a:path w="1561" h="1330" extrusionOk="0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61490" y="3453233"/>
              <a:ext cx="46719" cy="39964"/>
            </a:xfrm>
            <a:custGeom>
              <a:avLst/>
              <a:gdLst/>
              <a:ahLst/>
              <a:cxnLst/>
              <a:rect l="l" t="t" r="r" b="b"/>
              <a:pathLst>
                <a:path w="1577" h="1349" extrusionOk="0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36100" y="3708808"/>
              <a:ext cx="45622" cy="39164"/>
            </a:xfrm>
            <a:custGeom>
              <a:avLst/>
              <a:gdLst/>
              <a:ahLst/>
              <a:cxnLst/>
              <a:rect l="l" t="t" r="r" b="b"/>
              <a:pathLst>
                <a:path w="1540" h="1322" extrusionOk="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64305" y="3649380"/>
              <a:ext cx="46126" cy="39312"/>
            </a:xfrm>
            <a:custGeom>
              <a:avLst/>
              <a:gdLst/>
              <a:ahLst/>
              <a:cxnLst/>
              <a:rect l="l" t="t" r="r" b="b"/>
              <a:pathLst>
                <a:path w="1557" h="1327" extrusionOk="0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18119" y="3572296"/>
              <a:ext cx="45771" cy="39401"/>
            </a:xfrm>
            <a:custGeom>
              <a:avLst/>
              <a:gdLst/>
              <a:ahLst/>
              <a:cxnLst/>
              <a:rect l="l" t="t" r="r" b="b"/>
              <a:pathLst>
                <a:path w="1545" h="1330" extrusionOk="0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954513" y="3354434"/>
              <a:ext cx="46126" cy="39401"/>
            </a:xfrm>
            <a:custGeom>
              <a:avLst/>
              <a:gdLst/>
              <a:ahLst/>
              <a:cxnLst/>
              <a:rect l="l" t="t" r="r" b="b"/>
              <a:pathLst>
                <a:path w="1557" h="1330" extrusionOk="0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158570" y="3549900"/>
              <a:ext cx="46571" cy="40083"/>
            </a:xfrm>
            <a:custGeom>
              <a:avLst/>
              <a:gdLst/>
              <a:ahLst/>
              <a:cxnLst/>
              <a:rect l="l" t="t" r="r" b="b"/>
              <a:pathLst>
                <a:path w="1572" h="1353" extrusionOk="0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32648" y="3609298"/>
              <a:ext cx="46541" cy="40023"/>
            </a:xfrm>
            <a:custGeom>
              <a:avLst/>
              <a:gdLst/>
              <a:ahLst/>
              <a:cxnLst/>
              <a:rect l="l" t="t" r="r" b="b"/>
              <a:pathLst>
                <a:path w="1571" h="1351" extrusionOk="0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82686" y="368854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11452" y="3373986"/>
              <a:ext cx="46719" cy="40023"/>
            </a:xfrm>
            <a:custGeom>
              <a:avLst/>
              <a:gdLst/>
              <a:ahLst/>
              <a:cxnLst/>
              <a:rect l="l" t="t" r="r" b="b"/>
              <a:pathLst>
                <a:path w="1577" h="1351" extrusionOk="0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93468" y="3628169"/>
              <a:ext cx="43875" cy="37713"/>
            </a:xfrm>
            <a:custGeom>
              <a:avLst/>
              <a:gdLst/>
              <a:ahLst/>
              <a:cxnLst/>
              <a:rect l="l" t="t" r="r" b="b"/>
              <a:pathLst>
                <a:path w="1481" h="1273" extrusionOk="0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79903" y="3493790"/>
              <a:ext cx="43756" cy="37713"/>
            </a:xfrm>
            <a:custGeom>
              <a:avLst/>
              <a:gdLst/>
              <a:ahLst/>
              <a:cxnLst/>
              <a:rect l="l" t="t" r="r" b="b"/>
              <a:pathLst>
                <a:path w="1477" h="1273" extrusionOk="0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32338" y="3315536"/>
              <a:ext cx="44674" cy="38009"/>
            </a:xfrm>
            <a:custGeom>
              <a:avLst/>
              <a:gdLst/>
              <a:ahLst/>
              <a:cxnLst/>
              <a:rect l="l" t="t" r="r" b="b"/>
              <a:pathLst>
                <a:path w="1508" h="1283" extrusionOk="0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19390" y="3568771"/>
              <a:ext cx="43904" cy="37535"/>
            </a:xfrm>
            <a:custGeom>
              <a:avLst/>
              <a:gdLst/>
              <a:ahLst/>
              <a:cxnLst/>
              <a:rect l="l" t="t" r="r" b="b"/>
              <a:pathLst>
                <a:path w="1482" h="1267" extrusionOk="0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92091" y="3333459"/>
              <a:ext cx="44201" cy="37476"/>
            </a:xfrm>
            <a:custGeom>
              <a:avLst/>
              <a:gdLst/>
              <a:ahLst/>
              <a:cxnLst/>
              <a:rect l="l" t="t" r="r" b="b"/>
              <a:pathLst>
                <a:path w="1492" h="1265" extrusionOk="0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957831" y="3749098"/>
              <a:ext cx="43726" cy="37564"/>
            </a:xfrm>
            <a:custGeom>
              <a:avLst/>
              <a:gdLst/>
              <a:ahLst/>
              <a:cxnLst/>
              <a:rect l="l" t="t" r="r" b="b"/>
              <a:pathLst>
                <a:path w="1476" h="1268" extrusionOk="0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93958" y="3727205"/>
              <a:ext cx="44674" cy="37920"/>
            </a:xfrm>
            <a:custGeom>
              <a:avLst/>
              <a:gdLst/>
              <a:ahLst/>
              <a:cxnLst/>
              <a:rect l="l" t="t" r="r" b="b"/>
              <a:pathLst>
                <a:path w="1508" h="1280" extrusionOk="0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904861" y="3729546"/>
              <a:ext cx="43756" cy="37564"/>
            </a:xfrm>
            <a:custGeom>
              <a:avLst/>
              <a:gdLst/>
              <a:ahLst/>
              <a:cxnLst/>
              <a:rect l="l" t="t" r="r" b="b"/>
              <a:pathLst>
                <a:path w="1477" h="1268" extrusionOk="0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896388" y="3335326"/>
              <a:ext cx="43875" cy="37950"/>
            </a:xfrm>
            <a:custGeom>
              <a:avLst/>
              <a:gdLst/>
              <a:ahLst/>
              <a:cxnLst/>
              <a:rect l="l" t="t" r="r" b="b"/>
              <a:pathLst>
                <a:path w="1481" h="1281" extrusionOk="0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90624" y="3432022"/>
              <a:ext cx="44852" cy="38009"/>
            </a:xfrm>
            <a:custGeom>
              <a:avLst/>
              <a:gdLst/>
              <a:ahLst/>
              <a:cxnLst/>
              <a:rect l="l" t="t" r="r" b="b"/>
              <a:pathLst>
                <a:path w="1514" h="1283" extrusionOk="0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796878" y="3434362"/>
              <a:ext cx="44378" cy="37920"/>
            </a:xfrm>
            <a:custGeom>
              <a:avLst/>
              <a:gdLst/>
              <a:ahLst/>
              <a:cxnLst/>
              <a:rect l="l" t="t" r="r" b="b"/>
              <a:pathLst>
                <a:path w="1498" h="1280" extrusionOk="0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99248" y="3632405"/>
              <a:ext cx="44349" cy="37713"/>
            </a:xfrm>
            <a:custGeom>
              <a:avLst/>
              <a:gdLst/>
              <a:ahLst/>
              <a:cxnLst/>
              <a:rect l="l" t="t" r="r" b="b"/>
              <a:pathLst>
                <a:path w="1497" h="1273" extrusionOk="0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39923" y="3710201"/>
              <a:ext cx="42808" cy="36320"/>
            </a:xfrm>
            <a:custGeom>
              <a:avLst/>
              <a:gdLst/>
              <a:ahLst/>
              <a:cxnLst/>
              <a:rect l="l" t="t" r="r" b="b"/>
              <a:pathLst>
                <a:path w="1445" h="1226" extrusionOk="0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973710" y="3296191"/>
              <a:ext cx="43282" cy="36824"/>
            </a:xfrm>
            <a:custGeom>
              <a:avLst/>
              <a:gdLst/>
              <a:ahLst/>
              <a:cxnLst/>
              <a:rect l="l" t="t" r="r" b="b"/>
              <a:pathLst>
                <a:path w="1461" h="1243" extrusionOk="0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023658" y="3767258"/>
              <a:ext cx="43934" cy="36587"/>
            </a:xfrm>
            <a:custGeom>
              <a:avLst/>
              <a:gdLst/>
              <a:ahLst/>
              <a:cxnLst/>
              <a:rect l="l" t="t" r="r" b="b"/>
              <a:pathLst>
                <a:path w="1483" h="1235" extrusionOk="0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231655" y="3512098"/>
              <a:ext cx="42482" cy="36557"/>
            </a:xfrm>
            <a:custGeom>
              <a:avLst/>
              <a:gdLst/>
              <a:ahLst/>
              <a:cxnLst/>
              <a:rect l="l" t="t" r="r" b="b"/>
              <a:pathLst>
                <a:path w="1434" h="1234" extrusionOk="0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760706" y="3553662"/>
              <a:ext cx="42808" cy="36468"/>
            </a:xfrm>
            <a:custGeom>
              <a:avLst/>
              <a:gdLst/>
              <a:ahLst/>
              <a:cxnLst/>
              <a:rect l="l" t="t" r="r" b="b"/>
              <a:pathLst>
                <a:path w="1445" h="1231" extrusionOk="0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58096" y="3353723"/>
              <a:ext cx="43282" cy="36646"/>
            </a:xfrm>
            <a:custGeom>
              <a:avLst/>
              <a:gdLst/>
              <a:ahLst/>
              <a:cxnLst/>
              <a:rect l="l" t="t" r="r" b="b"/>
              <a:pathLst>
                <a:path w="1461" h="1237" extrusionOk="0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174123" y="3688071"/>
              <a:ext cx="43282" cy="36794"/>
            </a:xfrm>
            <a:custGeom>
              <a:avLst/>
              <a:gdLst/>
              <a:ahLst/>
              <a:cxnLst/>
              <a:rect l="l" t="t" r="r" b="b"/>
              <a:pathLst>
                <a:path w="1461" h="1242" extrusionOk="0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23778" y="3375882"/>
              <a:ext cx="42778" cy="36291"/>
            </a:xfrm>
            <a:custGeom>
              <a:avLst/>
              <a:gdLst/>
              <a:ahLst/>
              <a:cxnLst/>
              <a:rect l="l" t="t" r="r" b="b"/>
              <a:pathLst>
                <a:path w="1444" h="1225" extrusionOk="0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838501" y="3316810"/>
              <a:ext cx="41416" cy="35550"/>
            </a:xfrm>
            <a:custGeom>
              <a:avLst/>
              <a:gdLst/>
              <a:ahLst/>
              <a:cxnLst/>
              <a:rect l="l" t="t" r="r" b="b"/>
              <a:pathLst>
                <a:path w="1398" h="1200" extrusionOk="0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054023" y="3257531"/>
              <a:ext cx="41386" cy="35520"/>
            </a:xfrm>
            <a:custGeom>
              <a:avLst/>
              <a:gdLst/>
              <a:ahLst/>
              <a:cxnLst/>
              <a:rect l="l" t="t" r="r" b="b"/>
              <a:pathLst>
                <a:path w="1397" h="1199" extrusionOk="0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85976" y="3690855"/>
              <a:ext cx="42542" cy="35550"/>
            </a:xfrm>
            <a:custGeom>
              <a:avLst/>
              <a:gdLst/>
              <a:ahLst/>
              <a:cxnLst/>
              <a:rect l="l" t="t" r="r" b="b"/>
              <a:pathLst>
                <a:path w="1436" h="1200" extrusionOk="0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39021" y="3415550"/>
              <a:ext cx="41386" cy="35343"/>
            </a:xfrm>
            <a:custGeom>
              <a:avLst/>
              <a:gdLst/>
              <a:ahLst/>
              <a:cxnLst/>
              <a:rect l="l" t="t" r="r" b="b"/>
              <a:pathLst>
                <a:path w="1397" h="1193" extrusionOk="0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13421" y="3277231"/>
              <a:ext cx="41416" cy="35520"/>
            </a:xfrm>
            <a:custGeom>
              <a:avLst/>
              <a:gdLst/>
              <a:ahLst/>
              <a:cxnLst/>
              <a:rect l="l" t="t" r="r" b="b"/>
              <a:pathLst>
                <a:path w="1398" h="1199" extrusionOk="0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55518" y="3747913"/>
              <a:ext cx="41268" cy="35550"/>
            </a:xfrm>
            <a:custGeom>
              <a:avLst/>
              <a:gdLst/>
              <a:ahLst/>
              <a:cxnLst/>
              <a:rect l="l" t="t" r="r" b="b"/>
              <a:pathLst>
                <a:path w="1393" h="1200" extrusionOk="0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921392" y="3277320"/>
              <a:ext cx="41386" cy="35550"/>
            </a:xfrm>
            <a:custGeom>
              <a:avLst/>
              <a:gdLst/>
              <a:ahLst/>
              <a:cxnLst/>
              <a:rect l="l" t="t" r="r" b="b"/>
              <a:pathLst>
                <a:path w="1397" h="1200" extrusionOk="0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257340" y="3453204"/>
              <a:ext cx="36617" cy="35432"/>
            </a:xfrm>
            <a:custGeom>
              <a:avLst/>
              <a:gdLst/>
              <a:ahLst/>
              <a:cxnLst/>
              <a:rect l="l" t="t" r="r" b="b"/>
              <a:pathLst>
                <a:path w="1236" h="1196" extrusionOk="0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259947" y="3649173"/>
              <a:ext cx="41386" cy="35165"/>
            </a:xfrm>
            <a:custGeom>
              <a:avLst/>
              <a:gdLst/>
              <a:ahLst/>
              <a:cxnLst/>
              <a:rect l="l" t="t" r="r" b="b"/>
              <a:pathLst>
                <a:path w="1397" h="1187" extrusionOk="0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1737" y="3589834"/>
              <a:ext cx="41860" cy="35550"/>
            </a:xfrm>
            <a:custGeom>
              <a:avLst/>
              <a:gdLst/>
              <a:ahLst/>
              <a:cxnLst/>
              <a:rect l="l" t="t" r="r" b="b"/>
              <a:pathLst>
                <a:path w="1413" h="1200" extrusionOk="0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741716" y="3613801"/>
              <a:ext cx="41712" cy="35609"/>
            </a:xfrm>
            <a:custGeom>
              <a:avLst/>
              <a:gdLst/>
              <a:ahLst/>
              <a:cxnLst/>
              <a:rect l="l" t="t" r="r" b="b"/>
              <a:pathLst>
                <a:path w="1408" h="1202" extrusionOk="0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21453" y="3475393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945240" y="3809711"/>
              <a:ext cx="41712" cy="35550"/>
            </a:xfrm>
            <a:custGeom>
              <a:avLst/>
              <a:gdLst/>
              <a:ahLst/>
              <a:cxnLst/>
              <a:rect l="l" t="t" r="r" b="b"/>
              <a:pathLst>
                <a:path w="1408" h="1200" extrusionOk="0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12339" y="3374016"/>
              <a:ext cx="41831" cy="35372"/>
            </a:xfrm>
            <a:custGeom>
              <a:avLst/>
              <a:gdLst/>
              <a:ahLst/>
              <a:cxnLst/>
              <a:rect l="l" t="t" r="r" b="b"/>
              <a:pathLst>
                <a:path w="1412" h="1194" extrusionOk="0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79887" y="3790395"/>
              <a:ext cx="41534" cy="35194"/>
            </a:xfrm>
            <a:custGeom>
              <a:avLst/>
              <a:gdLst/>
              <a:ahLst/>
              <a:cxnLst/>
              <a:rect l="l" t="t" r="r" b="b"/>
              <a:pathLst>
                <a:path w="1402" h="1188" extrusionOk="0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84063" y="3787551"/>
              <a:ext cx="41060" cy="35520"/>
            </a:xfrm>
            <a:custGeom>
              <a:avLst/>
              <a:gdLst/>
              <a:ahLst/>
              <a:cxnLst/>
              <a:rect l="l" t="t" r="r" b="b"/>
              <a:pathLst>
                <a:path w="1386" h="1199" extrusionOk="0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702582" y="3534791"/>
              <a:ext cx="40438" cy="34898"/>
            </a:xfrm>
            <a:custGeom>
              <a:avLst/>
              <a:gdLst/>
              <a:ahLst/>
              <a:cxnLst/>
              <a:rect l="l" t="t" r="r" b="b"/>
              <a:pathLst>
                <a:path w="1365" h="1178" extrusionOk="0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234143" y="3708808"/>
              <a:ext cx="41416" cy="35165"/>
            </a:xfrm>
            <a:custGeom>
              <a:avLst/>
              <a:gdLst/>
              <a:ahLst/>
              <a:cxnLst/>
              <a:rect l="l" t="t" r="r" b="b"/>
              <a:pathLst>
                <a:path w="1398" h="1187" extrusionOk="0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765298" y="3358907"/>
              <a:ext cx="41386" cy="35017"/>
            </a:xfrm>
            <a:custGeom>
              <a:avLst/>
              <a:gdLst/>
              <a:ahLst/>
              <a:cxnLst/>
              <a:rect l="l" t="t" r="r" b="b"/>
              <a:pathLst>
                <a:path w="1397" h="1182" extrusionOk="0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000372" y="3238659"/>
              <a:ext cx="36113" cy="34691"/>
            </a:xfrm>
            <a:custGeom>
              <a:avLst/>
              <a:gdLst/>
              <a:ahLst/>
              <a:cxnLst/>
              <a:rect l="l" t="t" r="r" b="b"/>
              <a:pathLst>
                <a:path w="1219" h="1171" extrusionOk="0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21408" y="3770576"/>
              <a:ext cx="40438" cy="34632"/>
            </a:xfrm>
            <a:custGeom>
              <a:avLst/>
              <a:gdLst/>
              <a:ahLst/>
              <a:cxnLst/>
              <a:rect l="l" t="t" r="r" b="b"/>
              <a:pathLst>
                <a:path w="1365" h="1169" extrusionOk="0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999661" y="3827634"/>
              <a:ext cx="40438" cy="34780"/>
            </a:xfrm>
            <a:custGeom>
              <a:avLst/>
              <a:gdLst/>
              <a:ahLst/>
              <a:cxnLst/>
              <a:rect l="l" t="t" r="r" b="b"/>
              <a:pathLst>
                <a:path w="1365" h="1174" extrusionOk="0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73175" y="3295243"/>
              <a:ext cx="40586" cy="34839"/>
            </a:xfrm>
            <a:custGeom>
              <a:avLst/>
              <a:gdLst/>
              <a:ahLst/>
              <a:cxnLst/>
              <a:rect l="l" t="t" r="r" b="b"/>
              <a:pathLst>
                <a:path w="1370" h="1176" extrusionOk="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291082" y="3530555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64779" y="3258005"/>
              <a:ext cx="39638" cy="34276"/>
            </a:xfrm>
            <a:custGeom>
              <a:avLst/>
              <a:gdLst/>
              <a:ahLst/>
              <a:cxnLst/>
              <a:rect l="l" t="t" r="r" b="b"/>
              <a:pathLst>
                <a:path w="1338" h="1157" extrusionOk="0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38306" y="3808319"/>
              <a:ext cx="40408" cy="33950"/>
            </a:xfrm>
            <a:custGeom>
              <a:avLst/>
              <a:gdLst/>
              <a:ahLst/>
              <a:cxnLst/>
              <a:rect l="l" t="t" r="r" b="b"/>
              <a:pathLst>
                <a:path w="1364" h="1146" extrusionOk="0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22371" y="3673910"/>
              <a:ext cx="40438" cy="34158"/>
            </a:xfrm>
            <a:custGeom>
              <a:avLst/>
              <a:gdLst/>
              <a:ahLst/>
              <a:cxnLst/>
              <a:rect l="l" t="t" r="r" b="b"/>
              <a:pathLst>
                <a:path w="1365" h="1153" extrusionOk="0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72596" y="3394665"/>
              <a:ext cx="40201" cy="34306"/>
            </a:xfrm>
            <a:custGeom>
              <a:avLst/>
              <a:gdLst/>
              <a:ahLst/>
              <a:cxnLst/>
              <a:rect l="l" t="t" r="r" b="b"/>
              <a:pathLst>
                <a:path w="1357" h="1158" extrusionOk="0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68586" y="3751142"/>
              <a:ext cx="33032" cy="33269"/>
            </a:xfrm>
            <a:custGeom>
              <a:avLst/>
              <a:gdLst/>
              <a:ahLst/>
              <a:cxnLst/>
              <a:rect l="l" t="t" r="r" b="b"/>
              <a:pathLst>
                <a:path w="1115" h="1123" extrusionOk="0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15628" y="3768710"/>
              <a:ext cx="39638" cy="33506"/>
            </a:xfrm>
            <a:custGeom>
              <a:avLst/>
              <a:gdLst/>
              <a:ahLst/>
              <a:cxnLst/>
              <a:rect l="l" t="t" r="r" b="b"/>
              <a:pathLst>
                <a:path w="1338" h="1131" extrusionOk="0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83711" y="3595167"/>
              <a:ext cx="38690" cy="33121"/>
            </a:xfrm>
            <a:custGeom>
              <a:avLst/>
              <a:gdLst/>
              <a:ahLst/>
              <a:cxnLst/>
              <a:rect l="l" t="t" r="r" b="b"/>
              <a:pathLst>
                <a:path w="1306" h="1118" extrusionOk="0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233551" y="3315447"/>
              <a:ext cx="39490" cy="33595"/>
            </a:xfrm>
            <a:custGeom>
              <a:avLst/>
              <a:gdLst/>
              <a:ahLst/>
              <a:cxnLst/>
              <a:rect l="l" t="t" r="r" b="b"/>
              <a:pathLst>
                <a:path w="1333" h="1134" extrusionOk="0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780377" y="3300428"/>
              <a:ext cx="39016" cy="33032"/>
            </a:xfrm>
            <a:custGeom>
              <a:avLst/>
              <a:gdLst/>
              <a:ahLst/>
              <a:cxnLst/>
              <a:rect l="l" t="t" r="r" b="b"/>
              <a:pathLst>
                <a:path w="1317" h="1115" extrusionOk="0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37064" y="3219314"/>
              <a:ext cx="38572" cy="32913"/>
            </a:xfrm>
            <a:custGeom>
              <a:avLst/>
              <a:gdLst/>
              <a:ahLst/>
              <a:cxnLst/>
              <a:rect l="l" t="t" r="r" b="b"/>
              <a:pathLst>
                <a:path w="1302" h="1111" extrusionOk="0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12768" y="3471630"/>
              <a:ext cx="39490" cy="33950"/>
            </a:xfrm>
            <a:custGeom>
              <a:avLst/>
              <a:gdLst/>
              <a:ahLst/>
              <a:cxnLst/>
              <a:rect l="l" t="t" r="r" b="b"/>
              <a:pathLst>
                <a:path w="1333" h="1146" extrusionOk="0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060007" y="3848372"/>
              <a:ext cx="38690" cy="33150"/>
            </a:xfrm>
            <a:custGeom>
              <a:avLst/>
              <a:gdLst/>
              <a:ahLst/>
              <a:cxnLst/>
              <a:rect l="l" t="t" r="r" b="b"/>
              <a:pathLst>
                <a:path w="1306" h="1119" extrusionOk="0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33979" y="3413595"/>
              <a:ext cx="36824" cy="31225"/>
            </a:xfrm>
            <a:custGeom>
              <a:avLst/>
              <a:gdLst/>
              <a:ahLst/>
              <a:cxnLst/>
              <a:rect l="l" t="t" r="r" b="b"/>
              <a:pathLst>
                <a:path w="1243" h="1054" extrusionOk="0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95364" y="3237267"/>
              <a:ext cx="36794" cy="31521"/>
            </a:xfrm>
            <a:custGeom>
              <a:avLst/>
              <a:gdLst/>
              <a:ahLst/>
              <a:cxnLst/>
              <a:rect l="l" t="t" r="r" b="b"/>
              <a:pathLst>
                <a:path w="1242" h="1064" extrusionOk="0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878465" y="3202339"/>
              <a:ext cx="36824" cy="31195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53799" y="3551885"/>
              <a:ext cx="36794" cy="31551"/>
            </a:xfrm>
            <a:custGeom>
              <a:avLst/>
              <a:gdLst/>
              <a:ahLst/>
              <a:cxnLst/>
              <a:rect l="l" t="t" r="r" b="b"/>
              <a:pathLst>
                <a:path w="1242" h="1065" extrusionOk="0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97704" y="3829441"/>
              <a:ext cx="36676" cy="31284"/>
            </a:xfrm>
            <a:custGeom>
              <a:avLst/>
              <a:gdLst/>
              <a:ahLst/>
              <a:cxnLst/>
              <a:rect l="l" t="t" r="r" b="b"/>
              <a:pathLst>
                <a:path w="1238" h="1056" extrusionOk="0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922310" y="3871035"/>
              <a:ext cx="37298" cy="31639"/>
            </a:xfrm>
            <a:custGeom>
              <a:avLst/>
              <a:gdLst/>
              <a:ahLst/>
              <a:cxnLst/>
              <a:rect l="l" t="t" r="r" b="b"/>
              <a:pathLst>
                <a:path w="1259" h="1068" extrusionOk="0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94371" y="3336274"/>
              <a:ext cx="36824" cy="31639"/>
            </a:xfrm>
            <a:custGeom>
              <a:avLst/>
              <a:gdLst/>
              <a:ahLst/>
              <a:cxnLst/>
              <a:rect l="l" t="t" r="r" b="b"/>
              <a:pathLst>
                <a:path w="1243" h="1068" extrusionOk="0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45168" y="3516868"/>
              <a:ext cx="37150" cy="31314"/>
            </a:xfrm>
            <a:custGeom>
              <a:avLst/>
              <a:gdLst/>
              <a:ahLst/>
              <a:cxnLst/>
              <a:rect l="l" t="t" r="r" b="b"/>
              <a:pathLst>
                <a:path w="1254" h="1057" extrusionOk="0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805854" y="3831426"/>
              <a:ext cx="37268" cy="31284"/>
            </a:xfrm>
            <a:custGeom>
              <a:avLst/>
              <a:gdLst/>
              <a:ahLst/>
              <a:cxnLst/>
              <a:rect l="l" t="t" r="r" b="b"/>
              <a:pathLst>
                <a:path w="1258" h="1056" extrusionOk="0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338364" y="3611105"/>
              <a:ext cx="37624" cy="32025"/>
            </a:xfrm>
            <a:custGeom>
              <a:avLst/>
              <a:gdLst/>
              <a:ahLst/>
              <a:cxnLst/>
              <a:rect l="l" t="t" r="r" b="b"/>
              <a:pathLst>
                <a:path w="1270" h="1081" extrusionOk="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96741" y="3730434"/>
              <a:ext cx="36320" cy="31254"/>
            </a:xfrm>
            <a:custGeom>
              <a:avLst/>
              <a:gdLst/>
              <a:ahLst/>
              <a:cxnLst/>
              <a:rect l="l" t="t" r="r" b="b"/>
              <a:pathLst>
                <a:path w="1226" h="1055" extrusionOk="0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82437" y="3399938"/>
              <a:ext cx="37624" cy="31965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64839" y="3655513"/>
              <a:ext cx="36824" cy="31521"/>
            </a:xfrm>
            <a:custGeom>
              <a:avLst/>
              <a:gdLst/>
              <a:ahLst/>
              <a:cxnLst/>
              <a:rect l="l" t="t" r="r" b="b"/>
              <a:pathLst>
                <a:path w="1243" h="1064" extrusionOk="0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076035" y="3199495"/>
              <a:ext cx="37624" cy="32084"/>
            </a:xfrm>
            <a:custGeom>
              <a:avLst/>
              <a:gdLst/>
              <a:ahLst/>
              <a:cxnLst/>
              <a:rect l="l" t="t" r="r" b="b"/>
              <a:pathLst>
                <a:path w="1270" h="1083" extrusionOk="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320796" y="3670592"/>
              <a:ext cx="37624" cy="31995"/>
            </a:xfrm>
            <a:custGeom>
              <a:avLst/>
              <a:gdLst/>
              <a:ahLst/>
              <a:cxnLst/>
              <a:rect l="l" t="t" r="r" b="b"/>
              <a:pathLst>
                <a:path w="1270" h="1080" extrusionOk="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862912" y="3851156"/>
              <a:ext cx="37120" cy="31699"/>
            </a:xfrm>
            <a:custGeom>
              <a:avLst/>
              <a:gdLst/>
              <a:ahLst/>
              <a:cxnLst/>
              <a:rect l="l" t="t" r="r" b="b"/>
              <a:pathLst>
                <a:path w="1253" h="1070" extrusionOk="0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20383" y="3868665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64365" y="3459336"/>
              <a:ext cx="37742" cy="31876"/>
            </a:xfrm>
            <a:custGeom>
              <a:avLst/>
              <a:gdLst/>
              <a:ahLst/>
              <a:cxnLst/>
              <a:rect l="l" t="t" r="r" b="b"/>
              <a:pathLst>
                <a:path w="1274" h="1076" extrusionOk="0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017110" y="3180180"/>
              <a:ext cx="36794" cy="31432"/>
            </a:xfrm>
            <a:custGeom>
              <a:avLst/>
              <a:gdLst/>
              <a:ahLst/>
              <a:cxnLst/>
              <a:rect l="l" t="t" r="r" b="b"/>
              <a:pathLst>
                <a:path w="1242" h="1061" extrusionOk="0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81738" y="3888454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12003" y="3734730"/>
              <a:ext cx="36824" cy="31551"/>
            </a:xfrm>
            <a:custGeom>
              <a:avLst/>
              <a:gdLst/>
              <a:ahLst/>
              <a:cxnLst/>
              <a:rect l="l" t="t" r="r" b="b"/>
              <a:pathLst>
                <a:path w="1243" h="1065" extrusionOk="0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01588" y="3241948"/>
              <a:ext cx="36676" cy="31225"/>
            </a:xfrm>
            <a:custGeom>
              <a:avLst/>
              <a:gdLst/>
              <a:ahLst/>
              <a:cxnLst/>
              <a:rect l="l" t="t" r="r" b="b"/>
              <a:pathLst>
                <a:path w="1238" h="1054" extrusionOk="0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02700" y="3340658"/>
              <a:ext cx="37150" cy="31491"/>
            </a:xfrm>
            <a:custGeom>
              <a:avLst/>
              <a:gdLst/>
              <a:ahLst/>
              <a:cxnLst/>
              <a:rect l="l" t="t" r="r" b="b"/>
              <a:pathLst>
                <a:path w="1254" h="1063" extrusionOk="0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135462" y="3219433"/>
              <a:ext cx="37298" cy="32025"/>
            </a:xfrm>
            <a:custGeom>
              <a:avLst/>
              <a:gdLst/>
              <a:ahLst/>
              <a:cxnLst/>
              <a:rect l="l" t="t" r="r" b="b"/>
              <a:pathLst>
                <a:path w="1259" h="1081" extrusionOk="0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77396" y="378986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2371" y="3281586"/>
              <a:ext cx="36350" cy="30958"/>
            </a:xfrm>
            <a:custGeom>
              <a:avLst/>
              <a:gdLst/>
              <a:ahLst/>
              <a:cxnLst/>
              <a:rect l="l" t="t" r="r" b="b"/>
              <a:pathLst>
                <a:path w="1227" h="1045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74062" y="349284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41610" y="3908747"/>
              <a:ext cx="36202" cy="30751"/>
            </a:xfrm>
            <a:custGeom>
              <a:avLst/>
              <a:gdLst/>
              <a:ahLst/>
              <a:cxnLst/>
              <a:rect l="l" t="t" r="r" b="b"/>
              <a:pathLst>
                <a:path w="1222" h="1038" extrusionOk="0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58157" y="3160835"/>
              <a:ext cx="36202" cy="30662"/>
            </a:xfrm>
            <a:custGeom>
              <a:avLst/>
              <a:gdLst/>
              <a:ahLst/>
              <a:cxnLst/>
              <a:rect l="l" t="t" r="r" b="b"/>
              <a:pathLst>
                <a:path w="1222" h="1035" extrusionOk="0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47049" y="381208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253014" y="325753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20134" y="3183024"/>
              <a:ext cx="34780" cy="29921"/>
            </a:xfrm>
            <a:custGeom>
              <a:avLst/>
              <a:gdLst/>
              <a:ahLst/>
              <a:cxnLst/>
              <a:rect l="l" t="t" r="r" b="b"/>
              <a:pathLst>
                <a:path w="1174" h="1010" extrusionOk="0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625705" y="3576770"/>
              <a:ext cx="35876" cy="30395"/>
            </a:xfrm>
            <a:custGeom>
              <a:avLst/>
              <a:gdLst/>
              <a:ahLst/>
              <a:cxnLst/>
              <a:rect l="l" t="t" r="r" b="b"/>
              <a:pathLst>
                <a:path w="1211" h="1026" extrusionOk="0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52643" y="3356982"/>
              <a:ext cx="35135" cy="29951"/>
            </a:xfrm>
            <a:custGeom>
              <a:avLst/>
              <a:gdLst/>
              <a:ahLst/>
              <a:cxnLst/>
              <a:rect l="l" t="t" r="r" b="b"/>
              <a:pathLst>
                <a:path w="1186" h="1011" extrusionOk="0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653523" y="3715859"/>
              <a:ext cx="34809" cy="29684"/>
            </a:xfrm>
            <a:custGeom>
              <a:avLst/>
              <a:gdLst/>
              <a:ahLst/>
              <a:cxnLst/>
              <a:rect l="l" t="t" r="r" b="b"/>
              <a:pathLst>
                <a:path w="1175" h="1002" extrusionOk="0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80877" y="3889373"/>
              <a:ext cx="34780" cy="29803"/>
            </a:xfrm>
            <a:custGeom>
              <a:avLst/>
              <a:gdLst/>
              <a:ahLst/>
              <a:cxnLst/>
              <a:rect l="l" t="t" r="r" b="b"/>
              <a:pathLst>
                <a:path w="1174" h="1006" extrusionOk="0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376906" y="3691596"/>
              <a:ext cx="34780" cy="29507"/>
            </a:xfrm>
            <a:custGeom>
              <a:avLst/>
              <a:gdLst/>
              <a:ahLst/>
              <a:cxnLst/>
              <a:rect l="l" t="t" r="r" b="b"/>
              <a:pathLst>
                <a:path w="1174" h="996" extrusionOk="0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1596" y="3911739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906283" y="3929248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101986" y="3929485"/>
              <a:ext cx="34780" cy="29151"/>
            </a:xfrm>
            <a:custGeom>
              <a:avLst/>
              <a:gdLst/>
              <a:ahLst/>
              <a:cxnLst/>
              <a:rect l="l" t="t" r="r" b="b"/>
              <a:pathLst>
                <a:path w="1174" h="984" extrusionOk="0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419803" y="3573007"/>
              <a:ext cx="28796" cy="28825"/>
            </a:xfrm>
            <a:custGeom>
              <a:avLst/>
              <a:gdLst/>
              <a:ahLst/>
              <a:cxnLst/>
              <a:rect l="l" t="t" r="r" b="b"/>
              <a:pathLst>
                <a:path w="972" h="973" extrusionOk="0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99677" y="3143889"/>
              <a:ext cx="34454" cy="29358"/>
            </a:xfrm>
            <a:custGeom>
              <a:avLst/>
              <a:gdLst/>
              <a:ahLst/>
              <a:cxnLst/>
              <a:rect l="l" t="t" r="r" b="b"/>
              <a:pathLst>
                <a:path w="1163" h="991" extrusionOk="0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608878" y="3636642"/>
              <a:ext cx="34780" cy="29595"/>
            </a:xfrm>
            <a:custGeom>
              <a:avLst/>
              <a:gdLst/>
              <a:ahLst/>
              <a:cxnLst/>
              <a:rect l="l" t="t" r="r" b="b"/>
              <a:pathLst>
                <a:path w="1174" h="999" extrusionOk="0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43257" y="3222780"/>
              <a:ext cx="34335" cy="29595"/>
            </a:xfrm>
            <a:custGeom>
              <a:avLst/>
              <a:gdLst/>
              <a:ahLst/>
              <a:cxnLst/>
              <a:rect l="l" t="t" r="r" b="b"/>
              <a:pathLst>
                <a:path w="1159" h="999" extrusionOk="0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688421" y="3794987"/>
              <a:ext cx="34780" cy="29418"/>
            </a:xfrm>
            <a:custGeom>
              <a:avLst/>
              <a:gdLst/>
              <a:ahLst/>
              <a:cxnLst/>
              <a:rect l="l" t="t" r="r" b="b"/>
              <a:pathLst>
                <a:path w="1174" h="993" extrusionOk="0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394948" y="3434362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154926" y="3161338"/>
              <a:ext cx="34335" cy="29269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100564" y="3141993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313242" y="3277824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626771" y="3381541"/>
              <a:ext cx="34335" cy="29477"/>
            </a:xfrm>
            <a:custGeom>
              <a:avLst/>
              <a:gdLst/>
              <a:ahLst/>
              <a:cxnLst/>
              <a:rect l="l" t="t" r="r" b="b"/>
              <a:pathLst>
                <a:path w="1159" h="995" extrusionOk="0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258199" y="3847898"/>
              <a:ext cx="34335" cy="29507"/>
            </a:xfrm>
            <a:custGeom>
              <a:avLst/>
              <a:gdLst/>
              <a:ahLst/>
              <a:cxnLst/>
              <a:rect l="l" t="t" r="r" b="b"/>
              <a:pathLst>
                <a:path w="1159" h="996" extrusionOk="0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606863" y="3440732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362271" y="3749335"/>
              <a:ext cx="29269" cy="28825"/>
            </a:xfrm>
            <a:custGeom>
              <a:avLst/>
              <a:gdLst/>
              <a:ahLst/>
              <a:cxnLst/>
              <a:rect l="l" t="t" r="r" b="b"/>
              <a:pathLst>
                <a:path w="988" h="973" extrusionOk="0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94829" y="3632109"/>
              <a:ext cx="33980" cy="29566"/>
            </a:xfrm>
            <a:custGeom>
              <a:avLst/>
              <a:gdLst/>
              <a:ahLst/>
              <a:cxnLst/>
              <a:rect l="l" t="t" r="r" b="b"/>
              <a:pathLst>
                <a:path w="1147" h="998" extrusionOk="0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218916" y="3181572"/>
              <a:ext cx="29744" cy="28825"/>
            </a:xfrm>
            <a:custGeom>
              <a:avLst/>
              <a:gdLst/>
              <a:ahLst/>
              <a:cxnLst/>
              <a:rect l="l" t="t" r="r" b="b"/>
              <a:pathLst>
                <a:path w="1004" h="973" extrusionOk="0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91458" y="3500752"/>
              <a:ext cx="30040" cy="28529"/>
            </a:xfrm>
            <a:custGeom>
              <a:avLst/>
              <a:gdLst/>
              <a:ahLst/>
              <a:cxnLst/>
              <a:rect l="l" t="t" r="r" b="b"/>
              <a:pathLst>
                <a:path w="1014" h="963" extrusionOk="0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43032" y="3122559"/>
              <a:ext cx="29269" cy="28440"/>
            </a:xfrm>
            <a:custGeom>
              <a:avLst/>
              <a:gdLst/>
              <a:ahLst/>
              <a:cxnLst/>
              <a:rect l="l" t="t" r="r" b="b"/>
              <a:pathLst>
                <a:path w="988" h="960" extrusionOk="0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87280" y="3892572"/>
              <a:ext cx="35106" cy="28085"/>
            </a:xfrm>
            <a:custGeom>
              <a:avLst/>
              <a:gdLst/>
              <a:ahLst/>
              <a:cxnLst/>
              <a:rect l="l" t="t" r="r" b="b"/>
              <a:pathLst>
                <a:path w="1185" h="948" extrusionOk="0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970421" y="3949748"/>
              <a:ext cx="33861" cy="27966"/>
            </a:xfrm>
            <a:custGeom>
              <a:avLst/>
              <a:gdLst/>
              <a:ahLst/>
              <a:cxnLst/>
              <a:rect l="l" t="t" r="r" b="b"/>
              <a:pathLst>
                <a:path w="1143" h="944" extrusionOk="0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44695" y="3322528"/>
              <a:ext cx="34335" cy="28440"/>
            </a:xfrm>
            <a:custGeom>
              <a:avLst/>
              <a:gdLst/>
              <a:ahLst/>
              <a:cxnLst/>
              <a:rect l="l" t="t" r="r" b="b"/>
              <a:pathLst>
                <a:path w="1159" h="960" extrusionOk="0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72913" y="3560713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39622" y="3514498"/>
              <a:ext cx="28322" cy="27403"/>
            </a:xfrm>
            <a:custGeom>
              <a:avLst/>
              <a:gdLst/>
              <a:ahLst/>
              <a:cxnLst/>
              <a:rect l="l" t="t" r="r" b="b"/>
              <a:pathLst>
                <a:path w="956" h="925" extrusionOk="0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590807" y="3697373"/>
              <a:ext cx="31965" cy="27048"/>
            </a:xfrm>
            <a:custGeom>
              <a:avLst/>
              <a:gdLst/>
              <a:ahLst/>
              <a:cxnLst/>
              <a:rect l="l" t="t" r="r" b="b"/>
              <a:pathLst>
                <a:path w="1079" h="913" extrusionOk="0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79292" y="3199969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4108" y="3105199"/>
              <a:ext cx="32558" cy="27403"/>
            </a:xfrm>
            <a:custGeom>
              <a:avLst/>
              <a:gdLst/>
              <a:ahLst/>
              <a:cxnLst/>
              <a:rect l="l" t="t" r="r" b="b"/>
              <a:pathLst>
                <a:path w="1099" h="925" extrusionOk="0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28457" y="3970012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342482" y="3809237"/>
              <a:ext cx="28796" cy="27403"/>
            </a:xfrm>
            <a:custGeom>
              <a:avLst/>
              <a:gdLst/>
              <a:ahLst/>
              <a:cxnLst/>
              <a:rect l="l" t="t" r="r" b="b"/>
              <a:pathLst>
                <a:path w="972" h="925" extrusionOk="0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242171" y="3908747"/>
              <a:ext cx="31965" cy="26929"/>
            </a:xfrm>
            <a:custGeom>
              <a:avLst/>
              <a:gdLst/>
              <a:ahLst/>
              <a:cxnLst/>
              <a:rect l="l" t="t" r="r" b="b"/>
              <a:pathLst>
                <a:path w="1079" h="909" extrusionOk="0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13937" y="3376327"/>
              <a:ext cx="31847" cy="26751"/>
            </a:xfrm>
            <a:custGeom>
              <a:avLst/>
              <a:gdLst/>
              <a:ahLst/>
              <a:cxnLst/>
              <a:rect l="l" t="t" r="r" b="b"/>
              <a:pathLst>
                <a:path w="1075" h="903" extrusionOk="0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45967" y="3125018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78328" y="3299006"/>
              <a:ext cx="28292" cy="26959"/>
            </a:xfrm>
            <a:custGeom>
              <a:avLst/>
              <a:gdLst/>
              <a:ahLst/>
              <a:cxnLst/>
              <a:rect l="l" t="t" r="r" b="b"/>
              <a:pathLst>
                <a:path w="955" h="910" extrusionOk="0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4178" y="3776620"/>
              <a:ext cx="28351" cy="27018"/>
            </a:xfrm>
            <a:custGeom>
              <a:avLst/>
              <a:gdLst/>
              <a:ahLst/>
              <a:cxnLst/>
              <a:rect l="l" t="t" r="r" b="b"/>
              <a:pathLst>
                <a:path w="957" h="912" extrusionOk="0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69579" y="3262596"/>
              <a:ext cx="28558" cy="28055"/>
            </a:xfrm>
            <a:custGeom>
              <a:avLst/>
              <a:gdLst/>
              <a:ahLst/>
              <a:cxnLst/>
              <a:rect l="l" t="t" r="r" b="b"/>
              <a:pathLst>
                <a:path w="964" h="947" extrusionOk="0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167072" y="3950607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66720" y="3165012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33718" y="3873345"/>
              <a:ext cx="32558" cy="26959"/>
            </a:xfrm>
            <a:custGeom>
              <a:avLst/>
              <a:gdLst/>
              <a:ahLst/>
              <a:cxnLst/>
              <a:rect l="l" t="t" r="r" b="b"/>
              <a:pathLst>
                <a:path w="1099" h="910" extrusionOk="0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84537" y="3990335"/>
              <a:ext cx="30692" cy="25981"/>
            </a:xfrm>
            <a:custGeom>
              <a:avLst/>
              <a:gdLst/>
              <a:ahLst/>
              <a:cxnLst/>
              <a:rect l="l" t="t" r="r" b="b"/>
              <a:pathLst>
                <a:path w="1036" h="877" extrusionOk="0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92656" y="3990601"/>
              <a:ext cx="26396" cy="25774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832961" y="3972885"/>
              <a:ext cx="26663" cy="26129"/>
            </a:xfrm>
            <a:custGeom>
              <a:avLst/>
              <a:gdLst/>
              <a:ahLst/>
              <a:cxnLst/>
              <a:rect l="l" t="t" r="r" b="b"/>
              <a:pathLst>
                <a:path w="900" h="882" extrusionOk="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9522" y="3869524"/>
              <a:ext cx="30988" cy="26070"/>
            </a:xfrm>
            <a:custGeom>
              <a:avLst/>
              <a:gdLst/>
              <a:ahLst/>
              <a:cxnLst/>
              <a:rect l="l" t="t" r="r" b="b"/>
              <a:pathLst>
                <a:path w="1046" h="880" extrusionOk="0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75001" y="3853586"/>
              <a:ext cx="26663" cy="26663"/>
            </a:xfrm>
            <a:custGeom>
              <a:avLst/>
              <a:gdLst/>
              <a:ahLst/>
              <a:cxnLst/>
              <a:rect l="l" t="t" r="r" b="b"/>
              <a:pathLst>
                <a:path w="900" h="900" extrusionOk="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240631" y="3123626"/>
              <a:ext cx="25951" cy="25478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35076" y="3219788"/>
              <a:ext cx="31936" cy="26100"/>
            </a:xfrm>
            <a:custGeom>
              <a:avLst/>
              <a:gdLst/>
              <a:ahLst/>
              <a:cxnLst/>
              <a:rect l="l" t="t" r="r" b="b"/>
              <a:pathLst>
                <a:path w="1078" h="881" extrusionOk="0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117510" y="3083958"/>
              <a:ext cx="30721" cy="25566"/>
            </a:xfrm>
            <a:custGeom>
              <a:avLst/>
              <a:gdLst/>
              <a:ahLst/>
              <a:cxnLst/>
              <a:rect l="l" t="t" r="r" b="b"/>
              <a:pathLst>
                <a:path w="1037" h="863" extrusionOk="0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80653" y="3592323"/>
              <a:ext cx="25951" cy="25507"/>
            </a:xfrm>
            <a:custGeom>
              <a:avLst/>
              <a:gdLst/>
              <a:ahLst/>
              <a:cxnLst/>
              <a:rect l="l" t="t" r="r" b="b"/>
              <a:pathLst>
                <a:path w="876" h="861" extrusionOk="0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76967" y="3103806"/>
              <a:ext cx="30188" cy="25507"/>
            </a:xfrm>
            <a:custGeom>
              <a:avLst/>
              <a:gdLst/>
              <a:ahLst/>
              <a:cxnLst/>
              <a:rect l="l" t="t" r="r" b="b"/>
              <a:pathLst>
                <a:path w="1019" h="861" extrusionOk="0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0317" y="3204709"/>
              <a:ext cx="26426" cy="26337"/>
            </a:xfrm>
            <a:custGeom>
              <a:avLst/>
              <a:gdLst/>
              <a:ahLst/>
              <a:cxnLst/>
              <a:rect l="l" t="t" r="r" b="b"/>
              <a:pathLst>
                <a:path w="892" h="889" extrusionOk="0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440304" y="3710704"/>
              <a:ext cx="26692" cy="26307"/>
            </a:xfrm>
            <a:custGeom>
              <a:avLst/>
              <a:gdLst/>
              <a:ahLst/>
              <a:cxnLst/>
              <a:rect l="l" t="t" r="r" b="b"/>
              <a:pathLst>
                <a:path w="901" h="888" extrusionOk="0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554042" y="3423519"/>
              <a:ext cx="26189" cy="25063"/>
            </a:xfrm>
            <a:custGeom>
              <a:avLst/>
              <a:gdLst/>
              <a:ahLst/>
              <a:cxnLst/>
              <a:rect l="l" t="t" r="r" b="b"/>
              <a:pathLst>
                <a:path w="884" h="846" extrusionOk="0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59886" y="3455574"/>
              <a:ext cx="27374" cy="26189"/>
            </a:xfrm>
            <a:custGeom>
              <a:avLst/>
              <a:gdLst/>
              <a:ahLst/>
              <a:cxnLst/>
              <a:rect l="l" t="t" r="r" b="b"/>
              <a:pathLst>
                <a:path w="924" h="884" extrusionOk="0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23595" y="3771050"/>
              <a:ext cx="25478" cy="24322"/>
            </a:xfrm>
            <a:custGeom>
              <a:avLst/>
              <a:gdLst/>
              <a:ahLst/>
              <a:cxnLst/>
              <a:rect l="l" t="t" r="r" b="b"/>
              <a:pathLst>
                <a:path w="860" h="821" extrusionOk="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60360" y="3651721"/>
              <a:ext cx="26663" cy="26100"/>
            </a:xfrm>
            <a:custGeom>
              <a:avLst/>
              <a:gdLst/>
              <a:ahLst/>
              <a:cxnLst/>
              <a:rect l="l" t="t" r="r" b="b"/>
              <a:pathLst>
                <a:path w="900" h="881" extrusionOk="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21540" y="3085883"/>
              <a:ext cx="30988" cy="26011"/>
            </a:xfrm>
            <a:custGeom>
              <a:avLst/>
              <a:gdLst/>
              <a:ahLst/>
              <a:cxnLst/>
              <a:rect l="l" t="t" r="r" b="b"/>
              <a:pathLst>
                <a:path w="1046" h="878" extrusionOk="0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62377" y="3064642"/>
              <a:ext cx="25951" cy="25063"/>
            </a:xfrm>
            <a:custGeom>
              <a:avLst/>
              <a:gdLst/>
              <a:ahLst/>
              <a:cxnLst/>
              <a:rect l="l" t="t" r="r" b="b"/>
              <a:pathLst>
                <a:path w="876" h="846" extrusionOk="0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555908" y="3620615"/>
              <a:ext cx="26455" cy="25507"/>
            </a:xfrm>
            <a:custGeom>
              <a:avLst/>
              <a:gdLst/>
              <a:ahLst/>
              <a:cxnLst/>
              <a:rect l="l" t="t" r="r" b="b"/>
              <a:pathLst>
                <a:path w="893" h="861" extrusionOk="0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52261" y="4010568"/>
              <a:ext cx="25744" cy="25537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74245" y="3953066"/>
              <a:ext cx="25507" cy="25981"/>
            </a:xfrm>
            <a:custGeom>
              <a:avLst/>
              <a:gdLst/>
              <a:ahLst/>
              <a:cxnLst/>
              <a:rect l="l" t="t" r="r" b="b"/>
              <a:pathLst>
                <a:path w="861" h="877" extrusionOk="0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69714" y="3363529"/>
              <a:ext cx="30573" cy="25626"/>
            </a:xfrm>
            <a:custGeom>
              <a:avLst/>
              <a:gdLst/>
              <a:ahLst/>
              <a:cxnLst/>
              <a:rect l="l" t="t" r="r" b="b"/>
              <a:pathLst>
                <a:path w="1032" h="865" extrusionOk="0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396399" y="3241029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39148" y="3317284"/>
              <a:ext cx="25270" cy="25626"/>
            </a:xfrm>
            <a:custGeom>
              <a:avLst/>
              <a:gdLst/>
              <a:ahLst/>
              <a:cxnLst/>
              <a:rect l="l" t="t" r="r" b="b"/>
              <a:pathLst>
                <a:path w="853" h="865" extrusionOk="0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223" y="3483036"/>
              <a:ext cx="25507" cy="24915"/>
            </a:xfrm>
            <a:custGeom>
              <a:avLst/>
              <a:gdLst/>
              <a:ahLst/>
              <a:cxnLst/>
              <a:rect l="l" t="t" r="r" b="b"/>
              <a:pathLst>
                <a:path w="861" h="841" extrusionOk="0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591755" y="3304782"/>
              <a:ext cx="25033" cy="24915"/>
            </a:xfrm>
            <a:custGeom>
              <a:avLst/>
              <a:gdLst/>
              <a:ahLst/>
              <a:cxnLst/>
              <a:rect l="l" t="t" r="r" b="b"/>
              <a:pathLst>
                <a:path w="845" h="841" extrusionOk="0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478757" y="3397005"/>
              <a:ext cx="25033" cy="24204"/>
            </a:xfrm>
            <a:custGeom>
              <a:avLst/>
              <a:gdLst/>
              <a:ahLst/>
              <a:cxnLst/>
              <a:rect l="l" t="t" r="r" b="b"/>
              <a:pathLst>
                <a:path w="845" h="817" extrusionOk="0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784791" y="3106621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227418" y="3969064"/>
              <a:ext cx="25951" cy="24618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576231" y="3757838"/>
              <a:ext cx="25448" cy="24115"/>
            </a:xfrm>
            <a:custGeom>
              <a:avLst/>
              <a:gdLst/>
              <a:ahLst/>
              <a:cxnLst/>
              <a:rect l="l" t="t" r="r" b="b"/>
              <a:pathLst>
                <a:path w="859" h="814" extrusionOk="0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401110" y="3830922"/>
              <a:ext cx="28173" cy="23670"/>
            </a:xfrm>
            <a:custGeom>
              <a:avLst/>
              <a:gdLst/>
              <a:ahLst/>
              <a:cxnLst/>
              <a:rect l="l" t="t" r="r" b="b"/>
              <a:pathLst>
                <a:path w="951" h="799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616314" y="3837973"/>
              <a:ext cx="24529" cy="23285"/>
            </a:xfrm>
            <a:custGeom>
              <a:avLst/>
              <a:gdLst/>
              <a:ahLst/>
              <a:cxnLst/>
              <a:rect l="l" t="t" r="r" b="b"/>
              <a:pathLst>
                <a:path w="828" h="786" extrusionOk="0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384905" y="3890824"/>
              <a:ext cx="23137" cy="22248"/>
            </a:xfrm>
            <a:custGeom>
              <a:avLst/>
              <a:gdLst/>
              <a:ahLst/>
              <a:cxnLst/>
              <a:rect l="l" t="t" r="r" b="b"/>
              <a:pathLst>
                <a:path w="781" h="751" extrusionOk="0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07110" y="3929929"/>
              <a:ext cx="24974" cy="23759"/>
            </a:xfrm>
            <a:custGeom>
              <a:avLst/>
              <a:gdLst/>
              <a:ahLst/>
              <a:cxnLst/>
              <a:rect l="l" t="t" r="r" b="b"/>
              <a:pathLst>
                <a:path w="843" h="802" extrusionOk="0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712003" y="3934195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012400" y="4031247"/>
              <a:ext cx="25418" cy="23818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946870" y="3028322"/>
              <a:ext cx="23967" cy="22456"/>
            </a:xfrm>
            <a:custGeom>
              <a:avLst/>
              <a:gdLst/>
              <a:ahLst/>
              <a:cxnLst/>
              <a:rect l="l" t="t" r="r" b="b"/>
              <a:pathLst>
                <a:path w="809" h="758" extrusionOk="0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000135" y="3047667"/>
              <a:ext cx="28322" cy="23641"/>
            </a:xfrm>
            <a:custGeom>
              <a:avLst/>
              <a:gdLst/>
              <a:ahLst/>
              <a:cxnLst/>
              <a:rect l="l" t="t" r="r" b="b"/>
              <a:pathLst>
                <a:path w="956" h="798" extrusionOk="0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864008" y="3067486"/>
              <a:ext cx="27699" cy="23611"/>
            </a:xfrm>
            <a:custGeom>
              <a:avLst/>
              <a:gdLst/>
              <a:ahLst/>
              <a:cxnLst/>
              <a:rect l="l" t="t" r="r" b="b"/>
              <a:pathLst>
                <a:path w="935" h="797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297689" y="3141993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711292" y="3146881"/>
              <a:ext cx="24322" cy="23433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361086" y="3162286"/>
              <a:ext cx="22930" cy="22485"/>
            </a:xfrm>
            <a:custGeom>
              <a:avLst/>
              <a:gdLst/>
              <a:ahLst/>
              <a:cxnLst/>
              <a:rect l="l" t="t" r="r" b="b"/>
              <a:pathLst>
                <a:path w="774" h="759" extrusionOk="0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12048" y="3246095"/>
              <a:ext cx="24056" cy="23285"/>
            </a:xfrm>
            <a:custGeom>
              <a:avLst/>
              <a:gdLst/>
              <a:ahLst/>
              <a:cxnLst/>
              <a:rect l="l" t="t" r="r" b="b"/>
              <a:pathLst>
                <a:path w="812" h="786" extrusionOk="0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519313" y="3476815"/>
              <a:ext cx="23374" cy="23167"/>
            </a:xfrm>
            <a:custGeom>
              <a:avLst/>
              <a:gdLst/>
              <a:ahLst/>
              <a:cxnLst/>
              <a:rect l="l" t="t" r="r" b="b"/>
              <a:pathLst>
                <a:path w="789" h="782" extrusionOk="0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45831" y="4008732"/>
              <a:ext cx="27847" cy="23582"/>
            </a:xfrm>
            <a:custGeom>
              <a:avLst/>
              <a:gdLst/>
              <a:ahLst/>
              <a:cxnLst/>
              <a:rect l="l" t="t" r="r" b="b"/>
              <a:pathLst>
                <a:path w="940" h="796" extrusionOk="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37126" y="3678976"/>
              <a:ext cx="24470" cy="23344"/>
            </a:xfrm>
            <a:custGeom>
              <a:avLst/>
              <a:gdLst/>
              <a:ahLst/>
              <a:cxnLst/>
              <a:rect l="l" t="t" r="r" b="b"/>
              <a:pathLst>
                <a:path w="826" h="788" extrusionOk="0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98250" y="3536213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512212" y="3542790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458019" y="3262211"/>
              <a:ext cx="24529" cy="21330"/>
            </a:xfrm>
            <a:custGeom>
              <a:avLst/>
              <a:gdLst/>
              <a:ahLst/>
              <a:cxnLst/>
              <a:rect l="l" t="t" r="r" b="b"/>
              <a:pathLst>
                <a:path w="828" h="720" extrusionOk="0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501894" y="3732834"/>
              <a:ext cx="22633" cy="21774"/>
            </a:xfrm>
            <a:custGeom>
              <a:avLst/>
              <a:gdLst/>
              <a:ahLst/>
              <a:cxnLst/>
              <a:rect l="l" t="t" r="r" b="b"/>
              <a:pathLst>
                <a:path w="764" h="735" extrusionOk="0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7315" y="3915917"/>
              <a:ext cx="22189" cy="21626"/>
            </a:xfrm>
            <a:custGeom>
              <a:avLst/>
              <a:gdLst/>
              <a:ahLst/>
              <a:cxnLst/>
              <a:rect l="l" t="t" r="r" b="b"/>
              <a:pathLst>
                <a:path w="749" h="730" extrusionOk="0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633259" y="3186786"/>
              <a:ext cx="21715" cy="22337"/>
            </a:xfrm>
            <a:custGeom>
              <a:avLst/>
              <a:gdLst/>
              <a:ahLst/>
              <a:cxnLst/>
              <a:rect l="l" t="t" r="r" b="b"/>
              <a:pathLst>
                <a:path w="733" h="754" extrusionOk="0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69132" y="4052073"/>
              <a:ext cx="26277" cy="22219"/>
            </a:xfrm>
            <a:custGeom>
              <a:avLst/>
              <a:gdLst/>
              <a:ahLst/>
              <a:cxnLst/>
              <a:rect l="l" t="t" r="r" b="b"/>
              <a:pathLst>
                <a:path w="887" h="750" extrusionOk="0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498851" y="3602721"/>
              <a:ext cx="22693" cy="21774"/>
            </a:xfrm>
            <a:custGeom>
              <a:avLst/>
              <a:gdLst/>
              <a:ahLst/>
              <a:cxnLst/>
              <a:rect l="l" t="t" r="r" b="b"/>
              <a:pathLst>
                <a:path w="766" h="735" extrusionOk="0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083796" y="3006814"/>
              <a:ext cx="21982" cy="21567"/>
            </a:xfrm>
            <a:custGeom>
              <a:avLst/>
              <a:gdLst/>
              <a:ahLst/>
              <a:cxnLst/>
              <a:rect l="l" t="t" r="r" b="b"/>
              <a:pathLst>
                <a:path w="742" h="728" extrusionOk="0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575" y="4071892"/>
              <a:ext cx="22189" cy="21745"/>
            </a:xfrm>
            <a:custGeom>
              <a:avLst/>
              <a:gdLst/>
              <a:ahLst/>
              <a:cxnLst/>
              <a:rect l="l" t="t" r="r" b="b"/>
              <a:pathLst>
                <a:path w="749" h="734" extrusionOk="0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518225" y="3739440"/>
              <a:ext cx="22633" cy="21745"/>
            </a:xfrm>
            <a:custGeom>
              <a:avLst/>
              <a:gdLst/>
              <a:ahLst/>
              <a:cxnLst/>
              <a:rect l="l" t="t" r="r" b="b"/>
              <a:pathLst>
                <a:path w="764" h="734" extrusionOk="0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258969" y="3066479"/>
              <a:ext cx="25537" cy="20915"/>
            </a:xfrm>
            <a:custGeom>
              <a:avLst/>
              <a:gdLst/>
              <a:ahLst/>
              <a:cxnLst/>
              <a:rect l="l" t="t" r="r" b="b"/>
              <a:pathLst>
                <a:path w="862" h="706" extrusionOk="0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516329" y="3345695"/>
              <a:ext cx="22189" cy="21300"/>
            </a:xfrm>
            <a:custGeom>
              <a:avLst/>
              <a:gdLst/>
              <a:ahLst/>
              <a:cxnLst/>
              <a:rect l="l" t="t" r="r" b="b"/>
              <a:pathLst>
                <a:path w="749" h="719" extrusionOk="0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497154" y="3339118"/>
              <a:ext cx="25003" cy="21241"/>
            </a:xfrm>
            <a:custGeom>
              <a:avLst/>
              <a:gdLst/>
              <a:ahLst/>
              <a:cxnLst/>
              <a:rect l="l" t="t" r="r" b="b"/>
              <a:pathLst>
                <a:path w="844" h="717" extrusionOk="0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729689" y="3087779"/>
              <a:ext cx="22426" cy="22189"/>
            </a:xfrm>
            <a:custGeom>
              <a:avLst/>
              <a:gdLst/>
              <a:ahLst/>
              <a:cxnLst/>
              <a:rect l="l" t="t" r="r" b="b"/>
              <a:pathLst>
                <a:path w="757" h="749" extrusionOk="0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476276" y="3464432"/>
              <a:ext cx="22604" cy="21389"/>
            </a:xfrm>
            <a:custGeom>
              <a:avLst/>
              <a:gdLst/>
              <a:ahLst/>
              <a:cxnLst/>
              <a:rect l="l" t="t" r="r" b="b"/>
              <a:pathLst>
                <a:path w="763" h="722" extrusionOk="0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815779" y="4032254"/>
              <a:ext cx="22160" cy="21330"/>
            </a:xfrm>
            <a:custGeom>
              <a:avLst/>
              <a:gdLst/>
              <a:ahLst/>
              <a:cxnLst/>
              <a:rect l="l" t="t" r="r" b="b"/>
              <a:pathLst>
                <a:path w="748" h="720" extrusionOk="0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9969" y="4030654"/>
              <a:ext cx="21241" cy="21004"/>
            </a:xfrm>
            <a:custGeom>
              <a:avLst/>
              <a:gdLst/>
              <a:ahLst/>
              <a:cxnLst/>
              <a:rect l="l" t="t" r="r" b="b"/>
              <a:pathLst>
                <a:path w="717" h="709" extrusionOk="0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756085" y="4014360"/>
              <a:ext cx="21982" cy="21774"/>
            </a:xfrm>
            <a:custGeom>
              <a:avLst/>
              <a:gdLst/>
              <a:ahLst/>
              <a:cxnLst/>
              <a:rect l="l" t="t" r="r" b="b"/>
              <a:pathLst>
                <a:path w="742" h="735" extrusionOk="0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143550" y="3026841"/>
              <a:ext cx="22604" cy="21360"/>
            </a:xfrm>
            <a:custGeom>
              <a:avLst/>
              <a:gdLst/>
              <a:ahLst/>
              <a:cxnLst/>
              <a:rect l="l" t="t" r="r" b="b"/>
              <a:pathLst>
                <a:path w="763" h="721" extrusionOk="0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57864" y="3818687"/>
              <a:ext cx="22604" cy="21745"/>
            </a:xfrm>
            <a:custGeom>
              <a:avLst/>
              <a:gdLst/>
              <a:ahLst/>
              <a:cxnLst/>
              <a:rect l="l" t="t" r="r" b="b"/>
              <a:pathLst>
                <a:path w="763" h="734" extrusionOk="0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289186" y="3990779"/>
              <a:ext cx="21715" cy="21508"/>
            </a:xfrm>
            <a:custGeom>
              <a:avLst/>
              <a:gdLst/>
              <a:ahLst/>
              <a:cxnLst/>
              <a:rect l="l" t="t" r="r" b="b"/>
              <a:pathLst>
                <a:path w="733" h="726" extrusionOk="0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36119" y="3288192"/>
              <a:ext cx="22189" cy="21715"/>
            </a:xfrm>
            <a:custGeom>
              <a:avLst/>
              <a:gdLst/>
              <a:ahLst/>
              <a:cxnLst/>
              <a:rect l="l" t="t" r="r" b="b"/>
              <a:pathLst>
                <a:path w="749" h="733" extrusionOk="0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96244" y="3405093"/>
              <a:ext cx="22219" cy="21715"/>
            </a:xfrm>
            <a:custGeom>
              <a:avLst/>
              <a:gdLst/>
              <a:ahLst/>
              <a:cxnLst/>
              <a:rect l="l" t="t" r="r" b="b"/>
              <a:pathLst>
                <a:path w="750" h="733" extrusionOk="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875651" y="4052784"/>
              <a:ext cx="21478" cy="21034"/>
            </a:xfrm>
            <a:custGeom>
              <a:avLst/>
              <a:gdLst/>
              <a:ahLst/>
              <a:cxnLst/>
              <a:rect l="l" t="t" r="r" b="b"/>
              <a:pathLst>
                <a:path w="725" h="710" extrusionOk="0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202889" y="3046512"/>
              <a:ext cx="22189" cy="21508"/>
            </a:xfrm>
            <a:custGeom>
              <a:avLst/>
              <a:gdLst/>
              <a:ahLst/>
              <a:cxnLst/>
              <a:rect l="l" t="t" r="r" b="b"/>
              <a:pathLst>
                <a:path w="749" h="726" extrusionOk="0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538481" y="3614482"/>
              <a:ext cx="25181" cy="21300"/>
            </a:xfrm>
            <a:custGeom>
              <a:avLst/>
              <a:gdLst/>
              <a:ahLst/>
              <a:cxnLst/>
              <a:rect l="l" t="t" r="r" b="b"/>
              <a:pathLst>
                <a:path w="850" h="719" extrusionOk="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522602" y="3673673"/>
              <a:ext cx="21271" cy="21478"/>
            </a:xfrm>
            <a:custGeom>
              <a:avLst/>
              <a:gdLst/>
              <a:ahLst/>
              <a:cxnLst/>
              <a:rect l="l" t="t" r="r" b="b"/>
              <a:pathLst>
                <a:path w="718" h="725" extrusionOk="0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80505" y="3792706"/>
              <a:ext cx="26100" cy="21330"/>
            </a:xfrm>
            <a:custGeom>
              <a:avLst/>
              <a:gdLst/>
              <a:ahLst/>
              <a:cxnLst/>
              <a:rect l="l" t="t" r="r" b="b"/>
              <a:pathLst>
                <a:path w="881" h="720" extrusionOk="0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08758" y="3048645"/>
              <a:ext cx="22574" cy="21360"/>
            </a:xfrm>
            <a:custGeom>
              <a:avLst/>
              <a:gdLst/>
              <a:ahLst/>
              <a:cxnLst/>
              <a:rect l="l" t="t" r="r" b="b"/>
              <a:pathLst>
                <a:path w="762" h="721" extrusionOk="0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17433" y="3183438"/>
              <a:ext cx="25033" cy="20412"/>
            </a:xfrm>
            <a:custGeom>
              <a:avLst/>
              <a:gdLst/>
              <a:ahLst/>
              <a:cxnLst/>
              <a:rect l="l" t="t" r="r" b="b"/>
              <a:pathLst>
                <a:path w="845" h="689" extrusionOk="0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128382" y="4070026"/>
              <a:ext cx="23611" cy="20767"/>
            </a:xfrm>
            <a:custGeom>
              <a:avLst/>
              <a:gdLst/>
              <a:ahLst/>
              <a:cxnLst/>
              <a:rect l="l" t="t" r="r" b="b"/>
              <a:pathLst>
                <a:path w="797" h="701" extrusionOk="0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025109" y="2990046"/>
              <a:ext cx="20797" cy="20056"/>
            </a:xfrm>
            <a:custGeom>
              <a:avLst/>
              <a:gdLst/>
              <a:ahLst/>
              <a:cxnLst/>
              <a:rect l="l" t="t" r="r" b="b"/>
              <a:pathLst>
                <a:path w="702" h="677" extrusionOk="0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94477" y="4092541"/>
              <a:ext cx="20767" cy="20056"/>
            </a:xfrm>
            <a:custGeom>
              <a:avLst/>
              <a:gdLst/>
              <a:ahLst/>
              <a:cxnLst/>
              <a:rect l="l" t="t" r="r" b="b"/>
              <a:pathLst>
                <a:path w="701" h="677" extrusionOk="0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84598" y="3009480"/>
              <a:ext cx="25478" cy="20856"/>
            </a:xfrm>
            <a:custGeom>
              <a:avLst/>
              <a:gdLst/>
              <a:ahLst/>
              <a:cxnLst/>
              <a:rect l="l" t="t" r="r" b="b"/>
              <a:pathLst>
                <a:path w="860" h="704" extrusionOk="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66018" y="3852608"/>
              <a:ext cx="19849" cy="19375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540051" y="3417980"/>
              <a:ext cx="21508" cy="21597"/>
            </a:xfrm>
            <a:custGeom>
              <a:avLst/>
              <a:gdLst/>
              <a:ahLst/>
              <a:cxnLst/>
              <a:rect l="l" t="t" r="r" b="b"/>
              <a:pathLst>
                <a:path w="726" h="729" extrusionOk="0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322189" y="3084787"/>
              <a:ext cx="20797" cy="20115"/>
            </a:xfrm>
            <a:custGeom>
              <a:avLst/>
              <a:gdLst/>
              <a:ahLst/>
              <a:cxnLst/>
              <a:rect l="l" t="t" r="r" b="b"/>
              <a:pathLst>
                <a:path w="702" h="679" extrusionOk="0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697397" y="3995489"/>
              <a:ext cx="20767" cy="19967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459301" y="3524778"/>
              <a:ext cx="21211" cy="19997"/>
            </a:xfrm>
            <a:custGeom>
              <a:avLst/>
              <a:gdLst/>
              <a:ahLst/>
              <a:cxnLst/>
              <a:rect l="l" t="t" r="r" b="b"/>
              <a:pathLst>
                <a:path w="716" h="675" extrusionOk="0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554042" y="3229713"/>
              <a:ext cx="21211" cy="19967"/>
            </a:xfrm>
            <a:custGeom>
              <a:avLst/>
              <a:gdLst/>
              <a:ahLst/>
              <a:cxnLst/>
              <a:rect l="l" t="t" r="r" b="b"/>
              <a:pathLst>
                <a:path w="716" h="674" extrusionOk="0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598361" y="3898379"/>
              <a:ext cx="24411" cy="20767"/>
            </a:xfrm>
            <a:custGeom>
              <a:avLst/>
              <a:gdLst/>
              <a:ahLst/>
              <a:cxnLst/>
              <a:rect l="l" t="t" r="r" b="b"/>
              <a:pathLst>
                <a:path w="824" h="701" extrusionOk="0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476395" y="3663067"/>
              <a:ext cx="24381" cy="20767"/>
            </a:xfrm>
            <a:custGeom>
              <a:avLst/>
              <a:gdLst/>
              <a:ahLst/>
              <a:cxnLst/>
              <a:rect l="l" t="t" r="r" b="b"/>
              <a:pathLst>
                <a:path w="823" h="701" extrusionOk="0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366300" y="3951141"/>
              <a:ext cx="21715" cy="21656"/>
            </a:xfrm>
            <a:custGeom>
              <a:avLst/>
              <a:gdLst/>
              <a:ahLst/>
              <a:cxnLst/>
              <a:rect l="l" t="t" r="r" b="b"/>
              <a:pathLst>
                <a:path w="733" h="731" extrusionOk="0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53286" y="3130202"/>
              <a:ext cx="21034" cy="20915"/>
            </a:xfrm>
            <a:custGeom>
              <a:avLst/>
              <a:gdLst/>
              <a:ahLst/>
              <a:cxnLst/>
              <a:rect l="l" t="t" r="r" b="b"/>
              <a:pathLst>
                <a:path w="710" h="706" extrusionOk="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562447" y="3555528"/>
              <a:ext cx="20530" cy="19878"/>
            </a:xfrm>
            <a:custGeom>
              <a:avLst/>
              <a:gdLst/>
              <a:ahLst/>
              <a:cxnLst/>
              <a:rect l="l" t="t" r="r" b="b"/>
              <a:pathLst>
                <a:path w="693" h="671" extrusionOk="0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46258" y="3912954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672394" y="3072641"/>
              <a:ext cx="18901" cy="17568"/>
            </a:xfrm>
            <a:custGeom>
              <a:avLst/>
              <a:gdLst/>
              <a:ahLst/>
              <a:cxnLst/>
              <a:rect l="l" t="t" r="r" b="b"/>
              <a:pathLst>
                <a:path w="638" h="593" extrusionOk="0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581230" y="3695595"/>
              <a:ext cx="20145" cy="17005"/>
            </a:xfrm>
            <a:custGeom>
              <a:avLst/>
              <a:gdLst/>
              <a:ahLst/>
              <a:cxnLst/>
              <a:rect l="l" t="t" r="r" b="b"/>
              <a:pathLst>
                <a:path w="680" h="574" extrusionOk="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578060" y="3497049"/>
              <a:ext cx="21922" cy="18012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641288" y="3977122"/>
              <a:ext cx="18634" cy="17982"/>
            </a:xfrm>
            <a:custGeom>
              <a:avLst/>
              <a:gdLst/>
              <a:ahLst/>
              <a:cxnLst/>
              <a:rect l="l" t="t" r="r" b="b"/>
              <a:pathLst>
                <a:path w="629" h="607" extrusionOk="0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50871" y="3033003"/>
              <a:ext cx="19167" cy="17805"/>
            </a:xfrm>
            <a:custGeom>
              <a:avLst/>
              <a:gdLst/>
              <a:ahLst/>
              <a:cxnLst/>
              <a:rect l="l" t="t" r="r" b="b"/>
              <a:pathLst>
                <a:path w="647" h="601" extrusionOk="0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438653" y="3585242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350481" y="4012020"/>
              <a:ext cx="17953" cy="17982"/>
            </a:xfrm>
            <a:custGeom>
              <a:avLst/>
              <a:gdLst/>
              <a:ahLst/>
              <a:cxnLst/>
              <a:rect l="l" t="t" r="r" b="b"/>
              <a:pathLst>
                <a:path w="606" h="607" extrusionOk="0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270315" y="4051599"/>
              <a:ext cx="19345" cy="18101"/>
            </a:xfrm>
            <a:custGeom>
              <a:avLst/>
              <a:gdLst/>
              <a:ahLst/>
              <a:cxnLst/>
              <a:rect l="l" t="t" r="r" b="b"/>
              <a:pathLst>
                <a:path w="653" h="611" extrusionOk="0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520824" y="3281468"/>
              <a:ext cx="19730" cy="18071"/>
            </a:xfrm>
            <a:custGeom>
              <a:avLst/>
              <a:gdLst/>
              <a:ahLst/>
              <a:cxnLst/>
              <a:rect l="l" t="t" r="r" b="b"/>
              <a:pathLst>
                <a:path w="666" h="610" extrusionOk="0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192046" y="4091356"/>
              <a:ext cx="17953" cy="17834"/>
            </a:xfrm>
            <a:custGeom>
              <a:avLst/>
              <a:gdLst/>
              <a:ahLst/>
              <a:cxnLst/>
              <a:rect l="l" t="t" r="r" b="b"/>
              <a:pathLst>
                <a:path w="606" h="602" extrusionOk="0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054823" y="4111056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966718" y="2971175"/>
              <a:ext cx="19256" cy="18190"/>
            </a:xfrm>
            <a:custGeom>
              <a:avLst/>
              <a:gdLst/>
              <a:ahLst/>
              <a:cxnLst/>
              <a:rect l="l" t="t" r="r" b="b"/>
              <a:pathLst>
                <a:path w="650" h="614" extrusionOk="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58596" y="3360774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564106" y="3754994"/>
              <a:ext cx="17923" cy="17064"/>
            </a:xfrm>
            <a:custGeom>
              <a:avLst/>
              <a:gdLst/>
              <a:ahLst/>
              <a:cxnLst/>
              <a:rect l="l" t="t" r="r" b="b"/>
              <a:pathLst>
                <a:path w="605" h="576" extrusionOk="0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00747" y="3800853"/>
              <a:ext cx="18427" cy="17864"/>
            </a:xfrm>
            <a:custGeom>
              <a:avLst/>
              <a:gdLst/>
              <a:ahLst/>
              <a:cxnLst/>
              <a:rect l="l" t="t" r="r" b="b"/>
              <a:pathLst>
                <a:path w="622" h="603" extrusionOk="0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831302" y="2990994"/>
              <a:ext cx="17479" cy="18071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482045" y="3204206"/>
              <a:ext cx="18397" cy="18101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458768" y="3723887"/>
              <a:ext cx="20323" cy="17479"/>
            </a:xfrm>
            <a:custGeom>
              <a:avLst/>
              <a:gdLst/>
              <a:ahLst/>
              <a:cxnLst/>
              <a:rect l="l" t="t" r="r" b="b"/>
              <a:pathLst>
                <a:path w="686" h="590" extrusionOk="0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572913" y="3171707"/>
              <a:ext cx="20767" cy="17508"/>
            </a:xfrm>
            <a:custGeom>
              <a:avLst/>
              <a:gdLst/>
              <a:ahLst/>
              <a:cxnLst/>
              <a:rect l="l" t="t" r="r" b="b"/>
              <a:pathLst>
                <a:path w="701" h="591" extrusionOk="0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39407" y="3879952"/>
              <a:ext cx="21271" cy="17982"/>
            </a:xfrm>
            <a:custGeom>
              <a:avLst/>
              <a:gdLst/>
              <a:ahLst/>
              <a:cxnLst/>
              <a:rect l="l" t="t" r="r" b="b"/>
              <a:pathLst>
                <a:path w="718" h="607" extrusionOk="0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383038" y="3105199"/>
              <a:ext cx="18871" cy="18575"/>
            </a:xfrm>
            <a:custGeom>
              <a:avLst/>
              <a:gdLst/>
              <a:ahLst/>
              <a:cxnLst/>
              <a:rect l="l" t="t" r="r" b="b"/>
              <a:pathLst>
                <a:path w="637" h="627" extrusionOk="0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427802" y="3973271"/>
              <a:ext cx="16560" cy="16146"/>
            </a:xfrm>
            <a:custGeom>
              <a:avLst/>
              <a:gdLst/>
              <a:ahLst/>
              <a:cxnLst/>
              <a:rect l="l" t="t" r="r" b="b"/>
              <a:pathLst>
                <a:path w="559" h="545" extrusionOk="0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599153" y="3440495"/>
              <a:ext cx="19671" cy="16590"/>
            </a:xfrm>
            <a:custGeom>
              <a:avLst/>
              <a:gdLst/>
              <a:ahLst/>
              <a:cxnLst/>
              <a:rect l="l" t="t" r="r" b="b"/>
              <a:pathLst>
                <a:path w="664" h="560" extrusionOk="0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80009" y="3271632"/>
              <a:ext cx="16323" cy="15761"/>
            </a:xfrm>
            <a:custGeom>
              <a:avLst/>
              <a:gdLst/>
              <a:ahLst/>
              <a:cxnLst/>
              <a:rect l="l" t="t" r="r" b="b"/>
              <a:pathLst>
                <a:path w="551" h="532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544524" y="3814451"/>
              <a:ext cx="16768" cy="16886"/>
            </a:xfrm>
            <a:custGeom>
              <a:avLst/>
              <a:gdLst/>
              <a:ahLst/>
              <a:cxnLst/>
              <a:rect l="l" t="t" r="r" b="b"/>
              <a:pathLst>
                <a:path w="566" h="570" extrusionOk="0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794982" y="4093992"/>
              <a:ext cx="20797" cy="16649"/>
            </a:xfrm>
            <a:custGeom>
              <a:avLst/>
              <a:gdLst/>
              <a:ahLst/>
              <a:cxnLst/>
              <a:rect l="l" t="t" r="r" b="b"/>
              <a:pathLst>
                <a:path w="702" h="562" extrusionOk="0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80290" y="3958221"/>
              <a:ext cx="19049" cy="15672"/>
            </a:xfrm>
            <a:custGeom>
              <a:avLst/>
              <a:gdLst/>
              <a:ahLst/>
              <a:cxnLst/>
              <a:rect l="l" t="t" r="r" b="b"/>
              <a:pathLst>
                <a:path w="643" h="529" extrusionOk="0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741716" y="4077314"/>
              <a:ext cx="16057" cy="15375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08653" y="2952393"/>
              <a:ext cx="16501" cy="16116"/>
            </a:xfrm>
            <a:custGeom>
              <a:avLst/>
              <a:gdLst/>
              <a:ahLst/>
              <a:cxnLst/>
              <a:rect l="l" t="t" r="r" b="b"/>
              <a:pathLst>
                <a:path w="557" h="544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106459" y="2951978"/>
              <a:ext cx="17242" cy="16768"/>
            </a:xfrm>
            <a:custGeom>
              <a:avLst/>
              <a:gdLst/>
              <a:ahLst/>
              <a:cxnLst/>
              <a:rect l="l" t="t" r="r" b="b"/>
              <a:pathLst>
                <a:path w="582" h="566" extrusionOk="0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441044" y="3125936"/>
              <a:ext cx="17005" cy="16086"/>
            </a:xfrm>
            <a:custGeom>
              <a:avLst/>
              <a:gdLst/>
              <a:ahLst/>
              <a:cxnLst/>
              <a:rect l="l" t="t" r="r" b="b"/>
              <a:pathLst>
                <a:path w="574" h="543" extrusionOk="0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9927" y="3390873"/>
              <a:ext cx="16531" cy="16175"/>
            </a:xfrm>
            <a:custGeom>
              <a:avLst/>
              <a:gdLst/>
              <a:ahLst/>
              <a:cxnLst/>
              <a:rect l="l" t="t" r="r" b="b"/>
              <a:pathLst>
                <a:path w="558" h="546" extrusionOk="0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166124" y="2969635"/>
              <a:ext cx="16768" cy="16797"/>
            </a:xfrm>
            <a:custGeom>
              <a:avLst/>
              <a:gdLst/>
              <a:ahLst/>
              <a:cxnLst/>
              <a:rect l="l" t="t" r="r" b="b"/>
              <a:pathLst>
                <a:path w="566" h="567" extrusionOk="0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115643" y="4132238"/>
              <a:ext cx="16531" cy="15642"/>
            </a:xfrm>
            <a:custGeom>
              <a:avLst/>
              <a:gdLst/>
              <a:ahLst/>
              <a:cxnLst/>
              <a:rect l="l" t="t" r="r" b="b"/>
              <a:pathLst>
                <a:path w="558" h="528" extrusionOk="0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9509" y="3330586"/>
              <a:ext cx="17479" cy="17153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222856" y="2989691"/>
              <a:ext cx="19671" cy="16531"/>
            </a:xfrm>
            <a:custGeom>
              <a:avLst/>
              <a:gdLst/>
              <a:ahLst/>
              <a:cxnLst/>
              <a:rect l="l" t="t" r="r" b="b"/>
              <a:pathLst>
                <a:path w="664" h="558" extrusionOk="0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93473" y="3113198"/>
              <a:ext cx="19078" cy="15672"/>
            </a:xfrm>
            <a:custGeom>
              <a:avLst/>
              <a:gdLst/>
              <a:ahLst/>
              <a:cxnLst/>
              <a:rect l="l" t="t" r="r" b="b"/>
              <a:pathLst>
                <a:path w="644" h="529" extrusionOk="0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284950" y="3009925"/>
              <a:ext cx="16531" cy="15790"/>
            </a:xfrm>
            <a:custGeom>
              <a:avLst/>
              <a:gdLst/>
              <a:ahLst/>
              <a:cxnLst/>
              <a:rect l="l" t="t" r="r" b="b"/>
              <a:pathLst>
                <a:path w="558" h="533" extrusionOk="0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20581" y="3645618"/>
              <a:ext cx="17953" cy="15612"/>
            </a:xfrm>
            <a:custGeom>
              <a:avLst/>
              <a:gdLst/>
              <a:ahLst/>
              <a:cxnLst/>
              <a:rect l="l" t="t" r="r" b="b"/>
              <a:pathLst>
                <a:path w="606" h="527" extrusionOk="0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19633" y="3447575"/>
              <a:ext cx="17005" cy="15761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915408" y="4134134"/>
              <a:ext cx="18249" cy="15642"/>
            </a:xfrm>
            <a:custGeom>
              <a:avLst/>
              <a:gdLst/>
              <a:ahLst/>
              <a:cxnLst/>
              <a:rect l="l" t="t" r="r" b="b"/>
              <a:pathLst>
                <a:path w="616" h="528" extrusionOk="0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57461" y="4113278"/>
              <a:ext cx="17479" cy="17597"/>
            </a:xfrm>
            <a:custGeom>
              <a:avLst/>
              <a:gdLst/>
              <a:ahLst/>
              <a:cxnLst/>
              <a:rect l="l" t="t" r="r" b="b"/>
              <a:pathLst>
                <a:path w="590" h="594" extrusionOk="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602145" y="3637086"/>
              <a:ext cx="18101" cy="15642"/>
            </a:xfrm>
            <a:custGeom>
              <a:avLst/>
              <a:gdLst/>
              <a:ahLst/>
              <a:cxnLst/>
              <a:rect l="l" t="t" r="r" b="b"/>
              <a:pathLst>
                <a:path w="611" h="528" extrusionOk="0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622586" y="3578014"/>
              <a:ext cx="15553" cy="14487"/>
            </a:xfrm>
            <a:custGeom>
              <a:avLst/>
              <a:gdLst/>
              <a:ahLst/>
              <a:cxnLst/>
              <a:rect l="l" t="t" r="r" b="b"/>
              <a:pathLst>
                <a:path w="525" h="489" extrusionOk="0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977976" y="4154842"/>
              <a:ext cx="16235" cy="13805"/>
            </a:xfrm>
            <a:custGeom>
              <a:avLst/>
              <a:gdLst/>
              <a:ahLst/>
              <a:cxnLst/>
              <a:rect l="l" t="t" r="r" b="b"/>
              <a:pathLst>
                <a:path w="548" h="466" extrusionOk="0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497518" y="3213034"/>
              <a:ext cx="15524" cy="13924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485194" y="3862414"/>
              <a:ext cx="14190" cy="13835"/>
            </a:xfrm>
            <a:custGeom>
              <a:avLst/>
              <a:gdLst/>
              <a:ahLst/>
              <a:cxnLst/>
              <a:rect l="l" t="t" r="r" b="b"/>
              <a:pathLst>
                <a:path w="479" h="467" extrusionOk="0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402887" y="3048467"/>
              <a:ext cx="13657" cy="12976"/>
            </a:xfrm>
            <a:custGeom>
              <a:avLst/>
              <a:gdLst/>
              <a:ahLst/>
              <a:cxnLst/>
              <a:rect l="l" t="t" r="r" b="b"/>
              <a:pathLst>
                <a:path w="461" h="438" extrusionOk="0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047743" y="2933522"/>
              <a:ext cx="17064" cy="13865"/>
            </a:xfrm>
            <a:custGeom>
              <a:avLst/>
              <a:gdLst/>
              <a:ahLst/>
              <a:cxnLst/>
              <a:rect l="l" t="t" r="r" b="b"/>
              <a:pathLst>
                <a:path w="576" h="468" extrusionOk="0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539577" y="3223906"/>
              <a:ext cx="16057" cy="14309"/>
            </a:xfrm>
            <a:custGeom>
              <a:avLst/>
              <a:gdLst/>
              <a:ahLst/>
              <a:cxnLst/>
              <a:rect l="l" t="t" r="r" b="b"/>
              <a:pathLst>
                <a:path w="542" h="483" extrusionOk="0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507997" y="3933099"/>
              <a:ext cx="14161" cy="12976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28260" y="3875686"/>
              <a:ext cx="14190" cy="13390"/>
            </a:xfrm>
            <a:custGeom>
              <a:avLst/>
              <a:gdLst/>
              <a:ahLst/>
              <a:cxnLst/>
              <a:rect l="l" t="t" r="r" b="b"/>
              <a:pathLst>
                <a:path w="479" h="452" extrusionOk="0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773297" y="2975501"/>
              <a:ext cx="14427" cy="14338"/>
            </a:xfrm>
            <a:custGeom>
              <a:avLst/>
              <a:gdLst/>
              <a:ahLst/>
              <a:cxnLst/>
              <a:rect l="l" t="t" r="r" b="b"/>
              <a:pathLst>
                <a:path w="487" h="484" extrusionOk="0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342482" y="3029774"/>
              <a:ext cx="15583" cy="14813"/>
            </a:xfrm>
            <a:custGeom>
              <a:avLst/>
              <a:gdLst/>
              <a:ahLst/>
              <a:cxnLst/>
              <a:rect l="l" t="t" r="r" b="b"/>
              <a:pathLst>
                <a:path w="526" h="500" extrusionOk="0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91561" y="3015109"/>
              <a:ext cx="16708" cy="13805"/>
            </a:xfrm>
            <a:custGeom>
              <a:avLst/>
              <a:gdLst/>
              <a:ahLst/>
              <a:cxnLst/>
              <a:rect l="l" t="t" r="r" b="b"/>
              <a:pathLst>
                <a:path w="564" h="466" extrusionOk="0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441497" y="3783256"/>
              <a:ext cx="15909" cy="13331"/>
            </a:xfrm>
            <a:custGeom>
              <a:avLst/>
              <a:gdLst/>
              <a:ahLst/>
              <a:cxnLst/>
              <a:rect l="l" t="t" r="r" b="b"/>
              <a:pathLst>
                <a:path w="537" h="450" extrusionOk="0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582978" y="3303272"/>
              <a:ext cx="14635" cy="13746"/>
            </a:xfrm>
            <a:custGeom>
              <a:avLst/>
              <a:gdLst/>
              <a:ahLst/>
              <a:cxnLst/>
              <a:rect l="l" t="t" r="r" b="b"/>
              <a:pathLst>
                <a:path w="494" h="464" extrusionOk="0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622645" y="3383378"/>
              <a:ext cx="14101" cy="12887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682792" y="4058176"/>
              <a:ext cx="17034" cy="13835"/>
            </a:xfrm>
            <a:custGeom>
              <a:avLst/>
              <a:gdLst/>
              <a:ahLst/>
              <a:cxnLst/>
              <a:rect l="l" t="t" r="r" b="b"/>
              <a:pathLst>
                <a:path w="575" h="467" extrusionOk="0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642850" y="3519090"/>
              <a:ext cx="13716" cy="13450"/>
            </a:xfrm>
            <a:custGeom>
              <a:avLst/>
              <a:gdLst/>
              <a:ahLst/>
              <a:cxnLst/>
              <a:rect l="l" t="t" r="r" b="b"/>
              <a:pathLst>
                <a:path w="463" h="454" extrusionOk="0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03251" y="3507862"/>
              <a:ext cx="15020" cy="13924"/>
            </a:xfrm>
            <a:custGeom>
              <a:avLst/>
              <a:gdLst/>
              <a:ahLst/>
              <a:cxnLst/>
              <a:rect l="l" t="t" r="r" b="b"/>
              <a:pathLst>
                <a:path w="507" h="470" extrusionOk="0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330039" y="4073699"/>
              <a:ext cx="16679" cy="13390"/>
            </a:xfrm>
            <a:custGeom>
              <a:avLst/>
              <a:gdLst/>
              <a:ahLst/>
              <a:cxnLst/>
              <a:rect l="l" t="t" r="r" b="b"/>
              <a:pathLst>
                <a:path w="563" h="452" extrusionOk="0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501864" y="3147503"/>
              <a:ext cx="13687" cy="12976"/>
            </a:xfrm>
            <a:custGeom>
              <a:avLst/>
              <a:gdLst/>
              <a:ahLst/>
              <a:cxnLst/>
              <a:rect l="l" t="t" r="r" b="b"/>
              <a:pathLst>
                <a:path w="462" h="438" extrusionOk="0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52896" y="4113338"/>
              <a:ext cx="14161" cy="13450"/>
            </a:xfrm>
            <a:custGeom>
              <a:avLst/>
              <a:gdLst/>
              <a:ahLst/>
              <a:cxnLst/>
              <a:rect l="l" t="t" r="r" b="b"/>
              <a:pathLst>
                <a:path w="478" h="454" extrusionOk="0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988019" y="2914651"/>
              <a:ext cx="14487" cy="12354"/>
            </a:xfrm>
            <a:custGeom>
              <a:avLst/>
              <a:gdLst/>
              <a:ahLst/>
              <a:cxnLst/>
              <a:rect l="l" t="t" r="r" b="b"/>
              <a:pathLst>
                <a:path w="489" h="417" extrusionOk="0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51121" y="2934055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622565" y="4038890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402806" y="3706883"/>
              <a:ext cx="14516" cy="12354"/>
            </a:xfrm>
            <a:custGeom>
              <a:avLst/>
              <a:gdLst/>
              <a:ahLst/>
              <a:cxnLst/>
              <a:rect l="l" t="t" r="r" b="b"/>
              <a:pathLst>
                <a:path w="490" h="417" extrusionOk="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384735" y="3568149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410530" y="4034654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518670" y="3154258"/>
              <a:ext cx="13242" cy="12768"/>
            </a:xfrm>
            <a:custGeom>
              <a:avLst/>
              <a:gdLst/>
              <a:ahLst/>
              <a:cxnLst/>
              <a:rect l="l" t="t" r="r" b="b"/>
              <a:pathLst>
                <a:path w="447" h="431" extrusionOk="0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523528" y="3942224"/>
              <a:ext cx="14990" cy="12294"/>
            </a:xfrm>
            <a:custGeom>
              <a:avLst/>
              <a:gdLst/>
              <a:ahLst/>
              <a:cxnLst/>
              <a:rect l="l" t="t" r="r" b="b"/>
              <a:pathLst>
                <a:path w="506" h="415" extrusionOk="0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617706" y="3055221"/>
              <a:ext cx="13005" cy="12413"/>
            </a:xfrm>
            <a:custGeom>
              <a:avLst/>
              <a:gdLst/>
              <a:ahLst/>
              <a:cxnLst/>
              <a:rect l="l" t="t" r="r" b="b"/>
              <a:pathLst>
                <a:path w="439" h="419" extrusionOk="0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76967" y="4153420"/>
              <a:ext cx="12768" cy="12828"/>
            </a:xfrm>
            <a:custGeom>
              <a:avLst/>
              <a:gdLst/>
              <a:ahLst/>
              <a:cxnLst/>
              <a:rect l="l" t="t" r="r" b="b"/>
              <a:pathLst>
                <a:path w="431" h="433" extrusionOk="0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38322" y="4173624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186862" y="2913762"/>
              <a:ext cx="9924" cy="9065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62582" y="3070241"/>
              <a:ext cx="11909" cy="9124"/>
            </a:xfrm>
            <a:custGeom>
              <a:avLst/>
              <a:gdLst/>
              <a:ahLst/>
              <a:cxnLst/>
              <a:rect l="l" t="t" r="r" b="b"/>
              <a:pathLst>
                <a:path w="402" h="308" extrusionOk="0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246763" y="2933581"/>
              <a:ext cx="9450" cy="8976"/>
            </a:xfrm>
            <a:custGeom>
              <a:avLst/>
              <a:gdLst/>
              <a:ahLst/>
              <a:cxnLst/>
              <a:rect l="l" t="t" r="r" b="b"/>
              <a:pathLst>
                <a:path w="319" h="303" extrusionOk="0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784613" y="4157242"/>
              <a:ext cx="10902" cy="9480"/>
            </a:xfrm>
            <a:custGeom>
              <a:avLst/>
              <a:gdLst/>
              <a:ahLst/>
              <a:cxnLst/>
              <a:rect l="l" t="t" r="r" b="b"/>
              <a:pathLst>
                <a:path w="368" h="320" extrusionOk="0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402806" y="3314559"/>
              <a:ext cx="10724" cy="9095"/>
            </a:xfrm>
            <a:custGeom>
              <a:avLst/>
              <a:gdLst/>
              <a:ahLst/>
              <a:cxnLst/>
              <a:rect l="l" t="t" r="r" b="b"/>
              <a:pathLst>
                <a:path w="362" h="307" extrusionOk="0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66368" y="3433355"/>
              <a:ext cx="9865" cy="8591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683880" y="3600351"/>
              <a:ext cx="10398" cy="9450"/>
            </a:xfrm>
            <a:custGeom>
              <a:avLst/>
              <a:gdLst/>
              <a:ahLst/>
              <a:cxnLst/>
              <a:rect l="l" t="t" r="r" b="b"/>
              <a:pathLst>
                <a:path w="351" h="319" extrusionOk="0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566781" y="4020908"/>
              <a:ext cx="10398" cy="9125"/>
            </a:xfrm>
            <a:custGeom>
              <a:avLst/>
              <a:gdLst/>
              <a:ahLst/>
              <a:cxnLst/>
              <a:rect l="l" t="t" r="r" b="b"/>
              <a:pathLst>
                <a:path w="351" h="308" extrusionOk="0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63617" y="3461232"/>
              <a:ext cx="11731" cy="10487"/>
            </a:xfrm>
            <a:custGeom>
              <a:avLst/>
              <a:gdLst/>
              <a:ahLst/>
              <a:cxnLst/>
              <a:rect l="l" t="t" r="r" b="b"/>
              <a:pathLst>
                <a:path w="396" h="354" extrusionOk="0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647086" y="3719177"/>
              <a:ext cx="9480" cy="9539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930013" y="2896254"/>
              <a:ext cx="11672" cy="9124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627297" y="3778605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366368" y="3629058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66431" y="3659779"/>
              <a:ext cx="10191" cy="9361"/>
            </a:xfrm>
            <a:custGeom>
              <a:avLst/>
              <a:gdLst/>
              <a:ahLst/>
              <a:cxnLst/>
              <a:rect l="l" t="t" r="r" b="b"/>
              <a:pathLst>
                <a:path w="344" h="316" extrusionOk="0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90548" y="3994601"/>
              <a:ext cx="9924" cy="9036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29804" y="2896254"/>
              <a:ext cx="11998" cy="9599"/>
            </a:xfrm>
            <a:custGeom>
              <a:avLst/>
              <a:gdLst/>
              <a:ahLst/>
              <a:cxnLst/>
              <a:rect l="l" t="t" r="r" b="b"/>
              <a:pathLst>
                <a:path w="405" h="324" extrusionOk="0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540355" y="3096608"/>
              <a:ext cx="9717" cy="9184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383817" y="3373779"/>
              <a:ext cx="9924" cy="9747"/>
            </a:xfrm>
            <a:custGeom>
              <a:avLst/>
              <a:gdLst/>
              <a:ahLst/>
              <a:cxnLst/>
              <a:rect l="l" t="t" r="r" b="b"/>
              <a:pathLst>
                <a:path w="335" h="329" extrusionOk="0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43567" y="4177002"/>
              <a:ext cx="10398" cy="9569"/>
            </a:xfrm>
            <a:custGeom>
              <a:avLst/>
              <a:gdLst/>
              <a:ahLst/>
              <a:cxnLst/>
              <a:rect l="l" t="t" r="r" b="b"/>
              <a:pathLst>
                <a:path w="351" h="323" extrusionOk="0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097750" y="4194510"/>
              <a:ext cx="11346" cy="9539"/>
            </a:xfrm>
            <a:custGeom>
              <a:avLst/>
              <a:gdLst/>
              <a:ahLst/>
              <a:cxnLst/>
              <a:rect l="l" t="t" r="r" b="b"/>
              <a:pathLst>
                <a:path w="383" h="322" extrusionOk="0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902995" y="4196791"/>
              <a:ext cx="10398" cy="9599"/>
            </a:xfrm>
            <a:custGeom>
              <a:avLst/>
              <a:gdLst/>
              <a:ahLst/>
              <a:cxnLst/>
              <a:rect l="l" t="t" r="r" b="b"/>
              <a:pathLst>
                <a:path w="351" h="324" extrusionOk="0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637496" y="2998075"/>
              <a:ext cx="8532" cy="8621"/>
            </a:xfrm>
            <a:custGeom>
              <a:avLst/>
              <a:gdLst/>
              <a:ahLst/>
              <a:cxnLst/>
              <a:rect l="l" t="t" r="r" b="b"/>
              <a:pathLst>
                <a:path w="288" h="291" extrusionOk="0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070909" y="2876909"/>
              <a:ext cx="8947" cy="8651"/>
            </a:xfrm>
            <a:custGeom>
              <a:avLst/>
              <a:gdLst/>
              <a:ahLst/>
              <a:cxnLst/>
              <a:rect l="l" t="t" r="r" b="b"/>
              <a:pathLst>
                <a:path w="302" h="292" extrusionOk="0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345541" y="3493168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606500" y="3836462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66537" y="2974049"/>
              <a:ext cx="8028" cy="8117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94829" y="4094081"/>
              <a:ext cx="8502" cy="8502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43215" y="3196710"/>
              <a:ext cx="9006" cy="764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90502" y="3896423"/>
              <a:ext cx="8058" cy="7643"/>
            </a:xfrm>
            <a:custGeom>
              <a:avLst/>
              <a:gdLst/>
              <a:ahLst/>
              <a:cxnLst/>
              <a:rect l="l" t="t" r="r" b="b"/>
              <a:pathLst>
                <a:path w="272" h="258" extrusionOk="0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67744" y="3924715"/>
              <a:ext cx="8976" cy="7703"/>
            </a:xfrm>
            <a:custGeom>
              <a:avLst/>
              <a:gdLst/>
              <a:ahLst/>
              <a:cxnLst/>
              <a:rect l="l" t="t" r="r" b="b"/>
              <a:pathLst>
                <a:path w="303" h="260" extrusionOk="0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666736" y="4120477"/>
              <a:ext cx="8058" cy="8058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43620" y="3325905"/>
              <a:ext cx="10576" cy="8591"/>
            </a:xfrm>
            <a:custGeom>
              <a:avLst/>
              <a:gdLst/>
              <a:ahLst/>
              <a:cxnLst/>
              <a:rect l="l" t="t" r="r" b="b"/>
              <a:pathLst>
                <a:path w="357" h="290" extrusionOk="0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62507" y="3167411"/>
              <a:ext cx="10576" cy="8562"/>
            </a:xfrm>
            <a:custGeom>
              <a:avLst/>
              <a:gdLst/>
              <a:ahLst/>
              <a:cxnLst/>
              <a:rect l="l" t="t" r="r" b="b"/>
              <a:pathLst>
                <a:path w="357" h="289" extrusionOk="0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313657" y="4135556"/>
              <a:ext cx="10458" cy="8650"/>
            </a:xfrm>
            <a:custGeom>
              <a:avLst/>
              <a:gdLst/>
              <a:ahLst/>
              <a:cxnLst/>
              <a:rect l="l" t="t" r="r" b="b"/>
              <a:pathLst>
                <a:path w="353" h="292" extrusionOk="0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725452" y="4139822"/>
              <a:ext cx="9213" cy="9036"/>
            </a:xfrm>
            <a:custGeom>
              <a:avLst/>
              <a:gdLst/>
              <a:ahLst/>
              <a:cxnLst/>
              <a:rect l="l" t="t" r="r" b="b"/>
              <a:pathLst>
                <a:path w="311" h="305" extrusionOk="0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388053" y="3768236"/>
              <a:ext cx="9450" cy="8117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716239" y="2958081"/>
              <a:ext cx="9480" cy="8769"/>
            </a:xfrm>
            <a:custGeom>
              <a:avLst/>
              <a:gdLst/>
              <a:ahLst/>
              <a:cxnLst/>
              <a:rect l="l" t="t" r="r" b="b"/>
              <a:pathLst>
                <a:path w="320" h="296" extrusionOk="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603715" y="3246599"/>
              <a:ext cx="8769" cy="8384"/>
            </a:xfrm>
            <a:custGeom>
              <a:avLst/>
              <a:gdLst/>
              <a:ahLst/>
              <a:cxnLst/>
              <a:rect l="l" t="t" r="r" b="b"/>
              <a:pathLst>
                <a:path w="296" h="283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427010" y="3845024"/>
              <a:ext cx="10102" cy="8591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238261" y="4175580"/>
              <a:ext cx="8532" cy="7880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794804" y="2918887"/>
              <a:ext cx="10132" cy="8176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06221" y="2953845"/>
              <a:ext cx="8947" cy="8591"/>
            </a:xfrm>
            <a:custGeom>
              <a:avLst/>
              <a:gdLst/>
              <a:ahLst/>
              <a:cxnLst/>
              <a:rect l="l" t="t" r="r" b="b"/>
              <a:pathLst>
                <a:path w="302" h="290" extrusionOk="0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424373" y="3255161"/>
              <a:ext cx="8502" cy="8295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59401" y="4217114"/>
              <a:ext cx="10576" cy="8621"/>
            </a:xfrm>
            <a:custGeom>
              <a:avLst/>
              <a:gdLst/>
              <a:ahLst/>
              <a:cxnLst/>
              <a:rect l="l" t="t" r="r" b="b"/>
              <a:pathLst>
                <a:path w="357" h="291" extrusionOk="0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"/>
          <p:cNvGrpSpPr/>
          <p:nvPr/>
        </p:nvGrpSpPr>
        <p:grpSpPr>
          <a:xfrm>
            <a:off x="6425354" y="477796"/>
            <a:ext cx="1593129" cy="1593234"/>
            <a:chOff x="1345541" y="2876909"/>
            <a:chExt cx="1348737" cy="1348826"/>
          </a:xfrm>
        </p:grpSpPr>
        <p:sp>
          <p:nvSpPr>
            <p:cNvPr id="456" name="Google Shape;456;p2"/>
            <p:cNvSpPr/>
            <p:nvPr/>
          </p:nvSpPr>
          <p:spPr>
            <a:xfrm>
              <a:off x="1978272" y="3488606"/>
              <a:ext cx="52051" cy="43964"/>
            </a:xfrm>
            <a:custGeom>
              <a:avLst/>
              <a:gdLst/>
              <a:ahLst/>
              <a:cxnLst/>
              <a:rect l="l" t="t" r="r" b="b"/>
              <a:pathLst>
                <a:path w="1757" h="1484" extrusionOk="0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51343" y="3547974"/>
              <a:ext cx="51636" cy="43964"/>
            </a:xfrm>
            <a:custGeom>
              <a:avLst/>
              <a:gdLst/>
              <a:ahLst/>
              <a:cxnLst/>
              <a:rect l="l" t="t" r="r" b="b"/>
              <a:pathLst>
                <a:path w="1743" h="1484" extrusionOk="0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30442" y="3508395"/>
              <a:ext cx="51755" cy="43934"/>
            </a:xfrm>
            <a:custGeom>
              <a:avLst/>
              <a:gdLst/>
              <a:ahLst/>
              <a:cxnLst/>
              <a:rect l="l" t="t" r="r" b="b"/>
              <a:pathLst>
                <a:path w="1747" h="1483" extrusionOk="0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017733" y="3567823"/>
              <a:ext cx="51755" cy="43964"/>
            </a:xfrm>
            <a:custGeom>
              <a:avLst/>
              <a:gdLst/>
              <a:ahLst/>
              <a:cxnLst/>
              <a:rect l="l" t="t" r="r" b="b"/>
              <a:pathLst>
                <a:path w="1747" h="1484" extrusionOk="0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1633" y="3431755"/>
              <a:ext cx="50659" cy="42719"/>
            </a:xfrm>
            <a:custGeom>
              <a:avLst/>
              <a:gdLst/>
              <a:ahLst/>
              <a:cxnLst/>
              <a:rect l="l" t="t" r="r" b="b"/>
              <a:pathLst>
                <a:path w="1710" h="1442" extrusionOk="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900151" y="3531029"/>
              <a:ext cx="49563" cy="42512"/>
            </a:xfrm>
            <a:custGeom>
              <a:avLst/>
              <a:gdLst/>
              <a:ahLst/>
              <a:cxnLst/>
              <a:rect l="l" t="t" r="r" b="b"/>
              <a:pathLst>
                <a:path w="1673" h="1435" extrusionOk="0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1324" y="3588560"/>
              <a:ext cx="49859" cy="42364"/>
            </a:xfrm>
            <a:custGeom>
              <a:avLst/>
              <a:gdLst/>
              <a:ahLst/>
              <a:cxnLst/>
              <a:rect l="l" t="t" r="r" b="b"/>
              <a:pathLst>
                <a:path w="1683" h="1430" extrusionOk="0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999187" y="3628169"/>
              <a:ext cx="49415" cy="42245"/>
            </a:xfrm>
            <a:custGeom>
              <a:avLst/>
              <a:gdLst/>
              <a:ahLst/>
              <a:cxnLst/>
              <a:rect l="l" t="t" r="r" b="b"/>
              <a:pathLst>
                <a:path w="1668" h="1426" extrusionOk="0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913156" y="3472075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932946" y="3608350"/>
              <a:ext cx="49296" cy="42008"/>
            </a:xfrm>
            <a:custGeom>
              <a:avLst/>
              <a:gdLst/>
              <a:ahLst/>
              <a:cxnLst/>
              <a:rect l="l" t="t" r="r" b="b"/>
              <a:pathLst>
                <a:path w="1664" h="1418" extrusionOk="0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51535" y="3449915"/>
              <a:ext cx="49859" cy="42245"/>
            </a:xfrm>
            <a:custGeom>
              <a:avLst/>
              <a:gdLst/>
              <a:ahLst/>
              <a:cxnLst/>
              <a:rect l="l" t="t" r="r" b="b"/>
              <a:pathLst>
                <a:path w="1683" h="1426" extrusionOk="0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91410" y="3529133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112029" y="3470653"/>
              <a:ext cx="47963" cy="40438"/>
            </a:xfrm>
            <a:custGeom>
              <a:avLst/>
              <a:gdLst/>
              <a:ahLst/>
              <a:cxnLst/>
              <a:rect l="l" t="t" r="r" b="b"/>
              <a:pathLst>
                <a:path w="1619" h="1365" extrusionOk="0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933775" y="3413151"/>
              <a:ext cx="47992" cy="40764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052483" y="3648462"/>
              <a:ext cx="47637" cy="40764"/>
            </a:xfrm>
            <a:custGeom>
              <a:avLst/>
              <a:gdLst/>
              <a:ahLst/>
              <a:cxnLst/>
              <a:rect l="l" t="t" r="r" b="b"/>
              <a:pathLst>
                <a:path w="1608" h="1376" extrusionOk="0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3324" y="3589005"/>
              <a:ext cx="47519" cy="40794"/>
            </a:xfrm>
            <a:custGeom>
              <a:avLst/>
              <a:gdLst/>
              <a:ahLst/>
              <a:cxnLst/>
              <a:rect l="l" t="t" r="r" b="b"/>
              <a:pathLst>
                <a:path w="1604" h="1377" extrusionOk="0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35213" y="3512631"/>
              <a:ext cx="47044" cy="39727"/>
            </a:xfrm>
            <a:custGeom>
              <a:avLst/>
              <a:gdLst/>
              <a:ahLst/>
              <a:cxnLst/>
              <a:rect l="l" t="t" r="r" b="b"/>
              <a:pathLst>
                <a:path w="1588" h="1341" extrusionOk="0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70850" y="339146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75177" y="3393924"/>
              <a:ext cx="46541" cy="39520"/>
            </a:xfrm>
            <a:custGeom>
              <a:avLst/>
              <a:gdLst/>
              <a:ahLst/>
              <a:cxnLst/>
              <a:rect l="l" t="t" r="r" b="b"/>
              <a:pathLst>
                <a:path w="1571" h="1334" extrusionOk="0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16652" y="3668726"/>
              <a:ext cx="46719" cy="40112"/>
            </a:xfrm>
            <a:custGeom>
              <a:avLst/>
              <a:gdLst/>
              <a:ahLst/>
              <a:cxnLst/>
              <a:rect l="l" t="t" r="r" b="b"/>
              <a:pathLst>
                <a:path w="1577" h="1354" extrusionOk="0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136706" y="3411699"/>
              <a:ext cx="46422" cy="39461"/>
            </a:xfrm>
            <a:custGeom>
              <a:avLst/>
              <a:gdLst/>
              <a:ahLst/>
              <a:cxnLst/>
              <a:rect l="l" t="t" r="r" b="b"/>
              <a:pathLst>
                <a:path w="1567" h="1332" extrusionOk="0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112829" y="3666800"/>
              <a:ext cx="46571" cy="39668"/>
            </a:xfrm>
            <a:custGeom>
              <a:avLst/>
              <a:gdLst/>
              <a:ahLst/>
              <a:cxnLst/>
              <a:rect l="l" t="t" r="r" b="b"/>
              <a:pathLst>
                <a:path w="1572" h="1339" extrusionOk="0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176493" y="3490946"/>
              <a:ext cx="46245" cy="39401"/>
            </a:xfrm>
            <a:custGeom>
              <a:avLst/>
              <a:gdLst/>
              <a:ahLst/>
              <a:cxnLst/>
              <a:rect l="l" t="t" r="r" b="b"/>
              <a:pathLst>
                <a:path w="1561" h="1330" extrusionOk="0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61490" y="3453233"/>
              <a:ext cx="46719" cy="39964"/>
            </a:xfrm>
            <a:custGeom>
              <a:avLst/>
              <a:gdLst/>
              <a:ahLst/>
              <a:cxnLst/>
              <a:rect l="l" t="t" r="r" b="b"/>
              <a:pathLst>
                <a:path w="1577" h="1349" extrusionOk="0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36100" y="3708808"/>
              <a:ext cx="45622" cy="39164"/>
            </a:xfrm>
            <a:custGeom>
              <a:avLst/>
              <a:gdLst/>
              <a:ahLst/>
              <a:cxnLst/>
              <a:rect l="l" t="t" r="r" b="b"/>
              <a:pathLst>
                <a:path w="1540" h="1322" extrusionOk="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64305" y="3649380"/>
              <a:ext cx="46126" cy="39312"/>
            </a:xfrm>
            <a:custGeom>
              <a:avLst/>
              <a:gdLst/>
              <a:ahLst/>
              <a:cxnLst/>
              <a:rect l="l" t="t" r="r" b="b"/>
              <a:pathLst>
                <a:path w="1557" h="1327" extrusionOk="0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818119" y="3572296"/>
              <a:ext cx="45771" cy="39401"/>
            </a:xfrm>
            <a:custGeom>
              <a:avLst/>
              <a:gdLst/>
              <a:ahLst/>
              <a:cxnLst/>
              <a:rect l="l" t="t" r="r" b="b"/>
              <a:pathLst>
                <a:path w="1545" h="1330" extrusionOk="0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954513" y="3354434"/>
              <a:ext cx="46126" cy="39401"/>
            </a:xfrm>
            <a:custGeom>
              <a:avLst/>
              <a:gdLst/>
              <a:ahLst/>
              <a:cxnLst/>
              <a:rect l="l" t="t" r="r" b="b"/>
              <a:pathLst>
                <a:path w="1557" h="1330" extrusionOk="0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158570" y="3549900"/>
              <a:ext cx="46571" cy="40083"/>
            </a:xfrm>
            <a:custGeom>
              <a:avLst/>
              <a:gdLst/>
              <a:ahLst/>
              <a:cxnLst/>
              <a:rect l="l" t="t" r="r" b="b"/>
              <a:pathLst>
                <a:path w="1572" h="1353" extrusionOk="0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2648" y="3609298"/>
              <a:ext cx="46541" cy="40023"/>
            </a:xfrm>
            <a:custGeom>
              <a:avLst/>
              <a:gdLst/>
              <a:ahLst/>
              <a:cxnLst/>
              <a:rect l="l" t="t" r="r" b="b"/>
              <a:pathLst>
                <a:path w="1571" h="1351" extrusionOk="0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82686" y="368854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11452" y="3373986"/>
              <a:ext cx="46719" cy="40023"/>
            </a:xfrm>
            <a:custGeom>
              <a:avLst/>
              <a:gdLst/>
              <a:ahLst/>
              <a:cxnLst/>
              <a:rect l="l" t="t" r="r" b="b"/>
              <a:pathLst>
                <a:path w="1577" h="1351" extrusionOk="0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193468" y="3628169"/>
              <a:ext cx="43875" cy="37713"/>
            </a:xfrm>
            <a:custGeom>
              <a:avLst/>
              <a:gdLst/>
              <a:ahLst/>
              <a:cxnLst/>
              <a:rect l="l" t="t" r="r" b="b"/>
              <a:pathLst>
                <a:path w="1481" h="1273" extrusionOk="0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779903" y="3493790"/>
              <a:ext cx="43756" cy="37713"/>
            </a:xfrm>
            <a:custGeom>
              <a:avLst/>
              <a:gdLst/>
              <a:ahLst/>
              <a:cxnLst/>
              <a:rect l="l" t="t" r="r" b="b"/>
              <a:pathLst>
                <a:path w="1477" h="1273" extrusionOk="0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32338" y="3315536"/>
              <a:ext cx="44674" cy="38009"/>
            </a:xfrm>
            <a:custGeom>
              <a:avLst/>
              <a:gdLst/>
              <a:ahLst/>
              <a:cxnLst/>
              <a:rect l="l" t="t" r="r" b="b"/>
              <a:pathLst>
                <a:path w="1508" h="1283" extrusionOk="0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219390" y="3568771"/>
              <a:ext cx="43904" cy="37535"/>
            </a:xfrm>
            <a:custGeom>
              <a:avLst/>
              <a:gdLst/>
              <a:ahLst/>
              <a:cxnLst/>
              <a:rect l="l" t="t" r="r" b="b"/>
              <a:pathLst>
                <a:path w="1482" h="1267" extrusionOk="0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92091" y="3333459"/>
              <a:ext cx="44201" cy="37476"/>
            </a:xfrm>
            <a:custGeom>
              <a:avLst/>
              <a:gdLst/>
              <a:ahLst/>
              <a:cxnLst/>
              <a:rect l="l" t="t" r="r" b="b"/>
              <a:pathLst>
                <a:path w="1492" h="1265" extrusionOk="0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57831" y="3749098"/>
              <a:ext cx="43726" cy="37564"/>
            </a:xfrm>
            <a:custGeom>
              <a:avLst/>
              <a:gdLst/>
              <a:ahLst/>
              <a:cxnLst/>
              <a:rect l="l" t="t" r="r" b="b"/>
              <a:pathLst>
                <a:path w="1476" h="1268" extrusionOk="0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093958" y="3727205"/>
              <a:ext cx="44674" cy="37920"/>
            </a:xfrm>
            <a:custGeom>
              <a:avLst/>
              <a:gdLst/>
              <a:ahLst/>
              <a:cxnLst/>
              <a:rect l="l" t="t" r="r" b="b"/>
              <a:pathLst>
                <a:path w="1508" h="1280" extrusionOk="0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04861" y="3729546"/>
              <a:ext cx="43756" cy="37564"/>
            </a:xfrm>
            <a:custGeom>
              <a:avLst/>
              <a:gdLst/>
              <a:ahLst/>
              <a:cxnLst/>
              <a:rect l="l" t="t" r="r" b="b"/>
              <a:pathLst>
                <a:path w="1477" h="1268" extrusionOk="0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96388" y="3335326"/>
              <a:ext cx="43875" cy="37950"/>
            </a:xfrm>
            <a:custGeom>
              <a:avLst/>
              <a:gdLst/>
              <a:ahLst/>
              <a:cxnLst/>
              <a:rect l="l" t="t" r="r" b="b"/>
              <a:pathLst>
                <a:path w="1481" h="1281" extrusionOk="0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624" y="3432022"/>
              <a:ext cx="44852" cy="38009"/>
            </a:xfrm>
            <a:custGeom>
              <a:avLst/>
              <a:gdLst/>
              <a:ahLst/>
              <a:cxnLst/>
              <a:rect l="l" t="t" r="r" b="b"/>
              <a:pathLst>
                <a:path w="1514" h="1283" extrusionOk="0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796878" y="3434362"/>
              <a:ext cx="44378" cy="37920"/>
            </a:xfrm>
            <a:custGeom>
              <a:avLst/>
              <a:gdLst/>
              <a:ahLst/>
              <a:cxnLst/>
              <a:rect l="l" t="t" r="r" b="b"/>
              <a:pathLst>
                <a:path w="1498" h="1280" extrusionOk="0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799248" y="3632405"/>
              <a:ext cx="44349" cy="37713"/>
            </a:xfrm>
            <a:custGeom>
              <a:avLst/>
              <a:gdLst/>
              <a:ahLst/>
              <a:cxnLst/>
              <a:rect l="l" t="t" r="r" b="b"/>
              <a:pathLst>
                <a:path w="1497" h="1273" extrusionOk="0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39923" y="3710201"/>
              <a:ext cx="42808" cy="36320"/>
            </a:xfrm>
            <a:custGeom>
              <a:avLst/>
              <a:gdLst/>
              <a:ahLst/>
              <a:cxnLst/>
              <a:rect l="l" t="t" r="r" b="b"/>
              <a:pathLst>
                <a:path w="1445" h="1226" extrusionOk="0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73710" y="3296191"/>
              <a:ext cx="43282" cy="36824"/>
            </a:xfrm>
            <a:custGeom>
              <a:avLst/>
              <a:gdLst/>
              <a:ahLst/>
              <a:cxnLst/>
              <a:rect l="l" t="t" r="r" b="b"/>
              <a:pathLst>
                <a:path w="1461" h="1243" extrusionOk="0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023658" y="3767258"/>
              <a:ext cx="43934" cy="36587"/>
            </a:xfrm>
            <a:custGeom>
              <a:avLst/>
              <a:gdLst/>
              <a:ahLst/>
              <a:cxnLst/>
              <a:rect l="l" t="t" r="r" b="b"/>
              <a:pathLst>
                <a:path w="1483" h="1235" extrusionOk="0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231655" y="3512098"/>
              <a:ext cx="42482" cy="36557"/>
            </a:xfrm>
            <a:custGeom>
              <a:avLst/>
              <a:gdLst/>
              <a:ahLst/>
              <a:cxnLst/>
              <a:rect l="l" t="t" r="r" b="b"/>
              <a:pathLst>
                <a:path w="1434" h="1234" extrusionOk="0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60706" y="3553662"/>
              <a:ext cx="42808" cy="36468"/>
            </a:xfrm>
            <a:custGeom>
              <a:avLst/>
              <a:gdLst/>
              <a:ahLst/>
              <a:cxnLst/>
              <a:rect l="l" t="t" r="r" b="b"/>
              <a:pathLst>
                <a:path w="1445" h="1231" extrusionOk="0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58096" y="3353723"/>
              <a:ext cx="43282" cy="36646"/>
            </a:xfrm>
            <a:custGeom>
              <a:avLst/>
              <a:gdLst/>
              <a:ahLst/>
              <a:cxnLst/>
              <a:rect l="l" t="t" r="r" b="b"/>
              <a:pathLst>
                <a:path w="1461" h="1237" extrusionOk="0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174123" y="3688071"/>
              <a:ext cx="43282" cy="36794"/>
            </a:xfrm>
            <a:custGeom>
              <a:avLst/>
              <a:gdLst/>
              <a:ahLst/>
              <a:cxnLst/>
              <a:rect l="l" t="t" r="r" b="b"/>
              <a:pathLst>
                <a:path w="1461" h="1242" extrusionOk="0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23778" y="3375882"/>
              <a:ext cx="42778" cy="36291"/>
            </a:xfrm>
            <a:custGeom>
              <a:avLst/>
              <a:gdLst/>
              <a:ahLst/>
              <a:cxnLst/>
              <a:rect l="l" t="t" r="r" b="b"/>
              <a:pathLst>
                <a:path w="1444" h="1225" extrusionOk="0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38501" y="3316810"/>
              <a:ext cx="41416" cy="35550"/>
            </a:xfrm>
            <a:custGeom>
              <a:avLst/>
              <a:gdLst/>
              <a:ahLst/>
              <a:cxnLst/>
              <a:rect l="l" t="t" r="r" b="b"/>
              <a:pathLst>
                <a:path w="1398" h="1200" extrusionOk="0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054023" y="3257531"/>
              <a:ext cx="41386" cy="35520"/>
            </a:xfrm>
            <a:custGeom>
              <a:avLst/>
              <a:gdLst/>
              <a:ahLst/>
              <a:cxnLst/>
              <a:rect l="l" t="t" r="r" b="b"/>
              <a:pathLst>
                <a:path w="1397" h="1199" extrusionOk="0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85976" y="3690855"/>
              <a:ext cx="42542" cy="35550"/>
            </a:xfrm>
            <a:custGeom>
              <a:avLst/>
              <a:gdLst/>
              <a:ahLst/>
              <a:cxnLst/>
              <a:rect l="l" t="t" r="r" b="b"/>
              <a:pathLst>
                <a:path w="1436" h="1200" extrusionOk="0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739021" y="3415550"/>
              <a:ext cx="41386" cy="35343"/>
            </a:xfrm>
            <a:custGeom>
              <a:avLst/>
              <a:gdLst/>
              <a:ahLst/>
              <a:cxnLst/>
              <a:rect l="l" t="t" r="r" b="b"/>
              <a:pathLst>
                <a:path w="1397" h="1193" extrusionOk="0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113421" y="3277231"/>
              <a:ext cx="41416" cy="35520"/>
            </a:xfrm>
            <a:custGeom>
              <a:avLst/>
              <a:gdLst/>
              <a:ahLst/>
              <a:cxnLst/>
              <a:rect l="l" t="t" r="r" b="b"/>
              <a:pathLst>
                <a:path w="1398" h="1199" extrusionOk="0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155518" y="3747913"/>
              <a:ext cx="41268" cy="35550"/>
            </a:xfrm>
            <a:custGeom>
              <a:avLst/>
              <a:gdLst/>
              <a:ahLst/>
              <a:cxnLst/>
              <a:rect l="l" t="t" r="r" b="b"/>
              <a:pathLst>
                <a:path w="1393" h="1200" extrusionOk="0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21392" y="3277320"/>
              <a:ext cx="41386" cy="35550"/>
            </a:xfrm>
            <a:custGeom>
              <a:avLst/>
              <a:gdLst/>
              <a:ahLst/>
              <a:cxnLst/>
              <a:rect l="l" t="t" r="r" b="b"/>
              <a:pathLst>
                <a:path w="1397" h="1200" extrusionOk="0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257340" y="3453204"/>
              <a:ext cx="36617" cy="35432"/>
            </a:xfrm>
            <a:custGeom>
              <a:avLst/>
              <a:gdLst/>
              <a:ahLst/>
              <a:cxnLst/>
              <a:rect l="l" t="t" r="r" b="b"/>
              <a:pathLst>
                <a:path w="1236" h="1196" extrusionOk="0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259947" y="3649173"/>
              <a:ext cx="41386" cy="35165"/>
            </a:xfrm>
            <a:custGeom>
              <a:avLst/>
              <a:gdLst/>
              <a:ahLst/>
              <a:cxnLst/>
              <a:rect l="l" t="t" r="r" b="b"/>
              <a:pathLst>
                <a:path w="1397" h="1187" extrusionOk="0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271737" y="3589834"/>
              <a:ext cx="41860" cy="35550"/>
            </a:xfrm>
            <a:custGeom>
              <a:avLst/>
              <a:gdLst/>
              <a:ahLst/>
              <a:cxnLst/>
              <a:rect l="l" t="t" r="r" b="b"/>
              <a:pathLst>
                <a:path w="1413" h="1200" extrusionOk="0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741716" y="3613801"/>
              <a:ext cx="41712" cy="35609"/>
            </a:xfrm>
            <a:custGeom>
              <a:avLst/>
              <a:gdLst/>
              <a:ahLst/>
              <a:cxnLst/>
              <a:rect l="l" t="t" r="r" b="b"/>
              <a:pathLst>
                <a:path w="1408" h="1202" extrusionOk="0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21453" y="3475393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5240" y="3809711"/>
              <a:ext cx="41712" cy="35550"/>
            </a:xfrm>
            <a:custGeom>
              <a:avLst/>
              <a:gdLst/>
              <a:ahLst/>
              <a:cxnLst/>
              <a:rect l="l" t="t" r="r" b="b"/>
              <a:pathLst>
                <a:path w="1408" h="1200" extrusionOk="0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212339" y="3374016"/>
              <a:ext cx="41831" cy="35372"/>
            </a:xfrm>
            <a:custGeom>
              <a:avLst/>
              <a:gdLst/>
              <a:ahLst/>
              <a:cxnLst/>
              <a:rect l="l" t="t" r="r" b="b"/>
              <a:pathLst>
                <a:path w="1412" h="1194" extrusionOk="0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879887" y="3790395"/>
              <a:ext cx="41534" cy="35194"/>
            </a:xfrm>
            <a:custGeom>
              <a:avLst/>
              <a:gdLst/>
              <a:ahLst/>
              <a:cxnLst/>
              <a:rect l="l" t="t" r="r" b="b"/>
              <a:pathLst>
                <a:path w="1402" h="1188" extrusionOk="0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084063" y="3787551"/>
              <a:ext cx="41060" cy="35520"/>
            </a:xfrm>
            <a:custGeom>
              <a:avLst/>
              <a:gdLst/>
              <a:ahLst/>
              <a:cxnLst/>
              <a:rect l="l" t="t" r="r" b="b"/>
              <a:pathLst>
                <a:path w="1386" h="1199" extrusionOk="0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702582" y="3534791"/>
              <a:ext cx="40438" cy="34898"/>
            </a:xfrm>
            <a:custGeom>
              <a:avLst/>
              <a:gdLst/>
              <a:ahLst/>
              <a:cxnLst/>
              <a:rect l="l" t="t" r="r" b="b"/>
              <a:pathLst>
                <a:path w="1365" h="1178" extrusionOk="0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234143" y="3708808"/>
              <a:ext cx="41416" cy="35165"/>
            </a:xfrm>
            <a:custGeom>
              <a:avLst/>
              <a:gdLst/>
              <a:ahLst/>
              <a:cxnLst/>
              <a:rect l="l" t="t" r="r" b="b"/>
              <a:pathLst>
                <a:path w="1398" h="1187" extrusionOk="0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765298" y="3358907"/>
              <a:ext cx="41386" cy="35017"/>
            </a:xfrm>
            <a:custGeom>
              <a:avLst/>
              <a:gdLst/>
              <a:ahLst/>
              <a:cxnLst/>
              <a:rect l="l" t="t" r="r" b="b"/>
              <a:pathLst>
                <a:path w="1397" h="1182" extrusionOk="0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000372" y="3238659"/>
              <a:ext cx="36113" cy="34691"/>
            </a:xfrm>
            <a:custGeom>
              <a:avLst/>
              <a:gdLst/>
              <a:ahLst/>
              <a:cxnLst/>
              <a:rect l="l" t="t" r="r" b="b"/>
              <a:pathLst>
                <a:path w="1219" h="1171" extrusionOk="0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821408" y="3770576"/>
              <a:ext cx="40438" cy="34632"/>
            </a:xfrm>
            <a:custGeom>
              <a:avLst/>
              <a:gdLst/>
              <a:ahLst/>
              <a:cxnLst/>
              <a:rect l="l" t="t" r="r" b="b"/>
              <a:pathLst>
                <a:path w="1365" h="1169" extrusionOk="0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999661" y="3827634"/>
              <a:ext cx="40438" cy="34780"/>
            </a:xfrm>
            <a:custGeom>
              <a:avLst/>
              <a:gdLst/>
              <a:ahLst/>
              <a:cxnLst/>
              <a:rect l="l" t="t" r="r" b="b"/>
              <a:pathLst>
                <a:path w="1365" h="1174" extrusionOk="0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173175" y="3295243"/>
              <a:ext cx="40586" cy="34839"/>
            </a:xfrm>
            <a:custGeom>
              <a:avLst/>
              <a:gdLst/>
              <a:ahLst/>
              <a:cxnLst/>
              <a:rect l="l" t="t" r="r" b="b"/>
              <a:pathLst>
                <a:path w="1370" h="1176" extrusionOk="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291082" y="3530555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64779" y="3258005"/>
              <a:ext cx="39638" cy="34276"/>
            </a:xfrm>
            <a:custGeom>
              <a:avLst/>
              <a:gdLst/>
              <a:ahLst/>
              <a:cxnLst/>
              <a:rect l="l" t="t" r="r" b="b"/>
              <a:pathLst>
                <a:path w="1338" h="1157" extrusionOk="0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138306" y="3808319"/>
              <a:ext cx="40408" cy="33950"/>
            </a:xfrm>
            <a:custGeom>
              <a:avLst/>
              <a:gdLst/>
              <a:ahLst/>
              <a:cxnLst/>
              <a:rect l="l" t="t" r="r" b="b"/>
              <a:pathLst>
                <a:path w="1364" h="1146" extrusionOk="0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722371" y="3673910"/>
              <a:ext cx="40438" cy="34158"/>
            </a:xfrm>
            <a:custGeom>
              <a:avLst/>
              <a:gdLst/>
              <a:ahLst/>
              <a:cxnLst/>
              <a:rect l="l" t="t" r="r" b="b"/>
              <a:pathLst>
                <a:path w="1365" h="1153" extrusionOk="0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272596" y="3394665"/>
              <a:ext cx="40201" cy="34306"/>
            </a:xfrm>
            <a:custGeom>
              <a:avLst/>
              <a:gdLst/>
              <a:ahLst/>
              <a:cxnLst/>
              <a:rect l="l" t="t" r="r" b="b"/>
              <a:pathLst>
                <a:path w="1357" h="1158" extrusionOk="0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768586" y="3751142"/>
              <a:ext cx="33032" cy="33269"/>
            </a:xfrm>
            <a:custGeom>
              <a:avLst/>
              <a:gdLst/>
              <a:ahLst/>
              <a:cxnLst/>
              <a:rect l="l" t="t" r="r" b="b"/>
              <a:pathLst>
                <a:path w="1115" h="1123" extrusionOk="0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215628" y="3768710"/>
              <a:ext cx="39638" cy="33506"/>
            </a:xfrm>
            <a:custGeom>
              <a:avLst/>
              <a:gdLst/>
              <a:ahLst/>
              <a:cxnLst/>
              <a:rect l="l" t="t" r="r" b="b"/>
              <a:pathLst>
                <a:path w="1338" h="1131" extrusionOk="0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683711" y="3595167"/>
              <a:ext cx="38690" cy="33121"/>
            </a:xfrm>
            <a:custGeom>
              <a:avLst/>
              <a:gdLst/>
              <a:ahLst/>
              <a:cxnLst/>
              <a:rect l="l" t="t" r="r" b="b"/>
              <a:pathLst>
                <a:path w="1306" h="1118" extrusionOk="0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233551" y="3315447"/>
              <a:ext cx="39490" cy="33595"/>
            </a:xfrm>
            <a:custGeom>
              <a:avLst/>
              <a:gdLst/>
              <a:ahLst/>
              <a:cxnLst/>
              <a:rect l="l" t="t" r="r" b="b"/>
              <a:pathLst>
                <a:path w="1333" h="1134" extrusionOk="0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780377" y="3300428"/>
              <a:ext cx="39016" cy="33032"/>
            </a:xfrm>
            <a:custGeom>
              <a:avLst/>
              <a:gdLst/>
              <a:ahLst/>
              <a:cxnLst/>
              <a:rect l="l" t="t" r="r" b="b"/>
              <a:pathLst>
                <a:path w="1317" h="1115" extrusionOk="0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937064" y="3219314"/>
              <a:ext cx="38572" cy="32913"/>
            </a:xfrm>
            <a:custGeom>
              <a:avLst/>
              <a:gdLst/>
              <a:ahLst/>
              <a:cxnLst/>
              <a:rect l="l" t="t" r="r" b="b"/>
              <a:pathLst>
                <a:path w="1302" h="1111" extrusionOk="0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312768" y="3471630"/>
              <a:ext cx="39490" cy="33950"/>
            </a:xfrm>
            <a:custGeom>
              <a:avLst/>
              <a:gdLst/>
              <a:ahLst/>
              <a:cxnLst/>
              <a:rect l="l" t="t" r="r" b="b"/>
              <a:pathLst>
                <a:path w="1333" h="1146" extrusionOk="0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60007" y="3848372"/>
              <a:ext cx="38690" cy="33150"/>
            </a:xfrm>
            <a:custGeom>
              <a:avLst/>
              <a:gdLst/>
              <a:ahLst/>
              <a:cxnLst/>
              <a:rect l="l" t="t" r="r" b="b"/>
              <a:pathLst>
                <a:path w="1306" h="1119" extrusionOk="0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333979" y="3413595"/>
              <a:ext cx="36824" cy="31225"/>
            </a:xfrm>
            <a:custGeom>
              <a:avLst/>
              <a:gdLst/>
              <a:ahLst/>
              <a:cxnLst/>
              <a:rect l="l" t="t" r="r" b="b"/>
              <a:pathLst>
                <a:path w="1243" h="1054" extrusionOk="0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195364" y="3237267"/>
              <a:ext cx="36794" cy="31521"/>
            </a:xfrm>
            <a:custGeom>
              <a:avLst/>
              <a:gdLst/>
              <a:ahLst/>
              <a:cxnLst/>
              <a:rect l="l" t="t" r="r" b="b"/>
              <a:pathLst>
                <a:path w="1242" h="1064" extrusionOk="0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878465" y="3202339"/>
              <a:ext cx="36824" cy="31195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53799" y="3551885"/>
              <a:ext cx="36794" cy="31551"/>
            </a:xfrm>
            <a:custGeom>
              <a:avLst/>
              <a:gdLst/>
              <a:ahLst/>
              <a:cxnLst/>
              <a:rect l="l" t="t" r="r" b="b"/>
              <a:pathLst>
                <a:path w="1242" h="1065" extrusionOk="0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197704" y="3829441"/>
              <a:ext cx="36676" cy="31284"/>
            </a:xfrm>
            <a:custGeom>
              <a:avLst/>
              <a:gdLst/>
              <a:ahLst/>
              <a:cxnLst/>
              <a:rect l="l" t="t" r="r" b="b"/>
              <a:pathLst>
                <a:path w="1238" h="1056" extrusionOk="0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922310" y="3871035"/>
              <a:ext cx="37298" cy="31639"/>
            </a:xfrm>
            <a:custGeom>
              <a:avLst/>
              <a:gdLst/>
              <a:ahLst/>
              <a:cxnLst/>
              <a:rect l="l" t="t" r="r" b="b"/>
              <a:pathLst>
                <a:path w="1259" h="1068" extrusionOk="0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294371" y="3336274"/>
              <a:ext cx="36824" cy="31639"/>
            </a:xfrm>
            <a:custGeom>
              <a:avLst/>
              <a:gdLst/>
              <a:ahLst/>
              <a:cxnLst/>
              <a:rect l="l" t="t" r="r" b="b"/>
              <a:pathLst>
                <a:path w="1243" h="1068" extrusionOk="0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645168" y="3516868"/>
              <a:ext cx="37150" cy="31314"/>
            </a:xfrm>
            <a:custGeom>
              <a:avLst/>
              <a:gdLst/>
              <a:ahLst/>
              <a:cxnLst/>
              <a:rect l="l" t="t" r="r" b="b"/>
              <a:pathLst>
                <a:path w="1254" h="1057" extrusionOk="0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805854" y="3831426"/>
              <a:ext cx="37268" cy="31284"/>
            </a:xfrm>
            <a:custGeom>
              <a:avLst/>
              <a:gdLst/>
              <a:ahLst/>
              <a:cxnLst/>
              <a:rect l="l" t="t" r="r" b="b"/>
              <a:pathLst>
                <a:path w="1258" h="1056" extrusionOk="0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338364" y="3611105"/>
              <a:ext cx="37624" cy="32025"/>
            </a:xfrm>
            <a:custGeom>
              <a:avLst/>
              <a:gdLst/>
              <a:ahLst/>
              <a:cxnLst/>
              <a:rect l="l" t="t" r="r" b="b"/>
              <a:pathLst>
                <a:path w="1270" h="1081" extrusionOk="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296741" y="3730434"/>
              <a:ext cx="36320" cy="31254"/>
            </a:xfrm>
            <a:custGeom>
              <a:avLst/>
              <a:gdLst/>
              <a:ahLst/>
              <a:cxnLst/>
              <a:rect l="l" t="t" r="r" b="b"/>
              <a:pathLst>
                <a:path w="1226" h="1055" extrusionOk="0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682437" y="3399938"/>
              <a:ext cx="37624" cy="31965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664839" y="3655513"/>
              <a:ext cx="36824" cy="31521"/>
            </a:xfrm>
            <a:custGeom>
              <a:avLst/>
              <a:gdLst/>
              <a:ahLst/>
              <a:cxnLst/>
              <a:rect l="l" t="t" r="r" b="b"/>
              <a:pathLst>
                <a:path w="1243" h="1064" extrusionOk="0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076035" y="3199495"/>
              <a:ext cx="37624" cy="32084"/>
            </a:xfrm>
            <a:custGeom>
              <a:avLst/>
              <a:gdLst/>
              <a:ahLst/>
              <a:cxnLst/>
              <a:rect l="l" t="t" r="r" b="b"/>
              <a:pathLst>
                <a:path w="1270" h="1083" extrusionOk="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320796" y="3670592"/>
              <a:ext cx="37624" cy="31995"/>
            </a:xfrm>
            <a:custGeom>
              <a:avLst/>
              <a:gdLst/>
              <a:ahLst/>
              <a:cxnLst/>
              <a:rect l="l" t="t" r="r" b="b"/>
              <a:pathLst>
                <a:path w="1270" h="1080" extrusionOk="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1862912" y="3851156"/>
              <a:ext cx="37120" cy="31699"/>
            </a:xfrm>
            <a:custGeom>
              <a:avLst/>
              <a:gdLst/>
              <a:ahLst/>
              <a:cxnLst/>
              <a:rect l="l" t="t" r="r" b="b"/>
              <a:pathLst>
                <a:path w="1253" h="1070" extrusionOk="0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120383" y="3868665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664365" y="3459336"/>
              <a:ext cx="37742" cy="31876"/>
            </a:xfrm>
            <a:custGeom>
              <a:avLst/>
              <a:gdLst/>
              <a:ahLst/>
              <a:cxnLst/>
              <a:rect l="l" t="t" r="r" b="b"/>
              <a:pathLst>
                <a:path w="1274" h="1076" extrusionOk="0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17110" y="3180180"/>
              <a:ext cx="36794" cy="31432"/>
            </a:xfrm>
            <a:custGeom>
              <a:avLst/>
              <a:gdLst/>
              <a:ahLst/>
              <a:cxnLst/>
              <a:rect l="l" t="t" r="r" b="b"/>
              <a:pathLst>
                <a:path w="1242" h="1061" extrusionOk="0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981738" y="3888454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1712003" y="3734730"/>
              <a:ext cx="36824" cy="31551"/>
            </a:xfrm>
            <a:custGeom>
              <a:avLst/>
              <a:gdLst/>
              <a:ahLst/>
              <a:cxnLst/>
              <a:rect l="l" t="t" r="r" b="b"/>
              <a:pathLst>
                <a:path w="1243" h="1065" extrusionOk="0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1801588" y="3241948"/>
              <a:ext cx="36676" cy="31225"/>
            </a:xfrm>
            <a:custGeom>
              <a:avLst/>
              <a:gdLst/>
              <a:ahLst/>
              <a:cxnLst/>
              <a:rect l="l" t="t" r="r" b="b"/>
              <a:pathLst>
                <a:path w="1238" h="1054" extrusionOk="0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702700" y="3340658"/>
              <a:ext cx="37150" cy="31491"/>
            </a:xfrm>
            <a:custGeom>
              <a:avLst/>
              <a:gdLst/>
              <a:ahLst/>
              <a:cxnLst/>
              <a:rect l="l" t="t" r="r" b="b"/>
              <a:pathLst>
                <a:path w="1254" h="1063" extrusionOk="0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135462" y="3219433"/>
              <a:ext cx="37298" cy="32025"/>
            </a:xfrm>
            <a:custGeom>
              <a:avLst/>
              <a:gdLst/>
              <a:ahLst/>
              <a:cxnLst/>
              <a:rect l="l" t="t" r="r" b="b"/>
              <a:pathLst>
                <a:path w="1259" h="1081" extrusionOk="0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277396" y="378986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722371" y="3281586"/>
              <a:ext cx="36350" cy="30958"/>
            </a:xfrm>
            <a:custGeom>
              <a:avLst/>
              <a:gdLst/>
              <a:ahLst/>
              <a:cxnLst/>
              <a:rect l="l" t="t" r="r" b="b"/>
              <a:pathLst>
                <a:path w="1227" h="1045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374062" y="349284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041610" y="3908747"/>
              <a:ext cx="36202" cy="30751"/>
            </a:xfrm>
            <a:custGeom>
              <a:avLst/>
              <a:gdLst/>
              <a:ahLst/>
              <a:cxnLst/>
              <a:rect l="l" t="t" r="r" b="b"/>
              <a:pathLst>
                <a:path w="1222" h="1038" extrusionOk="0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1958157" y="3160835"/>
              <a:ext cx="36202" cy="30662"/>
            </a:xfrm>
            <a:custGeom>
              <a:avLst/>
              <a:gdLst/>
              <a:ahLst/>
              <a:cxnLst/>
              <a:rect l="l" t="t" r="r" b="b"/>
              <a:pathLst>
                <a:path w="1222" h="1035" extrusionOk="0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1747049" y="381208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253014" y="325753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820134" y="3183024"/>
              <a:ext cx="34780" cy="29921"/>
            </a:xfrm>
            <a:custGeom>
              <a:avLst/>
              <a:gdLst/>
              <a:ahLst/>
              <a:cxnLst/>
              <a:rect l="l" t="t" r="r" b="b"/>
              <a:pathLst>
                <a:path w="1174" h="1010" extrusionOk="0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1625705" y="3576770"/>
              <a:ext cx="35876" cy="30395"/>
            </a:xfrm>
            <a:custGeom>
              <a:avLst/>
              <a:gdLst/>
              <a:ahLst/>
              <a:cxnLst/>
              <a:rect l="l" t="t" r="r" b="b"/>
              <a:pathLst>
                <a:path w="1211" h="1026" extrusionOk="0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352643" y="3356982"/>
              <a:ext cx="35135" cy="29951"/>
            </a:xfrm>
            <a:custGeom>
              <a:avLst/>
              <a:gdLst/>
              <a:ahLst/>
              <a:cxnLst/>
              <a:rect l="l" t="t" r="r" b="b"/>
              <a:pathLst>
                <a:path w="1186" h="1011" extrusionOk="0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653523" y="3715859"/>
              <a:ext cx="34809" cy="29684"/>
            </a:xfrm>
            <a:custGeom>
              <a:avLst/>
              <a:gdLst/>
              <a:ahLst/>
              <a:cxnLst/>
              <a:rect l="l" t="t" r="r" b="b"/>
              <a:pathLst>
                <a:path w="1175" h="1002" extrusionOk="0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180877" y="3889373"/>
              <a:ext cx="34780" cy="29803"/>
            </a:xfrm>
            <a:custGeom>
              <a:avLst/>
              <a:gdLst/>
              <a:ahLst/>
              <a:cxnLst/>
              <a:rect l="l" t="t" r="r" b="b"/>
              <a:pathLst>
                <a:path w="1174" h="1006" extrusionOk="0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376906" y="3691596"/>
              <a:ext cx="34780" cy="29507"/>
            </a:xfrm>
            <a:custGeom>
              <a:avLst/>
              <a:gdLst/>
              <a:ahLst/>
              <a:cxnLst/>
              <a:rect l="l" t="t" r="r" b="b"/>
              <a:pathLst>
                <a:path w="1174" h="996" extrusionOk="0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851596" y="3911739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06283" y="3929248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101986" y="3929485"/>
              <a:ext cx="34780" cy="29151"/>
            </a:xfrm>
            <a:custGeom>
              <a:avLst/>
              <a:gdLst/>
              <a:ahLst/>
              <a:cxnLst/>
              <a:rect l="l" t="t" r="r" b="b"/>
              <a:pathLst>
                <a:path w="1174" h="984" extrusionOk="0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419803" y="3573007"/>
              <a:ext cx="28796" cy="28825"/>
            </a:xfrm>
            <a:custGeom>
              <a:avLst/>
              <a:gdLst/>
              <a:ahLst/>
              <a:cxnLst/>
              <a:rect l="l" t="t" r="r" b="b"/>
              <a:pathLst>
                <a:path w="972" h="973" extrusionOk="0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899677" y="3143889"/>
              <a:ext cx="34454" cy="29358"/>
            </a:xfrm>
            <a:custGeom>
              <a:avLst/>
              <a:gdLst/>
              <a:ahLst/>
              <a:cxnLst/>
              <a:rect l="l" t="t" r="r" b="b"/>
              <a:pathLst>
                <a:path w="1163" h="991" extrusionOk="0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608878" y="3636642"/>
              <a:ext cx="34780" cy="29595"/>
            </a:xfrm>
            <a:custGeom>
              <a:avLst/>
              <a:gdLst/>
              <a:ahLst/>
              <a:cxnLst/>
              <a:rect l="l" t="t" r="r" b="b"/>
              <a:pathLst>
                <a:path w="1174" h="999" extrusionOk="0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743257" y="3222780"/>
              <a:ext cx="34335" cy="29595"/>
            </a:xfrm>
            <a:custGeom>
              <a:avLst/>
              <a:gdLst/>
              <a:ahLst/>
              <a:cxnLst/>
              <a:rect l="l" t="t" r="r" b="b"/>
              <a:pathLst>
                <a:path w="1159" h="999" extrusionOk="0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688421" y="3794987"/>
              <a:ext cx="34780" cy="29418"/>
            </a:xfrm>
            <a:custGeom>
              <a:avLst/>
              <a:gdLst/>
              <a:ahLst/>
              <a:cxnLst/>
              <a:rect l="l" t="t" r="r" b="b"/>
              <a:pathLst>
                <a:path w="1174" h="993" extrusionOk="0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394948" y="3434362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154926" y="3161338"/>
              <a:ext cx="34335" cy="29269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100564" y="3141993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313242" y="3277824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626771" y="3381541"/>
              <a:ext cx="34335" cy="29477"/>
            </a:xfrm>
            <a:custGeom>
              <a:avLst/>
              <a:gdLst/>
              <a:ahLst/>
              <a:cxnLst/>
              <a:rect l="l" t="t" r="r" b="b"/>
              <a:pathLst>
                <a:path w="1159" h="995" extrusionOk="0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258199" y="3847898"/>
              <a:ext cx="34335" cy="29507"/>
            </a:xfrm>
            <a:custGeom>
              <a:avLst/>
              <a:gdLst/>
              <a:ahLst/>
              <a:cxnLst/>
              <a:rect l="l" t="t" r="r" b="b"/>
              <a:pathLst>
                <a:path w="1159" h="996" extrusionOk="0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606863" y="3440732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362271" y="3749335"/>
              <a:ext cx="29269" cy="28825"/>
            </a:xfrm>
            <a:custGeom>
              <a:avLst/>
              <a:gdLst/>
              <a:ahLst/>
              <a:cxnLst/>
              <a:rect l="l" t="t" r="r" b="b"/>
              <a:pathLst>
                <a:path w="988" h="973" extrusionOk="0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394829" y="3632109"/>
              <a:ext cx="33980" cy="29566"/>
            </a:xfrm>
            <a:custGeom>
              <a:avLst/>
              <a:gdLst/>
              <a:ahLst/>
              <a:cxnLst/>
              <a:rect l="l" t="t" r="r" b="b"/>
              <a:pathLst>
                <a:path w="1147" h="998" extrusionOk="0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218916" y="3181572"/>
              <a:ext cx="29744" cy="28825"/>
            </a:xfrm>
            <a:custGeom>
              <a:avLst/>
              <a:gdLst/>
              <a:ahLst/>
              <a:cxnLst/>
              <a:rect l="l" t="t" r="r" b="b"/>
              <a:pathLst>
                <a:path w="1004" h="973" extrusionOk="0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591458" y="3500752"/>
              <a:ext cx="30040" cy="28529"/>
            </a:xfrm>
            <a:custGeom>
              <a:avLst/>
              <a:gdLst/>
              <a:ahLst/>
              <a:cxnLst/>
              <a:rect l="l" t="t" r="r" b="b"/>
              <a:pathLst>
                <a:path w="1014" h="963" extrusionOk="0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043032" y="3122559"/>
              <a:ext cx="29269" cy="28440"/>
            </a:xfrm>
            <a:custGeom>
              <a:avLst/>
              <a:gdLst/>
              <a:ahLst/>
              <a:cxnLst/>
              <a:rect l="l" t="t" r="r" b="b"/>
              <a:pathLst>
                <a:path w="988" h="960" extrusionOk="0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787280" y="3892572"/>
              <a:ext cx="35106" cy="28085"/>
            </a:xfrm>
            <a:custGeom>
              <a:avLst/>
              <a:gdLst/>
              <a:ahLst/>
              <a:cxnLst/>
              <a:rect l="l" t="t" r="r" b="b"/>
              <a:pathLst>
                <a:path w="1185" h="948" extrusionOk="0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970421" y="3949748"/>
              <a:ext cx="33861" cy="27966"/>
            </a:xfrm>
            <a:custGeom>
              <a:avLst/>
              <a:gdLst/>
              <a:ahLst/>
              <a:cxnLst/>
              <a:rect l="l" t="t" r="r" b="b"/>
              <a:pathLst>
                <a:path w="1143" h="944" extrusionOk="0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44695" y="3322528"/>
              <a:ext cx="34335" cy="28440"/>
            </a:xfrm>
            <a:custGeom>
              <a:avLst/>
              <a:gdLst/>
              <a:ahLst/>
              <a:cxnLst/>
              <a:rect l="l" t="t" r="r" b="b"/>
              <a:pathLst>
                <a:path w="1159" h="960" extrusionOk="0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572913" y="3560713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439622" y="3514498"/>
              <a:ext cx="28322" cy="27403"/>
            </a:xfrm>
            <a:custGeom>
              <a:avLst/>
              <a:gdLst/>
              <a:ahLst/>
              <a:cxnLst/>
              <a:rect l="l" t="t" r="r" b="b"/>
              <a:pathLst>
                <a:path w="956" h="925" extrusionOk="0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590807" y="3697373"/>
              <a:ext cx="31965" cy="27048"/>
            </a:xfrm>
            <a:custGeom>
              <a:avLst/>
              <a:gdLst/>
              <a:ahLst/>
              <a:cxnLst/>
              <a:rect l="l" t="t" r="r" b="b"/>
              <a:pathLst>
                <a:path w="1079" h="913" extrusionOk="0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279292" y="3199969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984108" y="3105199"/>
              <a:ext cx="32558" cy="27403"/>
            </a:xfrm>
            <a:custGeom>
              <a:avLst/>
              <a:gdLst/>
              <a:ahLst/>
              <a:cxnLst/>
              <a:rect l="l" t="t" r="r" b="b"/>
              <a:pathLst>
                <a:path w="1099" h="925" extrusionOk="0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028457" y="3970012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342482" y="3809237"/>
              <a:ext cx="28796" cy="27403"/>
            </a:xfrm>
            <a:custGeom>
              <a:avLst/>
              <a:gdLst/>
              <a:ahLst/>
              <a:cxnLst/>
              <a:rect l="l" t="t" r="r" b="b"/>
              <a:pathLst>
                <a:path w="972" h="925" extrusionOk="0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242171" y="3908747"/>
              <a:ext cx="31965" cy="26929"/>
            </a:xfrm>
            <a:custGeom>
              <a:avLst/>
              <a:gdLst/>
              <a:ahLst/>
              <a:cxnLst/>
              <a:rect l="l" t="t" r="r" b="b"/>
              <a:pathLst>
                <a:path w="1079" h="909" extrusionOk="0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413937" y="3376327"/>
              <a:ext cx="31847" cy="26751"/>
            </a:xfrm>
            <a:custGeom>
              <a:avLst/>
              <a:gdLst/>
              <a:ahLst/>
              <a:cxnLst/>
              <a:rect l="l" t="t" r="r" b="b"/>
              <a:pathLst>
                <a:path w="1075" h="903" extrusionOk="0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845967" y="3125018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378328" y="3299006"/>
              <a:ext cx="28292" cy="26959"/>
            </a:xfrm>
            <a:custGeom>
              <a:avLst/>
              <a:gdLst/>
              <a:ahLst/>
              <a:cxnLst/>
              <a:rect l="l" t="t" r="r" b="b"/>
              <a:pathLst>
                <a:path w="955" h="910" extrusionOk="0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634178" y="3776620"/>
              <a:ext cx="28351" cy="27018"/>
            </a:xfrm>
            <a:custGeom>
              <a:avLst/>
              <a:gdLst/>
              <a:ahLst/>
              <a:cxnLst/>
              <a:rect l="l" t="t" r="r" b="b"/>
              <a:pathLst>
                <a:path w="957" h="912" extrusionOk="0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669579" y="3262596"/>
              <a:ext cx="28558" cy="28055"/>
            </a:xfrm>
            <a:custGeom>
              <a:avLst/>
              <a:gdLst/>
              <a:ahLst/>
              <a:cxnLst/>
              <a:rect l="l" t="t" r="r" b="b"/>
              <a:pathLst>
                <a:path w="964" h="947" extrusionOk="0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167072" y="3950607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766720" y="3165012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733718" y="3873345"/>
              <a:ext cx="32558" cy="26959"/>
            </a:xfrm>
            <a:custGeom>
              <a:avLst/>
              <a:gdLst/>
              <a:ahLst/>
              <a:cxnLst/>
              <a:rect l="l" t="t" r="r" b="b"/>
              <a:pathLst>
                <a:path w="1099" h="910" extrusionOk="0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084537" y="3990335"/>
              <a:ext cx="30692" cy="25981"/>
            </a:xfrm>
            <a:custGeom>
              <a:avLst/>
              <a:gdLst/>
              <a:ahLst/>
              <a:cxnLst/>
              <a:rect l="l" t="t" r="r" b="b"/>
              <a:pathLst>
                <a:path w="1036" h="877" extrusionOk="0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892656" y="3990601"/>
              <a:ext cx="26396" cy="25774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832961" y="3972885"/>
              <a:ext cx="26663" cy="26129"/>
            </a:xfrm>
            <a:custGeom>
              <a:avLst/>
              <a:gdLst/>
              <a:ahLst/>
              <a:cxnLst/>
              <a:rect l="l" t="t" r="r" b="b"/>
              <a:pathLst>
                <a:path w="900" h="882" extrusionOk="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319522" y="3869524"/>
              <a:ext cx="30988" cy="26070"/>
            </a:xfrm>
            <a:custGeom>
              <a:avLst/>
              <a:gdLst/>
              <a:ahLst/>
              <a:cxnLst/>
              <a:rect l="l" t="t" r="r" b="b"/>
              <a:pathLst>
                <a:path w="1046" h="880" extrusionOk="0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5001" y="3853586"/>
              <a:ext cx="26663" cy="26663"/>
            </a:xfrm>
            <a:custGeom>
              <a:avLst/>
              <a:gdLst/>
              <a:ahLst/>
              <a:cxnLst/>
              <a:rect l="l" t="t" r="r" b="b"/>
              <a:pathLst>
                <a:path w="900" h="900" extrusionOk="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2240631" y="3123626"/>
              <a:ext cx="25951" cy="25478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2335076" y="3219788"/>
              <a:ext cx="31936" cy="26100"/>
            </a:xfrm>
            <a:custGeom>
              <a:avLst/>
              <a:gdLst/>
              <a:ahLst/>
              <a:cxnLst/>
              <a:rect l="l" t="t" r="r" b="b"/>
              <a:pathLst>
                <a:path w="1078" h="881" extrusionOk="0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2117510" y="3083958"/>
              <a:ext cx="30721" cy="25566"/>
            </a:xfrm>
            <a:custGeom>
              <a:avLst/>
              <a:gdLst/>
              <a:ahLst/>
              <a:cxnLst/>
              <a:rect l="l" t="t" r="r" b="b"/>
              <a:pathLst>
                <a:path w="1037" h="863" extrusionOk="0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2480653" y="3592323"/>
              <a:ext cx="25951" cy="25507"/>
            </a:xfrm>
            <a:custGeom>
              <a:avLst/>
              <a:gdLst/>
              <a:ahLst/>
              <a:cxnLst/>
              <a:rect l="l" t="t" r="r" b="b"/>
              <a:pathLst>
                <a:path w="876" h="861" extrusionOk="0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2176967" y="3103806"/>
              <a:ext cx="30188" cy="25507"/>
            </a:xfrm>
            <a:custGeom>
              <a:avLst/>
              <a:gdLst/>
              <a:ahLst/>
              <a:cxnLst/>
              <a:rect l="l" t="t" r="r" b="b"/>
              <a:pathLst>
                <a:path w="1019" h="861" extrusionOk="0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90317" y="3204709"/>
              <a:ext cx="26426" cy="26337"/>
            </a:xfrm>
            <a:custGeom>
              <a:avLst/>
              <a:gdLst/>
              <a:ahLst/>
              <a:cxnLst/>
              <a:rect l="l" t="t" r="r" b="b"/>
              <a:pathLst>
                <a:path w="892" h="889" extrusionOk="0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2440304" y="3710704"/>
              <a:ext cx="26692" cy="26307"/>
            </a:xfrm>
            <a:custGeom>
              <a:avLst/>
              <a:gdLst/>
              <a:ahLst/>
              <a:cxnLst/>
              <a:rect l="l" t="t" r="r" b="b"/>
              <a:pathLst>
                <a:path w="901" h="888" extrusionOk="0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4042" y="3423519"/>
              <a:ext cx="26189" cy="25063"/>
            </a:xfrm>
            <a:custGeom>
              <a:avLst/>
              <a:gdLst/>
              <a:ahLst/>
              <a:cxnLst/>
              <a:rect l="l" t="t" r="r" b="b"/>
              <a:pathLst>
                <a:path w="884" h="846" extrusionOk="0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2459886" y="3455574"/>
              <a:ext cx="27374" cy="26189"/>
            </a:xfrm>
            <a:custGeom>
              <a:avLst/>
              <a:gdLst/>
              <a:ahLst/>
              <a:cxnLst/>
              <a:rect l="l" t="t" r="r" b="b"/>
              <a:pathLst>
                <a:path w="924" h="884" extrusionOk="0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2423595" y="3771050"/>
              <a:ext cx="25478" cy="24322"/>
            </a:xfrm>
            <a:custGeom>
              <a:avLst/>
              <a:gdLst/>
              <a:ahLst/>
              <a:cxnLst/>
              <a:rect l="l" t="t" r="r" b="b"/>
              <a:pathLst>
                <a:path w="860" h="821" extrusionOk="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2460360" y="3651721"/>
              <a:ext cx="26663" cy="26100"/>
            </a:xfrm>
            <a:custGeom>
              <a:avLst/>
              <a:gdLst/>
              <a:ahLst/>
              <a:cxnLst/>
              <a:rect l="l" t="t" r="r" b="b"/>
              <a:pathLst>
                <a:path w="900" h="881" extrusionOk="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921540" y="3085883"/>
              <a:ext cx="30988" cy="26011"/>
            </a:xfrm>
            <a:custGeom>
              <a:avLst/>
              <a:gdLst/>
              <a:ahLst/>
              <a:cxnLst/>
              <a:rect l="l" t="t" r="r" b="b"/>
              <a:pathLst>
                <a:path w="1046" h="878" extrusionOk="0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2062377" y="3064642"/>
              <a:ext cx="25951" cy="25063"/>
            </a:xfrm>
            <a:custGeom>
              <a:avLst/>
              <a:gdLst/>
              <a:ahLst/>
              <a:cxnLst/>
              <a:rect l="l" t="t" r="r" b="b"/>
              <a:pathLst>
                <a:path w="876" h="846" extrusionOk="0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555908" y="3620615"/>
              <a:ext cx="26455" cy="25507"/>
            </a:xfrm>
            <a:custGeom>
              <a:avLst/>
              <a:gdLst/>
              <a:ahLst/>
              <a:cxnLst/>
              <a:rect l="l" t="t" r="r" b="b"/>
              <a:pathLst>
                <a:path w="893" h="861" extrusionOk="0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952261" y="4010568"/>
              <a:ext cx="25744" cy="25537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4245" y="3953066"/>
              <a:ext cx="25507" cy="25981"/>
            </a:xfrm>
            <a:custGeom>
              <a:avLst/>
              <a:gdLst/>
              <a:ahLst/>
              <a:cxnLst/>
              <a:rect l="l" t="t" r="r" b="b"/>
              <a:pathLst>
                <a:path w="861" h="877" extrusionOk="0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569714" y="3363529"/>
              <a:ext cx="30573" cy="25626"/>
            </a:xfrm>
            <a:custGeom>
              <a:avLst/>
              <a:gdLst/>
              <a:ahLst/>
              <a:cxnLst/>
              <a:rect l="l" t="t" r="r" b="b"/>
              <a:pathLst>
                <a:path w="1032" h="865" extrusionOk="0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2396399" y="3241029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2439148" y="3317284"/>
              <a:ext cx="25270" cy="25626"/>
            </a:xfrm>
            <a:custGeom>
              <a:avLst/>
              <a:gdLst/>
              <a:ahLst/>
              <a:cxnLst/>
              <a:rect l="l" t="t" r="r" b="b"/>
              <a:pathLst>
                <a:path w="853" h="865" extrusionOk="0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534223" y="3483036"/>
              <a:ext cx="25507" cy="24915"/>
            </a:xfrm>
            <a:custGeom>
              <a:avLst/>
              <a:gdLst/>
              <a:ahLst/>
              <a:cxnLst/>
              <a:rect l="l" t="t" r="r" b="b"/>
              <a:pathLst>
                <a:path w="861" h="841" extrusionOk="0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1591755" y="3304782"/>
              <a:ext cx="25033" cy="24915"/>
            </a:xfrm>
            <a:custGeom>
              <a:avLst/>
              <a:gdLst/>
              <a:ahLst/>
              <a:cxnLst/>
              <a:rect l="l" t="t" r="r" b="b"/>
              <a:pathLst>
                <a:path w="845" h="841" extrusionOk="0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478757" y="3397005"/>
              <a:ext cx="25033" cy="24204"/>
            </a:xfrm>
            <a:custGeom>
              <a:avLst/>
              <a:gdLst/>
              <a:ahLst/>
              <a:cxnLst/>
              <a:rect l="l" t="t" r="r" b="b"/>
              <a:pathLst>
                <a:path w="845" h="817" extrusionOk="0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1784791" y="3106621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227418" y="3969064"/>
              <a:ext cx="25951" cy="24618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1576231" y="3757838"/>
              <a:ext cx="25448" cy="24115"/>
            </a:xfrm>
            <a:custGeom>
              <a:avLst/>
              <a:gdLst/>
              <a:ahLst/>
              <a:cxnLst/>
              <a:rect l="l" t="t" r="r" b="b"/>
              <a:pathLst>
                <a:path w="859" h="814" extrusionOk="0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401110" y="3830922"/>
              <a:ext cx="28173" cy="23670"/>
            </a:xfrm>
            <a:custGeom>
              <a:avLst/>
              <a:gdLst/>
              <a:ahLst/>
              <a:cxnLst/>
              <a:rect l="l" t="t" r="r" b="b"/>
              <a:pathLst>
                <a:path w="951" h="799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616314" y="3837973"/>
              <a:ext cx="24529" cy="23285"/>
            </a:xfrm>
            <a:custGeom>
              <a:avLst/>
              <a:gdLst/>
              <a:ahLst/>
              <a:cxnLst/>
              <a:rect l="l" t="t" r="r" b="b"/>
              <a:pathLst>
                <a:path w="828" h="786" extrusionOk="0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384905" y="3890824"/>
              <a:ext cx="23137" cy="22248"/>
            </a:xfrm>
            <a:custGeom>
              <a:avLst/>
              <a:gdLst/>
              <a:ahLst/>
              <a:cxnLst/>
              <a:rect l="l" t="t" r="r" b="b"/>
              <a:pathLst>
                <a:path w="781" h="751" extrusionOk="0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307110" y="3929929"/>
              <a:ext cx="24974" cy="23759"/>
            </a:xfrm>
            <a:custGeom>
              <a:avLst/>
              <a:gdLst/>
              <a:ahLst/>
              <a:cxnLst/>
              <a:rect l="l" t="t" r="r" b="b"/>
              <a:pathLst>
                <a:path w="843" h="802" extrusionOk="0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712003" y="3934195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012400" y="4031247"/>
              <a:ext cx="25418" cy="23818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946870" y="3028322"/>
              <a:ext cx="23967" cy="22456"/>
            </a:xfrm>
            <a:custGeom>
              <a:avLst/>
              <a:gdLst/>
              <a:ahLst/>
              <a:cxnLst/>
              <a:rect l="l" t="t" r="r" b="b"/>
              <a:pathLst>
                <a:path w="809" h="758" extrusionOk="0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2000135" y="3047667"/>
              <a:ext cx="28322" cy="23641"/>
            </a:xfrm>
            <a:custGeom>
              <a:avLst/>
              <a:gdLst/>
              <a:ahLst/>
              <a:cxnLst/>
              <a:rect l="l" t="t" r="r" b="b"/>
              <a:pathLst>
                <a:path w="956" h="798" extrusionOk="0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864008" y="3067486"/>
              <a:ext cx="27699" cy="23611"/>
            </a:xfrm>
            <a:custGeom>
              <a:avLst/>
              <a:gdLst/>
              <a:ahLst/>
              <a:cxnLst/>
              <a:rect l="l" t="t" r="r" b="b"/>
              <a:pathLst>
                <a:path w="935" h="797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2297689" y="3141993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711292" y="3146881"/>
              <a:ext cx="24322" cy="23433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2361086" y="3162286"/>
              <a:ext cx="22930" cy="22485"/>
            </a:xfrm>
            <a:custGeom>
              <a:avLst/>
              <a:gdLst/>
              <a:ahLst/>
              <a:cxnLst/>
              <a:rect l="l" t="t" r="r" b="b"/>
              <a:pathLst>
                <a:path w="774" h="759" extrusionOk="0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612048" y="3246095"/>
              <a:ext cx="24056" cy="23285"/>
            </a:xfrm>
            <a:custGeom>
              <a:avLst/>
              <a:gdLst/>
              <a:ahLst/>
              <a:cxnLst/>
              <a:rect l="l" t="t" r="r" b="b"/>
              <a:pathLst>
                <a:path w="812" h="786" extrusionOk="0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519313" y="3476815"/>
              <a:ext cx="23374" cy="23167"/>
            </a:xfrm>
            <a:custGeom>
              <a:avLst/>
              <a:gdLst/>
              <a:ahLst/>
              <a:cxnLst/>
              <a:rect l="l" t="t" r="r" b="b"/>
              <a:pathLst>
                <a:path w="789" h="782" extrusionOk="0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2145831" y="4008732"/>
              <a:ext cx="27847" cy="23582"/>
            </a:xfrm>
            <a:custGeom>
              <a:avLst/>
              <a:gdLst/>
              <a:ahLst/>
              <a:cxnLst/>
              <a:rect l="l" t="t" r="r" b="b"/>
              <a:pathLst>
                <a:path w="940" h="796" extrusionOk="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537126" y="3678976"/>
              <a:ext cx="24470" cy="23344"/>
            </a:xfrm>
            <a:custGeom>
              <a:avLst/>
              <a:gdLst/>
              <a:ahLst/>
              <a:cxnLst/>
              <a:rect l="l" t="t" r="r" b="b"/>
              <a:pathLst>
                <a:path w="826" h="788" extrusionOk="0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2498250" y="3536213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512212" y="3542790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458019" y="3262211"/>
              <a:ext cx="24529" cy="21330"/>
            </a:xfrm>
            <a:custGeom>
              <a:avLst/>
              <a:gdLst/>
              <a:ahLst/>
              <a:cxnLst/>
              <a:rect l="l" t="t" r="r" b="b"/>
              <a:pathLst>
                <a:path w="828" h="720" extrusionOk="0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501894" y="3732834"/>
              <a:ext cx="22633" cy="21774"/>
            </a:xfrm>
            <a:custGeom>
              <a:avLst/>
              <a:gdLst/>
              <a:ahLst/>
              <a:cxnLst/>
              <a:rect l="l" t="t" r="r" b="b"/>
              <a:pathLst>
                <a:path w="764" h="735" extrusionOk="0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657315" y="3915917"/>
              <a:ext cx="22189" cy="21626"/>
            </a:xfrm>
            <a:custGeom>
              <a:avLst/>
              <a:gdLst/>
              <a:ahLst/>
              <a:cxnLst/>
              <a:rect l="l" t="t" r="r" b="b"/>
              <a:pathLst>
                <a:path w="749" h="730" extrusionOk="0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633259" y="3186786"/>
              <a:ext cx="21715" cy="22337"/>
            </a:xfrm>
            <a:custGeom>
              <a:avLst/>
              <a:gdLst/>
              <a:ahLst/>
              <a:cxnLst/>
              <a:rect l="l" t="t" r="r" b="b"/>
              <a:pathLst>
                <a:path w="733" h="754" extrusionOk="0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2069132" y="4052073"/>
              <a:ext cx="26277" cy="22219"/>
            </a:xfrm>
            <a:custGeom>
              <a:avLst/>
              <a:gdLst/>
              <a:ahLst/>
              <a:cxnLst/>
              <a:rect l="l" t="t" r="r" b="b"/>
              <a:pathLst>
                <a:path w="887" h="750" extrusionOk="0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498851" y="3602721"/>
              <a:ext cx="22693" cy="21774"/>
            </a:xfrm>
            <a:custGeom>
              <a:avLst/>
              <a:gdLst/>
              <a:ahLst/>
              <a:cxnLst/>
              <a:rect l="l" t="t" r="r" b="b"/>
              <a:pathLst>
                <a:path w="766" h="735" extrusionOk="0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2083796" y="3006814"/>
              <a:ext cx="21982" cy="21567"/>
            </a:xfrm>
            <a:custGeom>
              <a:avLst/>
              <a:gdLst/>
              <a:ahLst/>
              <a:cxnLst/>
              <a:rect l="l" t="t" r="r" b="b"/>
              <a:pathLst>
                <a:path w="742" h="728" extrusionOk="0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934575" y="4071892"/>
              <a:ext cx="22189" cy="21745"/>
            </a:xfrm>
            <a:custGeom>
              <a:avLst/>
              <a:gdLst/>
              <a:ahLst/>
              <a:cxnLst/>
              <a:rect l="l" t="t" r="r" b="b"/>
              <a:pathLst>
                <a:path w="749" h="734" extrusionOk="0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518225" y="3739440"/>
              <a:ext cx="22633" cy="21745"/>
            </a:xfrm>
            <a:custGeom>
              <a:avLst/>
              <a:gdLst/>
              <a:ahLst/>
              <a:cxnLst/>
              <a:rect l="l" t="t" r="r" b="b"/>
              <a:pathLst>
                <a:path w="764" h="734" extrusionOk="0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2258969" y="3066479"/>
              <a:ext cx="25537" cy="20915"/>
            </a:xfrm>
            <a:custGeom>
              <a:avLst/>
              <a:gdLst/>
              <a:ahLst/>
              <a:cxnLst/>
              <a:rect l="l" t="t" r="r" b="b"/>
              <a:pathLst>
                <a:path w="862" h="706" extrusionOk="0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1516329" y="3345695"/>
              <a:ext cx="22189" cy="21300"/>
            </a:xfrm>
            <a:custGeom>
              <a:avLst/>
              <a:gdLst/>
              <a:ahLst/>
              <a:cxnLst/>
              <a:rect l="l" t="t" r="r" b="b"/>
              <a:pathLst>
                <a:path w="749" h="719" extrusionOk="0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2497154" y="3339118"/>
              <a:ext cx="25003" cy="21241"/>
            </a:xfrm>
            <a:custGeom>
              <a:avLst/>
              <a:gdLst/>
              <a:ahLst/>
              <a:cxnLst/>
              <a:rect l="l" t="t" r="r" b="b"/>
              <a:pathLst>
                <a:path w="844" h="717" extrusionOk="0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29689" y="3087779"/>
              <a:ext cx="22426" cy="22189"/>
            </a:xfrm>
            <a:custGeom>
              <a:avLst/>
              <a:gdLst/>
              <a:ahLst/>
              <a:cxnLst/>
              <a:rect l="l" t="t" r="r" b="b"/>
              <a:pathLst>
                <a:path w="757" h="749" extrusionOk="0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476276" y="3464432"/>
              <a:ext cx="22604" cy="21389"/>
            </a:xfrm>
            <a:custGeom>
              <a:avLst/>
              <a:gdLst/>
              <a:ahLst/>
              <a:cxnLst/>
              <a:rect l="l" t="t" r="r" b="b"/>
              <a:pathLst>
                <a:path w="763" h="722" extrusionOk="0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1815779" y="4032254"/>
              <a:ext cx="22160" cy="21330"/>
            </a:xfrm>
            <a:custGeom>
              <a:avLst/>
              <a:gdLst/>
              <a:ahLst/>
              <a:cxnLst/>
              <a:rect l="l" t="t" r="r" b="b"/>
              <a:pathLst>
                <a:path w="748" h="720" extrusionOk="0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2209969" y="4030654"/>
              <a:ext cx="21241" cy="21004"/>
            </a:xfrm>
            <a:custGeom>
              <a:avLst/>
              <a:gdLst/>
              <a:ahLst/>
              <a:cxnLst/>
              <a:rect l="l" t="t" r="r" b="b"/>
              <a:pathLst>
                <a:path w="717" h="709" extrusionOk="0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756085" y="4014360"/>
              <a:ext cx="21982" cy="21774"/>
            </a:xfrm>
            <a:custGeom>
              <a:avLst/>
              <a:gdLst/>
              <a:ahLst/>
              <a:cxnLst/>
              <a:rect l="l" t="t" r="r" b="b"/>
              <a:pathLst>
                <a:path w="742" h="735" extrusionOk="0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143550" y="3026841"/>
              <a:ext cx="22604" cy="21360"/>
            </a:xfrm>
            <a:custGeom>
              <a:avLst/>
              <a:gdLst/>
              <a:ahLst/>
              <a:cxnLst/>
              <a:rect l="l" t="t" r="r" b="b"/>
              <a:pathLst>
                <a:path w="763" h="721" extrusionOk="0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1557864" y="3818687"/>
              <a:ext cx="22604" cy="21745"/>
            </a:xfrm>
            <a:custGeom>
              <a:avLst/>
              <a:gdLst/>
              <a:ahLst/>
              <a:cxnLst/>
              <a:rect l="l" t="t" r="r" b="b"/>
              <a:pathLst>
                <a:path w="763" h="734" extrusionOk="0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2289186" y="3990779"/>
              <a:ext cx="21715" cy="21508"/>
            </a:xfrm>
            <a:custGeom>
              <a:avLst/>
              <a:gdLst/>
              <a:ahLst/>
              <a:cxnLst/>
              <a:rect l="l" t="t" r="r" b="b"/>
              <a:pathLst>
                <a:path w="733" h="726" extrusionOk="0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536119" y="3288192"/>
              <a:ext cx="22189" cy="21715"/>
            </a:xfrm>
            <a:custGeom>
              <a:avLst/>
              <a:gdLst/>
              <a:ahLst/>
              <a:cxnLst/>
              <a:rect l="l" t="t" r="r" b="b"/>
              <a:pathLst>
                <a:path w="749" h="733" extrusionOk="0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496244" y="3405093"/>
              <a:ext cx="22219" cy="21715"/>
            </a:xfrm>
            <a:custGeom>
              <a:avLst/>
              <a:gdLst/>
              <a:ahLst/>
              <a:cxnLst/>
              <a:rect l="l" t="t" r="r" b="b"/>
              <a:pathLst>
                <a:path w="750" h="733" extrusionOk="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875651" y="4052784"/>
              <a:ext cx="21478" cy="21034"/>
            </a:xfrm>
            <a:custGeom>
              <a:avLst/>
              <a:gdLst/>
              <a:ahLst/>
              <a:cxnLst/>
              <a:rect l="l" t="t" r="r" b="b"/>
              <a:pathLst>
                <a:path w="725" h="710" extrusionOk="0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2202889" y="3046512"/>
              <a:ext cx="22189" cy="21508"/>
            </a:xfrm>
            <a:custGeom>
              <a:avLst/>
              <a:gdLst/>
              <a:ahLst/>
              <a:cxnLst/>
              <a:rect l="l" t="t" r="r" b="b"/>
              <a:pathLst>
                <a:path w="749" h="726" extrusionOk="0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2538481" y="3614482"/>
              <a:ext cx="25181" cy="21300"/>
            </a:xfrm>
            <a:custGeom>
              <a:avLst/>
              <a:gdLst/>
              <a:ahLst/>
              <a:cxnLst/>
              <a:rect l="l" t="t" r="r" b="b"/>
              <a:pathLst>
                <a:path w="850" h="719" extrusionOk="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522602" y="3673673"/>
              <a:ext cx="21271" cy="21478"/>
            </a:xfrm>
            <a:custGeom>
              <a:avLst/>
              <a:gdLst/>
              <a:ahLst/>
              <a:cxnLst/>
              <a:rect l="l" t="t" r="r" b="b"/>
              <a:pathLst>
                <a:path w="718" h="725" extrusionOk="0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2480505" y="3792706"/>
              <a:ext cx="26100" cy="21330"/>
            </a:xfrm>
            <a:custGeom>
              <a:avLst/>
              <a:gdLst/>
              <a:ahLst/>
              <a:cxnLst/>
              <a:rect l="l" t="t" r="r" b="b"/>
              <a:pathLst>
                <a:path w="881" h="720" extrusionOk="0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08758" y="3048645"/>
              <a:ext cx="22574" cy="21360"/>
            </a:xfrm>
            <a:custGeom>
              <a:avLst/>
              <a:gdLst/>
              <a:ahLst/>
              <a:cxnLst/>
              <a:rect l="l" t="t" r="r" b="b"/>
              <a:pathLst>
                <a:path w="762" h="721" extrusionOk="0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2417433" y="3183438"/>
              <a:ext cx="25033" cy="20412"/>
            </a:xfrm>
            <a:custGeom>
              <a:avLst/>
              <a:gdLst/>
              <a:ahLst/>
              <a:cxnLst/>
              <a:rect l="l" t="t" r="r" b="b"/>
              <a:pathLst>
                <a:path w="845" h="689" extrusionOk="0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128382" y="4070026"/>
              <a:ext cx="23611" cy="20767"/>
            </a:xfrm>
            <a:custGeom>
              <a:avLst/>
              <a:gdLst/>
              <a:ahLst/>
              <a:cxnLst/>
              <a:rect l="l" t="t" r="r" b="b"/>
              <a:pathLst>
                <a:path w="797" h="701" extrusionOk="0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25109" y="2990046"/>
              <a:ext cx="20797" cy="20056"/>
            </a:xfrm>
            <a:custGeom>
              <a:avLst/>
              <a:gdLst/>
              <a:ahLst/>
              <a:cxnLst/>
              <a:rect l="l" t="t" r="r" b="b"/>
              <a:pathLst>
                <a:path w="702" h="677" extrusionOk="0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994477" y="4092541"/>
              <a:ext cx="20767" cy="20056"/>
            </a:xfrm>
            <a:custGeom>
              <a:avLst/>
              <a:gdLst/>
              <a:ahLst/>
              <a:cxnLst/>
              <a:rect l="l" t="t" r="r" b="b"/>
              <a:pathLst>
                <a:path w="701" h="677" extrusionOk="0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84598" y="3009480"/>
              <a:ext cx="25478" cy="20856"/>
            </a:xfrm>
            <a:custGeom>
              <a:avLst/>
              <a:gdLst/>
              <a:ahLst/>
              <a:cxnLst/>
              <a:rect l="l" t="t" r="r" b="b"/>
              <a:pathLst>
                <a:path w="860" h="704" extrusionOk="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466018" y="3852608"/>
              <a:ext cx="19849" cy="19375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2540051" y="3417980"/>
              <a:ext cx="21508" cy="21597"/>
            </a:xfrm>
            <a:custGeom>
              <a:avLst/>
              <a:gdLst/>
              <a:ahLst/>
              <a:cxnLst/>
              <a:rect l="l" t="t" r="r" b="b"/>
              <a:pathLst>
                <a:path w="726" h="729" extrusionOk="0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2322189" y="3084787"/>
              <a:ext cx="20797" cy="20115"/>
            </a:xfrm>
            <a:custGeom>
              <a:avLst/>
              <a:gdLst/>
              <a:ahLst/>
              <a:cxnLst/>
              <a:rect l="l" t="t" r="r" b="b"/>
              <a:pathLst>
                <a:path w="702" h="679" extrusionOk="0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1697397" y="3995489"/>
              <a:ext cx="20767" cy="19967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1459301" y="3524778"/>
              <a:ext cx="21211" cy="19997"/>
            </a:xfrm>
            <a:custGeom>
              <a:avLst/>
              <a:gdLst/>
              <a:ahLst/>
              <a:cxnLst/>
              <a:rect l="l" t="t" r="r" b="b"/>
              <a:pathLst>
                <a:path w="716" h="675" extrusionOk="0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1554042" y="3229713"/>
              <a:ext cx="21211" cy="19967"/>
            </a:xfrm>
            <a:custGeom>
              <a:avLst/>
              <a:gdLst/>
              <a:ahLst/>
              <a:cxnLst/>
              <a:rect l="l" t="t" r="r" b="b"/>
              <a:pathLst>
                <a:path w="716" h="674" extrusionOk="0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1598361" y="3898379"/>
              <a:ext cx="24411" cy="20767"/>
            </a:xfrm>
            <a:custGeom>
              <a:avLst/>
              <a:gdLst/>
              <a:ahLst/>
              <a:cxnLst/>
              <a:rect l="l" t="t" r="r" b="b"/>
              <a:pathLst>
                <a:path w="824" h="701" extrusionOk="0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1476395" y="3663067"/>
              <a:ext cx="24381" cy="20767"/>
            </a:xfrm>
            <a:custGeom>
              <a:avLst/>
              <a:gdLst/>
              <a:ahLst/>
              <a:cxnLst/>
              <a:rect l="l" t="t" r="r" b="b"/>
              <a:pathLst>
                <a:path w="823" h="701" extrusionOk="0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2366300" y="3951141"/>
              <a:ext cx="21715" cy="21656"/>
            </a:xfrm>
            <a:custGeom>
              <a:avLst/>
              <a:gdLst/>
              <a:ahLst/>
              <a:cxnLst/>
              <a:rect l="l" t="t" r="r" b="b"/>
              <a:pathLst>
                <a:path w="733" h="731" extrusionOk="0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1653286" y="3130202"/>
              <a:ext cx="21034" cy="20915"/>
            </a:xfrm>
            <a:custGeom>
              <a:avLst/>
              <a:gdLst/>
              <a:ahLst/>
              <a:cxnLst/>
              <a:rect l="l" t="t" r="r" b="b"/>
              <a:pathLst>
                <a:path w="710" h="706" extrusionOk="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2562447" y="3555528"/>
              <a:ext cx="20530" cy="19878"/>
            </a:xfrm>
            <a:custGeom>
              <a:avLst/>
              <a:gdLst/>
              <a:ahLst/>
              <a:cxnLst/>
              <a:rect l="l" t="t" r="r" b="b"/>
              <a:pathLst>
                <a:path w="693" h="671" extrusionOk="0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2446258" y="3912954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1672394" y="3072641"/>
              <a:ext cx="18901" cy="17568"/>
            </a:xfrm>
            <a:custGeom>
              <a:avLst/>
              <a:gdLst/>
              <a:ahLst/>
              <a:cxnLst/>
              <a:rect l="l" t="t" r="r" b="b"/>
              <a:pathLst>
                <a:path w="638" h="593" extrusionOk="0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2581230" y="3695595"/>
              <a:ext cx="20145" cy="17005"/>
            </a:xfrm>
            <a:custGeom>
              <a:avLst/>
              <a:gdLst/>
              <a:ahLst/>
              <a:cxnLst/>
              <a:rect l="l" t="t" r="r" b="b"/>
              <a:pathLst>
                <a:path w="680" h="574" extrusionOk="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2578060" y="3497049"/>
              <a:ext cx="21922" cy="18012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1641288" y="3977122"/>
              <a:ext cx="18634" cy="17982"/>
            </a:xfrm>
            <a:custGeom>
              <a:avLst/>
              <a:gdLst/>
              <a:ahLst/>
              <a:cxnLst/>
              <a:rect l="l" t="t" r="r" b="b"/>
              <a:pathLst>
                <a:path w="629" h="607" extrusionOk="0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1750871" y="3033003"/>
              <a:ext cx="19167" cy="17805"/>
            </a:xfrm>
            <a:custGeom>
              <a:avLst/>
              <a:gdLst/>
              <a:ahLst/>
              <a:cxnLst/>
              <a:rect l="l" t="t" r="r" b="b"/>
              <a:pathLst>
                <a:path w="647" h="601" extrusionOk="0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1438653" y="3585242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2350481" y="4012020"/>
              <a:ext cx="17953" cy="17982"/>
            </a:xfrm>
            <a:custGeom>
              <a:avLst/>
              <a:gdLst/>
              <a:ahLst/>
              <a:cxnLst/>
              <a:rect l="l" t="t" r="r" b="b"/>
              <a:pathLst>
                <a:path w="606" h="607" extrusionOk="0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2270315" y="4051599"/>
              <a:ext cx="19345" cy="18101"/>
            </a:xfrm>
            <a:custGeom>
              <a:avLst/>
              <a:gdLst/>
              <a:ahLst/>
              <a:cxnLst/>
              <a:rect l="l" t="t" r="r" b="b"/>
              <a:pathLst>
                <a:path w="653" h="611" extrusionOk="0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520824" y="3281468"/>
              <a:ext cx="19730" cy="18071"/>
            </a:xfrm>
            <a:custGeom>
              <a:avLst/>
              <a:gdLst/>
              <a:ahLst/>
              <a:cxnLst/>
              <a:rect l="l" t="t" r="r" b="b"/>
              <a:pathLst>
                <a:path w="666" h="610" extrusionOk="0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192046" y="4091356"/>
              <a:ext cx="17953" cy="17834"/>
            </a:xfrm>
            <a:custGeom>
              <a:avLst/>
              <a:gdLst/>
              <a:ahLst/>
              <a:cxnLst/>
              <a:rect l="l" t="t" r="r" b="b"/>
              <a:pathLst>
                <a:path w="606" h="602" extrusionOk="0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2054823" y="4111056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1966718" y="2971175"/>
              <a:ext cx="19256" cy="18190"/>
            </a:xfrm>
            <a:custGeom>
              <a:avLst/>
              <a:gdLst/>
              <a:ahLst/>
              <a:cxnLst/>
              <a:rect l="l" t="t" r="r" b="b"/>
              <a:pathLst>
                <a:path w="650" h="614" extrusionOk="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558596" y="3360774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564106" y="3754994"/>
              <a:ext cx="17923" cy="17064"/>
            </a:xfrm>
            <a:custGeom>
              <a:avLst/>
              <a:gdLst/>
              <a:ahLst/>
              <a:cxnLst/>
              <a:rect l="l" t="t" r="r" b="b"/>
              <a:pathLst>
                <a:path w="605" h="576" extrusionOk="0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500747" y="3800853"/>
              <a:ext cx="18427" cy="17864"/>
            </a:xfrm>
            <a:custGeom>
              <a:avLst/>
              <a:gdLst/>
              <a:ahLst/>
              <a:cxnLst/>
              <a:rect l="l" t="t" r="r" b="b"/>
              <a:pathLst>
                <a:path w="622" h="603" extrusionOk="0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1831302" y="2990994"/>
              <a:ext cx="17479" cy="18071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482045" y="3204206"/>
              <a:ext cx="18397" cy="18101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1458768" y="3723887"/>
              <a:ext cx="20323" cy="17479"/>
            </a:xfrm>
            <a:custGeom>
              <a:avLst/>
              <a:gdLst/>
              <a:ahLst/>
              <a:cxnLst/>
              <a:rect l="l" t="t" r="r" b="b"/>
              <a:pathLst>
                <a:path w="686" h="590" extrusionOk="0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1572913" y="3171707"/>
              <a:ext cx="20767" cy="17508"/>
            </a:xfrm>
            <a:custGeom>
              <a:avLst/>
              <a:gdLst/>
              <a:ahLst/>
              <a:cxnLst/>
              <a:rect l="l" t="t" r="r" b="b"/>
              <a:pathLst>
                <a:path w="701" h="591" extrusionOk="0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1539407" y="3879952"/>
              <a:ext cx="21271" cy="17982"/>
            </a:xfrm>
            <a:custGeom>
              <a:avLst/>
              <a:gdLst/>
              <a:ahLst/>
              <a:cxnLst/>
              <a:rect l="l" t="t" r="r" b="b"/>
              <a:pathLst>
                <a:path w="718" h="607" extrusionOk="0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383038" y="3105199"/>
              <a:ext cx="18871" cy="18575"/>
            </a:xfrm>
            <a:custGeom>
              <a:avLst/>
              <a:gdLst/>
              <a:ahLst/>
              <a:cxnLst/>
              <a:rect l="l" t="t" r="r" b="b"/>
              <a:pathLst>
                <a:path w="637" h="627" extrusionOk="0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427802" y="3973271"/>
              <a:ext cx="16560" cy="16146"/>
            </a:xfrm>
            <a:custGeom>
              <a:avLst/>
              <a:gdLst/>
              <a:ahLst/>
              <a:cxnLst/>
              <a:rect l="l" t="t" r="r" b="b"/>
              <a:pathLst>
                <a:path w="559" h="545" extrusionOk="0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599153" y="3440495"/>
              <a:ext cx="19671" cy="16590"/>
            </a:xfrm>
            <a:custGeom>
              <a:avLst/>
              <a:gdLst/>
              <a:ahLst/>
              <a:cxnLst/>
              <a:rect l="l" t="t" r="r" b="b"/>
              <a:pathLst>
                <a:path w="664" h="560" extrusionOk="0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480009" y="3271632"/>
              <a:ext cx="16323" cy="15761"/>
            </a:xfrm>
            <a:custGeom>
              <a:avLst/>
              <a:gdLst/>
              <a:ahLst/>
              <a:cxnLst/>
              <a:rect l="l" t="t" r="r" b="b"/>
              <a:pathLst>
                <a:path w="551" h="532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544524" y="3814451"/>
              <a:ext cx="16768" cy="16886"/>
            </a:xfrm>
            <a:custGeom>
              <a:avLst/>
              <a:gdLst/>
              <a:ahLst/>
              <a:cxnLst/>
              <a:rect l="l" t="t" r="r" b="b"/>
              <a:pathLst>
                <a:path w="566" h="570" extrusionOk="0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794982" y="4093992"/>
              <a:ext cx="20797" cy="16649"/>
            </a:xfrm>
            <a:custGeom>
              <a:avLst/>
              <a:gdLst/>
              <a:ahLst/>
              <a:cxnLst/>
              <a:rect l="l" t="t" r="r" b="b"/>
              <a:pathLst>
                <a:path w="702" h="562" extrusionOk="0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580290" y="3958221"/>
              <a:ext cx="19049" cy="15672"/>
            </a:xfrm>
            <a:custGeom>
              <a:avLst/>
              <a:gdLst/>
              <a:ahLst/>
              <a:cxnLst/>
              <a:rect l="l" t="t" r="r" b="b"/>
              <a:pathLst>
                <a:path w="643" h="529" extrusionOk="0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741716" y="4077314"/>
              <a:ext cx="16057" cy="15375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908653" y="2952393"/>
              <a:ext cx="16501" cy="16116"/>
            </a:xfrm>
            <a:custGeom>
              <a:avLst/>
              <a:gdLst/>
              <a:ahLst/>
              <a:cxnLst/>
              <a:rect l="l" t="t" r="r" b="b"/>
              <a:pathLst>
                <a:path w="557" h="544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106459" y="2951978"/>
              <a:ext cx="17242" cy="16768"/>
            </a:xfrm>
            <a:custGeom>
              <a:avLst/>
              <a:gdLst/>
              <a:ahLst/>
              <a:cxnLst/>
              <a:rect l="l" t="t" r="r" b="b"/>
              <a:pathLst>
                <a:path w="582" h="566" extrusionOk="0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441044" y="3125936"/>
              <a:ext cx="17005" cy="16086"/>
            </a:xfrm>
            <a:custGeom>
              <a:avLst/>
              <a:gdLst/>
              <a:ahLst/>
              <a:cxnLst/>
              <a:rect l="l" t="t" r="r" b="b"/>
              <a:pathLst>
                <a:path w="574" h="543" extrusionOk="0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1439927" y="3390873"/>
              <a:ext cx="16531" cy="16175"/>
            </a:xfrm>
            <a:custGeom>
              <a:avLst/>
              <a:gdLst/>
              <a:ahLst/>
              <a:cxnLst/>
              <a:rect l="l" t="t" r="r" b="b"/>
              <a:pathLst>
                <a:path w="558" h="546" extrusionOk="0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166124" y="2969635"/>
              <a:ext cx="16768" cy="16797"/>
            </a:xfrm>
            <a:custGeom>
              <a:avLst/>
              <a:gdLst/>
              <a:ahLst/>
              <a:cxnLst/>
              <a:rect l="l" t="t" r="r" b="b"/>
              <a:pathLst>
                <a:path w="566" h="567" extrusionOk="0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115643" y="4132238"/>
              <a:ext cx="16531" cy="15642"/>
            </a:xfrm>
            <a:custGeom>
              <a:avLst/>
              <a:gdLst/>
              <a:ahLst/>
              <a:cxnLst/>
              <a:rect l="l" t="t" r="r" b="b"/>
              <a:pathLst>
                <a:path w="558" h="528" extrusionOk="0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1459509" y="3330586"/>
              <a:ext cx="17479" cy="17153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222856" y="2989691"/>
              <a:ext cx="19671" cy="16531"/>
            </a:xfrm>
            <a:custGeom>
              <a:avLst/>
              <a:gdLst/>
              <a:ahLst/>
              <a:cxnLst/>
              <a:rect l="l" t="t" r="r" b="b"/>
              <a:pathLst>
                <a:path w="664" h="558" extrusionOk="0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1593473" y="3113198"/>
              <a:ext cx="19078" cy="15672"/>
            </a:xfrm>
            <a:custGeom>
              <a:avLst/>
              <a:gdLst/>
              <a:ahLst/>
              <a:cxnLst/>
              <a:rect l="l" t="t" r="r" b="b"/>
              <a:pathLst>
                <a:path w="644" h="529" extrusionOk="0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84950" y="3009925"/>
              <a:ext cx="16531" cy="15790"/>
            </a:xfrm>
            <a:custGeom>
              <a:avLst/>
              <a:gdLst/>
              <a:ahLst/>
              <a:cxnLst/>
              <a:rect l="l" t="t" r="r" b="b"/>
              <a:pathLst>
                <a:path w="558" h="533" extrusionOk="0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1420581" y="3645618"/>
              <a:ext cx="17953" cy="15612"/>
            </a:xfrm>
            <a:custGeom>
              <a:avLst/>
              <a:gdLst/>
              <a:ahLst/>
              <a:cxnLst/>
              <a:rect l="l" t="t" r="r" b="b"/>
              <a:pathLst>
                <a:path w="606" h="527" extrusionOk="0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1419633" y="3447575"/>
              <a:ext cx="17005" cy="15761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1915408" y="4134134"/>
              <a:ext cx="18249" cy="15642"/>
            </a:xfrm>
            <a:custGeom>
              <a:avLst/>
              <a:gdLst/>
              <a:ahLst/>
              <a:cxnLst/>
              <a:rect l="l" t="t" r="r" b="b"/>
              <a:pathLst>
                <a:path w="616" h="528" extrusionOk="0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1857461" y="4113278"/>
              <a:ext cx="17479" cy="17597"/>
            </a:xfrm>
            <a:custGeom>
              <a:avLst/>
              <a:gdLst/>
              <a:ahLst/>
              <a:cxnLst/>
              <a:rect l="l" t="t" r="r" b="b"/>
              <a:pathLst>
                <a:path w="590" h="594" extrusionOk="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602145" y="3637086"/>
              <a:ext cx="18101" cy="15642"/>
            </a:xfrm>
            <a:custGeom>
              <a:avLst/>
              <a:gdLst/>
              <a:ahLst/>
              <a:cxnLst/>
              <a:rect l="l" t="t" r="r" b="b"/>
              <a:pathLst>
                <a:path w="611" h="528" extrusionOk="0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622586" y="3578014"/>
              <a:ext cx="15553" cy="14487"/>
            </a:xfrm>
            <a:custGeom>
              <a:avLst/>
              <a:gdLst/>
              <a:ahLst/>
              <a:cxnLst/>
              <a:rect l="l" t="t" r="r" b="b"/>
              <a:pathLst>
                <a:path w="525" h="489" extrusionOk="0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1977976" y="4154842"/>
              <a:ext cx="16235" cy="13805"/>
            </a:xfrm>
            <a:custGeom>
              <a:avLst/>
              <a:gdLst/>
              <a:ahLst/>
              <a:cxnLst/>
              <a:rect l="l" t="t" r="r" b="b"/>
              <a:pathLst>
                <a:path w="548" h="466" extrusionOk="0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1497518" y="3213034"/>
              <a:ext cx="15524" cy="13924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1485194" y="3862414"/>
              <a:ext cx="14190" cy="13835"/>
            </a:xfrm>
            <a:custGeom>
              <a:avLst/>
              <a:gdLst/>
              <a:ahLst/>
              <a:cxnLst/>
              <a:rect l="l" t="t" r="r" b="b"/>
              <a:pathLst>
                <a:path w="479" h="467" extrusionOk="0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02887" y="3048467"/>
              <a:ext cx="13657" cy="12976"/>
            </a:xfrm>
            <a:custGeom>
              <a:avLst/>
              <a:gdLst/>
              <a:ahLst/>
              <a:cxnLst/>
              <a:rect l="l" t="t" r="r" b="b"/>
              <a:pathLst>
                <a:path w="461" h="438" extrusionOk="0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047743" y="2933522"/>
              <a:ext cx="17064" cy="13865"/>
            </a:xfrm>
            <a:custGeom>
              <a:avLst/>
              <a:gdLst/>
              <a:ahLst/>
              <a:cxnLst/>
              <a:rect l="l" t="t" r="r" b="b"/>
              <a:pathLst>
                <a:path w="576" h="468" extrusionOk="0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539577" y="3223906"/>
              <a:ext cx="16057" cy="14309"/>
            </a:xfrm>
            <a:custGeom>
              <a:avLst/>
              <a:gdLst/>
              <a:ahLst/>
              <a:cxnLst/>
              <a:rect l="l" t="t" r="r" b="b"/>
              <a:pathLst>
                <a:path w="542" h="483" extrusionOk="0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507997" y="3933099"/>
              <a:ext cx="14161" cy="12976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528260" y="3875686"/>
              <a:ext cx="14190" cy="13390"/>
            </a:xfrm>
            <a:custGeom>
              <a:avLst/>
              <a:gdLst/>
              <a:ahLst/>
              <a:cxnLst/>
              <a:rect l="l" t="t" r="r" b="b"/>
              <a:pathLst>
                <a:path w="479" h="452" extrusionOk="0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1773297" y="2975501"/>
              <a:ext cx="14427" cy="14338"/>
            </a:xfrm>
            <a:custGeom>
              <a:avLst/>
              <a:gdLst/>
              <a:ahLst/>
              <a:cxnLst/>
              <a:rect l="l" t="t" r="r" b="b"/>
              <a:pathLst>
                <a:path w="487" h="484" extrusionOk="0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342482" y="3029774"/>
              <a:ext cx="15583" cy="14813"/>
            </a:xfrm>
            <a:custGeom>
              <a:avLst/>
              <a:gdLst/>
              <a:ahLst/>
              <a:cxnLst/>
              <a:rect l="l" t="t" r="r" b="b"/>
              <a:pathLst>
                <a:path w="526" h="500" extrusionOk="0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1691561" y="3015109"/>
              <a:ext cx="16708" cy="13805"/>
            </a:xfrm>
            <a:custGeom>
              <a:avLst/>
              <a:gdLst/>
              <a:ahLst/>
              <a:cxnLst/>
              <a:rect l="l" t="t" r="r" b="b"/>
              <a:pathLst>
                <a:path w="564" h="466" extrusionOk="0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1441497" y="3783256"/>
              <a:ext cx="15909" cy="13331"/>
            </a:xfrm>
            <a:custGeom>
              <a:avLst/>
              <a:gdLst/>
              <a:ahLst/>
              <a:cxnLst/>
              <a:rect l="l" t="t" r="r" b="b"/>
              <a:pathLst>
                <a:path w="537" h="450" extrusionOk="0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582978" y="3303272"/>
              <a:ext cx="14635" cy="13746"/>
            </a:xfrm>
            <a:custGeom>
              <a:avLst/>
              <a:gdLst/>
              <a:ahLst/>
              <a:cxnLst/>
              <a:rect l="l" t="t" r="r" b="b"/>
              <a:pathLst>
                <a:path w="494" h="464" extrusionOk="0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622645" y="3383378"/>
              <a:ext cx="14101" cy="12887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1682792" y="4058176"/>
              <a:ext cx="17034" cy="13835"/>
            </a:xfrm>
            <a:custGeom>
              <a:avLst/>
              <a:gdLst/>
              <a:ahLst/>
              <a:cxnLst/>
              <a:rect l="l" t="t" r="r" b="b"/>
              <a:pathLst>
                <a:path w="575" h="467" extrusionOk="0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642850" y="3519090"/>
              <a:ext cx="13716" cy="13450"/>
            </a:xfrm>
            <a:custGeom>
              <a:avLst/>
              <a:gdLst/>
              <a:ahLst/>
              <a:cxnLst/>
              <a:rect l="l" t="t" r="r" b="b"/>
              <a:pathLst>
                <a:path w="463" h="454" extrusionOk="0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1403251" y="3507862"/>
              <a:ext cx="15020" cy="13924"/>
            </a:xfrm>
            <a:custGeom>
              <a:avLst/>
              <a:gdLst/>
              <a:ahLst/>
              <a:cxnLst/>
              <a:rect l="l" t="t" r="r" b="b"/>
              <a:pathLst>
                <a:path w="507" h="470" extrusionOk="0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330039" y="4073699"/>
              <a:ext cx="16679" cy="13390"/>
            </a:xfrm>
            <a:custGeom>
              <a:avLst/>
              <a:gdLst/>
              <a:ahLst/>
              <a:cxnLst/>
              <a:rect l="l" t="t" r="r" b="b"/>
              <a:pathLst>
                <a:path w="563" h="452" extrusionOk="0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501864" y="3147503"/>
              <a:ext cx="13687" cy="12976"/>
            </a:xfrm>
            <a:custGeom>
              <a:avLst/>
              <a:gdLst/>
              <a:ahLst/>
              <a:cxnLst/>
              <a:rect l="l" t="t" r="r" b="b"/>
              <a:pathLst>
                <a:path w="462" h="438" extrusionOk="0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252896" y="4113338"/>
              <a:ext cx="14161" cy="13450"/>
            </a:xfrm>
            <a:custGeom>
              <a:avLst/>
              <a:gdLst/>
              <a:ahLst/>
              <a:cxnLst/>
              <a:rect l="l" t="t" r="r" b="b"/>
              <a:pathLst>
                <a:path w="478" h="454" extrusionOk="0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1988019" y="2914651"/>
              <a:ext cx="14487" cy="12354"/>
            </a:xfrm>
            <a:custGeom>
              <a:avLst/>
              <a:gdLst/>
              <a:ahLst/>
              <a:cxnLst/>
              <a:rect l="l" t="t" r="r" b="b"/>
              <a:pathLst>
                <a:path w="489" h="417" extrusionOk="0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851121" y="2934055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622565" y="4038890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402806" y="3706883"/>
              <a:ext cx="14516" cy="12354"/>
            </a:xfrm>
            <a:custGeom>
              <a:avLst/>
              <a:gdLst/>
              <a:ahLst/>
              <a:cxnLst/>
              <a:rect l="l" t="t" r="r" b="b"/>
              <a:pathLst>
                <a:path w="490" h="417" extrusionOk="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384735" y="3568149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10530" y="4034654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518670" y="3154258"/>
              <a:ext cx="13242" cy="12768"/>
            </a:xfrm>
            <a:custGeom>
              <a:avLst/>
              <a:gdLst/>
              <a:ahLst/>
              <a:cxnLst/>
              <a:rect l="l" t="t" r="r" b="b"/>
              <a:pathLst>
                <a:path w="447" h="431" extrusionOk="0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523528" y="3942224"/>
              <a:ext cx="14990" cy="12294"/>
            </a:xfrm>
            <a:custGeom>
              <a:avLst/>
              <a:gdLst/>
              <a:ahLst/>
              <a:cxnLst/>
              <a:rect l="l" t="t" r="r" b="b"/>
              <a:pathLst>
                <a:path w="506" h="415" extrusionOk="0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617706" y="3055221"/>
              <a:ext cx="13005" cy="12413"/>
            </a:xfrm>
            <a:custGeom>
              <a:avLst/>
              <a:gdLst/>
              <a:ahLst/>
              <a:cxnLst/>
              <a:rect l="l" t="t" r="r" b="b"/>
              <a:pathLst>
                <a:path w="439" h="419" extrusionOk="0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176967" y="4153420"/>
              <a:ext cx="12768" cy="12828"/>
            </a:xfrm>
            <a:custGeom>
              <a:avLst/>
              <a:gdLst/>
              <a:ahLst/>
              <a:cxnLst/>
              <a:rect l="l" t="t" r="r" b="b"/>
              <a:pathLst>
                <a:path w="431" h="433" extrusionOk="0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038322" y="4173624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186862" y="2913762"/>
              <a:ext cx="9924" cy="9065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462582" y="3070241"/>
              <a:ext cx="11909" cy="9124"/>
            </a:xfrm>
            <a:custGeom>
              <a:avLst/>
              <a:gdLst/>
              <a:ahLst/>
              <a:cxnLst/>
              <a:rect l="l" t="t" r="r" b="b"/>
              <a:pathLst>
                <a:path w="402" h="308" extrusionOk="0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246763" y="2933581"/>
              <a:ext cx="9450" cy="8976"/>
            </a:xfrm>
            <a:custGeom>
              <a:avLst/>
              <a:gdLst/>
              <a:ahLst/>
              <a:cxnLst/>
              <a:rect l="l" t="t" r="r" b="b"/>
              <a:pathLst>
                <a:path w="319" h="303" extrusionOk="0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784613" y="4157242"/>
              <a:ext cx="10902" cy="9480"/>
            </a:xfrm>
            <a:custGeom>
              <a:avLst/>
              <a:gdLst/>
              <a:ahLst/>
              <a:cxnLst/>
              <a:rect l="l" t="t" r="r" b="b"/>
              <a:pathLst>
                <a:path w="368" h="320" extrusionOk="0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402806" y="3314559"/>
              <a:ext cx="10724" cy="9095"/>
            </a:xfrm>
            <a:custGeom>
              <a:avLst/>
              <a:gdLst/>
              <a:ahLst/>
              <a:cxnLst/>
              <a:rect l="l" t="t" r="r" b="b"/>
              <a:pathLst>
                <a:path w="362" h="307" extrusionOk="0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366368" y="3433355"/>
              <a:ext cx="9865" cy="8591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683880" y="3600351"/>
              <a:ext cx="10398" cy="9450"/>
            </a:xfrm>
            <a:custGeom>
              <a:avLst/>
              <a:gdLst/>
              <a:ahLst/>
              <a:cxnLst/>
              <a:rect l="l" t="t" r="r" b="b"/>
              <a:pathLst>
                <a:path w="351" h="319" extrusionOk="0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566781" y="4020908"/>
              <a:ext cx="10398" cy="9125"/>
            </a:xfrm>
            <a:custGeom>
              <a:avLst/>
              <a:gdLst/>
              <a:ahLst/>
              <a:cxnLst/>
              <a:rect l="l" t="t" r="r" b="b"/>
              <a:pathLst>
                <a:path w="351" h="308" extrusionOk="0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663617" y="3461232"/>
              <a:ext cx="11731" cy="10487"/>
            </a:xfrm>
            <a:custGeom>
              <a:avLst/>
              <a:gdLst/>
              <a:ahLst/>
              <a:cxnLst/>
              <a:rect l="l" t="t" r="r" b="b"/>
              <a:pathLst>
                <a:path w="396" h="354" extrusionOk="0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647086" y="3719177"/>
              <a:ext cx="9480" cy="9539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930013" y="2896254"/>
              <a:ext cx="11672" cy="9124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627297" y="3778605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66368" y="3629058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666431" y="3659779"/>
              <a:ext cx="10191" cy="9361"/>
            </a:xfrm>
            <a:custGeom>
              <a:avLst/>
              <a:gdLst/>
              <a:ahLst/>
              <a:cxnLst/>
              <a:rect l="l" t="t" r="r" b="b"/>
              <a:pathLst>
                <a:path w="344" h="316" extrusionOk="0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490548" y="3994601"/>
              <a:ext cx="9924" cy="9036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129804" y="2896254"/>
              <a:ext cx="11998" cy="9599"/>
            </a:xfrm>
            <a:custGeom>
              <a:avLst/>
              <a:gdLst/>
              <a:ahLst/>
              <a:cxnLst/>
              <a:rect l="l" t="t" r="r" b="b"/>
              <a:pathLst>
                <a:path w="405" h="324" extrusionOk="0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540355" y="3096608"/>
              <a:ext cx="9717" cy="9184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383817" y="3373779"/>
              <a:ext cx="9924" cy="9747"/>
            </a:xfrm>
            <a:custGeom>
              <a:avLst/>
              <a:gdLst/>
              <a:ahLst/>
              <a:cxnLst/>
              <a:rect l="l" t="t" r="r" b="b"/>
              <a:pathLst>
                <a:path w="335" h="329" extrusionOk="0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843567" y="4177002"/>
              <a:ext cx="10398" cy="9569"/>
            </a:xfrm>
            <a:custGeom>
              <a:avLst/>
              <a:gdLst/>
              <a:ahLst/>
              <a:cxnLst/>
              <a:rect l="l" t="t" r="r" b="b"/>
              <a:pathLst>
                <a:path w="351" h="323" extrusionOk="0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097750" y="4194510"/>
              <a:ext cx="11346" cy="9539"/>
            </a:xfrm>
            <a:custGeom>
              <a:avLst/>
              <a:gdLst/>
              <a:ahLst/>
              <a:cxnLst/>
              <a:rect l="l" t="t" r="r" b="b"/>
              <a:pathLst>
                <a:path w="383" h="322" extrusionOk="0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02995" y="4196791"/>
              <a:ext cx="10398" cy="9599"/>
            </a:xfrm>
            <a:custGeom>
              <a:avLst/>
              <a:gdLst/>
              <a:ahLst/>
              <a:cxnLst/>
              <a:rect l="l" t="t" r="r" b="b"/>
              <a:pathLst>
                <a:path w="351" h="324" extrusionOk="0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1637496" y="2998075"/>
              <a:ext cx="8532" cy="8621"/>
            </a:xfrm>
            <a:custGeom>
              <a:avLst/>
              <a:gdLst/>
              <a:ahLst/>
              <a:cxnLst/>
              <a:rect l="l" t="t" r="r" b="b"/>
              <a:pathLst>
                <a:path w="288" h="291" extrusionOk="0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70909" y="2876909"/>
              <a:ext cx="8947" cy="8651"/>
            </a:xfrm>
            <a:custGeom>
              <a:avLst/>
              <a:gdLst/>
              <a:ahLst/>
              <a:cxnLst/>
              <a:rect l="l" t="t" r="r" b="b"/>
              <a:pathLst>
                <a:path w="302" h="292" extrusionOk="0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1345541" y="3493168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606500" y="3836462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66537" y="2974049"/>
              <a:ext cx="8028" cy="8117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394829" y="4094081"/>
              <a:ext cx="8502" cy="8502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1443215" y="3196710"/>
              <a:ext cx="9006" cy="764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590502" y="3896423"/>
              <a:ext cx="8058" cy="7643"/>
            </a:xfrm>
            <a:custGeom>
              <a:avLst/>
              <a:gdLst/>
              <a:ahLst/>
              <a:cxnLst/>
              <a:rect l="l" t="t" r="r" b="b"/>
              <a:pathLst>
                <a:path w="272" h="258" extrusionOk="0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1467744" y="3924715"/>
              <a:ext cx="8976" cy="7703"/>
            </a:xfrm>
            <a:custGeom>
              <a:avLst/>
              <a:gdLst/>
              <a:ahLst/>
              <a:cxnLst/>
              <a:rect l="l" t="t" r="r" b="b"/>
              <a:pathLst>
                <a:path w="303" h="260" extrusionOk="0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1666736" y="4120477"/>
              <a:ext cx="8058" cy="8058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643620" y="3325905"/>
              <a:ext cx="10576" cy="8591"/>
            </a:xfrm>
            <a:custGeom>
              <a:avLst/>
              <a:gdLst/>
              <a:ahLst/>
              <a:cxnLst/>
              <a:rect l="l" t="t" r="r" b="b"/>
              <a:pathLst>
                <a:path w="357" h="290" extrusionOk="0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562507" y="3167411"/>
              <a:ext cx="10576" cy="8562"/>
            </a:xfrm>
            <a:custGeom>
              <a:avLst/>
              <a:gdLst/>
              <a:ahLst/>
              <a:cxnLst/>
              <a:rect l="l" t="t" r="r" b="b"/>
              <a:pathLst>
                <a:path w="357" h="289" extrusionOk="0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313657" y="4135556"/>
              <a:ext cx="10458" cy="8650"/>
            </a:xfrm>
            <a:custGeom>
              <a:avLst/>
              <a:gdLst/>
              <a:ahLst/>
              <a:cxnLst/>
              <a:rect l="l" t="t" r="r" b="b"/>
              <a:pathLst>
                <a:path w="353" h="292" extrusionOk="0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1725452" y="4139822"/>
              <a:ext cx="9213" cy="9036"/>
            </a:xfrm>
            <a:custGeom>
              <a:avLst/>
              <a:gdLst/>
              <a:ahLst/>
              <a:cxnLst/>
              <a:rect l="l" t="t" r="r" b="b"/>
              <a:pathLst>
                <a:path w="311" h="305" extrusionOk="0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1388053" y="3768236"/>
              <a:ext cx="9450" cy="8117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1716239" y="2958081"/>
              <a:ext cx="9480" cy="8769"/>
            </a:xfrm>
            <a:custGeom>
              <a:avLst/>
              <a:gdLst/>
              <a:ahLst/>
              <a:cxnLst/>
              <a:rect l="l" t="t" r="r" b="b"/>
              <a:pathLst>
                <a:path w="320" h="296" extrusionOk="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603715" y="3246599"/>
              <a:ext cx="8769" cy="8384"/>
            </a:xfrm>
            <a:custGeom>
              <a:avLst/>
              <a:gdLst/>
              <a:ahLst/>
              <a:cxnLst/>
              <a:rect l="l" t="t" r="r" b="b"/>
              <a:pathLst>
                <a:path w="296" h="283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1427010" y="3845024"/>
              <a:ext cx="10102" cy="8591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238261" y="4175580"/>
              <a:ext cx="8532" cy="7880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1794804" y="2918887"/>
              <a:ext cx="10132" cy="8176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306221" y="2953845"/>
              <a:ext cx="8947" cy="8591"/>
            </a:xfrm>
            <a:custGeom>
              <a:avLst/>
              <a:gdLst/>
              <a:ahLst/>
              <a:cxnLst/>
              <a:rect l="l" t="t" r="r" b="b"/>
              <a:pathLst>
                <a:path w="302" h="290" extrusionOk="0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1424373" y="3255161"/>
              <a:ext cx="8502" cy="8295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1959401" y="4217114"/>
              <a:ext cx="10576" cy="8621"/>
            </a:xfrm>
            <a:custGeom>
              <a:avLst/>
              <a:gdLst/>
              <a:ahLst/>
              <a:cxnLst/>
              <a:rect l="l" t="t" r="r" b="b"/>
              <a:pathLst>
                <a:path w="357" h="291" extrusionOk="0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2"/>
          <p:cNvGrpSpPr/>
          <p:nvPr/>
        </p:nvGrpSpPr>
        <p:grpSpPr>
          <a:xfrm>
            <a:off x="-1235901" y="-1048663"/>
            <a:ext cx="11860248" cy="7025497"/>
            <a:chOff x="-1235901" y="-1124863"/>
            <a:chExt cx="11860248" cy="7025497"/>
          </a:xfrm>
        </p:grpSpPr>
        <p:grpSp>
          <p:nvGrpSpPr>
            <p:cNvPr id="833" name="Google Shape;833;p2"/>
            <p:cNvGrpSpPr/>
            <p:nvPr/>
          </p:nvGrpSpPr>
          <p:grpSpPr>
            <a:xfrm>
              <a:off x="-1235901" y="-1124863"/>
              <a:ext cx="11860248" cy="7025497"/>
              <a:chOff x="-1235901" y="-1124863"/>
              <a:chExt cx="11860248" cy="7025497"/>
            </a:xfrm>
          </p:grpSpPr>
          <p:sp>
            <p:nvSpPr>
              <p:cNvPr id="834" name="Google Shape;834;p2"/>
              <p:cNvSpPr/>
              <p:nvPr/>
            </p:nvSpPr>
            <p:spPr>
              <a:xfrm rot="10800000" flipH="1">
                <a:off x="6798550" y="-1124863"/>
                <a:ext cx="3825796" cy="6247714"/>
              </a:xfrm>
              <a:custGeom>
                <a:avLst/>
                <a:gdLst/>
                <a:ahLst/>
                <a:cxnLst/>
                <a:rect l="l" t="t" r="r" b="b"/>
                <a:pathLst>
                  <a:path w="96874" h="158200" extrusionOk="0">
                    <a:moveTo>
                      <a:pt x="56285" y="1"/>
                    </a:moveTo>
                    <a:cubicBezTo>
                      <a:pt x="55176" y="1"/>
                      <a:pt x="54067" y="160"/>
                      <a:pt x="52973" y="509"/>
                    </a:cubicBezTo>
                    <a:cubicBezTo>
                      <a:pt x="49153" y="1719"/>
                      <a:pt x="46097" y="4552"/>
                      <a:pt x="42293" y="5858"/>
                    </a:cubicBezTo>
                    <a:cubicBezTo>
                      <a:pt x="38664" y="7099"/>
                      <a:pt x="35639" y="9519"/>
                      <a:pt x="34573" y="13355"/>
                    </a:cubicBezTo>
                    <a:cubicBezTo>
                      <a:pt x="33474" y="17398"/>
                      <a:pt x="35003" y="22014"/>
                      <a:pt x="38297" y="24592"/>
                    </a:cubicBezTo>
                    <a:cubicBezTo>
                      <a:pt x="40255" y="26105"/>
                      <a:pt x="42722" y="26948"/>
                      <a:pt x="44426" y="28715"/>
                    </a:cubicBezTo>
                    <a:cubicBezTo>
                      <a:pt x="46431" y="30864"/>
                      <a:pt x="47052" y="33968"/>
                      <a:pt x="46017" y="36706"/>
                    </a:cubicBezTo>
                    <a:cubicBezTo>
                      <a:pt x="44983" y="39380"/>
                      <a:pt x="42388" y="41942"/>
                      <a:pt x="43439" y="44601"/>
                    </a:cubicBezTo>
                    <a:cubicBezTo>
                      <a:pt x="44473" y="47259"/>
                      <a:pt x="48294" y="47482"/>
                      <a:pt x="50172" y="49647"/>
                    </a:cubicBezTo>
                    <a:cubicBezTo>
                      <a:pt x="52002" y="51748"/>
                      <a:pt x="51413" y="55122"/>
                      <a:pt x="49726" y="57335"/>
                    </a:cubicBezTo>
                    <a:cubicBezTo>
                      <a:pt x="48039" y="59547"/>
                      <a:pt x="45524" y="60932"/>
                      <a:pt x="43232" y="62508"/>
                    </a:cubicBezTo>
                    <a:cubicBezTo>
                      <a:pt x="39650" y="64991"/>
                      <a:pt x="36403" y="68174"/>
                      <a:pt x="34684" y="72186"/>
                    </a:cubicBezTo>
                    <a:cubicBezTo>
                      <a:pt x="32949" y="76181"/>
                      <a:pt x="32933" y="81099"/>
                      <a:pt x="35385" y="84713"/>
                    </a:cubicBezTo>
                    <a:cubicBezTo>
                      <a:pt x="37693" y="88119"/>
                      <a:pt x="41783" y="89965"/>
                      <a:pt x="44203" y="93292"/>
                    </a:cubicBezTo>
                    <a:cubicBezTo>
                      <a:pt x="46431" y="96428"/>
                      <a:pt x="46957" y="100487"/>
                      <a:pt x="45588" y="104084"/>
                    </a:cubicBezTo>
                    <a:cubicBezTo>
                      <a:pt x="43518" y="109369"/>
                      <a:pt x="37836" y="112473"/>
                      <a:pt x="35464" y="117614"/>
                    </a:cubicBezTo>
                    <a:cubicBezTo>
                      <a:pt x="33061" y="122883"/>
                      <a:pt x="34207" y="129982"/>
                      <a:pt x="29750" y="133659"/>
                    </a:cubicBezTo>
                    <a:cubicBezTo>
                      <a:pt x="27774" y="135289"/>
                      <a:pt x="25380" y="135707"/>
                      <a:pt x="22823" y="135707"/>
                    </a:cubicBezTo>
                    <a:cubicBezTo>
                      <a:pt x="20120" y="135707"/>
                      <a:pt x="17234" y="135240"/>
                      <a:pt x="14465" y="135240"/>
                    </a:cubicBezTo>
                    <a:cubicBezTo>
                      <a:pt x="13713" y="135240"/>
                      <a:pt x="12970" y="135274"/>
                      <a:pt x="12241" y="135362"/>
                    </a:cubicBezTo>
                    <a:cubicBezTo>
                      <a:pt x="7625" y="135919"/>
                      <a:pt x="3295" y="139007"/>
                      <a:pt x="1640" y="143368"/>
                    </a:cubicBezTo>
                    <a:cubicBezTo>
                      <a:pt x="0" y="147730"/>
                      <a:pt x="1369" y="153142"/>
                      <a:pt x="5141" y="155879"/>
                    </a:cubicBezTo>
                    <a:cubicBezTo>
                      <a:pt x="7656" y="157705"/>
                      <a:pt x="10780" y="158200"/>
                      <a:pt x="13964" y="158200"/>
                    </a:cubicBezTo>
                    <a:cubicBezTo>
                      <a:pt x="15557" y="158200"/>
                      <a:pt x="17164" y="158076"/>
                      <a:pt x="18719" y="157933"/>
                    </a:cubicBezTo>
                    <a:cubicBezTo>
                      <a:pt x="37454" y="156198"/>
                      <a:pt x="56173" y="153699"/>
                      <a:pt x="74414" y="149099"/>
                    </a:cubicBezTo>
                    <a:cubicBezTo>
                      <a:pt x="81625" y="147284"/>
                      <a:pt x="89361" y="144705"/>
                      <a:pt x="93420" y="138482"/>
                    </a:cubicBezTo>
                    <a:cubicBezTo>
                      <a:pt x="96523" y="133722"/>
                      <a:pt x="96874" y="127721"/>
                      <a:pt x="96842" y="122039"/>
                    </a:cubicBezTo>
                    <a:cubicBezTo>
                      <a:pt x="96730" y="98115"/>
                      <a:pt x="91860" y="74478"/>
                      <a:pt x="87371" y="50984"/>
                    </a:cubicBezTo>
                    <a:cubicBezTo>
                      <a:pt x="84283" y="34859"/>
                      <a:pt x="80797" y="17621"/>
                      <a:pt x="69034" y="6176"/>
                    </a:cubicBezTo>
                    <a:cubicBezTo>
                      <a:pt x="65589" y="2808"/>
                      <a:pt x="60940" y="1"/>
                      <a:pt x="56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-1235901" y="3224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-1113601" y="1532810"/>
                <a:ext cx="1789988" cy="4161840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7" name="Google Shape;837;p2"/>
            <p:cNvSpPr/>
            <p:nvPr/>
          </p:nvSpPr>
          <p:spPr>
            <a:xfrm rot="10800000" flipH="1">
              <a:off x="6848467" y="-732329"/>
              <a:ext cx="2841693" cy="3401972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2"/>
          <p:cNvSpPr txBox="1">
            <a:spLocks noGrp="1"/>
          </p:cNvSpPr>
          <p:nvPr>
            <p:ph type="ctrTitle"/>
          </p:nvPr>
        </p:nvSpPr>
        <p:spPr>
          <a:xfrm>
            <a:off x="1918200" y="1174180"/>
            <a:ext cx="53079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9" name="Google Shape;839;p2"/>
          <p:cNvSpPr txBox="1">
            <a:spLocks noGrp="1"/>
          </p:cNvSpPr>
          <p:nvPr>
            <p:ph type="subTitle" idx="1"/>
          </p:nvPr>
        </p:nvSpPr>
        <p:spPr>
          <a:xfrm>
            <a:off x="1918200" y="2826505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31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"/>
          <p:cNvGrpSpPr/>
          <p:nvPr/>
        </p:nvGrpSpPr>
        <p:grpSpPr>
          <a:xfrm>
            <a:off x="-896069" y="-1370700"/>
            <a:ext cx="10936138" cy="8509759"/>
            <a:chOff x="-896069" y="-1370700"/>
            <a:chExt cx="10936138" cy="8509759"/>
          </a:xfrm>
        </p:grpSpPr>
        <p:grpSp>
          <p:nvGrpSpPr>
            <p:cNvPr id="842" name="Google Shape;842;p3"/>
            <p:cNvGrpSpPr/>
            <p:nvPr/>
          </p:nvGrpSpPr>
          <p:grpSpPr>
            <a:xfrm>
              <a:off x="722367" y="3042611"/>
              <a:ext cx="1816075" cy="1816195"/>
              <a:chOff x="1345541" y="2876909"/>
              <a:chExt cx="1348737" cy="1348826"/>
            </a:xfrm>
          </p:grpSpPr>
          <p:sp>
            <p:nvSpPr>
              <p:cNvPr id="843" name="Google Shape;843;p3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3"/>
            <p:cNvGrpSpPr/>
            <p:nvPr/>
          </p:nvGrpSpPr>
          <p:grpSpPr>
            <a:xfrm>
              <a:off x="2840889" y="3392"/>
              <a:ext cx="2072018" cy="918768"/>
              <a:chOff x="5558750" y="1183008"/>
              <a:chExt cx="835660" cy="370516"/>
            </a:xfrm>
          </p:grpSpPr>
          <p:sp>
            <p:nvSpPr>
              <p:cNvPr id="1220" name="Google Shape;1220;p3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3"/>
            <p:cNvGrpSpPr/>
            <p:nvPr/>
          </p:nvGrpSpPr>
          <p:grpSpPr>
            <a:xfrm>
              <a:off x="279524" y="-1370700"/>
              <a:ext cx="8325226" cy="7547088"/>
              <a:chOff x="279524" y="-1370700"/>
              <a:chExt cx="8325226" cy="7547088"/>
            </a:xfrm>
          </p:grpSpPr>
          <p:sp>
            <p:nvSpPr>
              <p:cNvPr id="1246" name="Google Shape;1246;p3"/>
              <p:cNvSpPr/>
              <p:nvPr/>
            </p:nvSpPr>
            <p:spPr>
              <a:xfrm rot="5400000">
                <a:off x="3165699" y="652376"/>
                <a:ext cx="2678741" cy="561054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 flipH="1">
                <a:off x="5762984" y="-928275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279524" y="-1370700"/>
                <a:ext cx="2053625" cy="3666951"/>
              </a:xfrm>
              <a:custGeom>
                <a:avLst/>
                <a:gdLst/>
                <a:ahLst/>
                <a:cxnLst/>
                <a:rect l="l" t="t" r="r" b="b"/>
                <a:pathLst>
                  <a:path w="63941" h="114173" extrusionOk="0">
                    <a:moveTo>
                      <a:pt x="22723" y="0"/>
                    </a:moveTo>
                    <a:cubicBezTo>
                      <a:pt x="20175" y="0"/>
                      <a:pt x="17627" y="113"/>
                      <a:pt x="15090" y="336"/>
                    </a:cubicBezTo>
                    <a:cubicBezTo>
                      <a:pt x="11668" y="655"/>
                      <a:pt x="8103" y="1212"/>
                      <a:pt x="5301" y="3217"/>
                    </a:cubicBezTo>
                    <a:cubicBezTo>
                      <a:pt x="1" y="7006"/>
                      <a:pt x="1083" y="11813"/>
                      <a:pt x="4839" y="15760"/>
                    </a:cubicBezTo>
                    <a:cubicBezTo>
                      <a:pt x="8914" y="20026"/>
                      <a:pt x="11541" y="25295"/>
                      <a:pt x="10474" y="31375"/>
                    </a:cubicBezTo>
                    <a:cubicBezTo>
                      <a:pt x="9456" y="37201"/>
                      <a:pt x="5381" y="42597"/>
                      <a:pt x="6256" y="48439"/>
                    </a:cubicBezTo>
                    <a:cubicBezTo>
                      <a:pt x="6972" y="53214"/>
                      <a:pt x="10840" y="56827"/>
                      <a:pt x="13085" y="61109"/>
                    </a:cubicBezTo>
                    <a:cubicBezTo>
                      <a:pt x="18290" y="70914"/>
                      <a:pt x="14708" y="82789"/>
                      <a:pt x="14406" y="93867"/>
                    </a:cubicBezTo>
                    <a:cubicBezTo>
                      <a:pt x="14342" y="96414"/>
                      <a:pt x="14470" y="99008"/>
                      <a:pt x="15441" y="101364"/>
                    </a:cubicBezTo>
                    <a:cubicBezTo>
                      <a:pt x="16411" y="103704"/>
                      <a:pt x="18369" y="105757"/>
                      <a:pt x="20868" y="106267"/>
                    </a:cubicBezTo>
                    <a:cubicBezTo>
                      <a:pt x="21317" y="106356"/>
                      <a:pt x="21765" y="106395"/>
                      <a:pt x="22212" y="106395"/>
                    </a:cubicBezTo>
                    <a:cubicBezTo>
                      <a:pt x="24387" y="106395"/>
                      <a:pt x="26559" y="105493"/>
                      <a:pt x="28763" y="105216"/>
                    </a:cubicBezTo>
                    <a:cubicBezTo>
                      <a:pt x="29266" y="105154"/>
                      <a:pt x="29769" y="105123"/>
                      <a:pt x="30269" y="105123"/>
                    </a:cubicBezTo>
                    <a:cubicBezTo>
                      <a:pt x="33205" y="105123"/>
                      <a:pt x="36049" y="106186"/>
                      <a:pt x="38266" y="108145"/>
                    </a:cubicBezTo>
                    <a:cubicBezTo>
                      <a:pt x="40797" y="110405"/>
                      <a:pt x="42771" y="113939"/>
                      <a:pt x="46145" y="114162"/>
                    </a:cubicBezTo>
                    <a:cubicBezTo>
                      <a:pt x="46252" y="114169"/>
                      <a:pt x="46359" y="114173"/>
                      <a:pt x="46466" y="114173"/>
                    </a:cubicBezTo>
                    <a:cubicBezTo>
                      <a:pt x="47992" y="114173"/>
                      <a:pt x="49464" y="113447"/>
                      <a:pt x="50714" y="112554"/>
                    </a:cubicBezTo>
                    <a:cubicBezTo>
                      <a:pt x="54661" y="109689"/>
                      <a:pt x="57081" y="105168"/>
                      <a:pt x="57287" y="100298"/>
                    </a:cubicBezTo>
                    <a:cubicBezTo>
                      <a:pt x="57415" y="96271"/>
                      <a:pt x="56014" y="92371"/>
                      <a:pt x="54788" y="88535"/>
                    </a:cubicBezTo>
                    <a:cubicBezTo>
                      <a:pt x="52321" y="80878"/>
                      <a:pt x="50491" y="72554"/>
                      <a:pt x="52958" y="64913"/>
                    </a:cubicBezTo>
                    <a:cubicBezTo>
                      <a:pt x="54470" y="60297"/>
                      <a:pt x="57431" y="56318"/>
                      <a:pt x="59787" y="52084"/>
                    </a:cubicBezTo>
                    <a:cubicBezTo>
                      <a:pt x="62142" y="47834"/>
                      <a:pt x="63941" y="42915"/>
                      <a:pt x="62827" y="38188"/>
                    </a:cubicBezTo>
                    <a:cubicBezTo>
                      <a:pt x="62079" y="35052"/>
                      <a:pt x="60089" y="32251"/>
                      <a:pt x="59771" y="29051"/>
                    </a:cubicBezTo>
                    <a:cubicBezTo>
                      <a:pt x="59277" y="24212"/>
                      <a:pt x="62636" y="19533"/>
                      <a:pt x="61792" y="14757"/>
                    </a:cubicBezTo>
                    <a:cubicBezTo>
                      <a:pt x="60869" y="9537"/>
                      <a:pt x="55457" y="6496"/>
                      <a:pt x="50475" y="4729"/>
                    </a:cubicBezTo>
                    <a:cubicBezTo>
                      <a:pt x="41600" y="1546"/>
                      <a:pt x="32163" y="0"/>
                      <a:pt x="22723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 rot="-5400000" flipH="1">
                <a:off x="2699957" y="3612848"/>
                <a:ext cx="1820251" cy="3306827"/>
              </a:xfrm>
              <a:custGeom>
                <a:avLst/>
                <a:gdLst/>
                <a:ahLst/>
                <a:cxnLst/>
                <a:rect l="l" t="t" r="r" b="b"/>
                <a:pathLst>
                  <a:path w="32409" h="58877" extrusionOk="0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0" name="Google Shape;1250;p3"/>
            <p:cNvGrpSpPr/>
            <p:nvPr/>
          </p:nvGrpSpPr>
          <p:grpSpPr>
            <a:xfrm>
              <a:off x="-896069" y="1241649"/>
              <a:ext cx="10936138" cy="5897410"/>
              <a:chOff x="-875538" y="1241649"/>
              <a:chExt cx="10936138" cy="5897410"/>
            </a:xfrm>
          </p:grpSpPr>
          <p:sp>
            <p:nvSpPr>
              <p:cNvPr id="1251" name="Google Shape;1251;p3"/>
              <p:cNvSpPr/>
              <p:nvPr/>
            </p:nvSpPr>
            <p:spPr>
              <a:xfrm flipH="1">
                <a:off x="7520006" y="1995750"/>
                <a:ext cx="2256347" cy="3666983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dist="66675" dir="510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-875538" y="1241649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 flipH="1">
                <a:off x="-698480" y="2489362"/>
                <a:ext cx="2841693" cy="3401972"/>
              </a:xfrm>
              <a:custGeom>
                <a:avLst/>
                <a:gdLst/>
                <a:ahLst/>
                <a:cxnLst/>
                <a:rect l="l" t="t" r="r" b="b"/>
                <a:pathLst>
                  <a:path w="73619" h="88134" extrusionOk="0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 rot="10800000">
                <a:off x="8270612" y="2248785"/>
                <a:ext cx="1789988" cy="4161840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5" name="Google Shape;1255;p3"/>
          <p:cNvSpPr txBox="1">
            <a:spLocks noGrp="1"/>
          </p:cNvSpPr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56" name="Google Shape;1256;p3"/>
          <p:cNvSpPr txBox="1">
            <a:spLocks noGrp="1"/>
          </p:cNvSpPr>
          <p:nvPr>
            <p:ph type="title" idx="2" hasCustomPrompt="1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57" name="Google Shape;1257;p3"/>
          <p:cNvSpPr txBox="1">
            <a:spLocks noGrp="1"/>
          </p:cNvSpPr>
          <p:nvPr>
            <p:ph type="subTitle" idx="1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13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"/>
          <p:cNvSpPr/>
          <p:nvPr/>
        </p:nvSpPr>
        <p:spPr>
          <a:xfrm rot="10800000">
            <a:off x="-1096726" y="1847050"/>
            <a:ext cx="2053625" cy="3666951"/>
          </a:xfrm>
          <a:custGeom>
            <a:avLst/>
            <a:gdLst/>
            <a:ahLst/>
            <a:cxnLst/>
            <a:rect l="l" t="t" r="r" b="b"/>
            <a:pathLst>
              <a:path w="63941" h="114173" extrusionOk="0">
                <a:moveTo>
                  <a:pt x="22723" y="0"/>
                </a:moveTo>
                <a:cubicBezTo>
                  <a:pt x="20175" y="0"/>
                  <a:pt x="17627" y="113"/>
                  <a:pt x="15090" y="336"/>
                </a:cubicBezTo>
                <a:cubicBezTo>
                  <a:pt x="11668" y="655"/>
                  <a:pt x="8103" y="1212"/>
                  <a:pt x="5301" y="3217"/>
                </a:cubicBezTo>
                <a:cubicBezTo>
                  <a:pt x="1" y="7006"/>
                  <a:pt x="1083" y="11813"/>
                  <a:pt x="4839" y="15760"/>
                </a:cubicBezTo>
                <a:cubicBezTo>
                  <a:pt x="8914" y="20026"/>
                  <a:pt x="11541" y="25295"/>
                  <a:pt x="10474" y="31375"/>
                </a:cubicBezTo>
                <a:cubicBezTo>
                  <a:pt x="9456" y="37201"/>
                  <a:pt x="5381" y="42597"/>
                  <a:pt x="6256" y="48439"/>
                </a:cubicBezTo>
                <a:cubicBezTo>
                  <a:pt x="6972" y="53214"/>
                  <a:pt x="10840" y="56827"/>
                  <a:pt x="13085" y="61109"/>
                </a:cubicBezTo>
                <a:cubicBezTo>
                  <a:pt x="18290" y="70914"/>
                  <a:pt x="14708" y="82789"/>
                  <a:pt x="14406" y="93867"/>
                </a:cubicBezTo>
                <a:cubicBezTo>
                  <a:pt x="14342" y="96414"/>
                  <a:pt x="14470" y="99008"/>
                  <a:pt x="15441" y="101364"/>
                </a:cubicBezTo>
                <a:cubicBezTo>
                  <a:pt x="16411" y="103704"/>
                  <a:pt x="18369" y="105757"/>
                  <a:pt x="20868" y="106267"/>
                </a:cubicBezTo>
                <a:cubicBezTo>
                  <a:pt x="21317" y="106356"/>
                  <a:pt x="21765" y="106395"/>
                  <a:pt x="22212" y="106395"/>
                </a:cubicBezTo>
                <a:cubicBezTo>
                  <a:pt x="24387" y="106395"/>
                  <a:pt x="26559" y="105493"/>
                  <a:pt x="28763" y="105216"/>
                </a:cubicBezTo>
                <a:cubicBezTo>
                  <a:pt x="29266" y="105154"/>
                  <a:pt x="29769" y="105123"/>
                  <a:pt x="30269" y="105123"/>
                </a:cubicBezTo>
                <a:cubicBezTo>
                  <a:pt x="33205" y="105123"/>
                  <a:pt x="36049" y="106186"/>
                  <a:pt x="38266" y="108145"/>
                </a:cubicBezTo>
                <a:cubicBezTo>
                  <a:pt x="40797" y="110405"/>
                  <a:pt x="42771" y="113939"/>
                  <a:pt x="46145" y="114162"/>
                </a:cubicBezTo>
                <a:cubicBezTo>
                  <a:pt x="46252" y="114169"/>
                  <a:pt x="46359" y="114173"/>
                  <a:pt x="46466" y="114173"/>
                </a:cubicBezTo>
                <a:cubicBezTo>
                  <a:pt x="47992" y="114173"/>
                  <a:pt x="49464" y="113447"/>
                  <a:pt x="50714" y="112554"/>
                </a:cubicBezTo>
                <a:cubicBezTo>
                  <a:pt x="54661" y="109689"/>
                  <a:pt x="57081" y="105168"/>
                  <a:pt x="57287" y="100298"/>
                </a:cubicBezTo>
                <a:cubicBezTo>
                  <a:pt x="57415" y="96271"/>
                  <a:pt x="56014" y="92371"/>
                  <a:pt x="54788" y="88535"/>
                </a:cubicBezTo>
                <a:cubicBezTo>
                  <a:pt x="52321" y="80878"/>
                  <a:pt x="50491" y="72554"/>
                  <a:pt x="52958" y="64913"/>
                </a:cubicBezTo>
                <a:cubicBezTo>
                  <a:pt x="54470" y="60297"/>
                  <a:pt x="57431" y="56318"/>
                  <a:pt x="59787" y="52084"/>
                </a:cubicBezTo>
                <a:cubicBezTo>
                  <a:pt x="62142" y="47834"/>
                  <a:pt x="63941" y="42915"/>
                  <a:pt x="62827" y="38188"/>
                </a:cubicBezTo>
                <a:cubicBezTo>
                  <a:pt x="62079" y="35052"/>
                  <a:pt x="60089" y="32251"/>
                  <a:pt x="59771" y="29051"/>
                </a:cubicBezTo>
                <a:cubicBezTo>
                  <a:pt x="59277" y="24212"/>
                  <a:pt x="62636" y="19533"/>
                  <a:pt x="61792" y="14757"/>
                </a:cubicBezTo>
                <a:cubicBezTo>
                  <a:pt x="60869" y="9537"/>
                  <a:pt x="55457" y="6496"/>
                  <a:pt x="50475" y="4729"/>
                </a:cubicBezTo>
                <a:cubicBezTo>
                  <a:pt x="41600" y="1546"/>
                  <a:pt x="32163" y="0"/>
                  <a:pt x="22723" y="0"/>
                </a:cubicBezTo>
                <a:close/>
              </a:path>
            </a:pathLst>
          </a:custGeom>
          <a:solidFill>
            <a:srgbClr val="FFFFFF">
              <a:alpha val="6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4"/>
          <p:cNvGrpSpPr/>
          <p:nvPr/>
        </p:nvGrpSpPr>
        <p:grpSpPr>
          <a:xfrm>
            <a:off x="7029049" y="2594961"/>
            <a:ext cx="3004526" cy="4027246"/>
            <a:chOff x="7029049" y="2594961"/>
            <a:chExt cx="3004526" cy="4027246"/>
          </a:xfrm>
        </p:grpSpPr>
        <p:sp>
          <p:nvSpPr>
            <p:cNvPr id="1261" name="Google Shape;1261;p4"/>
            <p:cNvSpPr/>
            <p:nvPr/>
          </p:nvSpPr>
          <p:spPr>
            <a:xfrm>
              <a:off x="8110777" y="2594961"/>
              <a:ext cx="1922798" cy="4027246"/>
            </a:xfrm>
            <a:custGeom>
              <a:avLst/>
              <a:gdLst/>
              <a:ahLst/>
              <a:cxnLst/>
              <a:rect l="l" t="t" r="r" b="b"/>
              <a:pathLst>
                <a:path w="50777" h="106351" extrusionOk="0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4"/>
            <p:cNvGrpSpPr/>
            <p:nvPr/>
          </p:nvGrpSpPr>
          <p:grpSpPr>
            <a:xfrm rot="10800000">
              <a:off x="7029049" y="4387984"/>
              <a:ext cx="1703910" cy="755518"/>
              <a:chOff x="5558750" y="1183008"/>
              <a:chExt cx="835660" cy="370516"/>
            </a:xfrm>
          </p:grpSpPr>
          <p:sp>
            <p:nvSpPr>
              <p:cNvPr id="1263" name="Google Shape;1263;p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4"/>
          <p:cNvGrpSpPr/>
          <p:nvPr/>
        </p:nvGrpSpPr>
        <p:grpSpPr>
          <a:xfrm>
            <a:off x="7393999" y="-634590"/>
            <a:ext cx="2055258" cy="2981966"/>
            <a:chOff x="7393999" y="-634590"/>
            <a:chExt cx="2055258" cy="2981966"/>
          </a:xfrm>
        </p:grpSpPr>
        <p:sp>
          <p:nvSpPr>
            <p:cNvPr id="1289" name="Google Shape;1289;p4"/>
            <p:cNvSpPr/>
            <p:nvPr/>
          </p:nvSpPr>
          <p:spPr>
            <a:xfrm rot="10800000" flipH="1">
              <a:off x="7393999" y="-113105"/>
              <a:ext cx="2055258" cy="2460481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5400000" flipH="1">
              <a:off x="7694737" y="247861"/>
              <a:ext cx="2492589" cy="727688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76200" dir="498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4"/>
          <p:cNvSpPr txBox="1">
            <a:spLocks noGrp="1"/>
          </p:cNvSpPr>
          <p:nvPr>
            <p:ph type="body" idx="1"/>
          </p:nvPr>
        </p:nvSpPr>
        <p:spPr>
          <a:xfrm>
            <a:off x="720000" y="1025247"/>
            <a:ext cx="7337700" cy="3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292" name="Google Shape;129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3377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8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0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766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27.png"/><Relationship Id="rId39" Type="http://schemas.openxmlformats.org/officeDocument/2006/relationships/image" Target="../media/image37.png"/><Relationship Id="rId21" Type="http://schemas.openxmlformats.org/officeDocument/2006/relationships/image" Target="../media/image24.png"/><Relationship Id="rId34" Type="http://schemas.openxmlformats.org/officeDocument/2006/relationships/image" Target="../media/image33.png"/><Relationship Id="rId42" Type="http://schemas.openxmlformats.org/officeDocument/2006/relationships/image" Target="../media/image40.png"/><Relationship Id="rId47" Type="http://schemas.openxmlformats.org/officeDocument/2006/relationships/image" Target="../media/image44.png"/><Relationship Id="rId50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9" Type="http://schemas.openxmlformats.org/officeDocument/2006/relationships/image" Target="../media/image29.png"/><Relationship Id="rId11" Type="http://schemas.microsoft.com/office/2007/relationships/hdphoto" Target="../media/hdphoto10.wdp"/><Relationship Id="rId24" Type="http://schemas.openxmlformats.org/officeDocument/2006/relationships/image" Target="../media/image26.png"/><Relationship Id="rId32" Type="http://schemas.microsoft.com/office/2007/relationships/hdphoto" Target="../media/hdphoto16.wdp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microsoft.com/office/2007/relationships/hdphoto" Target="../media/hdphoto17.wdp"/><Relationship Id="rId49" Type="http://schemas.openxmlformats.org/officeDocument/2006/relationships/slide" Target="slide13.xml"/><Relationship Id="rId10" Type="http://schemas.openxmlformats.org/officeDocument/2006/relationships/image" Target="../media/image16.png"/><Relationship Id="rId19" Type="http://schemas.microsoft.com/office/2007/relationships/hdphoto" Target="../media/hdphoto12.wdp"/><Relationship Id="rId31" Type="http://schemas.openxmlformats.org/officeDocument/2006/relationships/image" Target="../media/image31.png"/><Relationship Id="rId44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microsoft.com/office/2007/relationships/hdphoto" Target="../media/hdphoto9.wdp"/><Relationship Id="rId14" Type="http://schemas.openxmlformats.org/officeDocument/2006/relationships/image" Target="../media/image19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Relationship Id="rId43" Type="http://schemas.microsoft.com/office/2007/relationships/hdphoto" Target="../media/hdphoto18.wdp"/><Relationship Id="rId48" Type="http://schemas.microsoft.com/office/2007/relationships/hdphoto" Target="../media/hdphoto19.wdp"/><Relationship Id="rId8" Type="http://schemas.openxmlformats.org/officeDocument/2006/relationships/image" Target="../media/image15.png"/><Relationship Id="rId51" Type="http://schemas.microsoft.com/office/2007/relationships/hdphoto" Target="../media/hdphoto6.wdp"/><Relationship Id="rId3" Type="http://schemas.microsoft.com/office/2007/relationships/hdphoto" Target="../media/hdphoto4.wdp"/><Relationship Id="rId12" Type="http://schemas.openxmlformats.org/officeDocument/2006/relationships/image" Target="../media/image17.png"/><Relationship Id="rId17" Type="http://schemas.microsoft.com/office/2007/relationships/hdphoto" Target="../media/hdphoto11.wdp"/><Relationship Id="rId25" Type="http://schemas.microsoft.com/office/2007/relationships/hdphoto" Target="../media/hdphoto14.wdp"/><Relationship Id="rId33" Type="http://schemas.openxmlformats.org/officeDocument/2006/relationships/image" Target="../media/image32.png"/><Relationship Id="rId38" Type="http://schemas.openxmlformats.org/officeDocument/2006/relationships/image" Target="../media/image36.png"/><Relationship Id="rId46" Type="http://schemas.openxmlformats.org/officeDocument/2006/relationships/image" Target="../media/image43.png"/><Relationship Id="rId20" Type="http://schemas.openxmlformats.org/officeDocument/2006/relationships/image" Target="../media/image23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6"/>
          <p:cNvSpPr txBox="1">
            <a:spLocks noGrp="1"/>
          </p:cNvSpPr>
          <p:nvPr>
            <p:ph type="ctrTitle"/>
          </p:nvPr>
        </p:nvSpPr>
        <p:spPr>
          <a:xfrm>
            <a:off x="846900" y="1630325"/>
            <a:ext cx="7584000" cy="17152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chemeClr val="tx1"/>
                </a:solidFill>
              </a:rPr>
              <a:t>TIẾT 13 - BÀI 4</a:t>
            </a:r>
            <a:r>
              <a:rPr lang="en" sz="5700" b="0" dirty="0">
                <a:solidFill>
                  <a:schemeClr val="tx1"/>
                </a:solidFill>
              </a:rPr>
              <a:t>. </a:t>
            </a:r>
            <a:r>
              <a:rPr lang="en" sz="3000" b="0" dirty="0">
                <a:solidFill>
                  <a:srgbClr val="FFFF00"/>
                </a:solidFill>
                <a:latin typeface="#9Slide03 Cabin Bold" panose="00000800000000000000" pitchFamily="2" charset="0"/>
                <a:cs typeface="#9Slide03 Arima Madurai Thin" panose="00000300000000000000" pitchFamily="2" charset="0"/>
              </a:rPr>
              <a:t>Vận dụng Hằng đẳng thức vào Phân tích đa thức thành nhân tử</a:t>
            </a:r>
            <a:endParaRPr sz="3000" b="0" dirty="0">
              <a:solidFill>
                <a:srgbClr val="FFFF00"/>
              </a:solidFill>
              <a:latin typeface="#9Slide03 Cabin Bold" panose="00000800000000000000" pitchFamily="2" charset="0"/>
              <a:cs typeface="#9Slide03 Arima Madurai Thin" panose="00000300000000000000" pitchFamily="2" charset="0"/>
            </a:endParaRPr>
          </a:p>
        </p:txBody>
      </p:sp>
      <p:sp>
        <p:nvSpPr>
          <p:cNvPr id="699" name="Google Shape;699;p36"/>
          <p:cNvSpPr txBox="1">
            <a:spLocks noGrp="1"/>
          </p:cNvSpPr>
          <p:nvPr>
            <p:ph type="subTitle" idx="1"/>
          </p:nvPr>
        </p:nvSpPr>
        <p:spPr>
          <a:xfrm>
            <a:off x="846900" y="37283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Chu Thị Thu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0" name="Google Shape;700;p36"/>
          <p:cNvCxnSpPr/>
          <p:nvPr/>
        </p:nvCxnSpPr>
        <p:spPr>
          <a:xfrm>
            <a:off x="953922" y="3527687"/>
            <a:ext cx="931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E966488-91B7-6100-86A1-6448F00C1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96711" y="198474"/>
            <a:ext cx="965360" cy="964020"/>
          </a:xfrm>
          <a:prstGeom prst="ellipse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1515055-84D3-3B78-2373-B00DAD5FAAE0}"/>
              </a:ext>
            </a:extLst>
          </p:cNvPr>
          <p:cNvSpPr/>
          <p:nvPr/>
        </p:nvSpPr>
        <p:spPr>
          <a:xfrm>
            <a:off x="4713767" y="609600"/>
            <a:ext cx="2792819" cy="680484"/>
          </a:xfrm>
          <a:prstGeom prst="flowChartTerminator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TOÁN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3" name="Google Shape;6013;p31">
            <a:hlinkClick r:id="rId3" action="ppaction://hlinksldjump"/>
          </p:cNvPr>
          <p:cNvSpPr/>
          <p:nvPr/>
        </p:nvSpPr>
        <p:spPr>
          <a:xfrm>
            <a:off x="870483" y="1781923"/>
            <a:ext cx="521818" cy="334106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6" name="Google Shape;6016;p31"/>
          <p:cNvSpPr txBox="1">
            <a:spLocks noGrp="1"/>
          </p:cNvSpPr>
          <p:nvPr>
            <p:ph type="title" idx="9"/>
          </p:nvPr>
        </p:nvSpPr>
        <p:spPr>
          <a:xfrm>
            <a:off x="522987" y="394492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#9Slide03 Cabin Condensed SemiB" panose="00000706000000000000" pitchFamily="2" charset="0"/>
              </a:rPr>
              <a:t>HẰNG ĐẲNG THỨC ĐÁNG NHỚ</a:t>
            </a:r>
            <a:endParaRPr dirty="0">
              <a:latin typeface="#9Slide03 Cabin Condensed SemiB" panose="00000706000000000000" pitchFamily="2" charset="0"/>
            </a:endParaRPr>
          </a:p>
        </p:txBody>
      </p:sp>
      <p:sp>
        <p:nvSpPr>
          <p:cNvPr id="6017" name="Google Shape;6017;p31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88442" y="1801805"/>
            <a:ext cx="885900" cy="3278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</a:t>
            </a:r>
            <a:endParaRPr sz="2000" dirty="0"/>
          </a:p>
        </p:txBody>
      </p:sp>
      <p:sp>
        <p:nvSpPr>
          <p:cNvPr id="6026" name="Google Shape;6026;p31">
            <a:hlinkClick r:id="" action="ppaction://hlinkshowjump?jump=nextslide"/>
          </p:cNvPr>
          <p:cNvSpPr/>
          <p:nvPr/>
        </p:nvSpPr>
        <p:spPr>
          <a:xfrm>
            <a:off x="8035002" y="546407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27" name="Google Shape;6027;p31"/>
          <p:cNvGrpSpPr/>
          <p:nvPr/>
        </p:nvGrpSpPr>
        <p:grpSpPr>
          <a:xfrm>
            <a:off x="8127594" y="664671"/>
            <a:ext cx="186950" cy="136200"/>
            <a:chOff x="8324607" y="657779"/>
            <a:chExt cx="186950" cy="136200"/>
          </a:xfrm>
        </p:grpSpPr>
        <p:sp>
          <p:nvSpPr>
            <p:cNvPr id="6028" name="Google Shape;6028;p31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1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30" name="Google Shape;6030;p31">
            <a:hlinkClick r:id="rId4" action="ppaction://hlinksldjump"/>
          </p:cNvPr>
          <p:cNvSpPr/>
          <p:nvPr/>
        </p:nvSpPr>
        <p:spPr>
          <a:xfrm>
            <a:off x="7033483" y="546407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31" name="Google Shape;6031;p31"/>
          <p:cNvGrpSpPr/>
          <p:nvPr/>
        </p:nvGrpSpPr>
        <p:grpSpPr>
          <a:xfrm>
            <a:off x="7139380" y="671275"/>
            <a:ext cx="161100" cy="122105"/>
            <a:chOff x="7336393" y="664383"/>
            <a:chExt cx="161100" cy="122105"/>
          </a:xfrm>
        </p:grpSpPr>
        <p:sp>
          <p:nvSpPr>
            <p:cNvPr id="6032" name="Google Shape;6032;p31">
              <a:hlinkClick r:id="rId4" action="ppaction://hlinksldjump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1">
              <a:hlinkClick r:id="rId4" action="ppaction://hlinksldjump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34" name="Google Shape;6034;p31">
            <a:hlinkClick r:id="" action="ppaction://noaction"/>
          </p:cNvPr>
          <p:cNvSpPr/>
          <p:nvPr/>
        </p:nvSpPr>
        <p:spPr>
          <a:xfrm>
            <a:off x="7534243" y="546407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5" name="Google Shape;6035;p31">
            <a:hlinkClick r:id="" action="ppaction://noaction"/>
          </p:cNvPr>
          <p:cNvSpPr/>
          <p:nvPr/>
        </p:nvSpPr>
        <p:spPr>
          <a:xfrm>
            <a:off x="7627147" y="643985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6" name="Google Shape;6036;p31">
            <a:hlinkClick r:id="" action="ppaction://hlinkshowjump?jump=previousslide"/>
          </p:cNvPr>
          <p:cNvSpPr/>
          <p:nvPr/>
        </p:nvSpPr>
        <p:spPr>
          <a:xfrm>
            <a:off x="6532724" y="546407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37" name="Google Shape;6037;p31"/>
          <p:cNvGrpSpPr/>
          <p:nvPr/>
        </p:nvGrpSpPr>
        <p:grpSpPr>
          <a:xfrm>
            <a:off x="6625858" y="664671"/>
            <a:ext cx="186950" cy="136200"/>
            <a:chOff x="6822871" y="657779"/>
            <a:chExt cx="186950" cy="136200"/>
          </a:xfrm>
        </p:grpSpPr>
        <p:sp>
          <p:nvSpPr>
            <p:cNvPr id="6038" name="Google Shape;6038;p31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1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CF25F09-62DE-85A0-0D43-D9E31B19F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77" y="1801805"/>
            <a:ext cx="3164113" cy="371400"/>
          </a:xfrm>
        </p:spPr>
        <p:txBody>
          <a:bodyPr/>
          <a:lstStyle/>
          <a:p>
            <a:r>
              <a:rPr lang="en-US" sz="1600" dirty="0"/>
              <a:t>A</a:t>
            </a:r>
            <a:r>
              <a:rPr lang="en-US" sz="1600" baseline="30000" dirty="0"/>
              <a:t>2</a:t>
            </a:r>
            <a:r>
              <a:rPr lang="en-US" sz="1600" dirty="0"/>
              <a:t> + 2AB + B</a:t>
            </a:r>
            <a:r>
              <a:rPr lang="en-US" sz="1600" baseline="30000" dirty="0"/>
              <a:t>2</a:t>
            </a:r>
            <a:r>
              <a:rPr lang="en-US" sz="1600" dirty="0"/>
              <a:t> = (A + B)</a:t>
            </a:r>
            <a:r>
              <a:rPr lang="en-US" sz="1600" baseline="30000" dirty="0"/>
              <a:t>2</a:t>
            </a:r>
            <a:r>
              <a:rPr lang="en-US" sz="1600" dirty="0"/>
              <a:t>   ;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5F2C84F-CEBA-E7DD-C279-1FA52A157C35}"/>
              </a:ext>
            </a:extLst>
          </p:cNvPr>
          <p:cNvSpPr txBox="1">
            <a:spLocks/>
          </p:cNvSpPr>
          <p:nvPr/>
        </p:nvSpPr>
        <p:spPr>
          <a:xfrm>
            <a:off x="4563672" y="1809062"/>
            <a:ext cx="300445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2</a:t>
            </a:r>
            <a:r>
              <a:rPr lang="en-US" sz="1600" dirty="0"/>
              <a:t> - 2AB + B</a:t>
            </a:r>
            <a:r>
              <a:rPr lang="en-US" sz="1600" baseline="30000" dirty="0"/>
              <a:t>2</a:t>
            </a:r>
            <a:r>
              <a:rPr lang="en-US" sz="1600" dirty="0"/>
              <a:t> = (A - B)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p:sp>
        <p:nvSpPr>
          <p:cNvPr id="20" name="Google Shape;6013;p31">
            <a:hlinkClick r:id="rId3" action="ppaction://hlinksldjump"/>
            <a:extLst>
              <a:ext uri="{FF2B5EF4-FFF2-40B4-BE49-F238E27FC236}">
                <a16:creationId xmlns:a16="http://schemas.microsoft.com/office/drawing/2014/main" id="{6A19841D-391F-DB1E-2159-08A1944650D9}"/>
              </a:ext>
            </a:extLst>
          </p:cNvPr>
          <p:cNvSpPr/>
          <p:nvPr/>
        </p:nvSpPr>
        <p:spPr>
          <a:xfrm>
            <a:off x="876670" y="2350939"/>
            <a:ext cx="521818" cy="334106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017;p31">
            <a:hlinkClick r:id="rId3" action="ppaction://hlinksldjump"/>
            <a:extLst>
              <a:ext uri="{FF2B5EF4-FFF2-40B4-BE49-F238E27FC236}">
                <a16:creationId xmlns:a16="http://schemas.microsoft.com/office/drawing/2014/main" id="{D7CF4258-9600-94A4-5A4A-342EA436C6DD}"/>
              </a:ext>
            </a:extLst>
          </p:cNvPr>
          <p:cNvSpPr txBox="1">
            <a:spLocks/>
          </p:cNvSpPr>
          <p:nvPr/>
        </p:nvSpPr>
        <p:spPr>
          <a:xfrm>
            <a:off x="790041" y="2420527"/>
            <a:ext cx="696602" cy="2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" sz="2000" dirty="0"/>
              <a:t>02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AA00B8E-F98A-4768-8FA3-13F9C6DA38FC}"/>
              </a:ext>
            </a:extLst>
          </p:cNvPr>
          <p:cNvSpPr txBox="1">
            <a:spLocks/>
          </p:cNvSpPr>
          <p:nvPr/>
        </p:nvSpPr>
        <p:spPr>
          <a:xfrm>
            <a:off x="1152820" y="2350939"/>
            <a:ext cx="316411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2</a:t>
            </a:r>
            <a:r>
              <a:rPr lang="en-US" sz="1600" dirty="0"/>
              <a:t> - B</a:t>
            </a:r>
            <a:r>
              <a:rPr lang="en-US" sz="1600" baseline="30000" dirty="0"/>
              <a:t>2</a:t>
            </a:r>
            <a:r>
              <a:rPr lang="en-US" sz="1600" dirty="0"/>
              <a:t> = (A – B)(A + B)   ;</a:t>
            </a:r>
          </a:p>
        </p:txBody>
      </p:sp>
      <p:sp>
        <p:nvSpPr>
          <p:cNvPr id="23" name="Google Shape;6013;p31">
            <a:hlinkClick r:id="rId3" action="ppaction://hlinksldjump"/>
            <a:extLst>
              <a:ext uri="{FF2B5EF4-FFF2-40B4-BE49-F238E27FC236}">
                <a16:creationId xmlns:a16="http://schemas.microsoft.com/office/drawing/2014/main" id="{B07A928C-AF36-92E6-2021-1B11AAABFC82}"/>
              </a:ext>
            </a:extLst>
          </p:cNvPr>
          <p:cNvSpPr/>
          <p:nvPr/>
        </p:nvSpPr>
        <p:spPr>
          <a:xfrm>
            <a:off x="884998" y="2989122"/>
            <a:ext cx="521818" cy="334106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6017;p31">
            <a:hlinkClick r:id="rId3" action="ppaction://hlinksldjump"/>
            <a:extLst>
              <a:ext uri="{FF2B5EF4-FFF2-40B4-BE49-F238E27FC236}">
                <a16:creationId xmlns:a16="http://schemas.microsoft.com/office/drawing/2014/main" id="{492334C8-9995-6A14-4A1C-AEDC0EDC7BBD}"/>
              </a:ext>
            </a:extLst>
          </p:cNvPr>
          <p:cNvSpPr txBox="1">
            <a:spLocks/>
          </p:cNvSpPr>
          <p:nvPr/>
        </p:nvSpPr>
        <p:spPr>
          <a:xfrm>
            <a:off x="782785" y="3049457"/>
            <a:ext cx="696602" cy="2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" sz="2000" dirty="0"/>
              <a:t>03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9E41FFF-31B5-E062-AA10-338533ABF698}"/>
              </a:ext>
            </a:extLst>
          </p:cNvPr>
          <p:cNvSpPr txBox="1">
            <a:spLocks/>
          </p:cNvSpPr>
          <p:nvPr/>
        </p:nvSpPr>
        <p:spPr>
          <a:xfrm>
            <a:off x="1189101" y="2970475"/>
            <a:ext cx="394062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3</a:t>
            </a:r>
            <a:r>
              <a:rPr lang="en-US" sz="1600" dirty="0"/>
              <a:t> + 3A</a:t>
            </a:r>
            <a:r>
              <a:rPr lang="en-US" sz="1600" baseline="30000" dirty="0"/>
              <a:t>2</a:t>
            </a:r>
            <a:r>
              <a:rPr lang="en-US" sz="1600" dirty="0"/>
              <a:t> B + 3AB</a:t>
            </a:r>
            <a:r>
              <a:rPr lang="en-US" sz="1600" baseline="30000" dirty="0"/>
              <a:t>2</a:t>
            </a:r>
            <a:r>
              <a:rPr lang="en-US" sz="1600" dirty="0"/>
              <a:t> + B</a:t>
            </a:r>
            <a:r>
              <a:rPr lang="en-US" sz="1600" baseline="30000" dirty="0"/>
              <a:t>3</a:t>
            </a:r>
            <a:r>
              <a:rPr lang="en-US" sz="1600" dirty="0"/>
              <a:t> = (A + B)</a:t>
            </a:r>
            <a:r>
              <a:rPr lang="en-US" sz="1600" baseline="30000" dirty="0"/>
              <a:t>3</a:t>
            </a:r>
            <a:r>
              <a:rPr lang="en-US" sz="1600" dirty="0"/>
              <a:t>   ;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C5DCEC3-94F8-316B-DDB2-94BE20F41421}"/>
              </a:ext>
            </a:extLst>
          </p:cNvPr>
          <p:cNvSpPr txBox="1">
            <a:spLocks/>
          </p:cNvSpPr>
          <p:nvPr/>
        </p:nvSpPr>
        <p:spPr>
          <a:xfrm>
            <a:off x="4570929" y="2973810"/>
            <a:ext cx="394062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3</a:t>
            </a:r>
            <a:r>
              <a:rPr lang="en-US" sz="1600" dirty="0"/>
              <a:t> – 3A</a:t>
            </a:r>
            <a:r>
              <a:rPr lang="en-US" sz="1600" baseline="30000" dirty="0"/>
              <a:t>2</a:t>
            </a:r>
            <a:r>
              <a:rPr lang="en-US" sz="1600" dirty="0"/>
              <a:t> B + 3AB</a:t>
            </a:r>
            <a:r>
              <a:rPr lang="en-US" sz="1600" baseline="30000" dirty="0"/>
              <a:t>2</a:t>
            </a:r>
            <a:r>
              <a:rPr lang="en-US" sz="1600" dirty="0"/>
              <a:t> – B</a:t>
            </a:r>
            <a:r>
              <a:rPr lang="en-US" sz="1600" baseline="30000" dirty="0"/>
              <a:t>3</a:t>
            </a:r>
            <a:r>
              <a:rPr lang="en-US" sz="1600" dirty="0"/>
              <a:t> = (A – B)</a:t>
            </a:r>
            <a:r>
              <a:rPr lang="en-US" sz="1600" baseline="30000" dirty="0"/>
              <a:t>3</a:t>
            </a:r>
            <a:endParaRPr lang="en-US" sz="1600" dirty="0"/>
          </a:p>
        </p:txBody>
      </p:sp>
      <p:sp>
        <p:nvSpPr>
          <p:cNvPr id="26" name="Google Shape;6013;p31">
            <a:hlinkClick r:id="rId3" action="ppaction://hlinksldjump"/>
            <a:extLst>
              <a:ext uri="{FF2B5EF4-FFF2-40B4-BE49-F238E27FC236}">
                <a16:creationId xmlns:a16="http://schemas.microsoft.com/office/drawing/2014/main" id="{A3377905-AD87-556E-05E3-858EAC08D396}"/>
              </a:ext>
            </a:extLst>
          </p:cNvPr>
          <p:cNvSpPr/>
          <p:nvPr/>
        </p:nvSpPr>
        <p:spPr>
          <a:xfrm>
            <a:off x="884998" y="3642265"/>
            <a:ext cx="521818" cy="334106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6017;p31">
            <a:hlinkClick r:id="rId3" action="ppaction://hlinksldjump"/>
            <a:extLst>
              <a:ext uri="{FF2B5EF4-FFF2-40B4-BE49-F238E27FC236}">
                <a16:creationId xmlns:a16="http://schemas.microsoft.com/office/drawing/2014/main" id="{0D45BCBD-4E32-1863-F07B-3001EC56B6AC}"/>
              </a:ext>
            </a:extLst>
          </p:cNvPr>
          <p:cNvSpPr txBox="1">
            <a:spLocks/>
          </p:cNvSpPr>
          <p:nvPr/>
        </p:nvSpPr>
        <p:spPr>
          <a:xfrm>
            <a:off x="783771" y="3692521"/>
            <a:ext cx="702873" cy="2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" sz="2000" dirty="0"/>
              <a:t>04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ED4FD97-3643-F4CC-DA97-15A1B3921DAA}"/>
              </a:ext>
            </a:extLst>
          </p:cNvPr>
          <p:cNvSpPr txBox="1">
            <a:spLocks/>
          </p:cNvSpPr>
          <p:nvPr/>
        </p:nvSpPr>
        <p:spPr>
          <a:xfrm>
            <a:off x="1109273" y="3642265"/>
            <a:ext cx="394062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3</a:t>
            </a:r>
            <a:r>
              <a:rPr lang="en-US" sz="1600" dirty="0"/>
              <a:t> + B</a:t>
            </a:r>
            <a:r>
              <a:rPr lang="en-US" sz="1600" baseline="30000" dirty="0"/>
              <a:t>3</a:t>
            </a:r>
            <a:r>
              <a:rPr lang="en-US" sz="1600" dirty="0"/>
              <a:t> = (A + B)(A</a:t>
            </a:r>
            <a:r>
              <a:rPr lang="en-US" sz="1600" baseline="30000" dirty="0"/>
              <a:t>2</a:t>
            </a:r>
            <a:r>
              <a:rPr lang="en-US" sz="1600" dirty="0"/>
              <a:t> – AB + B</a:t>
            </a:r>
            <a:r>
              <a:rPr lang="en-US" sz="1600" baseline="30000" dirty="0"/>
              <a:t>2</a:t>
            </a:r>
            <a:r>
              <a:rPr lang="en-US" sz="1600" dirty="0"/>
              <a:t>)   ;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196816D-C080-9066-E51F-CF1EB78613E6}"/>
              </a:ext>
            </a:extLst>
          </p:cNvPr>
          <p:cNvSpPr txBox="1">
            <a:spLocks/>
          </p:cNvSpPr>
          <p:nvPr/>
        </p:nvSpPr>
        <p:spPr>
          <a:xfrm>
            <a:off x="4497096" y="3642265"/>
            <a:ext cx="394062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/>
              <a:t>A</a:t>
            </a:r>
            <a:r>
              <a:rPr lang="en-US" sz="1600" baseline="30000" dirty="0"/>
              <a:t>3</a:t>
            </a:r>
            <a:r>
              <a:rPr lang="en-US" sz="1600" dirty="0"/>
              <a:t> – B</a:t>
            </a:r>
            <a:r>
              <a:rPr lang="en-US" sz="1600" baseline="30000" dirty="0"/>
              <a:t>3</a:t>
            </a:r>
            <a:r>
              <a:rPr lang="en-US" sz="1600" dirty="0"/>
              <a:t> = (A – B)(A</a:t>
            </a:r>
            <a:r>
              <a:rPr lang="en-US" sz="1600" baseline="30000" dirty="0"/>
              <a:t>2</a:t>
            </a:r>
            <a:r>
              <a:rPr lang="en-US" sz="1600" dirty="0"/>
              <a:t> + AB + B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0"/>
            <a:ext cx="8263890" cy="51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45" y="3051810"/>
            <a:ext cx="210883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9675" y="3326131"/>
            <a:ext cx="222048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dirty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2880" b="1" dirty="0">
                <a:solidFill>
                  <a:srgbClr val="C00000"/>
                </a:solidFill>
              </a:rPr>
              <a:t>BÍ ẨN</a:t>
            </a:r>
          </a:p>
        </p:txBody>
      </p:sp>
      <p:pic>
        <p:nvPicPr>
          <p:cNvPr id="7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425"/>
            <a:ext cx="1573164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1" y="102870"/>
            <a:ext cx="1477763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1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0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4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2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9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6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53" y="252676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40" y="34240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3" y="339899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79295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79295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62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38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62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6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54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81" y="24345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14" y="245818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4" y="346757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40" y="342833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73" y="34032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74" y="33947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79" y="-245845"/>
            <a:ext cx="6851602" cy="4136331"/>
          </a:xfrm>
          <a:prstGeom prst="rect">
            <a:avLst/>
          </a:prstGeom>
          <a:noFill/>
        </p:spPr>
      </p:pic>
      <p:sp>
        <p:nvSpPr>
          <p:cNvPr id="134" name="TextBox 133"/>
          <p:cNvSpPr txBox="1"/>
          <p:nvPr/>
        </p:nvSpPr>
        <p:spPr>
          <a:xfrm>
            <a:off x="2587743" y="2059387"/>
            <a:ext cx="47684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chemeClr val="tx1"/>
                </a:solidFill>
              </a:rPr>
              <a:t>Chia </a:t>
            </a:r>
            <a:r>
              <a:rPr lang="en-US" sz="1500" b="1" dirty="0" err="1">
                <a:solidFill>
                  <a:schemeClr val="tx1"/>
                </a:solidFill>
              </a:rPr>
              <a:t>lớp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ra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làm</a:t>
            </a:r>
            <a:r>
              <a:rPr lang="en-US" sz="1500" b="1" dirty="0">
                <a:solidFill>
                  <a:schemeClr val="tx1"/>
                </a:solidFill>
              </a:rPr>
              <a:t> 2 </a:t>
            </a:r>
            <a:r>
              <a:rPr lang="en-US" sz="1500" b="1" dirty="0" err="1">
                <a:solidFill>
                  <a:schemeClr val="tx1"/>
                </a:solidFill>
              </a:rPr>
              <a:t>đội</a:t>
            </a:r>
            <a:r>
              <a:rPr lang="en-US" sz="1500" b="1" dirty="0">
                <a:solidFill>
                  <a:schemeClr val="tx1"/>
                </a:solidFill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chemeClr val="tx1"/>
                </a:solidFill>
              </a:rPr>
              <a:t>Với </a:t>
            </a:r>
            <a:r>
              <a:rPr lang="en-US" sz="1500" b="1" dirty="0" err="1">
                <a:solidFill>
                  <a:schemeClr val="tx1"/>
                </a:solidFill>
              </a:rPr>
              <a:t>mỗi</a:t>
            </a:r>
            <a:r>
              <a:rPr lang="en-US" sz="1500" b="1" dirty="0">
                <a:solidFill>
                  <a:schemeClr val="tx1"/>
                </a:solidFill>
              </a:rPr>
              <a:t> câu </a:t>
            </a:r>
            <a:r>
              <a:rPr lang="en-US" sz="1500" b="1" dirty="0" err="1">
                <a:solidFill>
                  <a:schemeClr val="tx1"/>
                </a:solidFill>
              </a:rPr>
              <a:t>trả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lời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đúng</a:t>
            </a:r>
            <a:r>
              <a:rPr lang="en-US" sz="1500" b="1" dirty="0">
                <a:solidFill>
                  <a:schemeClr val="tx1"/>
                </a:solidFill>
              </a:rPr>
              <a:t>, thành </a:t>
            </a:r>
            <a:r>
              <a:rPr lang="en-US" sz="1500" b="1" dirty="0" err="1">
                <a:solidFill>
                  <a:schemeClr val="tx1"/>
                </a:solidFill>
              </a:rPr>
              <a:t>viên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mỗi</a:t>
            </a:r>
            <a:r>
              <a:rPr lang="en-US" sz="1500" b="1" dirty="0">
                <a:solidFill>
                  <a:schemeClr val="tx1"/>
                </a:solidFill>
              </a:rPr>
              <a:t> đội </a:t>
            </a:r>
            <a:r>
              <a:rPr lang="en-US" sz="1500" b="1" dirty="0" err="1">
                <a:solidFill>
                  <a:schemeClr val="tx1"/>
                </a:solidFill>
              </a:rPr>
              <a:t>sẽ</a:t>
            </a:r>
            <a:r>
              <a:rPr lang="en-US" sz="1500" b="1" dirty="0">
                <a:solidFill>
                  <a:schemeClr val="tx1"/>
                </a:solidFill>
              </a:rPr>
              <a:t> được chọn </a:t>
            </a:r>
            <a:r>
              <a:rPr lang="en-US" sz="1500" b="1" dirty="0" err="1">
                <a:solidFill>
                  <a:schemeClr val="tx1"/>
                </a:solidFill>
              </a:rPr>
              <a:t>một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chậu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hoa</a:t>
            </a:r>
            <a:r>
              <a:rPr lang="en-US" sz="1500" b="1" dirty="0">
                <a:solidFill>
                  <a:schemeClr val="tx1"/>
                </a:solidFill>
              </a:rPr>
              <a:t> và nhận về số điểm </a:t>
            </a:r>
            <a:r>
              <a:rPr lang="en-US" sz="1500" b="1" dirty="0" err="1">
                <a:solidFill>
                  <a:schemeClr val="tx1"/>
                </a:solidFill>
              </a:rPr>
              <a:t>cho</a:t>
            </a:r>
            <a:r>
              <a:rPr lang="en-US" sz="1500" b="1" dirty="0">
                <a:solidFill>
                  <a:schemeClr val="tx1"/>
                </a:solidFill>
              </a:rPr>
              <a:t> đội mình.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chemeClr val="tx1"/>
                </a:solidFill>
              </a:rPr>
              <a:t>Câu </a:t>
            </a:r>
            <a:r>
              <a:rPr lang="en-US" sz="1500" b="1" dirty="0" err="1">
                <a:solidFill>
                  <a:schemeClr val="tx1"/>
                </a:solidFill>
              </a:rPr>
              <a:t>hỏi</a:t>
            </a:r>
            <a:r>
              <a:rPr lang="en-US" sz="1500" b="1" dirty="0">
                <a:solidFill>
                  <a:schemeClr val="tx1"/>
                </a:solidFill>
              </a:rPr>
              <a:t> * được chọn 2 </a:t>
            </a:r>
            <a:r>
              <a:rPr lang="en-US" sz="1500" b="1" dirty="0" err="1">
                <a:solidFill>
                  <a:schemeClr val="tx1"/>
                </a:solidFill>
              </a:rPr>
              <a:t>chậu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hoa</a:t>
            </a:r>
            <a:endParaRPr lang="en-US" sz="1500" b="1" dirty="0">
              <a:solidFill>
                <a:schemeClr val="tx1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500" b="1" dirty="0" err="1">
                <a:solidFill>
                  <a:schemeClr val="tx1"/>
                </a:solidFill>
              </a:rPr>
              <a:t>Cuối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trò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chơi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giáo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viên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sẽ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tổng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kết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số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điểm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của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hai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đội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và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chọn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ra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đội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chiến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thắng</a:t>
            </a:r>
            <a:r>
              <a:rPr lang="en-US" sz="15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98" y="4566240"/>
            <a:ext cx="1277462" cy="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826A1C-3F6D-53B6-594B-BEDA0E90B2B1}"/>
              </a:ext>
            </a:extLst>
          </p:cNvPr>
          <p:cNvSpPr/>
          <p:nvPr/>
        </p:nvSpPr>
        <p:spPr>
          <a:xfrm>
            <a:off x="1828999" y="4717143"/>
            <a:ext cx="1378658" cy="319314"/>
          </a:xfrm>
          <a:prstGeom prst="roundRect">
            <a:avLst/>
          </a:prstGeom>
          <a:solidFill>
            <a:srgbClr val="F0CB6C"/>
          </a:solidFill>
          <a:ln>
            <a:solidFill>
              <a:srgbClr val="B48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Chọn câu </a:t>
            </a:r>
            <a:r>
              <a:rPr lang="en-US" dirty="0" err="1"/>
              <a:t>hỏi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7E34-AC32-7536-6BCA-1248D6235017}"/>
              </a:ext>
            </a:extLst>
          </p:cNvPr>
          <p:cNvSpPr/>
          <p:nvPr/>
        </p:nvSpPr>
        <p:spPr>
          <a:xfrm>
            <a:off x="849086" y="747485"/>
            <a:ext cx="3751942" cy="4339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8" name="Google Shape;6168;p36"/>
          <p:cNvSpPr txBox="1">
            <a:spLocks noGrp="1"/>
          </p:cNvSpPr>
          <p:nvPr>
            <p:ph type="title"/>
          </p:nvPr>
        </p:nvSpPr>
        <p:spPr>
          <a:xfrm>
            <a:off x="1383980" y="791843"/>
            <a:ext cx="2977563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GÓI A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6175" name="Google Shape;6175;p36">
            <a:hlinkClick r:id="rId3" action="ppaction://hlinksldjump"/>
          </p:cNvPr>
          <p:cNvSpPr/>
          <p:nvPr/>
        </p:nvSpPr>
        <p:spPr>
          <a:xfrm>
            <a:off x="947594" y="1363950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1A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8" name="Google Shape;6178;p36">
            <a:hlinkClick r:id="rId4" action="ppaction://hlinksldjump"/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2A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27C56-5370-AF45-628F-707373359C7C}"/>
              </a:ext>
            </a:extLst>
          </p:cNvPr>
          <p:cNvSpPr/>
          <p:nvPr/>
        </p:nvSpPr>
        <p:spPr>
          <a:xfrm>
            <a:off x="4601028" y="747485"/>
            <a:ext cx="3751942" cy="433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1" name="Google Shape;6181;p36">
            <a:hlinkClick r:id="rId5" action="ppaction://hlinksldjump"/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3A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7" name="Google Shape;6197;p36"/>
          <p:cNvSpPr/>
          <p:nvPr/>
        </p:nvSpPr>
        <p:spPr>
          <a:xfrm>
            <a:off x="4655506" y="1363963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1B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8" name="Google Shape;6198;p36"/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2B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9" name="Google Shape;6199;p36"/>
          <p:cNvSpPr/>
          <p:nvPr/>
        </p:nvSpPr>
        <p:spPr>
          <a:xfrm>
            <a:off x="4655506" y="3278639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3B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81;p36">
            <a:hlinkClick r:id="rId5" action="ppaction://hlinksldjump"/>
            <a:extLst>
              <a:ext uri="{FF2B5EF4-FFF2-40B4-BE49-F238E27FC236}">
                <a16:creationId xmlns:a16="http://schemas.microsoft.com/office/drawing/2014/main" id="{505226D5-DFB8-8873-97DD-B98EC42D1078}"/>
              </a:ext>
            </a:extLst>
          </p:cNvPr>
          <p:cNvSpPr/>
          <p:nvPr/>
        </p:nvSpPr>
        <p:spPr>
          <a:xfrm>
            <a:off x="947594" y="42149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4A*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99;p36">
            <a:extLst>
              <a:ext uri="{FF2B5EF4-FFF2-40B4-BE49-F238E27FC236}">
                <a16:creationId xmlns:a16="http://schemas.microsoft.com/office/drawing/2014/main" id="{15DE9DF3-CFFC-CFCD-B0BE-032F850A5E88}"/>
              </a:ext>
            </a:extLst>
          </p:cNvPr>
          <p:cNvSpPr/>
          <p:nvPr/>
        </p:nvSpPr>
        <p:spPr>
          <a:xfrm>
            <a:off x="4655506" y="4214939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Câu 4B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168;p36">
            <a:extLst>
              <a:ext uri="{FF2B5EF4-FFF2-40B4-BE49-F238E27FC236}">
                <a16:creationId xmlns:a16="http://schemas.microsoft.com/office/drawing/2014/main" id="{9A4FFAE0-1401-7A5B-3B62-EABAC723C8CA}"/>
              </a:ext>
            </a:extLst>
          </p:cNvPr>
          <p:cNvSpPr txBox="1">
            <a:spLocks/>
          </p:cNvSpPr>
          <p:nvPr/>
        </p:nvSpPr>
        <p:spPr>
          <a:xfrm>
            <a:off x="5066442" y="791843"/>
            <a:ext cx="3140313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</a:rPr>
              <a:t>GÓI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1A.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5" name="Google Shape;6125;p34">
            <a:hlinkClick r:id="" action="ppaction://noaction"/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6" name="Google Shape;6126;p34">
            <a:hlinkClick r:id="" action="ppaction://noaction"/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8" name="Google Shape;6128;p34">
            <a:hlinkClick r:id="" action="ppaction://noaction"/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9" name="Google Shape;6129;p34">
            <a:hlinkClick r:id="" action="ppaction://noaction"/>
          </p:cNvPr>
          <p:cNvSpPr/>
          <p:nvPr/>
        </p:nvSpPr>
        <p:spPr>
          <a:xfrm>
            <a:off x="4655506" y="3278639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6102;p34">
            <a:extLst>
              <a:ext uri="{FF2B5EF4-FFF2-40B4-BE49-F238E27FC236}">
                <a16:creationId xmlns:a16="http://schemas.microsoft.com/office/drawing/2014/main" id="{C657A257-78A7-5802-820E-FDB7B63614A3}"/>
              </a:ext>
            </a:extLst>
          </p:cNvPr>
          <p:cNvSpPr txBox="1">
            <a:spLocks/>
          </p:cNvSpPr>
          <p:nvPr/>
        </p:nvSpPr>
        <p:spPr>
          <a:xfrm>
            <a:off x="947593" y="1125882"/>
            <a:ext cx="728442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3E97C-81D2-7EF3-0499-216D5D0F3F72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 + 2)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DA032-E816-C8A1-FE34-EF5FC6EC0B37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232ED-5CD5-E7B1-6BBE-8261A265ED4D}"/>
              </a:ext>
            </a:extLst>
          </p:cNvPr>
          <p:cNvSpPr txBox="1"/>
          <p:nvPr/>
        </p:nvSpPr>
        <p:spPr>
          <a:xfrm>
            <a:off x="5028961" y="2459729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 + 2)(x –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FB0F2-D934-D27C-CDE5-BD64C3723778}"/>
              </a:ext>
            </a:extLst>
          </p:cNvPr>
          <p:cNvSpPr txBox="1"/>
          <p:nvPr/>
        </p:nvSpPr>
        <p:spPr>
          <a:xfrm>
            <a:off x="5044535" y="342791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 + 2)(2 – x)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B97F6-A248-8366-6E52-5D597C014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506" y="2287910"/>
            <a:ext cx="463359" cy="46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2A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49D4EF85-B050-82D9-F322-E1BE910F62FF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A73A1671-F9B6-DB40-37F2-FE4DA38269A9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83FDDF79-7DB6-0AEB-2672-CAA1A806EFE3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C0DC6DFE-4432-2248-83FA-9D7B777A6CEC}"/>
              </a:ext>
            </a:extLst>
          </p:cNvPr>
          <p:cNvSpPr/>
          <p:nvPr/>
        </p:nvSpPr>
        <p:spPr>
          <a:xfrm>
            <a:off x="4655506" y="3278639"/>
            <a:ext cx="4103012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54F9C9B2-2819-94F0-CBA9-837226C00EA7}"/>
              </a:ext>
            </a:extLst>
          </p:cNvPr>
          <p:cNvSpPr txBox="1">
            <a:spLocks/>
          </p:cNvSpPr>
          <p:nvPr/>
        </p:nvSpPr>
        <p:spPr>
          <a:xfrm>
            <a:off x="947593" y="1125882"/>
            <a:ext cx="728442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C6DF-02BC-256A-74B2-3F59BB3E06A8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  + 1)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142C8-B2CC-AFCD-1386-215CE3993023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(8y – 1)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47137-C06D-7DBA-8411-227362444D8F}"/>
              </a:ext>
            </a:extLst>
          </p:cNvPr>
          <p:cNvSpPr txBox="1"/>
          <p:nvPr/>
        </p:nvSpPr>
        <p:spPr>
          <a:xfrm>
            <a:off x="5028961" y="2459729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(2y – 1)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707D1-FE20-9EA6-7A16-1FCE60DBFE32}"/>
              </a:ext>
            </a:extLst>
          </p:cNvPr>
          <p:cNvSpPr txBox="1"/>
          <p:nvPr/>
        </p:nvSpPr>
        <p:spPr>
          <a:xfrm>
            <a:off x="5044535" y="3427917"/>
            <a:ext cx="371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(2y – 1)(4y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+ 2y + 1)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B016A6-FC1D-A374-0EF2-7FE5AC4B0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3847" y="3278639"/>
            <a:ext cx="463359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576565" y="408176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3A.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797E7501-FD68-7F60-5B85-1DBDDB6BC972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DAC8A2C0-922C-20F9-9318-6160D59CC295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7489CE31-B9EE-2442-E717-B8847A3F3A22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CFFF18B8-18BE-A1E0-EE32-28AA5F5BEDD5}"/>
              </a:ext>
            </a:extLst>
          </p:cNvPr>
          <p:cNvSpPr/>
          <p:nvPr/>
        </p:nvSpPr>
        <p:spPr>
          <a:xfrm>
            <a:off x="4655506" y="3278639"/>
            <a:ext cx="3576509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780A554D-DE7B-F4BC-2BE9-760D49ADF7FE}"/>
              </a:ext>
            </a:extLst>
          </p:cNvPr>
          <p:cNvSpPr txBox="1">
            <a:spLocks/>
          </p:cNvSpPr>
          <p:nvPr/>
        </p:nvSpPr>
        <p:spPr>
          <a:xfrm>
            <a:off x="795193" y="1125882"/>
            <a:ext cx="7963325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+ 12b + 9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19C29-70E9-6F87-576B-5E20F28BF8D2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(4b  + 3)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5C2B9-CBF2-41FD-1A4A-F9CA31FB5005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(2b + 3)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70EA3-472B-674E-525C-E85AAFB512F8}"/>
              </a:ext>
            </a:extLst>
          </p:cNvPr>
          <p:cNvSpPr txBox="1"/>
          <p:nvPr/>
        </p:nvSpPr>
        <p:spPr>
          <a:xfrm>
            <a:off x="5028961" y="2459729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(2b – 3)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6D694-77CF-0C82-BA58-C90B978DBD62}"/>
              </a:ext>
            </a:extLst>
          </p:cNvPr>
          <p:cNvSpPr txBox="1"/>
          <p:nvPr/>
        </p:nvSpPr>
        <p:spPr>
          <a:xfrm>
            <a:off x="5044535" y="3427917"/>
            <a:ext cx="277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(4b – 3)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90488-D922-0A68-EB3E-4AD851419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594" y="3278626"/>
            <a:ext cx="463359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4A*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8F929638-89EC-031A-54CE-F1ACF4028564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703CA065-D54C-7165-6E42-E00D462FC141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F7790691-D629-83F7-E413-28A99195335B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ABB6AF36-5685-7C9C-E741-B6F8DF73E72D}"/>
              </a:ext>
            </a:extLst>
          </p:cNvPr>
          <p:cNvSpPr/>
          <p:nvPr/>
        </p:nvSpPr>
        <p:spPr>
          <a:xfrm>
            <a:off x="4655506" y="3278639"/>
            <a:ext cx="3576509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E1282EA9-D389-853C-B69A-D27650225519}"/>
              </a:ext>
            </a:extLst>
          </p:cNvPr>
          <p:cNvSpPr txBox="1">
            <a:spLocks/>
          </p:cNvSpPr>
          <p:nvPr/>
        </p:nvSpPr>
        <p:spPr>
          <a:xfrm>
            <a:off x="795193" y="1125882"/>
            <a:ext cx="7963325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(y + 4)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1DA17-2415-5901-B87D-CF8A11D3A431}"/>
              </a:ext>
            </a:extLst>
          </p:cNvPr>
          <p:cNvSpPr txBox="1"/>
          <p:nvPr/>
        </p:nvSpPr>
        <p:spPr>
          <a:xfrm>
            <a:off x="1330080" y="2475813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 + 4)(x + y – 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5CEDFC-0CDA-A294-62B1-8C72FE7F9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594" y="3278626"/>
            <a:ext cx="463359" cy="4633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F6F47D-4FC9-E7B2-9031-0182DF97487A}"/>
              </a:ext>
            </a:extLst>
          </p:cNvPr>
          <p:cNvSpPr txBox="1"/>
          <p:nvPr/>
        </p:nvSpPr>
        <p:spPr>
          <a:xfrm>
            <a:off x="1330080" y="3392658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 – 4)(x + y + 4)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E6D4C-5380-AF61-B07C-35EF125A5391}"/>
              </a:ext>
            </a:extLst>
          </p:cNvPr>
          <p:cNvSpPr txBox="1"/>
          <p:nvPr/>
        </p:nvSpPr>
        <p:spPr>
          <a:xfrm>
            <a:off x="4910631" y="2489205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 – 4)(x + y –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84DFC-139A-F923-7788-3E86A6ED0C13}"/>
              </a:ext>
            </a:extLst>
          </p:cNvPr>
          <p:cNvSpPr txBox="1"/>
          <p:nvPr/>
        </p:nvSpPr>
        <p:spPr>
          <a:xfrm>
            <a:off x="4910631" y="3405691"/>
            <a:ext cx="3100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 + 4) )(x + y + 4)</a:t>
            </a:r>
          </a:p>
        </p:txBody>
      </p:sp>
      <p:grpSp>
        <p:nvGrpSpPr>
          <p:cNvPr id="15" name="Google Shape;9479;p84">
            <a:extLst>
              <a:ext uri="{FF2B5EF4-FFF2-40B4-BE49-F238E27FC236}">
                <a16:creationId xmlns:a16="http://schemas.microsoft.com/office/drawing/2014/main" id="{91427CDE-C472-5588-4BDF-E2C56D89506A}"/>
              </a:ext>
            </a:extLst>
          </p:cNvPr>
          <p:cNvGrpSpPr/>
          <p:nvPr/>
        </p:nvGrpSpPr>
        <p:grpSpPr>
          <a:xfrm>
            <a:off x="222228" y="225657"/>
            <a:ext cx="340608" cy="340168"/>
            <a:chOff x="5053900" y="2021500"/>
            <a:chExt cx="483750" cy="483125"/>
          </a:xfrm>
          <a:solidFill>
            <a:srgbClr val="FFFF00"/>
          </a:solidFill>
        </p:grpSpPr>
        <p:sp>
          <p:nvSpPr>
            <p:cNvPr id="16" name="Google Shape;9480;p84">
              <a:extLst>
                <a:ext uri="{FF2B5EF4-FFF2-40B4-BE49-F238E27FC236}">
                  <a16:creationId xmlns:a16="http://schemas.microsoft.com/office/drawing/2014/main" id="{CA573B07-BB5E-5838-112C-C2A02F760288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7" name="Google Shape;9481;p84">
              <a:extLst>
                <a:ext uri="{FF2B5EF4-FFF2-40B4-BE49-F238E27FC236}">
                  <a16:creationId xmlns:a16="http://schemas.microsoft.com/office/drawing/2014/main" id="{DC42A13A-ADEF-BC28-2049-3780C40342E2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8" name="Google Shape;9482;p84">
              <a:extLst>
                <a:ext uri="{FF2B5EF4-FFF2-40B4-BE49-F238E27FC236}">
                  <a16:creationId xmlns:a16="http://schemas.microsoft.com/office/drawing/2014/main" id="{4F7B4600-5B6B-8FAB-4FEF-70D64E026B7C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9" name="Google Shape;9483;p84">
              <a:extLst>
                <a:ext uri="{FF2B5EF4-FFF2-40B4-BE49-F238E27FC236}">
                  <a16:creationId xmlns:a16="http://schemas.microsoft.com/office/drawing/2014/main" id="{95E304E1-992B-ACE7-A019-D8CA50FE0025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0" name="Google Shape;9484;p84">
              <a:extLst>
                <a:ext uri="{FF2B5EF4-FFF2-40B4-BE49-F238E27FC236}">
                  <a16:creationId xmlns:a16="http://schemas.microsoft.com/office/drawing/2014/main" id="{DF9FD13E-36FF-271A-D725-36ECE1FAB90D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1" name="Google Shape;9485;p84">
              <a:extLst>
                <a:ext uri="{FF2B5EF4-FFF2-40B4-BE49-F238E27FC236}">
                  <a16:creationId xmlns:a16="http://schemas.microsoft.com/office/drawing/2014/main" id="{D4E719EE-83FE-1BBE-FE1C-07F31C5525DD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2" name="Google Shape;9486;p84">
              <a:extLst>
                <a:ext uri="{FF2B5EF4-FFF2-40B4-BE49-F238E27FC236}">
                  <a16:creationId xmlns:a16="http://schemas.microsoft.com/office/drawing/2014/main" id="{2E4358FF-F057-E6D4-BD09-DEDF56976C70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3" name="Google Shape;9487;p84">
              <a:extLst>
                <a:ext uri="{FF2B5EF4-FFF2-40B4-BE49-F238E27FC236}">
                  <a16:creationId xmlns:a16="http://schemas.microsoft.com/office/drawing/2014/main" id="{4495B98B-CAD2-25CA-4279-BE6578D060DD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2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1B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2CD1A8F0-CB4D-D051-01A1-C6FFC792A8EA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963395D1-3FBE-24C2-A9A6-FAFFEC5F4A06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09BB3F25-690E-011B-D7C3-B7D41160346F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12E9049E-045E-5445-E09F-91303BC3253C}"/>
              </a:ext>
            </a:extLst>
          </p:cNvPr>
          <p:cNvSpPr/>
          <p:nvPr/>
        </p:nvSpPr>
        <p:spPr>
          <a:xfrm>
            <a:off x="4655506" y="3278639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D7FB8B4A-69F9-A0AA-274C-FDC49C5ABAAE}"/>
              </a:ext>
            </a:extLst>
          </p:cNvPr>
          <p:cNvSpPr txBox="1">
            <a:spLocks/>
          </p:cNvSpPr>
          <p:nvPr/>
        </p:nvSpPr>
        <p:spPr>
          <a:xfrm>
            <a:off x="947593" y="1125882"/>
            <a:ext cx="728442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9x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7595-2AE7-FA34-1171-F1440D2DED44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  + 4)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0C809-8494-6DB4-8E82-E4783FDA074A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 – 4)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6E0AE-C06D-EF64-3E6E-23E8D0B35325}"/>
              </a:ext>
            </a:extLst>
          </p:cNvPr>
          <p:cNvSpPr txBox="1"/>
          <p:nvPr/>
        </p:nvSpPr>
        <p:spPr>
          <a:xfrm>
            <a:off x="5028961" y="2459729"/>
            <a:ext cx="307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(9x  + 4)(9x – 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77845-5247-C4CB-245D-ACE4EA16B2DF}"/>
              </a:ext>
            </a:extLst>
          </p:cNvPr>
          <p:cNvSpPr txBox="1"/>
          <p:nvPr/>
        </p:nvSpPr>
        <p:spPr>
          <a:xfrm>
            <a:off x="5044535" y="3427917"/>
            <a:ext cx="305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  + 4)(4 – 3x)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DDB95-FAAE-EC6E-9308-FB9479815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506" y="3335827"/>
            <a:ext cx="463359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2B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PHẦN THƯỞNG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BDEE8F65-D57E-D303-511D-68C5A9B515D0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6B8C8EDF-4695-7117-CBF1-521D4CB00105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9DFEC037-6C04-3E25-4090-8BA5F3836259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59858B82-6599-7AB9-7D56-9F9340611147}"/>
              </a:ext>
            </a:extLst>
          </p:cNvPr>
          <p:cNvSpPr/>
          <p:nvPr/>
        </p:nvSpPr>
        <p:spPr>
          <a:xfrm>
            <a:off x="4655506" y="3278639"/>
            <a:ext cx="4103012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59CD7-5915-6D4F-AACC-887E8BC61A4F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+ 2)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76969-CF63-F9BA-43C6-BA26F53D2DF0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2)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E6D5A-B7F4-AE86-1D63-76DE2785EF1B}"/>
              </a:ext>
            </a:extLst>
          </p:cNvPr>
          <p:cNvSpPr txBox="1"/>
          <p:nvPr/>
        </p:nvSpPr>
        <p:spPr>
          <a:xfrm>
            <a:off x="5028961" y="2459729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8)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6DFE9-55EF-33FC-6FBB-131323F13D8C}"/>
              </a:ext>
            </a:extLst>
          </p:cNvPr>
          <p:cNvSpPr txBox="1"/>
          <p:nvPr/>
        </p:nvSpPr>
        <p:spPr>
          <a:xfrm>
            <a:off x="5044535" y="3427917"/>
            <a:ext cx="371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2)(a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 + 4)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9580B4-49B2-D8EF-49EB-6516E665B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594" y="3278626"/>
            <a:ext cx="463359" cy="463359"/>
          </a:xfrm>
          <a:prstGeom prst="rect">
            <a:avLst/>
          </a:prstGeom>
        </p:spPr>
      </p:pic>
      <p:sp>
        <p:nvSpPr>
          <p:cNvPr id="12" name="Google Shape;6102;p34">
            <a:extLst>
              <a:ext uri="{FF2B5EF4-FFF2-40B4-BE49-F238E27FC236}">
                <a16:creationId xmlns:a16="http://schemas.microsoft.com/office/drawing/2014/main" id="{D784012E-CE58-8A3D-45E6-AC55E6358828}"/>
              </a:ext>
            </a:extLst>
          </p:cNvPr>
          <p:cNvSpPr txBox="1">
            <a:spLocks/>
          </p:cNvSpPr>
          <p:nvPr/>
        </p:nvSpPr>
        <p:spPr>
          <a:xfrm>
            <a:off x="586963" y="1125882"/>
            <a:ext cx="8017652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6a</a:t>
            </a:r>
            <a:r>
              <a:rPr lang="en-US" sz="30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+ 12a - 8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</p:spTree>
    <p:extLst>
      <p:ext uri="{BB962C8B-B14F-4D97-AF65-F5344CB8AC3E}">
        <p14:creationId xmlns:p14="http://schemas.microsoft.com/office/powerpoint/2010/main" val="4283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1"/>
          <p:cNvSpPr txBox="1">
            <a:spLocks noGrp="1"/>
          </p:cNvSpPr>
          <p:nvPr>
            <p:ph type="title"/>
          </p:nvPr>
        </p:nvSpPr>
        <p:spPr>
          <a:xfrm>
            <a:off x="2674353" y="420759"/>
            <a:ext cx="39087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4" name="Google Shape;754;p41"/>
          <p:cNvSpPr txBox="1">
            <a:spLocks noGrp="1"/>
          </p:cNvSpPr>
          <p:nvPr>
            <p:ph type="subTitle" idx="2"/>
          </p:nvPr>
        </p:nvSpPr>
        <p:spPr>
          <a:xfrm>
            <a:off x="512096" y="1123678"/>
            <a:ext cx="7582826" cy="100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được các hằng đẳng thức để phân tích đa thức thành nhân tử ở dạng: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5" name="Google Shape;754;p41">
            <a:extLst>
              <a:ext uri="{FF2B5EF4-FFF2-40B4-BE49-F238E27FC236}">
                <a16:creationId xmlns:a16="http://schemas.microsoft.com/office/drawing/2014/main" id="{267C2E73-38BA-1FCA-AD26-2D16559A3208}"/>
              </a:ext>
            </a:extLst>
          </p:cNvPr>
          <p:cNvSpPr txBox="1">
            <a:spLocks/>
          </p:cNvSpPr>
          <p:nvPr/>
        </p:nvSpPr>
        <p:spPr>
          <a:xfrm>
            <a:off x="1100431" y="2125668"/>
            <a:ext cx="7086640" cy="55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ận dụng trực tiếp hằng đẳng thức; </a:t>
            </a:r>
            <a:endParaRPr lang="vi-VN" sz="2800" dirty="0">
              <a:solidFill>
                <a:srgbClr val="FFC000"/>
              </a:solidFill>
            </a:endParaRPr>
          </a:p>
        </p:txBody>
      </p:sp>
      <p:sp>
        <p:nvSpPr>
          <p:cNvPr id="6" name="Google Shape;754;p41">
            <a:extLst>
              <a:ext uri="{FF2B5EF4-FFF2-40B4-BE49-F238E27FC236}">
                <a16:creationId xmlns:a16="http://schemas.microsoft.com/office/drawing/2014/main" id="{1EDDFE57-3735-A115-5649-BA0263DEAF13}"/>
              </a:ext>
            </a:extLst>
          </p:cNvPr>
          <p:cNvSpPr txBox="1">
            <a:spLocks/>
          </p:cNvSpPr>
          <p:nvPr/>
        </p:nvSpPr>
        <p:spPr>
          <a:xfrm>
            <a:off x="1100431" y="2688351"/>
            <a:ext cx="7086640" cy="109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 hằng đẳng thức thông qua nhóm hạng tử và đặt nhân tử chung. </a:t>
            </a:r>
            <a:endParaRPr lang="vi-VN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3B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8DA68668-E34C-9D75-6387-3EA7ACB5C2F4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B6E1931F-F433-11B9-C2AF-363FA109620F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DB688E3E-71E0-CB5E-559A-9D6942CC1380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F4668D9A-E339-B885-60D5-59A44C517B70}"/>
              </a:ext>
            </a:extLst>
          </p:cNvPr>
          <p:cNvSpPr/>
          <p:nvPr/>
        </p:nvSpPr>
        <p:spPr>
          <a:xfrm>
            <a:off x="4655506" y="3278639"/>
            <a:ext cx="3576509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DD6F2811-37CE-F2EB-6450-7CFFFEDB505E}"/>
              </a:ext>
            </a:extLst>
          </p:cNvPr>
          <p:cNvSpPr txBox="1">
            <a:spLocks/>
          </p:cNvSpPr>
          <p:nvPr/>
        </p:nvSpPr>
        <p:spPr>
          <a:xfrm>
            <a:off x="795193" y="1125882"/>
            <a:ext cx="7963325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10xy + 25y</a:t>
            </a:r>
            <a:r>
              <a:rPr lang="en-US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0428E-947E-CF76-7346-51BB0E73FA1C}"/>
              </a:ext>
            </a:extLst>
          </p:cNvPr>
          <p:cNvSpPr txBox="1"/>
          <p:nvPr/>
        </p:nvSpPr>
        <p:spPr>
          <a:xfrm>
            <a:off x="1281953" y="2438400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5y)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D5DDA-C853-62EC-6D91-408F52B12356}"/>
              </a:ext>
            </a:extLst>
          </p:cNvPr>
          <p:cNvSpPr txBox="1"/>
          <p:nvPr/>
        </p:nvSpPr>
        <p:spPr>
          <a:xfrm>
            <a:off x="1281953" y="3335827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25y)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DC02F-F34D-2CE2-E005-62254E309044}"/>
              </a:ext>
            </a:extLst>
          </p:cNvPr>
          <p:cNvSpPr txBox="1"/>
          <p:nvPr/>
        </p:nvSpPr>
        <p:spPr>
          <a:xfrm>
            <a:off x="5028961" y="2459729"/>
            <a:ext cx="29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5y)(x + 5y)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381D5-9E8C-7D5F-D9EA-54C10E098CAB}"/>
              </a:ext>
            </a:extLst>
          </p:cNvPr>
          <p:cNvSpPr txBox="1"/>
          <p:nvPr/>
        </p:nvSpPr>
        <p:spPr>
          <a:xfrm>
            <a:off x="5044535" y="3427917"/>
            <a:ext cx="277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+ 5y)</a:t>
            </a:r>
            <a:r>
              <a:rPr lang="en-US" sz="2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1EA66-359D-36F7-28F7-E638EFABF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12" y="2321288"/>
            <a:ext cx="463359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4B*</a:t>
            </a:r>
            <a:endParaRPr dirty="0"/>
          </a:p>
        </p:txBody>
      </p:sp>
      <p:sp>
        <p:nvSpPr>
          <p:cNvPr id="6107" name="Google Shape;6107;p34">
            <a:hlinkClick r:id="rId3" action="ppaction://hlinksldjump"/>
          </p:cNvPr>
          <p:cNvSpPr/>
          <p:nvPr/>
        </p:nvSpPr>
        <p:spPr>
          <a:xfrm>
            <a:off x="3695143" y="4337575"/>
            <a:ext cx="190011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Poppins ExtraBold"/>
                <a:cs typeface="Times New Roman" panose="02020603050405020304" pitchFamily="18" charset="0"/>
                <a:sym typeface="Poppins ExtraBold"/>
              </a:rPr>
              <a:t>PHẦN THƯỞNG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 ExtraBold"/>
              <a:cs typeface="Times New Roman" panose="02020603050405020304" pitchFamily="18" charset="0"/>
              <a:sym typeface="Poppins ExtraBold"/>
            </a:endParaRPr>
          </a:p>
        </p:txBody>
      </p:sp>
      <p:sp>
        <p:nvSpPr>
          <p:cNvPr id="6111" name="Google Shape;6111;p34">
            <a:hlinkClick r:id=""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2" name="Google Shape;6112;p34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13" name="Google Shape;6113;p34">
              <a:hlinkClick r:id=""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>
              <a:hlinkClick r:id=""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5" name="Google Shape;6115;p34">
            <a:hlinkClick r:id="" action="ppaction://noaction"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16" name="Google Shape;6116;p34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7" name="Google Shape;6117;p34">
              <a:hlinkClick r:id="" action="ppaction://noaction"/>
            </p:cNvPr>
            <p:cNvSpPr/>
            <p:nvPr/>
          </p:nvSpPr>
          <p:spPr>
            <a:xfrm rot="5400000" flipH="1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>
              <a:hlinkClick r:id="" action="ppaction://noaction"/>
            </p:cNvPr>
            <p:cNvSpPr/>
            <p:nvPr/>
          </p:nvSpPr>
          <p:spPr>
            <a:xfrm rot="5400000" flipH="1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9" name="Google Shape;6119;p34">
            <a:hlinkClick r:id="" action="ppaction://noaction"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4">
            <a:hlinkClick r:id="" action="ppaction://noaction"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name="adj" fmla="val 25295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1" name="Google Shape;6121;p34">
            <a:hlinkClick r:id=""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85725" dir="5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2" name="Google Shape;6122;p34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23" name="Google Shape;6123;p34">
              <a:hlinkClick r:id=""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>
              <a:hlinkClick r:id=""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6125;p34">
            <a:hlinkClick r:id="" action="ppaction://noaction"/>
            <a:extLst>
              <a:ext uri="{FF2B5EF4-FFF2-40B4-BE49-F238E27FC236}">
                <a16:creationId xmlns:a16="http://schemas.microsoft.com/office/drawing/2014/main" id="{9DBA47A7-A517-ED7D-2954-9E65D9478435}"/>
              </a:ext>
            </a:extLst>
          </p:cNvPr>
          <p:cNvSpPr/>
          <p:nvPr/>
        </p:nvSpPr>
        <p:spPr>
          <a:xfrm>
            <a:off x="947594" y="2321288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126;p34">
            <a:hlinkClick r:id="" action="ppaction://noaction"/>
            <a:extLst>
              <a:ext uri="{FF2B5EF4-FFF2-40B4-BE49-F238E27FC236}">
                <a16:creationId xmlns:a16="http://schemas.microsoft.com/office/drawing/2014/main" id="{A12F242D-CBBF-5E49-79D8-6FDA21A93A6D}"/>
              </a:ext>
            </a:extLst>
          </p:cNvPr>
          <p:cNvSpPr/>
          <p:nvPr/>
        </p:nvSpPr>
        <p:spPr>
          <a:xfrm>
            <a:off x="947594" y="3278626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28;p34">
            <a:hlinkClick r:id="" action="ppaction://noaction"/>
            <a:extLst>
              <a:ext uri="{FF2B5EF4-FFF2-40B4-BE49-F238E27FC236}">
                <a16:creationId xmlns:a16="http://schemas.microsoft.com/office/drawing/2014/main" id="{1971F49D-6449-F8D8-CEE8-6D519A0FB785}"/>
              </a:ext>
            </a:extLst>
          </p:cNvPr>
          <p:cNvSpPr/>
          <p:nvPr/>
        </p:nvSpPr>
        <p:spPr>
          <a:xfrm>
            <a:off x="4655506" y="2321301"/>
            <a:ext cx="3540900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29;p34">
            <a:hlinkClick r:id="" action="ppaction://noaction"/>
            <a:extLst>
              <a:ext uri="{FF2B5EF4-FFF2-40B4-BE49-F238E27FC236}">
                <a16:creationId xmlns:a16="http://schemas.microsoft.com/office/drawing/2014/main" id="{058ABD50-6342-5379-089C-F92082C6B34B}"/>
              </a:ext>
            </a:extLst>
          </p:cNvPr>
          <p:cNvSpPr/>
          <p:nvPr/>
        </p:nvSpPr>
        <p:spPr>
          <a:xfrm>
            <a:off x="4655506" y="3278639"/>
            <a:ext cx="3576509" cy="783900"/>
          </a:xfrm>
          <a:prstGeom prst="roundRect">
            <a:avLst>
              <a:gd name="adj" fmla="val 21450"/>
            </a:avLst>
          </a:prstGeom>
          <a:solidFill>
            <a:schemeClr val="accent2"/>
          </a:solidFill>
          <a:ln>
            <a:noFill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102;p34">
            <a:extLst>
              <a:ext uri="{FF2B5EF4-FFF2-40B4-BE49-F238E27FC236}">
                <a16:creationId xmlns:a16="http://schemas.microsoft.com/office/drawing/2014/main" id="{EC3D2914-0AEA-F93F-6FEB-3BD60A765504}"/>
              </a:ext>
            </a:extLst>
          </p:cNvPr>
          <p:cNvSpPr txBox="1">
            <a:spLocks/>
          </p:cNvSpPr>
          <p:nvPr/>
        </p:nvSpPr>
        <p:spPr>
          <a:xfrm>
            <a:off x="795193" y="1125882"/>
            <a:ext cx="7963325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(y + 2x)</a:t>
            </a:r>
            <a:r>
              <a:rPr lang="en-US" sz="36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nhân tử được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5705C-19D6-6B0D-35E2-F13A364C236D}"/>
              </a:ext>
            </a:extLst>
          </p:cNvPr>
          <p:cNvSpPr txBox="1"/>
          <p:nvPr/>
        </p:nvSpPr>
        <p:spPr>
          <a:xfrm>
            <a:off x="1330080" y="2475813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y)(3x +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484FF-DD5A-F021-6995-6CAAEE002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594" y="3278626"/>
            <a:ext cx="463359" cy="463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BADC8-C581-9F3B-EDE6-EDCFCAC31C57}"/>
              </a:ext>
            </a:extLst>
          </p:cNvPr>
          <p:cNvSpPr txBox="1"/>
          <p:nvPr/>
        </p:nvSpPr>
        <p:spPr>
          <a:xfrm>
            <a:off x="1330080" y="3392658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x – y)(3x +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5DC0E-0B87-F39A-B86C-AC61A28E0822}"/>
              </a:ext>
            </a:extLst>
          </p:cNvPr>
          <p:cNvSpPr txBox="1"/>
          <p:nvPr/>
        </p:nvSpPr>
        <p:spPr>
          <a:xfrm>
            <a:off x="4910631" y="2489205"/>
            <a:ext cx="291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y)(3x –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8142B-6D80-B32D-9FF7-B5DE38828BAD}"/>
              </a:ext>
            </a:extLst>
          </p:cNvPr>
          <p:cNvSpPr txBox="1"/>
          <p:nvPr/>
        </p:nvSpPr>
        <p:spPr>
          <a:xfrm>
            <a:off x="4910631" y="3405691"/>
            <a:ext cx="3100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 )(3x – y)</a:t>
            </a:r>
          </a:p>
        </p:txBody>
      </p:sp>
      <p:grpSp>
        <p:nvGrpSpPr>
          <p:cNvPr id="12" name="Google Shape;9479;p84">
            <a:extLst>
              <a:ext uri="{FF2B5EF4-FFF2-40B4-BE49-F238E27FC236}">
                <a16:creationId xmlns:a16="http://schemas.microsoft.com/office/drawing/2014/main" id="{0D00D943-97C0-5D10-7A2E-DE9C6ECBB842}"/>
              </a:ext>
            </a:extLst>
          </p:cNvPr>
          <p:cNvGrpSpPr/>
          <p:nvPr/>
        </p:nvGrpSpPr>
        <p:grpSpPr>
          <a:xfrm>
            <a:off x="222228" y="225657"/>
            <a:ext cx="340608" cy="340168"/>
            <a:chOff x="5053900" y="2021500"/>
            <a:chExt cx="483750" cy="483125"/>
          </a:xfrm>
          <a:solidFill>
            <a:srgbClr val="FFFF00"/>
          </a:solidFill>
        </p:grpSpPr>
        <p:sp>
          <p:nvSpPr>
            <p:cNvPr id="13" name="Google Shape;9480;p84">
              <a:extLst>
                <a:ext uri="{FF2B5EF4-FFF2-40B4-BE49-F238E27FC236}">
                  <a16:creationId xmlns:a16="http://schemas.microsoft.com/office/drawing/2014/main" id="{FE28AEB9-7F48-48F9-EF6D-B6AFF636BC40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4" name="Google Shape;9481;p84">
              <a:extLst>
                <a:ext uri="{FF2B5EF4-FFF2-40B4-BE49-F238E27FC236}">
                  <a16:creationId xmlns:a16="http://schemas.microsoft.com/office/drawing/2014/main" id="{B0EA1F7C-54F5-A1E0-3E5B-0719CF02B4EC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5" name="Google Shape;9482;p84">
              <a:extLst>
                <a:ext uri="{FF2B5EF4-FFF2-40B4-BE49-F238E27FC236}">
                  <a16:creationId xmlns:a16="http://schemas.microsoft.com/office/drawing/2014/main" id="{EB7C4535-90F7-A9B4-27A4-5A36194B9A41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6" name="Google Shape;9483;p84">
              <a:extLst>
                <a:ext uri="{FF2B5EF4-FFF2-40B4-BE49-F238E27FC236}">
                  <a16:creationId xmlns:a16="http://schemas.microsoft.com/office/drawing/2014/main" id="{9E18CC87-4C4C-06F4-7993-FA66DD23F5A1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7" name="Google Shape;9484;p84">
              <a:extLst>
                <a:ext uri="{FF2B5EF4-FFF2-40B4-BE49-F238E27FC236}">
                  <a16:creationId xmlns:a16="http://schemas.microsoft.com/office/drawing/2014/main" id="{00C6701E-49CE-2782-7A29-B05A4F9760AB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8" name="Google Shape;9485;p84">
              <a:extLst>
                <a:ext uri="{FF2B5EF4-FFF2-40B4-BE49-F238E27FC236}">
                  <a16:creationId xmlns:a16="http://schemas.microsoft.com/office/drawing/2014/main" id="{F0F223F6-D02C-D2C8-6BE8-0063EF6B5BA1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19" name="Google Shape;9486;p84">
              <a:extLst>
                <a:ext uri="{FF2B5EF4-FFF2-40B4-BE49-F238E27FC236}">
                  <a16:creationId xmlns:a16="http://schemas.microsoft.com/office/drawing/2014/main" id="{7CDA6D6A-376D-60A3-B8E2-501F48681E9D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0" name="Google Shape;9487;p84">
              <a:extLst>
                <a:ext uri="{FF2B5EF4-FFF2-40B4-BE49-F238E27FC236}">
                  <a16:creationId xmlns:a16="http://schemas.microsoft.com/office/drawing/2014/main" id="{C2B56D1A-8F83-5304-A7D5-129889AC6ECC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6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0" y="606157"/>
            <a:ext cx="524006" cy="5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1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280035"/>
            <a:ext cx="70866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0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514350"/>
            <a:ext cx="723083" cy="7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4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45770"/>
            <a:ext cx="603539" cy="7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7229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55" y="112033"/>
            <a:ext cx="785195" cy="9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5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98" y="445770"/>
            <a:ext cx="820816" cy="7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5025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9710" y="228600"/>
            <a:ext cx="714872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04" y="816832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607703"/>
            <a:ext cx="381240" cy="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2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8" y="1438339"/>
            <a:ext cx="1025699" cy="6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420743"/>
            <a:ext cx="711518" cy="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9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798" y="1380815"/>
            <a:ext cx="865822" cy="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1" y="1355098"/>
            <a:ext cx="707231" cy="7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96" y="1702905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8" y="1494512"/>
            <a:ext cx="602949" cy="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60" y="1700333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32" y="1249797"/>
            <a:ext cx="713228" cy="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1022559" y="171450"/>
            <a:ext cx="911255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2779633" y="102870"/>
            <a:ext cx="969407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1965960" y="10287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3831314" y="102870"/>
            <a:ext cx="80926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550337" y="2705"/>
            <a:ext cx="80903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4572000" y="3771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7006354" y="0"/>
            <a:ext cx="994647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6286500" y="259194"/>
            <a:ext cx="8380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1005840" y="133731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1897380" y="10629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788920" y="12001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3515890" y="1128614"/>
            <a:ext cx="119327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4673798" y="1101696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436130" y="994410"/>
            <a:ext cx="119327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14" y="167592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94" y="1452001"/>
            <a:ext cx="715307" cy="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477486" y="1179203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0715" y="1440525"/>
            <a:ext cx="913185" cy="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246620" y="113157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6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20478"/>
            <a:ext cx="810833" cy="6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800100" y="2091690"/>
            <a:ext cx="10972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2263140"/>
            <a:ext cx="661039" cy="6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623060" y="1885950"/>
            <a:ext cx="10972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00" y="2238852"/>
            <a:ext cx="702945" cy="7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583180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53" y="252676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0" y="2366010"/>
            <a:ext cx="640080" cy="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543300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88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8" y="2571751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2" y="2313335"/>
            <a:ext cx="514908" cy="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0916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54" y="2488855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54" y="229547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60070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6" y="2553773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2449136"/>
            <a:ext cx="480060" cy="5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485376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40" y="253200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52" y="2106554"/>
            <a:ext cx="777209" cy="10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56082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" y="3325327"/>
            <a:ext cx="484347" cy="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731520" y="29832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40" y="34240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3188970"/>
            <a:ext cx="634473" cy="6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62306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88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3" y="339899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0" y="3188971"/>
            <a:ext cx="587323" cy="5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58318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4034" y="3097642"/>
            <a:ext cx="665222" cy="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598186" y="2832379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51981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4998" y="3086101"/>
            <a:ext cx="884352" cy="8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4632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7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34" y="3229699"/>
            <a:ext cx="564490" cy="5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6777027" y="2777490"/>
            <a:ext cx="812493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0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66" y="3051810"/>
            <a:ext cx="1071435" cy="8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600700" y="2880360"/>
            <a:ext cx="119800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36" y="35275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2349" y="3086100"/>
            <a:ext cx="107587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592938" y="2914650"/>
            <a:ext cx="956702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4" name="Picture 3" descr="C:\Users\ADMIN\Desktop\Tai nguyen thiet ke tro choi\Bảng gỗ\1a.png">
            <a:hlinkClick r:id="rId49" action="ppaction://hlinksldjump"/>
            <a:extLst>
              <a:ext uri="{FF2B5EF4-FFF2-40B4-BE49-F238E27FC236}">
                <a16:creationId xmlns:a16="http://schemas.microsoft.com/office/drawing/2014/main" id="{CD4BDEB2-63D1-CCB9-110C-581579F8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98" y="4566240"/>
            <a:ext cx="1277462" cy="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88503-7879-6280-0959-0C452779BADB}"/>
              </a:ext>
            </a:extLst>
          </p:cNvPr>
          <p:cNvSpPr txBox="1"/>
          <p:nvPr/>
        </p:nvSpPr>
        <p:spPr>
          <a:xfrm>
            <a:off x="1060967" y="1437258"/>
            <a:ext cx="538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Ôn lại các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đẳng thức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705;p37">
            <a:extLst>
              <a:ext uri="{FF2B5EF4-FFF2-40B4-BE49-F238E27FC236}">
                <a16:creationId xmlns:a16="http://schemas.microsoft.com/office/drawing/2014/main" id="{30D5A93A-0D55-C395-F77F-B630397B6CE8}"/>
              </a:ext>
            </a:extLst>
          </p:cNvPr>
          <p:cNvSpPr txBox="1">
            <a:spLocks/>
          </p:cNvSpPr>
          <p:nvPr/>
        </p:nvSpPr>
        <p:spPr>
          <a:xfrm>
            <a:off x="288847" y="218529"/>
            <a:ext cx="2283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8D9FD-3067-169A-9A2A-83E785E744B2}"/>
              </a:ext>
            </a:extLst>
          </p:cNvPr>
          <p:cNvGrpSpPr/>
          <p:nvPr/>
        </p:nvGrpSpPr>
        <p:grpSpPr>
          <a:xfrm>
            <a:off x="756840" y="269358"/>
            <a:ext cx="1665767" cy="645042"/>
            <a:chOff x="857693" y="269358"/>
            <a:chExt cx="1665767" cy="64504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03192B-F7F4-F921-8182-911979645374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327F8E-2860-D989-1CF9-8BFF20F86DF9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BE26C9-0A6B-0229-AD64-0156F9422AED}"/>
              </a:ext>
            </a:extLst>
          </p:cNvPr>
          <p:cNvSpPr txBox="1"/>
          <p:nvPr/>
        </p:nvSpPr>
        <p:spPr>
          <a:xfrm>
            <a:off x="1060966" y="2100646"/>
            <a:ext cx="748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các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bài tập về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HĐT để phân tích đa thức thành nhân tử và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1 (SGK/T29)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21F24-F704-81C4-EEB7-2FA12C825708}"/>
              </a:ext>
            </a:extLst>
          </p:cNvPr>
          <p:cNvSpPr txBox="1"/>
          <p:nvPr/>
        </p:nvSpPr>
        <p:spPr>
          <a:xfrm>
            <a:off x="1108032" y="3018753"/>
            <a:ext cx="738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Vận</a:t>
            </a:r>
            <a:r>
              <a:rPr lang="en-US" sz="2400" dirty="0">
                <a:solidFill>
                  <a:srgbClr val="FFFF00"/>
                </a:solidFill>
              </a:rPr>
              <a:t> dụng </a:t>
            </a:r>
            <a:r>
              <a:rPr lang="en-US" sz="2400" dirty="0" err="1">
                <a:solidFill>
                  <a:srgbClr val="FFFF00"/>
                </a:solidFill>
              </a:rPr>
              <a:t>hằng</a:t>
            </a:r>
            <a:r>
              <a:rPr lang="en-US" sz="2400" dirty="0">
                <a:solidFill>
                  <a:srgbClr val="FFFF00"/>
                </a:solidFill>
              </a:rPr>
              <a:t> đẳng thức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qua NHÓM SỐ HẠNG và ĐẶT  NHÂN TỬ CHUNG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6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7"/>
          <p:cNvSpPr txBox="1">
            <a:spLocks noGrp="1"/>
          </p:cNvSpPr>
          <p:nvPr>
            <p:ph type="title"/>
          </p:nvPr>
        </p:nvSpPr>
        <p:spPr>
          <a:xfrm>
            <a:off x="969080" y="158675"/>
            <a:ext cx="13495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16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9919CBA-0E31-2186-4985-3F9069C2474F}"/>
              </a:ext>
            </a:extLst>
          </p:cNvPr>
          <p:cNvSpPr/>
          <p:nvPr/>
        </p:nvSpPr>
        <p:spPr>
          <a:xfrm>
            <a:off x="1545265" y="1017725"/>
            <a:ext cx="6542568" cy="616688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Tính hợp lí: 37. 60 + 37. 40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77625E4-F06E-8478-B087-183F463542CA}"/>
              </a:ext>
            </a:extLst>
          </p:cNvPr>
          <p:cNvSpPr/>
          <p:nvPr/>
        </p:nvSpPr>
        <p:spPr>
          <a:xfrm>
            <a:off x="1545265" y="1839434"/>
            <a:ext cx="6542568" cy="783264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3x</a:t>
            </a:r>
            <a:r>
              <a:rPr lang="en-US" sz="22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5x  thành tích của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thức?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863820-057D-DAC5-EA28-BF29D9561878}"/>
              </a:ext>
            </a:extLst>
          </p:cNvPr>
          <p:cNvGrpSpPr/>
          <p:nvPr/>
        </p:nvGrpSpPr>
        <p:grpSpPr>
          <a:xfrm>
            <a:off x="3083108" y="2863702"/>
            <a:ext cx="2871126" cy="1640575"/>
            <a:chOff x="3083108" y="2863702"/>
            <a:chExt cx="2871126" cy="16405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CA7FAE-1D64-D424-2219-5D75589B6102}"/>
                </a:ext>
              </a:extLst>
            </p:cNvPr>
            <p:cNvSpPr/>
            <p:nvPr/>
          </p:nvSpPr>
          <p:spPr>
            <a:xfrm>
              <a:off x="3622159" y="2863702"/>
              <a:ext cx="2332075" cy="104907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2000" b="1" i="1" baseline="30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5x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72832C2-C279-B7A2-BACD-7A69868033D5}"/>
                </a:ext>
              </a:extLst>
            </p:cNvPr>
            <p:cNvCxnSpPr/>
            <p:nvPr/>
          </p:nvCxnSpPr>
          <p:spPr>
            <a:xfrm>
              <a:off x="3359889" y="2863702"/>
              <a:ext cx="0" cy="10490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3CDCD3-BD00-0074-C622-E966D8785546}"/>
                </a:ext>
              </a:extLst>
            </p:cNvPr>
            <p:cNvSpPr txBox="1"/>
            <p:nvPr/>
          </p:nvSpPr>
          <p:spPr>
            <a:xfrm>
              <a:off x="3083108" y="323229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D28554-F87B-28A1-587F-29DFB42D067A}"/>
                </a:ext>
              </a:extLst>
            </p:cNvPr>
            <p:cNvCxnSpPr/>
            <p:nvPr/>
          </p:nvCxnSpPr>
          <p:spPr>
            <a:xfrm>
              <a:off x="3622159" y="4104167"/>
              <a:ext cx="23320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FC39D-3D6E-0FF6-072D-0932CEB6E53D}"/>
                </a:ext>
              </a:extLst>
            </p:cNvPr>
            <p:cNvSpPr txBox="1"/>
            <p:nvPr/>
          </p:nvSpPr>
          <p:spPr>
            <a:xfrm>
              <a:off x="4472763" y="4104167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3x - 5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526DF-CE61-A4AF-C1D7-A9DAECEF2E38}"/>
              </a:ext>
            </a:extLst>
          </p:cNvPr>
          <p:cNvCxnSpPr/>
          <p:nvPr/>
        </p:nvCxnSpPr>
        <p:spPr>
          <a:xfrm>
            <a:off x="857693" y="687572"/>
            <a:ext cx="1665767" cy="0"/>
          </a:xfrm>
          <a:prstGeom prst="line">
            <a:avLst/>
          </a:prstGeom>
          <a:ln w="82550" cmpd="thickThin">
            <a:solidFill>
              <a:schemeClr val="bg1">
                <a:lumMod val="20000"/>
                <a:lumOff val="8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367560-ADC8-3C07-CC09-23378EC8AC6B}"/>
              </a:ext>
            </a:extLst>
          </p:cNvPr>
          <p:cNvCxnSpPr/>
          <p:nvPr/>
        </p:nvCxnSpPr>
        <p:spPr>
          <a:xfrm>
            <a:off x="2303720" y="269358"/>
            <a:ext cx="0" cy="645042"/>
          </a:xfrm>
          <a:prstGeom prst="line">
            <a:avLst/>
          </a:prstGeom>
          <a:ln w="73025" cmpd="thickThin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7"/>
          <p:cNvSpPr txBox="1">
            <a:spLocks noGrp="1"/>
          </p:cNvSpPr>
          <p:nvPr>
            <p:ph type="title"/>
          </p:nvPr>
        </p:nvSpPr>
        <p:spPr>
          <a:xfrm>
            <a:off x="680276" y="252616"/>
            <a:ext cx="2079907" cy="476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D16EB-79FD-C39E-CF80-9E1DE30FF57B}"/>
              </a:ext>
            </a:extLst>
          </p:cNvPr>
          <p:cNvSpPr txBox="1"/>
          <p:nvPr/>
        </p:nvSpPr>
        <p:spPr>
          <a:xfrm>
            <a:off x="680276" y="1148524"/>
            <a:ext cx="7061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2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thức 6x</a:t>
            </a:r>
            <a:r>
              <a:rPr lang="en-US" sz="22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10x  thành tích của </a:t>
            </a:r>
            <a:r>
              <a:rPr lang="en-US" sz="2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thức bậc nhất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36AE8-A7F2-5E34-10DE-C3E8D2CD015E}"/>
              </a:ext>
            </a:extLst>
          </p:cNvPr>
          <p:cNvSpPr txBox="1"/>
          <p:nvPr/>
        </p:nvSpPr>
        <p:spPr>
          <a:xfrm>
            <a:off x="1185010" y="1760523"/>
            <a:ext cx="37930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6x</a:t>
            </a: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10x =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 –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.5.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2x.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 – 5)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E7982-8C1D-D850-3183-598660336A4A}"/>
              </a:ext>
            </a:extLst>
          </p:cNvPr>
          <p:cNvSpPr txBox="1"/>
          <p:nvPr/>
        </p:nvSpPr>
        <p:spPr>
          <a:xfrm>
            <a:off x="857691" y="3291020"/>
            <a:ext cx="708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đa thức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2x.(3x – 5)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1B86F8-BCA9-1049-FC04-404203B322A4}"/>
              </a:ext>
            </a:extLst>
          </p:cNvPr>
          <p:cNvGrpSpPr/>
          <p:nvPr/>
        </p:nvGrpSpPr>
        <p:grpSpPr>
          <a:xfrm>
            <a:off x="1314156" y="310865"/>
            <a:ext cx="1665767" cy="645042"/>
            <a:chOff x="857693" y="269358"/>
            <a:chExt cx="1665767" cy="6450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AC0B85-6917-E8A0-F740-3B882B138142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9BBF93-FCB6-B356-AD22-FA7774EFDDBF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oogle Shape;10783;p88">
            <a:extLst>
              <a:ext uri="{FF2B5EF4-FFF2-40B4-BE49-F238E27FC236}">
                <a16:creationId xmlns:a16="http://schemas.microsoft.com/office/drawing/2014/main" id="{554D0CBC-EA44-2976-88B0-D7401263A3A6}"/>
              </a:ext>
            </a:extLst>
          </p:cNvPr>
          <p:cNvGrpSpPr/>
          <p:nvPr/>
        </p:nvGrpSpPr>
        <p:grpSpPr>
          <a:xfrm>
            <a:off x="414655" y="185283"/>
            <a:ext cx="306516" cy="358349"/>
            <a:chOff x="-48237000" y="2342650"/>
            <a:chExt cx="256800" cy="300225"/>
          </a:xfrm>
          <a:solidFill>
            <a:srgbClr val="FFFF00"/>
          </a:solidFill>
        </p:grpSpPr>
        <p:sp>
          <p:nvSpPr>
            <p:cNvPr id="6" name="Google Shape;10784;p88">
              <a:extLst>
                <a:ext uri="{FF2B5EF4-FFF2-40B4-BE49-F238E27FC236}">
                  <a16:creationId xmlns:a16="http://schemas.microsoft.com/office/drawing/2014/main" id="{7F39A7B5-1C5F-CF99-3342-2ABB922D4330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85;p88">
              <a:extLst>
                <a:ext uri="{FF2B5EF4-FFF2-40B4-BE49-F238E27FC236}">
                  <a16:creationId xmlns:a16="http://schemas.microsoft.com/office/drawing/2014/main" id="{690283EE-9433-CF91-016E-56D042CCF8A0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86;p88">
              <a:extLst>
                <a:ext uri="{FF2B5EF4-FFF2-40B4-BE49-F238E27FC236}">
                  <a16:creationId xmlns:a16="http://schemas.microsoft.com/office/drawing/2014/main" id="{06C2F463-9AF9-6DB9-0ADE-A34B81B2B211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21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7"/>
          <p:cNvSpPr txBox="1">
            <a:spLocks noGrp="1"/>
          </p:cNvSpPr>
          <p:nvPr>
            <p:ph type="title"/>
          </p:nvPr>
        </p:nvSpPr>
        <p:spPr>
          <a:xfrm>
            <a:off x="744446" y="242463"/>
            <a:ext cx="20411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trọng tâm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5B6F3-6585-EB22-07C1-5C6C1C867503}"/>
              </a:ext>
            </a:extLst>
          </p:cNvPr>
          <p:cNvSpPr txBox="1"/>
          <p:nvPr/>
        </p:nvSpPr>
        <p:spPr>
          <a:xfrm>
            <a:off x="637536" y="1956598"/>
            <a:ext cx="7798252" cy="15696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đa thức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214CB-51BD-930D-BFF6-62BA0F2B7C7E}"/>
              </a:ext>
            </a:extLst>
          </p:cNvPr>
          <p:cNvSpPr txBox="1"/>
          <p:nvPr/>
        </p:nvSpPr>
        <p:spPr>
          <a:xfrm>
            <a:off x="207230" y="1082227"/>
            <a:ext cx="5655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PHÂN TÍCH ĐA THỨC THÀNH NHÂN TỬ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53C681-B231-A575-750D-4698C00B6E1E}"/>
              </a:ext>
            </a:extLst>
          </p:cNvPr>
          <p:cNvGrpSpPr/>
          <p:nvPr/>
        </p:nvGrpSpPr>
        <p:grpSpPr>
          <a:xfrm>
            <a:off x="1294723" y="269358"/>
            <a:ext cx="1665767" cy="645042"/>
            <a:chOff x="857693" y="269358"/>
            <a:chExt cx="1665767" cy="6450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E67D7-009F-C6EF-C026-846E7E506908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FE1792-836E-2479-F1BD-D2211B3034B6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oogle Shape;11257;p90">
            <a:extLst>
              <a:ext uri="{FF2B5EF4-FFF2-40B4-BE49-F238E27FC236}">
                <a16:creationId xmlns:a16="http://schemas.microsoft.com/office/drawing/2014/main" id="{7D15D565-0D91-83B9-6611-C9D28CD7F64C}"/>
              </a:ext>
            </a:extLst>
          </p:cNvPr>
          <p:cNvGrpSpPr/>
          <p:nvPr/>
        </p:nvGrpSpPr>
        <p:grpSpPr>
          <a:xfrm>
            <a:off x="317984" y="183969"/>
            <a:ext cx="426462" cy="420796"/>
            <a:chOff x="-6713450" y="2397900"/>
            <a:chExt cx="295375" cy="291450"/>
          </a:xfrm>
          <a:solidFill>
            <a:srgbClr val="FFFF00"/>
          </a:solidFill>
        </p:grpSpPr>
        <p:sp>
          <p:nvSpPr>
            <p:cNvPr id="7" name="Google Shape;11258;p90">
              <a:extLst>
                <a:ext uri="{FF2B5EF4-FFF2-40B4-BE49-F238E27FC236}">
                  <a16:creationId xmlns:a16="http://schemas.microsoft.com/office/drawing/2014/main" id="{A35ABD74-CD7B-7B67-20C6-D9139224C075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8" name="Google Shape;11259;p90">
              <a:extLst>
                <a:ext uri="{FF2B5EF4-FFF2-40B4-BE49-F238E27FC236}">
                  <a16:creationId xmlns:a16="http://schemas.microsoft.com/office/drawing/2014/main" id="{DBF308B9-B266-9A01-ED9D-3B2301BC9315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7"/>
          <p:cNvSpPr txBox="1">
            <a:spLocks noGrp="1"/>
          </p:cNvSpPr>
          <p:nvPr>
            <p:ph type="title"/>
          </p:nvPr>
        </p:nvSpPr>
        <p:spPr>
          <a:xfrm>
            <a:off x="746893" y="230288"/>
            <a:ext cx="18034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sz="16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A6689-AF19-D5AD-9E3C-6D9553E61358}"/>
              </a:ext>
            </a:extLst>
          </p:cNvPr>
          <p:cNvSpPr txBox="1"/>
          <p:nvPr/>
        </p:nvSpPr>
        <p:spPr>
          <a:xfrm>
            <a:off x="746893" y="1049287"/>
            <a:ext cx="601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phép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thành nhân tử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06C84-E62E-711E-CE66-152A3460CBD0}"/>
              </a:ext>
            </a:extLst>
          </p:cNvPr>
          <p:cNvSpPr txBox="1"/>
          <p:nvPr/>
        </p:nvSpPr>
        <p:spPr>
          <a:xfrm>
            <a:off x="1155405" y="201309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9y</a:t>
            </a: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 – 3y)(x + 3y)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ECFDC-53C6-31F6-7CB4-B9354DBD1FC4}"/>
              </a:ext>
            </a:extLst>
          </p:cNvPr>
          <p:cNvSpPr txBox="1"/>
          <p:nvPr/>
        </p:nvSpPr>
        <p:spPr>
          <a:xfrm>
            <a:off x="1155405" y="2704214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10x</a:t>
            </a: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= 2x.(5x + 1)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25BB-F140-1C0B-FAF9-9E2330266DF3}"/>
              </a:ext>
            </a:extLst>
          </p:cNvPr>
          <p:cNvSpPr txBox="1"/>
          <p:nvPr/>
        </p:nvSpPr>
        <p:spPr>
          <a:xfrm>
            <a:off x="1155405" y="3480391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+ 4 =  (2x – 5) + (9 – x)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DF7FD-D6CF-1A09-887E-E24D7C128A1A}"/>
              </a:ext>
            </a:extLst>
          </p:cNvPr>
          <p:cNvSpPr/>
          <p:nvPr/>
        </p:nvSpPr>
        <p:spPr>
          <a:xfrm>
            <a:off x="1544200" y="3480391"/>
            <a:ext cx="7232247" cy="545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Không. Vì đa thức x + 4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(2x – 5) và (9 –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C6289-E93A-44C4-F0B3-850804C26ACC}"/>
              </a:ext>
            </a:extLst>
          </p:cNvPr>
          <p:cNvGrpSpPr/>
          <p:nvPr/>
        </p:nvGrpSpPr>
        <p:grpSpPr>
          <a:xfrm>
            <a:off x="857693" y="269358"/>
            <a:ext cx="1665767" cy="645042"/>
            <a:chOff x="857693" y="269358"/>
            <a:chExt cx="1665767" cy="64504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5743A-D24F-CEDF-53EB-F5FF31B80F47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980D54-ACBF-9340-6C10-564F68C8BFF7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6AEB04-7218-D362-CDE0-F01CE965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0" y="42109"/>
            <a:ext cx="645463" cy="645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4B97B5-FBE0-6F73-B67A-A6C8560CCA5F}"/>
              </a:ext>
            </a:extLst>
          </p:cNvPr>
          <p:cNvSpPr txBox="1"/>
          <p:nvPr/>
        </p:nvSpPr>
        <p:spPr>
          <a:xfrm>
            <a:off x="1155403" y="2013093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sz="24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9y</a:t>
            </a:r>
            <a:r>
              <a:rPr lang="en-US" sz="24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 – 3y)(x + 3y)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28347-18E2-A115-619B-5D673CFC003B}"/>
              </a:ext>
            </a:extLst>
          </p:cNvPr>
          <p:cNvSpPr txBox="1"/>
          <p:nvPr/>
        </p:nvSpPr>
        <p:spPr>
          <a:xfrm>
            <a:off x="1155405" y="2704209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10x</a:t>
            </a:r>
            <a:r>
              <a:rPr lang="en-US" sz="24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= 2x.(5x + 1)</a:t>
            </a:r>
          </a:p>
        </p:txBody>
      </p:sp>
    </p:spTree>
    <p:extLst>
      <p:ext uri="{BB962C8B-B14F-4D97-AF65-F5344CB8AC3E}">
        <p14:creationId xmlns:p14="http://schemas.microsoft.com/office/powerpoint/2010/main" val="13541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22B04-A0B1-F98F-E521-FAD18F3822EF}"/>
              </a:ext>
            </a:extLst>
          </p:cNvPr>
          <p:cNvSpPr txBox="1"/>
          <p:nvPr/>
        </p:nvSpPr>
        <p:spPr>
          <a:xfrm>
            <a:off x="381663" y="928009"/>
            <a:ext cx="84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HẰNG ĐẲNG THỨC vào PHÂN TÍCH ĐA THỨC THÀNH NHÂN TỬ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DA1A4-7770-D66F-D3F2-0F1FF87346B2}"/>
              </a:ext>
            </a:extLst>
          </p:cNvPr>
          <p:cNvSpPr txBox="1"/>
          <p:nvPr/>
        </p:nvSpPr>
        <p:spPr>
          <a:xfrm>
            <a:off x="381664" y="1349502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Phương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đẳng thức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98D8B6-BF08-D044-E0A0-94D2C3394071}"/>
              </a:ext>
            </a:extLst>
          </p:cNvPr>
          <p:cNvGrpSpPr/>
          <p:nvPr/>
        </p:nvGrpSpPr>
        <p:grpSpPr>
          <a:xfrm>
            <a:off x="602720" y="1798827"/>
            <a:ext cx="7635844" cy="2200604"/>
            <a:chOff x="665473" y="2320652"/>
            <a:chExt cx="7635844" cy="22006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EAF284-0073-670D-50EC-F9CE110EE65D}"/>
                </a:ext>
              </a:extLst>
            </p:cNvPr>
            <p:cNvSpPr txBox="1"/>
            <p:nvPr/>
          </p:nvSpPr>
          <p:spPr>
            <a:xfrm>
              <a:off x="1041991" y="2751539"/>
              <a:ext cx="14141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x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y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574B27-B8A2-BA80-9DE5-335ADC16D367}"/>
                </a:ext>
              </a:extLst>
            </p:cNvPr>
            <p:cNvSpPr txBox="1"/>
            <p:nvPr/>
          </p:nvSpPr>
          <p:spPr>
            <a:xfrm>
              <a:off x="1041991" y="3393313"/>
              <a:ext cx="143340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x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y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7FCE45-0F42-3073-5436-67441E63DFA7}"/>
                </a:ext>
              </a:extLst>
            </p:cNvPr>
            <p:cNvSpPr txBox="1"/>
            <p:nvPr/>
          </p:nvSpPr>
          <p:spPr>
            <a:xfrm>
              <a:off x="1026041" y="4059591"/>
              <a:ext cx="1340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x</a:t>
              </a:r>
              <a:r>
                <a:rPr 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y</a:t>
              </a:r>
              <a:r>
                <a:rPr 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3E018B-8DE1-54EB-C726-8CF38538DCDE}"/>
                </a:ext>
              </a:extLst>
            </p:cNvPr>
            <p:cNvSpPr txBox="1"/>
            <p:nvPr/>
          </p:nvSpPr>
          <p:spPr>
            <a:xfrm>
              <a:off x="665473" y="2320652"/>
              <a:ext cx="7635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đa thức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dạng tích của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đa thức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0E9A827-2CB3-4D4F-06F7-7F11F42496FF}"/>
              </a:ext>
            </a:extLst>
          </p:cNvPr>
          <p:cNvSpPr txBox="1"/>
          <p:nvPr/>
        </p:nvSpPr>
        <p:spPr>
          <a:xfrm>
            <a:off x="525099" y="4119295"/>
            <a:ext cx="674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Cách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gọi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PTĐTTNT bằng phương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TRỰC TIẾP HẰNG ĐẲNG THỨC</a:t>
            </a:r>
          </a:p>
        </p:txBody>
      </p:sp>
      <p:sp>
        <p:nvSpPr>
          <p:cNvPr id="12" name="Google Shape;705;p37">
            <a:extLst>
              <a:ext uri="{FF2B5EF4-FFF2-40B4-BE49-F238E27FC236}">
                <a16:creationId xmlns:a16="http://schemas.microsoft.com/office/drawing/2014/main" id="{3850A6E6-DB6A-E000-19FE-95B879198E76}"/>
              </a:ext>
            </a:extLst>
          </p:cNvPr>
          <p:cNvSpPr txBox="1">
            <a:spLocks/>
          </p:cNvSpPr>
          <p:nvPr/>
        </p:nvSpPr>
        <p:spPr>
          <a:xfrm>
            <a:off x="746893" y="230288"/>
            <a:ext cx="18034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728BF2-2163-DA42-CFAD-CCE7D6291EEA}"/>
              </a:ext>
            </a:extLst>
          </p:cNvPr>
          <p:cNvGrpSpPr/>
          <p:nvPr/>
        </p:nvGrpSpPr>
        <p:grpSpPr>
          <a:xfrm>
            <a:off x="857693" y="269358"/>
            <a:ext cx="1665767" cy="645042"/>
            <a:chOff x="857693" y="269358"/>
            <a:chExt cx="1665767" cy="64504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48DB5D-E68B-50E3-D641-6969B5F7F260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65CF3F-F689-9C1B-0A89-0D65AB763FF6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33E0911-50D3-C999-9AED-954A4AF8A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0" y="42109"/>
            <a:ext cx="645463" cy="6454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E09305-C4FE-1FBD-925A-C6DEA6A43B4C}"/>
              </a:ext>
            </a:extLst>
          </p:cNvPr>
          <p:cNvSpPr txBox="1"/>
          <p:nvPr/>
        </p:nvSpPr>
        <p:spPr>
          <a:xfrm>
            <a:off x="2550353" y="2229714"/>
            <a:ext cx="22204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+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08CB2-1F81-DD3E-3B68-043943C9435F}"/>
              </a:ext>
            </a:extLst>
          </p:cNvPr>
          <p:cNvSpPr txBox="1"/>
          <p:nvPr/>
        </p:nvSpPr>
        <p:spPr>
          <a:xfrm>
            <a:off x="2523460" y="3546269"/>
            <a:ext cx="3089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y)(x</a:t>
            </a:r>
            <a:r>
              <a:rPr lang="en-US" sz="2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2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A83C43-376F-4DA3-0B72-38BF2AFDBC74}"/>
              </a:ext>
            </a:extLst>
          </p:cNvPr>
          <p:cNvSpPr txBox="1"/>
          <p:nvPr/>
        </p:nvSpPr>
        <p:spPr>
          <a:xfrm>
            <a:off x="2541388" y="2871488"/>
            <a:ext cx="3089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</a:t>
            </a:r>
            <a:r>
              <a:rPr lang="en-US" sz="2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2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7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93FBC3C-8806-FA83-4A97-9F8F8D31E1F6}"/>
              </a:ext>
            </a:extLst>
          </p:cNvPr>
          <p:cNvGrpSpPr/>
          <p:nvPr/>
        </p:nvGrpSpPr>
        <p:grpSpPr>
          <a:xfrm>
            <a:off x="593754" y="1760453"/>
            <a:ext cx="6685585" cy="2359627"/>
            <a:chOff x="593754" y="1760453"/>
            <a:chExt cx="6685585" cy="23596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EAF284-0073-670D-50EC-F9CE110EE65D}"/>
                </a:ext>
              </a:extLst>
            </p:cNvPr>
            <p:cNvSpPr txBox="1"/>
            <p:nvPr/>
          </p:nvSpPr>
          <p:spPr>
            <a:xfrm>
              <a:off x="1041991" y="2342707"/>
              <a:ext cx="18229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25x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574B27-B8A2-BA80-9DE5-335ADC16D367}"/>
                </a:ext>
              </a:extLst>
            </p:cNvPr>
            <p:cNvSpPr txBox="1"/>
            <p:nvPr/>
          </p:nvSpPr>
          <p:spPr>
            <a:xfrm>
              <a:off x="1041991" y="3027002"/>
              <a:ext cx="19335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9x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16y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7FCE45-0F42-3073-5436-67441E63DFA7}"/>
                </a:ext>
              </a:extLst>
            </p:cNvPr>
            <p:cNvSpPr txBox="1"/>
            <p:nvPr/>
          </p:nvSpPr>
          <p:spPr>
            <a:xfrm>
              <a:off x="1041991" y="3627637"/>
              <a:ext cx="166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27x</a:t>
              </a:r>
              <a:r>
                <a:rPr lang="en-US" sz="2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3E018B-8DE1-54EB-C726-8CF38538DCDE}"/>
                </a:ext>
              </a:extLst>
            </p:cNvPr>
            <p:cNvSpPr txBox="1"/>
            <p:nvPr/>
          </p:nvSpPr>
          <p:spPr>
            <a:xfrm>
              <a:off x="593754" y="1760453"/>
              <a:ext cx="66855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Phân tích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đa thức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nhân tử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8C51EC-1923-C2C2-3B2F-2812C351E78D}"/>
              </a:ext>
            </a:extLst>
          </p:cNvPr>
          <p:cNvSpPr txBox="1"/>
          <p:nvPr/>
        </p:nvSpPr>
        <p:spPr>
          <a:xfrm>
            <a:off x="857693" y="4445035"/>
            <a:ext cx="538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</a:t>
            </a:r>
            <a:r>
              <a:rPr lang="en-US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CẶP ĐÔI (3 </a:t>
            </a:r>
            <a:r>
              <a:rPr lang="en-US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0F14C8-021A-4810-C496-95C3368A01A4}"/>
              </a:ext>
            </a:extLst>
          </p:cNvPr>
          <p:cNvGrpSpPr/>
          <p:nvPr/>
        </p:nvGrpSpPr>
        <p:grpSpPr>
          <a:xfrm>
            <a:off x="857693" y="269358"/>
            <a:ext cx="1665767" cy="645042"/>
            <a:chOff x="857693" y="269358"/>
            <a:chExt cx="1665767" cy="6450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74293D-EF0A-A4C8-5E77-8F1D55267A97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79591F-E2B7-1168-FCDC-0EF9F9CBE4D6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A9FEB4-5021-32B9-F60A-EA44391E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0" y="42109"/>
            <a:ext cx="645463" cy="645463"/>
          </a:xfrm>
          <a:prstGeom prst="rect">
            <a:avLst/>
          </a:prstGeom>
        </p:spPr>
      </p:pic>
      <p:sp>
        <p:nvSpPr>
          <p:cNvPr id="15" name="Google Shape;705;p37">
            <a:extLst>
              <a:ext uri="{FF2B5EF4-FFF2-40B4-BE49-F238E27FC236}">
                <a16:creationId xmlns:a16="http://schemas.microsoft.com/office/drawing/2014/main" id="{40251523-1B06-678C-D309-E752C11644CC}"/>
              </a:ext>
            </a:extLst>
          </p:cNvPr>
          <p:cNvSpPr txBox="1">
            <a:spLocks/>
          </p:cNvSpPr>
          <p:nvPr/>
        </p:nvSpPr>
        <p:spPr>
          <a:xfrm>
            <a:off x="746893" y="230288"/>
            <a:ext cx="18034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AB22C-BBC3-9E3E-7161-4C77DB563605}"/>
              </a:ext>
            </a:extLst>
          </p:cNvPr>
          <p:cNvSpPr txBox="1"/>
          <p:nvPr/>
        </p:nvSpPr>
        <p:spPr>
          <a:xfrm>
            <a:off x="381663" y="928009"/>
            <a:ext cx="84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HẰNG ĐẲNG THỨC vào PHÂN TÍCH ĐA THỨC THÀNH NHÂN TỬ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48D1E-CE89-1C25-E2C8-B8DF6BE36AFB}"/>
              </a:ext>
            </a:extLst>
          </p:cNvPr>
          <p:cNvSpPr txBox="1"/>
          <p:nvPr/>
        </p:nvSpPr>
        <p:spPr>
          <a:xfrm>
            <a:off x="381664" y="1349502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Phương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đẳng thức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B0BB34-C3A6-C168-D592-F9F2B427160F}"/>
              </a:ext>
            </a:extLst>
          </p:cNvPr>
          <p:cNvSpPr txBox="1"/>
          <p:nvPr/>
        </p:nvSpPr>
        <p:spPr>
          <a:xfrm>
            <a:off x="3085944" y="2342707"/>
            <a:ext cx="25923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(5x – 6)(5x + 6)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0115CD-6FC2-2034-4FC0-734B8B08E320}"/>
              </a:ext>
            </a:extLst>
          </p:cNvPr>
          <p:cNvSpPr txBox="1"/>
          <p:nvPr/>
        </p:nvSpPr>
        <p:spPr>
          <a:xfrm>
            <a:off x="3085944" y="3038270"/>
            <a:ext cx="2887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(3x – 4y)(3x + 4y)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8DA69-2DD7-F81A-D2D1-CA49E3441CA9}"/>
              </a:ext>
            </a:extLst>
          </p:cNvPr>
          <p:cNvSpPr txBox="1"/>
          <p:nvPr/>
        </p:nvSpPr>
        <p:spPr>
          <a:xfrm>
            <a:off x="3085944" y="3627637"/>
            <a:ext cx="3393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(3x + 2)(9x</a:t>
            </a:r>
            <a:r>
              <a:rPr lang="en-US" sz="2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 + 4)</a:t>
            </a:r>
          </a:p>
        </p:txBody>
      </p:sp>
    </p:spTree>
    <p:extLst>
      <p:ext uri="{BB962C8B-B14F-4D97-AF65-F5344CB8AC3E}">
        <p14:creationId xmlns:p14="http://schemas.microsoft.com/office/powerpoint/2010/main" val="4560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88503-7879-6280-0959-0C452779BADB}"/>
              </a:ext>
            </a:extLst>
          </p:cNvPr>
          <p:cNvSpPr txBox="1"/>
          <p:nvPr/>
        </p:nvSpPr>
        <p:spPr>
          <a:xfrm>
            <a:off x="2748573" y="341323"/>
            <a:ext cx="538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thức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nhân tử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47216-4E73-D82B-E45C-F961E1879837}"/>
              </a:ext>
            </a:extLst>
          </p:cNvPr>
          <p:cNvSpPr txBox="1"/>
          <p:nvPr/>
        </p:nvSpPr>
        <p:spPr>
          <a:xfrm>
            <a:off x="967306" y="1157805"/>
            <a:ext cx="16049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125 + x</a:t>
            </a:r>
            <a:r>
              <a:rPr lang="en-US" sz="24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D2B69-8930-1AB9-91E7-AB9D15433C0C}"/>
              </a:ext>
            </a:extLst>
          </p:cNvPr>
          <p:cNvSpPr txBox="1"/>
          <p:nvPr/>
        </p:nvSpPr>
        <p:spPr>
          <a:xfrm>
            <a:off x="967306" y="1809433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27x</a:t>
            </a:r>
            <a:r>
              <a:rPr lang="en-US" sz="24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24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85117-F197-DB6B-77BF-3C165ECBC640}"/>
              </a:ext>
            </a:extLst>
          </p:cNvPr>
          <p:cNvSpPr txBox="1"/>
          <p:nvPr/>
        </p:nvSpPr>
        <p:spPr>
          <a:xfrm>
            <a:off x="967306" y="2527350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(x + 2y)</a:t>
            </a:r>
            <a:r>
              <a:rPr lang="en-US" sz="24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(2x – y)</a:t>
            </a:r>
            <a:r>
              <a:rPr lang="en-US" sz="24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705;p37">
            <a:extLst>
              <a:ext uri="{FF2B5EF4-FFF2-40B4-BE49-F238E27FC236}">
                <a16:creationId xmlns:a16="http://schemas.microsoft.com/office/drawing/2014/main" id="{30D5A93A-0D55-C395-F77F-B630397B6CE8}"/>
              </a:ext>
            </a:extLst>
          </p:cNvPr>
          <p:cNvSpPr txBox="1">
            <a:spLocks/>
          </p:cNvSpPr>
          <p:nvPr/>
        </p:nvSpPr>
        <p:spPr>
          <a:xfrm>
            <a:off x="746893" y="230288"/>
            <a:ext cx="2283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8D9FD-3067-169A-9A2A-83E785E744B2}"/>
              </a:ext>
            </a:extLst>
          </p:cNvPr>
          <p:cNvGrpSpPr/>
          <p:nvPr/>
        </p:nvGrpSpPr>
        <p:grpSpPr>
          <a:xfrm>
            <a:off x="534964" y="269358"/>
            <a:ext cx="1665767" cy="645042"/>
            <a:chOff x="857693" y="269358"/>
            <a:chExt cx="1665767" cy="64504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03192B-F7F4-F921-8182-911979645374}"/>
                </a:ext>
              </a:extLst>
            </p:cNvPr>
            <p:cNvCxnSpPr/>
            <p:nvPr/>
          </p:nvCxnSpPr>
          <p:spPr>
            <a:xfrm>
              <a:off x="857693" y="687572"/>
              <a:ext cx="1665767" cy="0"/>
            </a:xfrm>
            <a:prstGeom prst="line">
              <a:avLst/>
            </a:prstGeom>
            <a:ln w="82550" cmpd="thickThin">
              <a:solidFill>
                <a:schemeClr val="bg1">
                  <a:lumMod val="20000"/>
                  <a:lumOff val="8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327F8E-2860-D989-1CF9-8BFF20F86DF9}"/>
                </a:ext>
              </a:extLst>
            </p:cNvPr>
            <p:cNvCxnSpPr/>
            <p:nvPr/>
          </p:nvCxnSpPr>
          <p:spPr>
            <a:xfrm>
              <a:off x="2303720" y="269358"/>
              <a:ext cx="0" cy="645042"/>
            </a:xfrm>
            <a:prstGeom prst="line">
              <a:avLst/>
            </a:prstGeom>
            <a:ln w="73025" cmpd="thickThin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92F7DF-C379-F3D5-59C6-C8E15E77D752}"/>
              </a:ext>
            </a:extLst>
          </p:cNvPr>
          <p:cNvGrpSpPr/>
          <p:nvPr/>
        </p:nvGrpSpPr>
        <p:grpSpPr>
          <a:xfrm>
            <a:off x="1121934" y="1152363"/>
            <a:ext cx="5507509" cy="3539171"/>
            <a:chOff x="1121934" y="1152363"/>
            <a:chExt cx="5507509" cy="35391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4EE39B-ACF8-12C9-F253-C76B18AA7393}"/>
                </a:ext>
              </a:extLst>
            </p:cNvPr>
            <p:cNvSpPr txBox="1"/>
            <p:nvPr/>
          </p:nvSpPr>
          <p:spPr>
            <a:xfrm>
              <a:off x="2916607" y="1152363"/>
              <a:ext cx="2991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(5 + x)(25 – 5x + x</a:t>
              </a:r>
              <a:r>
                <a:rPr lang="en-US" sz="24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10169C-A09F-C3D5-C248-A9D5E334C61F}"/>
                </a:ext>
              </a:extLst>
            </p:cNvPr>
            <p:cNvSpPr txBox="1"/>
            <p:nvPr/>
          </p:nvSpPr>
          <p:spPr>
            <a:xfrm>
              <a:off x="2826960" y="1809433"/>
              <a:ext cx="3366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(3x – y)(9x</a:t>
              </a:r>
              <a:r>
                <a:rPr lang="en-US" sz="24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+ 9xy + y</a:t>
              </a:r>
              <a:r>
                <a:rPr lang="en-US" sz="24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48D2FD-AA2B-72CB-4602-4DB6F2F87B79}"/>
                </a:ext>
              </a:extLst>
            </p:cNvPr>
            <p:cNvSpPr txBox="1"/>
            <p:nvPr/>
          </p:nvSpPr>
          <p:spPr>
            <a:xfrm>
              <a:off x="1143646" y="3154139"/>
              <a:ext cx="5485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[(x + 2y) – (2x – y)] [(x + 2y) + (2x – y)]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9F57EB-6784-FC3C-4723-B6677107457B}"/>
                </a:ext>
              </a:extLst>
            </p:cNvPr>
            <p:cNvSpPr txBox="1"/>
            <p:nvPr/>
          </p:nvSpPr>
          <p:spPr>
            <a:xfrm>
              <a:off x="1121934" y="3714414"/>
              <a:ext cx="4706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(x + 2y – 2x + y) (x + 2y + 2x – y)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6D68CF-927E-D491-769F-F2725FB01C1E}"/>
                </a:ext>
              </a:extLst>
            </p:cNvPr>
            <p:cNvSpPr txBox="1"/>
            <p:nvPr/>
          </p:nvSpPr>
          <p:spPr>
            <a:xfrm>
              <a:off x="1121934" y="4229869"/>
              <a:ext cx="277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(– x + 3y) (3x + y)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7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tistical Methods in Public Health - Master of Science in Biostatistics by Slidesgo">
  <a:themeElements>
    <a:clrScheme name="Simple Light">
      <a:dk1>
        <a:srgbClr val="FFFFFF"/>
      </a:dk1>
      <a:lt1>
        <a:srgbClr val="295D82"/>
      </a:lt1>
      <a:dk2>
        <a:srgbClr val="0A244F"/>
      </a:dk2>
      <a:lt2>
        <a:srgbClr val="00DFD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rtual Quiz by Slidesgo">
  <a:themeElements>
    <a:clrScheme name="Simple Light">
      <a:dk1>
        <a:srgbClr val="292D73"/>
      </a:dk1>
      <a:lt1>
        <a:srgbClr val="FFFFFF"/>
      </a:lt1>
      <a:dk2>
        <a:srgbClr val="F23568"/>
      </a:dk2>
      <a:lt2>
        <a:srgbClr val="F27E93"/>
      </a:lt2>
      <a:accent1>
        <a:srgbClr val="363B96"/>
      </a:accent1>
      <a:accent2>
        <a:srgbClr val="20235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1414</Words>
  <Application>Microsoft Office PowerPoint</Application>
  <PresentationFormat>On-screen Show (16:9)</PresentationFormat>
  <Paragraphs>186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#9Slide03 Cabin Bold</vt:lpstr>
      <vt:lpstr>Arial</vt:lpstr>
      <vt:lpstr>#9Slide03 Cabin Condensed SemiB</vt:lpstr>
      <vt:lpstr>Poppins</vt:lpstr>
      <vt:lpstr>Roboto Condensed Light</vt:lpstr>
      <vt:lpstr>Poppins ExtraBold</vt:lpstr>
      <vt:lpstr>Wingdings</vt:lpstr>
      <vt:lpstr>Palanquin Dark</vt:lpstr>
      <vt:lpstr>Fredoka One</vt:lpstr>
      <vt:lpstr>Times New Roman</vt:lpstr>
      <vt:lpstr>Statistical Methods in Public Health - Master of Science in Biostatistics by Slidesgo</vt:lpstr>
      <vt:lpstr>Virtual Quiz by Slidesgo</vt:lpstr>
      <vt:lpstr>TIẾT 13 - BÀI 4. Vận dụng Hằng đẳng thức vào Phân tích đa thức thành nhân tử</vt:lpstr>
      <vt:lpstr>MỤC TIÊU BÀI HỌC</vt:lpstr>
      <vt:lpstr>Khởi động</vt:lpstr>
      <vt:lpstr>Khám phá kiến thức</vt:lpstr>
      <vt:lpstr>Kiến thức trọng tâm</vt:lpstr>
      <vt:lpstr>HS hoạt động</vt:lpstr>
      <vt:lpstr>PowerPoint Presentation</vt:lpstr>
      <vt:lpstr>PowerPoint Presentation</vt:lpstr>
      <vt:lpstr>PowerPoint Presentation</vt:lpstr>
      <vt:lpstr>HẰNG ĐẲNG THỨC ĐÁNG NHỚ</vt:lpstr>
      <vt:lpstr>PowerPoint Presentation</vt:lpstr>
      <vt:lpstr>PowerPoint Presentation</vt:lpstr>
      <vt:lpstr>GÓI A</vt:lpstr>
      <vt:lpstr>Câu 1A.</vt:lpstr>
      <vt:lpstr>Câu 2A</vt:lpstr>
      <vt:lpstr>Câu 3A.</vt:lpstr>
      <vt:lpstr>Câu 4A*</vt:lpstr>
      <vt:lpstr>Câu 1B</vt:lpstr>
      <vt:lpstr>Câu 2B</vt:lpstr>
      <vt:lpstr>Câu 3B</vt:lpstr>
      <vt:lpstr>Câu 4B*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Vận dụng Hằng đẳng thức vào Phân tích đa thức thành nhân tử</dc:title>
  <dc:creator>ASUS</dc:creator>
  <cp:lastModifiedBy>CHU THU</cp:lastModifiedBy>
  <cp:revision>26</cp:revision>
  <dcterms:modified xsi:type="dcterms:W3CDTF">2023-08-14T03:09:03Z</dcterms:modified>
</cp:coreProperties>
</file>