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5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7" r:id="rId24"/>
    <p:sldId id="279" r:id="rId25"/>
    <p:sldId id="280" r:id="rId26"/>
    <p:sldId id="282" r:id="rId27"/>
    <p:sldId id="281" r:id="rId28"/>
    <p:sldId id="284" r:id="rId29"/>
    <p:sldId id="283" r:id="rId30"/>
  </p:sldIdLst>
  <p:sldSz cx="18288000" cy="10287000"/>
  <p:notesSz cx="6858000" cy="9144000"/>
  <p:embeddedFontLst>
    <p:embeddedFont>
      <p:font typeface="Cambria Math" panose="02040503050406030204" pitchFamily="18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93A"/>
    <a:srgbClr val="EA55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14.svg"/><Relationship Id="rId18" Type="http://schemas.openxmlformats.org/officeDocument/2006/relationships/image" Target="../media/image101.svg"/><Relationship Id="rId3" Type="http://schemas.openxmlformats.org/officeDocument/2006/relationships/image" Target="../media/image46.svg"/><Relationship Id="rId7" Type="http://schemas.openxmlformats.org/officeDocument/2006/relationships/image" Target="../media/image4.svg"/><Relationship Id="rId12" Type="http://schemas.openxmlformats.org/officeDocument/2006/relationships/image" Target="../media/image18.png"/><Relationship Id="rId17" Type="http://schemas.openxmlformats.org/officeDocument/2006/relationships/image" Target="../media/image63.png"/><Relationship Id="rId2" Type="http://schemas.openxmlformats.org/officeDocument/2006/relationships/image" Target="../media/image2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99.svg"/><Relationship Id="rId5" Type="http://schemas.openxmlformats.org/officeDocument/2006/relationships/image" Target="../media/image97.svg"/><Relationship Id="rId15" Type="http://schemas.openxmlformats.org/officeDocument/2006/relationships/image" Target="../media/image16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12.svg"/><Relationship Id="rId1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12" Type="http://schemas.openxmlformats.org/officeDocument/2006/relationships/image" Target="../media/image28.svg"/><Relationship Id="rId17" Type="http://schemas.openxmlformats.org/officeDocument/2006/relationships/image" Target="../media/image106.png"/><Relationship Id="rId2" Type="http://schemas.openxmlformats.org/officeDocument/2006/relationships/image" Target="../media/image3.png"/><Relationship Id="rId1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16.svg"/><Relationship Id="rId15" Type="http://schemas.openxmlformats.org/officeDocument/2006/relationships/image" Target="../media/image67.png"/><Relationship Id="rId10" Type="http://schemas.openxmlformats.org/officeDocument/2006/relationships/image" Target="../media/image14.svg"/><Relationship Id="rId4" Type="http://schemas.openxmlformats.org/officeDocument/2006/relationships/image" Target="../media/image61.png"/><Relationship Id="rId9" Type="http://schemas.openxmlformats.org/officeDocument/2006/relationships/image" Target="../media/image64.png"/><Relationship Id="rId14" Type="http://schemas.openxmlformats.org/officeDocument/2006/relationships/image" Target="../media/image103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99.svg"/><Relationship Id="rId18" Type="http://schemas.openxmlformats.org/officeDocument/2006/relationships/image" Target="../media/image111.png"/><Relationship Id="rId3" Type="http://schemas.openxmlformats.org/officeDocument/2006/relationships/image" Target="../media/image60.svg"/><Relationship Id="rId7" Type="http://schemas.openxmlformats.org/officeDocument/2006/relationships/image" Target="../media/image70.svg"/><Relationship Id="rId12" Type="http://schemas.openxmlformats.org/officeDocument/2006/relationships/image" Target="../media/image60.png"/><Relationship Id="rId17" Type="http://schemas.openxmlformats.org/officeDocument/2006/relationships/image" Target="../media/image34.svg"/><Relationship Id="rId2" Type="http://schemas.openxmlformats.org/officeDocument/2006/relationships/image" Target="../media/image34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14.svg"/><Relationship Id="rId5" Type="http://schemas.openxmlformats.org/officeDocument/2006/relationships/image" Target="../media/image80.svg"/><Relationship Id="rId15" Type="http://schemas.openxmlformats.org/officeDocument/2006/relationships/image" Target="../media/image110.svg"/><Relationship Id="rId10" Type="http://schemas.openxmlformats.org/officeDocument/2006/relationships/image" Target="../media/image18.png"/><Relationship Id="rId19" Type="http://schemas.openxmlformats.org/officeDocument/2006/relationships/image" Target="../media/image112.png"/><Relationship Id="rId4" Type="http://schemas.openxmlformats.org/officeDocument/2006/relationships/image" Target="../media/image68.png"/><Relationship Id="rId9" Type="http://schemas.openxmlformats.org/officeDocument/2006/relationships/image" Target="../media/image108.svg"/><Relationship Id="rId14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43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22.svg"/><Relationship Id="rId15" Type="http://schemas.openxmlformats.org/officeDocument/2006/relationships/image" Target="../media/image79.png"/><Relationship Id="rId10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76.png"/><Relationship Id="rId14" Type="http://schemas.openxmlformats.org/officeDocument/2006/relationships/image" Target="../media/image6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4.svg"/><Relationship Id="rId18" Type="http://schemas.openxmlformats.org/officeDocument/2006/relationships/image" Target="../media/image85.pn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83.png"/><Relationship Id="rId17" Type="http://schemas.openxmlformats.org/officeDocument/2006/relationships/image" Target="../media/image20.svg"/><Relationship Id="rId2" Type="http://schemas.openxmlformats.org/officeDocument/2006/relationships/image" Target="../media/image43.png"/><Relationship Id="rId16" Type="http://schemas.openxmlformats.org/officeDocument/2006/relationships/image" Target="../media/image4.png"/><Relationship Id="rId20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0.svg"/><Relationship Id="rId5" Type="http://schemas.openxmlformats.org/officeDocument/2006/relationships/image" Target="../media/image110.svg"/><Relationship Id="rId15" Type="http://schemas.openxmlformats.org/officeDocument/2006/relationships/image" Target="../media/image116.svg"/><Relationship Id="rId10" Type="http://schemas.openxmlformats.org/officeDocument/2006/relationships/image" Target="../media/image82.png"/><Relationship Id="rId19" Type="http://schemas.openxmlformats.org/officeDocument/2006/relationships/image" Target="../media/image118.png"/><Relationship Id="rId4" Type="http://schemas.openxmlformats.org/officeDocument/2006/relationships/image" Target="../media/image80.png"/><Relationship Id="rId9" Type="http://schemas.openxmlformats.org/officeDocument/2006/relationships/image" Target="../media/image114.svg"/><Relationship Id="rId14" Type="http://schemas.openxmlformats.org/officeDocument/2006/relationships/image" Target="../media/image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2.png"/><Relationship Id="rId3" Type="http://schemas.openxmlformats.org/officeDocument/2006/relationships/image" Target="../media/image60.svg"/><Relationship Id="rId7" Type="http://schemas.openxmlformats.org/officeDocument/2006/relationships/image" Target="../media/image123.svg"/><Relationship Id="rId12" Type="http://schemas.openxmlformats.org/officeDocument/2006/relationships/image" Target="../media/image40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91.png"/><Relationship Id="rId5" Type="http://schemas.openxmlformats.org/officeDocument/2006/relationships/image" Target="../media/image121.svg"/><Relationship Id="rId15" Type="http://schemas.openxmlformats.org/officeDocument/2006/relationships/image" Target="../media/image124.png"/><Relationship Id="rId10" Type="http://schemas.openxmlformats.org/officeDocument/2006/relationships/image" Target="../media/image90.png"/><Relationship Id="rId4" Type="http://schemas.openxmlformats.org/officeDocument/2006/relationships/image" Target="../media/image86.png"/><Relationship Id="rId9" Type="http://schemas.openxmlformats.org/officeDocument/2006/relationships/image" Target="../media/image16.svg"/><Relationship Id="rId14" Type="http://schemas.openxmlformats.org/officeDocument/2006/relationships/image" Target="../media/image8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3.svg"/><Relationship Id="rId3" Type="http://schemas.openxmlformats.org/officeDocument/2006/relationships/image" Target="../media/image46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25.png"/><Relationship Id="rId1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26.svg"/><Relationship Id="rId5" Type="http://schemas.openxmlformats.org/officeDocument/2006/relationships/image" Target="../media/image40.svg"/><Relationship Id="rId15" Type="http://schemas.openxmlformats.org/officeDocument/2006/relationships/image" Target="../media/image128.png"/><Relationship Id="rId10" Type="http://schemas.openxmlformats.org/officeDocument/2006/relationships/image" Target="../media/image94.png"/><Relationship Id="rId4" Type="http://schemas.openxmlformats.org/officeDocument/2006/relationships/image" Target="../media/image91.png"/><Relationship Id="rId9" Type="http://schemas.openxmlformats.org/officeDocument/2006/relationships/image" Target="../media/image22.svg"/><Relationship Id="rId14" Type="http://schemas.openxmlformats.org/officeDocument/2006/relationships/image" Target="../media/image1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2.svg"/><Relationship Id="rId18" Type="http://schemas.openxmlformats.org/officeDocument/2006/relationships/image" Target="../media/image100.png"/><Relationship Id="rId3" Type="http://schemas.openxmlformats.org/officeDocument/2006/relationships/image" Target="../media/image2.svg"/><Relationship Id="rId21" Type="http://schemas.openxmlformats.org/officeDocument/2006/relationships/image" Target="../media/image130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3.png"/><Relationship Id="rId16" Type="http://schemas.openxmlformats.org/officeDocument/2006/relationships/image" Target="../media/image99.png"/><Relationship Id="rId20" Type="http://schemas.openxmlformats.org/officeDocument/2006/relationships/image" Target="../media/image1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82.png"/><Relationship Id="rId19" Type="http://schemas.openxmlformats.org/officeDocument/2006/relationships/image" Target="../media/image101.png"/><Relationship Id="rId4" Type="http://schemas.openxmlformats.org/officeDocument/2006/relationships/image" Target="../media/image97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2" Type="http://schemas.openxmlformats.org/officeDocument/2006/relationships/image" Target="../media/image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4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32.svg"/><Relationship Id="rId18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6.png"/><Relationship Id="rId17" Type="http://schemas.openxmlformats.org/officeDocument/2006/relationships/image" Target="../media/image17.png"/><Relationship Id="rId2" Type="http://schemas.openxmlformats.org/officeDocument/2006/relationships/image" Target="../media/image12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.svg"/><Relationship Id="rId5" Type="http://schemas.openxmlformats.org/officeDocument/2006/relationships/image" Target="../media/image28.svg"/><Relationship Id="rId15" Type="http://schemas.openxmlformats.org/officeDocument/2006/relationships/image" Target="../media/image132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openxmlformats.org/officeDocument/2006/relationships/image" Target="../media/image2.svg"/><Relationship Id="rId7" Type="http://schemas.openxmlformats.org/officeDocument/2006/relationships/image" Target="../media/image22.svg"/><Relationship Id="rId12" Type="http://schemas.openxmlformats.org/officeDocument/2006/relationships/image" Target="../media/image8.png"/><Relationship Id="rId17" Type="http://schemas.openxmlformats.org/officeDocument/2006/relationships/image" Target="../media/image23.png"/><Relationship Id="rId2" Type="http://schemas.openxmlformats.org/officeDocument/2006/relationships/image" Target="../media/image3.png"/><Relationship Id="rId16" Type="http://schemas.openxmlformats.org/officeDocument/2006/relationships/image" Target="../media/image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20.svg"/><Relationship Id="rId15" Type="http://schemas.openxmlformats.org/officeDocument/2006/relationships/image" Target="../media/image10.pn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29.png"/><Relationship Id="rId3" Type="http://schemas.openxmlformats.org/officeDocument/2006/relationships/image" Target="../media/image46.svg"/><Relationship Id="rId7" Type="http://schemas.openxmlformats.org/officeDocument/2006/relationships/image" Target="../media/image16.svg"/><Relationship Id="rId12" Type="http://schemas.openxmlformats.org/officeDocument/2006/relationships/image" Target="../media/image5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7.png"/><Relationship Id="rId5" Type="http://schemas.openxmlformats.org/officeDocument/2006/relationships/image" Target="../media/image52.svg"/><Relationship Id="rId10" Type="http://schemas.openxmlformats.org/officeDocument/2006/relationships/image" Target="../media/image48.svg"/><Relationship Id="rId4" Type="http://schemas.openxmlformats.org/officeDocument/2006/relationships/image" Target="../media/image28.png"/><Relationship Id="rId9" Type="http://schemas.openxmlformats.org/officeDocument/2006/relationships/image" Target="../media/image26.png"/><Relationship Id="rId14" Type="http://schemas.openxmlformats.org/officeDocument/2006/relationships/image" Target="../media/image54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6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5" Type="http://schemas.openxmlformats.org/officeDocument/2006/relationships/image" Target="../media/image135.pn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Relationship Id="rId14" Type="http://schemas.openxmlformats.org/officeDocument/2006/relationships/image" Target="../media/image13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5.svg"/><Relationship Id="rId4" Type="http://schemas.openxmlformats.org/officeDocument/2006/relationships/image" Target="../media/image44.png"/><Relationship Id="rId9" Type="http://schemas.openxmlformats.org/officeDocument/2006/relationships/image" Target="../media/image14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svg"/><Relationship Id="rId18" Type="http://schemas.openxmlformats.org/officeDocument/2006/relationships/image" Target="../media/image137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39.png"/><Relationship Id="rId17" Type="http://schemas.openxmlformats.org/officeDocument/2006/relationships/image" Target="../media/image104.png"/><Relationship Id="rId2" Type="http://schemas.openxmlformats.org/officeDocument/2006/relationships/image" Target="../media/image34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138.png"/><Relationship Id="rId4" Type="http://schemas.openxmlformats.org/officeDocument/2006/relationships/image" Target="../media/image35.png"/><Relationship Id="rId9" Type="http://schemas.openxmlformats.org/officeDocument/2006/relationships/image" Target="../media/image66.svg"/><Relationship Id="rId1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2.svg"/><Relationship Id="rId18" Type="http://schemas.openxmlformats.org/officeDocument/2006/relationships/image" Target="../media/image139.png"/><Relationship Id="rId3" Type="http://schemas.openxmlformats.org/officeDocument/2006/relationships/image" Target="../media/image2.svg"/><Relationship Id="rId21" Type="http://schemas.openxmlformats.org/officeDocument/2006/relationships/image" Target="../media/image108.png"/><Relationship Id="rId7" Type="http://schemas.openxmlformats.org/officeDocument/2006/relationships/image" Target="../media/image70.svg"/><Relationship Id="rId12" Type="http://schemas.openxmlformats.org/officeDocument/2006/relationships/image" Target="../media/image49.png"/><Relationship Id="rId17" Type="http://schemas.openxmlformats.org/officeDocument/2006/relationships/image" Target="../media/image86.sv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20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23" Type="http://schemas.openxmlformats.org/officeDocument/2006/relationships/image" Target="../media/image144.png"/><Relationship Id="rId10" Type="http://schemas.openxmlformats.org/officeDocument/2006/relationships/image" Target="../media/image48.png"/><Relationship Id="rId19" Type="http://schemas.openxmlformats.org/officeDocument/2006/relationships/image" Target="../media/image140.png"/><Relationship Id="rId4" Type="http://schemas.openxmlformats.org/officeDocument/2006/relationships/image" Target="../media/image47.png"/><Relationship Id="rId9" Type="http://schemas.openxmlformats.org/officeDocument/2006/relationships/image" Target="../media/image14.svg"/><Relationship Id="rId14" Type="http://schemas.openxmlformats.org/officeDocument/2006/relationships/image" Target="../media/image50.png"/><Relationship Id="rId22" Type="http://schemas.openxmlformats.org/officeDocument/2006/relationships/image" Target="../media/image14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91.sv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95.svg"/><Relationship Id="rId5" Type="http://schemas.openxmlformats.org/officeDocument/2006/relationships/image" Target="../media/image89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93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13" Type="http://schemas.openxmlformats.org/officeDocument/2006/relationships/image" Target="../media/image66.png"/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12" Type="http://schemas.openxmlformats.org/officeDocument/2006/relationships/image" Target="../media/image28.svg"/><Relationship Id="rId17" Type="http://schemas.openxmlformats.org/officeDocument/2006/relationships/image" Target="../media/image147.png"/><Relationship Id="rId2" Type="http://schemas.openxmlformats.org/officeDocument/2006/relationships/image" Target="../media/image3.png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5.png"/><Relationship Id="rId5" Type="http://schemas.openxmlformats.org/officeDocument/2006/relationships/image" Target="../media/image16.svg"/><Relationship Id="rId15" Type="http://schemas.openxmlformats.org/officeDocument/2006/relationships/image" Target="../media/image109.png"/><Relationship Id="rId10" Type="http://schemas.openxmlformats.org/officeDocument/2006/relationships/image" Target="../media/image14.svg"/><Relationship Id="rId4" Type="http://schemas.openxmlformats.org/officeDocument/2006/relationships/image" Target="../media/image61.png"/><Relationship Id="rId9" Type="http://schemas.openxmlformats.org/officeDocument/2006/relationships/image" Target="../media/image18.png"/><Relationship Id="rId14" Type="http://schemas.openxmlformats.org/officeDocument/2006/relationships/image" Target="../media/image103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3.png"/><Relationship Id="rId18" Type="http://schemas.openxmlformats.org/officeDocument/2006/relationships/image" Target="../media/image4.svg"/><Relationship Id="rId3" Type="http://schemas.openxmlformats.org/officeDocument/2006/relationships/image" Target="../media/image46.svg"/><Relationship Id="rId7" Type="http://schemas.openxmlformats.org/officeDocument/2006/relationships/image" Target="../media/image99.svg"/><Relationship Id="rId12" Type="http://schemas.openxmlformats.org/officeDocument/2006/relationships/image" Target="../media/image62.png"/><Relationship Id="rId17" Type="http://schemas.openxmlformats.org/officeDocument/2006/relationships/image" Target="../media/image113.png"/><Relationship Id="rId2" Type="http://schemas.openxmlformats.org/officeDocument/2006/relationships/image" Target="../media/image25.png"/><Relationship Id="rId16" Type="http://schemas.openxmlformats.org/officeDocument/2006/relationships/image" Target="../media/image97.svg"/><Relationship Id="rId20" Type="http://schemas.openxmlformats.org/officeDocument/2006/relationships/image" Target="../media/image1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16.svg"/><Relationship Id="rId5" Type="http://schemas.openxmlformats.org/officeDocument/2006/relationships/image" Target="../media/image12.svg"/><Relationship Id="rId15" Type="http://schemas.openxmlformats.org/officeDocument/2006/relationships/image" Target="../media/image110.png"/><Relationship Id="rId10" Type="http://schemas.openxmlformats.org/officeDocument/2006/relationships/image" Target="../media/image61.png"/><Relationship Id="rId19" Type="http://schemas.openxmlformats.org/officeDocument/2006/relationships/image" Target="../media/image109.png"/><Relationship Id="rId4" Type="http://schemas.openxmlformats.org/officeDocument/2006/relationships/image" Target="../media/image59.png"/><Relationship Id="rId9" Type="http://schemas.openxmlformats.org/officeDocument/2006/relationships/image" Target="../media/image14.svg"/><Relationship Id="rId14" Type="http://schemas.openxmlformats.org/officeDocument/2006/relationships/image" Target="../media/image101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78.png"/><Relationship Id="rId18" Type="http://schemas.openxmlformats.org/officeDocument/2006/relationships/image" Target="../media/image12.svg"/><Relationship Id="rId3" Type="http://schemas.openxmlformats.org/officeDocument/2006/relationships/image" Target="../media/image26.svg"/><Relationship Id="rId7" Type="http://schemas.openxmlformats.org/officeDocument/2006/relationships/image" Target="../media/image16.svg"/><Relationship Id="rId12" Type="http://schemas.openxmlformats.org/officeDocument/2006/relationships/image" Target="../media/image4.svg"/><Relationship Id="rId17" Type="http://schemas.openxmlformats.org/officeDocument/2006/relationships/image" Target="../media/image6.png"/><Relationship Id="rId2" Type="http://schemas.openxmlformats.org/officeDocument/2006/relationships/image" Target="../media/image43.pn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7.png"/><Relationship Id="rId5" Type="http://schemas.openxmlformats.org/officeDocument/2006/relationships/image" Target="../media/image22.svg"/><Relationship Id="rId15" Type="http://schemas.openxmlformats.org/officeDocument/2006/relationships/image" Target="../media/image79.png"/><Relationship Id="rId10" Type="http://schemas.openxmlformats.org/officeDocument/2006/relationships/image" Target="../media/image6.svg"/><Relationship Id="rId4" Type="http://schemas.openxmlformats.org/officeDocument/2006/relationships/image" Target="../media/image5.png"/><Relationship Id="rId9" Type="http://schemas.openxmlformats.org/officeDocument/2006/relationships/image" Target="../media/image76.png"/><Relationship Id="rId14" Type="http://schemas.openxmlformats.org/officeDocument/2006/relationships/image" Target="../media/image64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110.svg"/><Relationship Id="rId18" Type="http://schemas.openxmlformats.org/officeDocument/2006/relationships/image" Target="../media/image16.png"/><Relationship Id="rId3" Type="http://schemas.openxmlformats.org/officeDocument/2006/relationships/image" Target="../media/image60.svg"/><Relationship Id="rId7" Type="http://schemas.openxmlformats.org/officeDocument/2006/relationships/image" Target="../media/image108.svg"/><Relationship Id="rId12" Type="http://schemas.openxmlformats.org/officeDocument/2006/relationships/image" Target="../media/image72.png"/><Relationship Id="rId17" Type="http://schemas.openxmlformats.org/officeDocument/2006/relationships/image" Target="../media/image123.svg"/><Relationship Id="rId2" Type="http://schemas.openxmlformats.org/officeDocument/2006/relationships/image" Target="../media/image34.png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image" Target="../media/image99.svg"/><Relationship Id="rId5" Type="http://schemas.openxmlformats.org/officeDocument/2006/relationships/image" Target="../media/image70.svg"/><Relationship Id="rId15" Type="http://schemas.openxmlformats.org/officeDocument/2006/relationships/image" Target="../media/image34.svg"/><Relationship Id="rId10" Type="http://schemas.openxmlformats.org/officeDocument/2006/relationships/image" Target="../media/image60.png"/><Relationship Id="rId19" Type="http://schemas.openxmlformats.org/officeDocument/2006/relationships/image" Target="../media/image32.svg"/><Relationship Id="rId4" Type="http://schemas.openxmlformats.org/officeDocument/2006/relationships/image" Target="../media/image69.png"/><Relationship Id="rId9" Type="http://schemas.openxmlformats.org/officeDocument/2006/relationships/image" Target="../media/image14.sv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4.sv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32.svg"/><Relationship Id="rId5" Type="http://schemas.openxmlformats.org/officeDocument/2006/relationships/image" Target="../media/image28.svg"/><Relationship Id="rId15" Type="http://schemas.openxmlformats.org/officeDocument/2006/relationships/image" Target="../media/image14.svg"/><Relationship Id="rId10" Type="http://schemas.openxmlformats.org/officeDocument/2006/relationships/image" Target="../media/image16.png"/><Relationship Id="rId4" Type="http://schemas.openxmlformats.org/officeDocument/2006/relationships/image" Target="../media/image13.png"/><Relationship Id="rId9" Type="http://schemas.openxmlformats.org/officeDocument/2006/relationships/image" Target="../media/image8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44.svg"/><Relationship Id="rId3" Type="http://schemas.openxmlformats.org/officeDocument/2006/relationships/image" Target="../media/image26.svg"/><Relationship Id="rId7" Type="http://schemas.openxmlformats.org/officeDocument/2006/relationships/image" Target="../media/image38.svg"/><Relationship Id="rId12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4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16.svg"/><Relationship Id="rId18" Type="http://schemas.openxmlformats.org/officeDocument/2006/relationships/image" Target="../media/image58.svg"/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5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54.svg"/><Relationship Id="rId5" Type="http://schemas.openxmlformats.org/officeDocument/2006/relationships/image" Target="../media/image48.svg"/><Relationship Id="rId15" Type="http://schemas.openxmlformats.org/officeDocument/2006/relationships/image" Target="../media/image32.png"/><Relationship Id="rId10" Type="http://schemas.openxmlformats.org/officeDocument/2006/relationships/image" Target="../media/image29.png"/><Relationship Id="rId4" Type="http://schemas.openxmlformats.org/officeDocument/2006/relationships/image" Target="../media/image26.png"/><Relationship Id="rId9" Type="http://schemas.openxmlformats.org/officeDocument/2006/relationships/image" Target="../media/image52.svg"/><Relationship Id="rId1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16.svg"/><Relationship Id="rId18" Type="http://schemas.openxmlformats.org/officeDocument/2006/relationships/image" Target="../media/image42.png"/><Relationship Id="rId3" Type="http://schemas.openxmlformats.org/officeDocument/2006/relationships/image" Target="../media/image60.svg"/><Relationship Id="rId7" Type="http://schemas.openxmlformats.org/officeDocument/2006/relationships/image" Target="../media/image64.svg"/><Relationship Id="rId12" Type="http://schemas.openxmlformats.org/officeDocument/2006/relationships/image" Target="../media/image39.png"/><Relationship Id="rId17" Type="http://schemas.openxmlformats.org/officeDocument/2006/relationships/image" Target="../media/image71.png"/><Relationship Id="rId2" Type="http://schemas.openxmlformats.org/officeDocument/2006/relationships/image" Target="../media/image34.png"/><Relationship Id="rId16" Type="http://schemas.openxmlformats.org/officeDocument/2006/relationships/image" Target="../media/image7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19" Type="http://schemas.openxmlformats.org/officeDocument/2006/relationships/image" Target="../media/image73.png"/><Relationship Id="rId4" Type="http://schemas.openxmlformats.org/officeDocument/2006/relationships/image" Target="../media/image35.png"/><Relationship Id="rId9" Type="http://schemas.openxmlformats.org/officeDocument/2006/relationships/image" Target="../media/image66.svg"/><Relationship Id="rId1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6.svg"/><Relationship Id="rId7" Type="http://schemas.openxmlformats.org/officeDocument/2006/relationships/image" Target="../media/image7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75.sv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openxmlformats.org/officeDocument/2006/relationships/image" Target="../media/image1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82.svg"/><Relationship Id="rId18" Type="http://schemas.openxmlformats.org/officeDocument/2006/relationships/image" Target="../media/image87.png"/><Relationship Id="rId3" Type="http://schemas.openxmlformats.org/officeDocument/2006/relationships/image" Target="../media/image2.svg"/><Relationship Id="rId7" Type="http://schemas.openxmlformats.org/officeDocument/2006/relationships/image" Target="../media/image70.svg"/><Relationship Id="rId12" Type="http://schemas.openxmlformats.org/officeDocument/2006/relationships/image" Target="../media/image49.png"/><Relationship Id="rId17" Type="http://schemas.openxmlformats.org/officeDocument/2006/relationships/image" Target="../media/image86.svg"/><Relationship Id="rId2" Type="http://schemas.openxmlformats.org/officeDocument/2006/relationships/image" Target="../media/image3.pn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80.svg"/><Relationship Id="rId5" Type="http://schemas.openxmlformats.org/officeDocument/2006/relationships/image" Target="../media/image34.svg"/><Relationship Id="rId15" Type="http://schemas.openxmlformats.org/officeDocument/2006/relationships/image" Target="../media/image84.svg"/><Relationship Id="rId10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4.svg"/><Relationship Id="rId14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95.svg"/><Relationship Id="rId3" Type="http://schemas.openxmlformats.org/officeDocument/2006/relationships/image" Target="../media/image26.svg"/><Relationship Id="rId7" Type="http://schemas.openxmlformats.org/officeDocument/2006/relationships/image" Target="../media/image12.svg"/><Relationship Id="rId12" Type="http://schemas.openxmlformats.org/officeDocument/2006/relationships/image" Target="../media/image5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93.svg"/><Relationship Id="rId5" Type="http://schemas.openxmlformats.org/officeDocument/2006/relationships/image" Target="../media/image89.svg"/><Relationship Id="rId10" Type="http://schemas.openxmlformats.org/officeDocument/2006/relationships/image" Target="../media/image55.png"/><Relationship Id="rId4" Type="http://schemas.openxmlformats.org/officeDocument/2006/relationships/image" Target="../media/image52.png"/><Relationship Id="rId9" Type="http://schemas.openxmlformats.org/officeDocument/2006/relationships/image" Target="../media/image91.svg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" y="1589"/>
            <a:ext cx="18194278" cy="1028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895600" y="2371615"/>
            <a:ext cx="1272540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38100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ĐIỆN TỬ MÔN TOÁN 7</a:t>
            </a:r>
          </a:p>
          <a:p>
            <a:pPr algn="ctr"/>
            <a:endParaRPr lang="en-US" sz="2700" b="1" dirty="0">
              <a:ln w="38100">
                <a:noFill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4: ĐỊNH </a:t>
            </a:r>
            <a:r>
              <a:rPr lang="en-US" sz="3600" b="1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572628" y="360779"/>
            <a:ext cx="1541256" cy="1552470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6768471" y="5157011"/>
            <a:ext cx="5641031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 viên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Thu</a:t>
            </a:r>
            <a:endParaRPr lang="en-US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200" b="1" dirty="0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200" b="1" dirty="0" err="1">
                <a:ln w="38100">
                  <a:noFill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VN" sz="4200" b="1" dirty="0">
              <a:ln w="38100">
                <a:noFill/>
              </a:ln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5263941" y="926006"/>
            <a:ext cx="7863819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b="1">
                <a:ln w="38100">
                  <a:noFill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  <a:endParaRPr lang="en-VN" sz="4500" b="1" dirty="0">
              <a:ln w="38100">
                <a:noFill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8833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753149">
            <a:off x="11710355" y="4246233"/>
            <a:ext cx="4932846" cy="431399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603515">
            <a:off x="14224064" y="4424760"/>
            <a:ext cx="3331026" cy="3956942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905687" y="2362700"/>
            <a:ext cx="10423530" cy="6510836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905687" y="1664089"/>
            <a:ext cx="10423530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6266543" y="8183753"/>
            <a:ext cx="3137983" cy="3006758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4664C722-5869-58C1-CB9A-73A97FBB9B20}"/>
              </a:ext>
            </a:extLst>
          </p:cNvPr>
          <p:cNvSpPr txBox="1"/>
          <p:nvPr/>
        </p:nvSpPr>
        <p:spPr>
          <a:xfrm>
            <a:off x="1141413" y="3100048"/>
            <a:ext cx="9952078" cy="4697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nl-NL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 nằm giữa từ “Nếu” và từ “thì” là: một đường thẳng cắt hai đường thẳng song song.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marR="0" indent="-5715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-"/>
            </a:pP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nằm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0" name="Hộp Văn bản 29">
            <a:extLst>
              <a:ext uri="{FF2B5EF4-FFF2-40B4-BE49-F238E27FC236}">
                <a16:creationId xmlns:a16="http://schemas.microsoft.com/office/drawing/2014/main" id="{0F1ED084-96AA-86C1-50B8-2D54B67EAAAB}"/>
              </a:ext>
            </a:extLst>
          </p:cNvPr>
          <p:cNvSpPr txBox="1"/>
          <p:nvPr/>
        </p:nvSpPr>
        <p:spPr>
          <a:xfrm>
            <a:off x="4800600" y="2134427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409620" y="805953"/>
            <a:ext cx="17394805" cy="8895074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411393" y="1140036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6007053" y="-497403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15911">
            <a:off x="-46123" y="104195"/>
            <a:ext cx="1703747" cy="1294848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 flipV="1">
            <a:off x="8886222" y="532518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>
            <a:off x="6827727" y="9851841"/>
            <a:ext cx="1670809" cy="472004"/>
          </a:xfrm>
          <a:prstGeom prst="rect">
            <a:avLst/>
          </a:prstGeom>
        </p:spPr>
      </p:pic>
      <p:sp>
        <p:nvSpPr>
          <p:cNvPr id="31" name="Hình Bầu dục 30">
            <a:extLst>
              <a:ext uri="{FF2B5EF4-FFF2-40B4-BE49-F238E27FC236}">
                <a16:creationId xmlns:a16="http://schemas.microsoft.com/office/drawing/2014/main" id="{C7C56887-9E19-A3F1-295F-8908FB9B64B2}"/>
              </a:ext>
            </a:extLst>
          </p:cNvPr>
          <p:cNvSpPr/>
          <p:nvPr/>
        </p:nvSpPr>
        <p:spPr>
          <a:xfrm>
            <a:off x="591972" y="1496328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8E78FDFA-8944-17C4-3211-40011F90584F}"/>
              </a:ext>
            </a:extLst>
          </p:cNvPr>
          <p:cNvSpPr txBox="1"/>
          <p:nvPr/>
        </p:nvSpPr>
        <p:spPr>
          <a:xfrm>
            <a:off x="3777247" y="1282775"/>
            <a:ext cx="1297957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91ACFAE5-5909-DDA2-62CB-15DB027DD683}"/>
              </a:ext>
            </a:extLst>
          </p:cNvPr>
          <p:cNvSpPr txBox="1"/>
          <p:nvPr/>
        </p:nvSpPr>
        <p:spPr>
          <a:xfrm>
            <a:off x="5309479" y="3890864"/>
            <a:ext cx="12400938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Hai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2" name="Hình ảnh 41" descr="Ảnh có chứa văn bản&#10;&#10;Mô tả được tạo tự động">
            <a:extLst>
              <a:ext uri="{FF2B5EF4-FFF2-40B4-BE49-F238E27FC236}">
                <a16:creationId xmlns:a16="http://schemas.microsoft.com/office/drawing/2014/main" id="{A4AB464A-69B9-6375-4659-96DC0286AA5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44" t="2815" r="1490" b="50000"/>
          <a:stretch/>
        </p:blipFill>
        <p:spPr>
          <a:xfrm>
            <a:off x="549008" y="3585901"/>
            <a:ext cx="4722111" cy="4239349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85F98591-B97C-C745-DFC2-6922CF95E4EF}"/>
              </a:ext>
            </a:extLst>
          </p:cNvPr>
          <p:cNvSpPr txBox="1"/>
          <p:nvPr/>
        </p:nvSpPr>
        <p:spPr>
          <a:xfrm>
            <a:off x="8229600" y="3233445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DBE36C14-1749-75B2-4F22-E4D1D17E3B45}"/>
              </a:ext>
            </a:extLst>
          </p:cNvPr>
          <p:cNvGrpSpPr/>
          <p:nvPr/>
        </p:nvGrpSpPr>
        <p:grpSpPr>
          <a:xfrm>
            <a:off x="6912536" y="5851130"/>
            <a:ext cx="7602549" cy="3470636"/>
            <a:chOff x="6912536" y="5851130"/>
            <a:chExt cx="7602549" cy="3470636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389EA494-3205-539F-9699-AECFA19FA6C7}"/>
                </a:ext>
              </a:extLst>
            </p:cNvPr>
            <p:cNvCxnSpPr>
              <a:cxnSpLocks/>
            </p:cNvCxnSpPr>
            <p:nvPr/>
          </p:nvCxnSpPr>
          <p:spPr>
            <a:xfrm>
              <a:off x="6912536" y="8242160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CFD63B1-6CA0-AA1E-0F92-F914D6FF3BCA}"/>
                </a:ext>
              </a:extLst>
            </p:cNvPr>
            <p:cNvCxnSpPr>
              <a:cxnSpLocks/>
            </p:cNvCxnSpPr>
            <p:nvPr/>
          </p:nvCxnSpPr>
          <p:spPr>
            <a:xfrm>
              <a:off x="8648717" y="5851130"/>
              <a:ext cx="0" cy="3470636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Hộp Văn bản 49">
              <a:extLst>
                <a:ext uri="{FF2B5EF4-FFF2-40B4-BE49-F238E27FC236}">
                  <a16:creationId xmlns:a16="http://schemas.microsoft.com/office/drawing/2014/main" id="{5D3B0AE3-C3A1-F16D-15AE-E7C0617BC505}"/>
                </a:ext>
              </a:extLst>
            </p:cNvPr>
            <p:cNvSpPr txBox="1"/>
            <p:nvPr/>
          </p:nvSpPr>
          <p:spPr>
            <a:xfrm>
              <a:off x="7256338" y="6714551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51" name="Hộp Văn bản 50">
              <a:extLst>
                <a:ext uri="{FF2B5EF4-FFF2-40B4-BE49-F238E27FC236}">
                  <a16:creationId xmlns:a16="http://schemas.microsoft.com/office/drawing/2014/main" id="{D445B42F-A727-8A96-4E7C-522B731FFB8D}"/>
                </a:ext>
              </a:extLst>
            </p:cNvPr>
            <p:cNvSpPr txBox="1"/>
            <p:nvPr/>
          </p:nvSpPr>
          <p:spPr>
            <a:xfrm>
              <a:off x="7424543" y="842180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/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2" name="Hộp Văn bản 51">
                <a:extLst>
                  <a:ext uri="{FF2B5EF4-FFF2-40B4-BE49-F238E27FC236}">
                    <a16:creationId xmlns:a16="http://schemas.microsoft.com/office/drawing/2014/main" id="{931D638D-8877-2670-29AF-FBAC76DF5D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43679" y="5648547"/>
                <a:ext cx="5873500" cy="2502736"/>
              </a:xfrm>
              <a:prstGeom prst="rect">
                <a:avLst/>
              </a:prstGeom>
              <a:blipFill>
                <a:blip r:embed="rId16"/>
                <a:stretch>
                  <a:fillRect b="-8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/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4" name="Hộp Văn bản 53">
                <a:extLst>
                  <a:ext uri="{FF2B5EF4-FFF2-40B4-BE49-F238E27FC236}">
                    <a16:creationId xmlns:a16="http://schemas.microsoft.com/office/drawing/2014/main" id="{38BDCB55-1CC3-05C6-D74B-26299B918D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6907" y="8484969"/>
                <a:ext cx="1776593" cy="66454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55" y="-1659626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447800" y="1160584"/>
            <a:ext cx="15468599" cy="8249627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47800" y="523875"/>
            <a:ext cx="15468599" cy="940677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738930" y="932599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2224344">
            <a:off x="644605" y="7779133"/>
            <a:ext cx="1414621" cy="265543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3031516" y="8581386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1036525">
            <a:off x="14720455" y="7659264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068693">
            <a:off x="5210703" y="930566"/>
            <a:ext cx="689038" cy="764536"/>
          </a:xfrm>
          <a:prstGeom prst="rect">
            <a:avLst/>
          </a:prstGeom>
        </p:spPr>
      </p:pic>
      <p:sp>
        <p:nvSpPr>
          <p:cNvPr id="29" name="Hình chữ nhật: Góc Tròn 28">
            <a:extLst>
              <a:ext uri="{FF2B5EF4-FFF2-40B4-BE49-F238E27FC236}">
                <a16:creationId xmlns:a16="http://schemas.microsoft.com/office/drawing/2014/main" id="{74AFFE01-ABDB-B1D1-5D1E-528176ACC401}"/>
              </a:ext>
            </a:extLst>
          </p:cNvPr>
          <p:cNvSpPr/>
          <p:nvPr/>
        </p:nvSpPr>
        <p:spPr>
          <a:xfrm>
            <a:off x="7130974" y="698226"/>
            <a:ext cx="3717169" cy="1270548"/>
          </a:xfrm>
          <a:prstGeom prst="roundRect">
            <a:avLst/>
          </a:prstGeom>
          <a:solidFill>
            <a:srgbClr val="F7993A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/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“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F0A8248-40D0-A52F-8AC8-6845CC61F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4088" y="2118598"/>
                <a:ext cx="14989388" cy="2482667"/>
              </a:xfrm>
              <a:prstGeom prst="rect">
                <a:avLst/>
              </a:prstGeom>
              <a:blipFill>
                <a:blip r:embed="rId18"/>
                <a:stretch>
                  <a:fillRect l="-1220" r="-2074" b="-83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8375C778-7A3D-06E5-5B15-AB061456FC71}"/>
              </a:ext>
            </a:extLst>
          </p:cNvPr>
          <p:cNvSpPr txBox="1"/>
          <p:nvPr/>
        </p:nvSpPr>
        <p:spPr>
          <a:xfrm>
            <a:off x="7466318" y="4759079"/>
            <a:ext cx="30464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/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thiết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i="1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luận</a:t>
                </a:r>
                <a:r>
                  <a:rPr lang="en-US" sz="3600" i="1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997D8907-D50B-2E62-25CB-7E2C8BC81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9306" y="5651701"/>
                <a:ext cx="14989388" cy="2585260"/>
              </a:xfrm>
              <a:prstGeom prst="rect">
                <a:avLst/>
              </a:prstGeom>
              <a:blipFill>
                <a:blip r:embed="rId19"/>
                <a:stretch>
                  <a:fillRect l="-1261" r="-2075" b="-8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" y="-141897"/>
            <a:ext cx="18288000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30" name="Nhóm 29">
            <a:extLst>
              <a:ext uri="{FF2B5EF4-FFF2-40B4-BE49-F238E27FC236}">
                <a16:creationId xmlns:a16="http://schemas.microsoft.com/office/drawing/2014/main" id="{3A597457-5A43-43C0-7BA7-6C6D7AB284E7}"/>
              </a:ext>
            </a:extLst>
          </p:cNvPr>
          <p:cNvGrpSpPr/>
          <p:nvPr/>
        </p:nvGrpSpPr>
        <p:grpSpPr>
          <a:xfrm>
            <a:off x="7034636" y="2589722"/>
            <a:ext cx="4157935" cy="5298238"/>
            <a:chOff x="7034636" y="2589722"/>
            <a:chExt cx="4157935" cy="5298238"/>
          </a:xfrm>
        </p:grpSpPr>
        <p:sp>
          <p:nvSpPr>
            <p:cNvPr id="16" name="AutoShape 16"/>
            <p:cNvSpPr/>
            <p:nvPr/>
          </p:nvSpPr>
          <p:spPr>
            <a:xfrm flipV="1">
              <a:off x="7034636" y="5143498"/>
              <a:ext cx="875051" cy="10129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162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5147">
            <a:off x="-466889" y="1850985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3248">
            <a:off x="-107589" y="2289780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699999" flipH="1">
            <a:off x="-197935" y="1463305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6665294" y="4469763"/>
            <a:ext cx="747656" cy="871209"/>
          </a:xfrm>
          <a:prstGeom prst="rect">
            <a:avLst/>
          </a:prstGeom>
        </p:spPr>
      </p:pic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047714A5-D701-9DF9-362D-3CE4064C546D}"/>
              </a:ext>
            </a:extLst>
          </p:cNvPr>
          <p:cNvSpPr txBox="1"/>
          <p:nvPr/>
        </p:nvSpPr>
        <p:spPr>
          <a:xfrm>
            <a:off x="1731479" y="749901"/>
            <a:ext cx="74776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CHỨNG MINH ĐỊNH LÍ</a:t>
            </a:r>
          </a:p>
        </p:txBody>
      </p:sp>
      <p:sp>
        <p:nvSpPr>
          <p:cNvPr id="27" name="Hình chữ nhật: Góc Tròn 26">
            <a:extLst>
              <a:ext uri="{FF2B5EF4-FFF2-40B4-BE49-F238E27FC236}">
                <a16:creationId xmlns:a16="http://schemas.microsoft.com/office/drawing/2014/main" id="{7A9EE339-928B-2065-66D7-AABF0A8EF375}"/>
              </a:ext>
            </a:extLst>
          </p:cNvPr>
          <p:cNvSpPr/>
          <p:nvPr/>
        </p:nvSpPr>
        <p:spPr>
          <a:xfrm>
            <a:off x="1762970" y="2053777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D813C954-C6A3-A219-294F-9829B206AA32}"/>
              </a:ext>
            </a:extLst>
          </p:cNvPr>
          <p:cNvSpPr txBox="1"/>
          <p:nvPr/>
        </p:nvSpPr>
        <p:spPr>
          <a:xfrm>
            <a:off x="1102416" y="3707159"/>
            <a:ext cx="5874059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đỉnh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1358F35-6FCC-8584-A138-B65084700C23}"/>
              </a:ext>
            </a:extLst>
          </p:cNvPr>
          <p:cNvGrpSpPr/>
          <p:nvPr/>
        </p:nvGrpSpPr>
        <p:grpSpPr>
          <a:xfrm>
            <a:off x="10572750" y="1477140"/>
            <a:ext cx="6485421" cy="2253740"/>
            <a:chOff x="10572750" y="1477140"/>
            <a:chExt cx="6485421" cy="2253740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688591" y="-638701"/>
              <a:ext cx="2253740" cy="6485421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50D87918-15BC-99BC-E414-87767CC33E8F}"/>
                </a:ext>
              </a:extLst>
            </p:cNvPr>
            <p:cNvSpPr txBox="1"/>
            <p:nvPr/>
          </p:nvSpPr>
          <p:spPr>
            <a:xfrm>
              <a:off x="10972800" y="1741763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hoạ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dung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6" name="Nhóm 55">
            <a:extLst>
              <a:ext uri="{FF2B5EF4-FFF2-40B4-BE49-F238E27FC236}">
                <a16:creationId xmlns:a16="http://schemas.microsoft.com/office/drawing/2014/main" id="{618F6A34-CB66-9FE0-C4A4-6C5AA9907426}"/>
              </a:ext>
            </a:extLst>
          </p:cNvPr>
          <p:cNvGrpSpPr/>
          <p:nvPr/>
        </p:nvGrpSpPr>
        <p:grpSpPr>
          <a:xfrm>
            <a:off x="10572750" y="4016631"/>
            <a:ext cx="6485421" cy="2253740"/>
            <a:chOff x="10572750" y="4016631"/>
            <a:chExt cx="6485421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688591" y="1900790"/>
              <a:ext cx="2253740" cy="6485421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3" name="Hộp Văn bản 52">
              <a:extLst>
                <a:ext uri="{FF2B5EF4-FFF2-40B4-BE49-F238E27FC236}">
                  <a16:creationId xmlns:a16="http://schemas.microsoft.com/office/drawing/2014/main" id="{89C2CBE6-0C80-72AF-CE19-F8D8B0FA5B41}"/>
                </a:ext>
              </a:extLst>
            </p:cNvPr>
            <p:cNvSpPr txBox="1"/>
            <p:nvPr/>
          </p:nvSpPr>
          <p:spPr>
            <a:xfrm>
              <a:off x="11021548" y="4178326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b)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giả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thiết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C2AC2CF8-B4BC-A78F-B765-A722C08B49D6}"/>
              </a:ext>
            </a:extLst>
          </p:cNvPr>
          <p:cNvGrpSpPr/>
          <p:nvPr/>
        </p:nvGrpSpPr>
        <p:grpSpPr>
          <a:xfrm>
            <a:off x="10572750" y="6556121"/>
            <a:ext cx="6485421" cy="2253740"/>
            <a:chOff x="10572750" y="6556121"/>
            <a:chExt cx="6485421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688591" y="4440280"/>
              <a:ext cx="2253740" cy="6485421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4" name="Hộp Văn bản 53">
              <a:extLst>
                <a:ext uri="{FF2B5EF4-FFF2-40B4-BE49-F238E27FC236}">
                  <a16:creationId xmlns:a16="http://schemas.microsoft.com/office/drawing/2014/main" id="{50A1D972-D841-FAD3-823A-0FB54D138796}"/>
                </a:ext>
              </a:extLst>
            </p:cNvPr>
            <p:cNvSpPr txBox="1"/>
            <p:nvPr/>
          </p:nvSpPr>
          <p:spPr>
            <a:xfrm>
              <a:off x="10972800" y="6641899"/>
              <a:ext cx="5552230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c)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tỏ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trên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là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>
                  <a:latin typeface="Arial" panose="020B0604020202020204" pitchFamily="34" charset="0"/>
                  <a:cs typeface="Arial" panose="020B0604020202020204" pitchFamily="34" charset="0"/>
                </a:rPr>
                <a:t>đúng</a:t>
              </a:r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63942" y="233094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617888">
            <a:off x="3650755" y="6830697"/>
            <a:ext cx="2030149" cy="2411624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-10800000">
            <a:off x="1730677" y="1763538"/>
            <a:ext cx="14826645" cy="7539172"/>
            <a:chOff x="0" y="0"/>
            <a:chExt cx="1620077" cy="570113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621347" cy="568843"/>
            </a:xfrm>
            <a:custGeom>
              <a:avLst/>
              <a:gdLst/>
              <a:ahLst/>
              <a:cxnLst/>
              <a:rect l="l" t="t" r="r" b="b"/>
              <a:pathLst>
                <a:path w="1621347" h="568843">
                  <a:moveTo>
                    <a:pt x="1609917" y="27940"/>
                  </a:moveTo>
                  <a:cubicBezTo>
                    <a:pt x="1601027" y="24130"/>
                    <a:pt x="1592137" y="21590"/>
                    <a:pt x="1583247" y="21590"/>
                  </a:cubicBezTo>
                  <a:cubicBezTo>
                    <a:pt x="1556577" y="20320"/>
                    <a:pt x="1532395" y="20320"/>
                    <a:pt x="1507127" y="17780"/>
                  </a:cubicBezTo>
                  <a:cubicBezTo>
                    <a:pt x="1449371" y="12700"/>
                    <a:pt x="1392818" y="6350"/>
                    <a:pt x="1335063" y="3810"/>
                  </a:cubicBezTo>
                  <a:cubicBezTo>
                    <a:pt x="1288136" y="1270"/>
                    <a:pt x="1242413" y="3810"/>
                    <a:pt x="1195486" y="2540"/>
                  </a:cubicBezTo>
                  <a:cubicBezTo>
                    <a:pt x="1175031" y="2540"/>
                    <a:pt x="1154576" y="0"/>
                    <a:pt x="1134120" y="2540"/>
                  </a:cubicBezTo>
                  <a:cubicBezTo>
                    <a:pt x="1084787" y="10160"/>
                    <a:pt x="1035454" y="11430"/>
                    <a:pt x="984918" y="8890"/>
                  </a:cubicBezTo>
                  <a:cubicBezTo>
                    <a:pt x="959650" y="7620"/>
                    <a:pt x="934382" y="7620"/>
                    <a:pt x="909113" y="7620"/>
                  </a:cubicBezTo>
                  <a:cubicBezTo>
                    <a:pt x="863390" y="7620"/>
                    <a:pt x="817667" y="7620"/>
                    <a:pt x="771943" y="6350"/>
                  </a:cubicBezTo>
                  <a:cubicBezTo>
                    <a:pt x="723814" y="5080"/>
                    <a:pt x="249734" y="2540"/>
                    <a:pt x="202808" y="1270"/>
                  </a:cubicBezTo>
                  <a:cubicBezTo>
                    <a:pt x="164304" y="0"/>
                    <a:pt x="127003" y="1270"/>
                    <a:pt x="88500" y="1270"/>
                  </a:cubicBezTo>
                  <a:cubicBezTo>
                    <a:pt x="6202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0435"/>
                    <a:pt x="16510" y="100591"/>
                    <a:pt x="17780" y="120394"/>
                  </a:cubicBezTo>
                  <a:cubicBezTo>
                    <a:pt x="19050" y="140550"/>
                    <a:pt x="17780" y="160706"/>
                    <a:pt x="16510" y="181216"/>
                  </a:cubicBezTo>
                  <a:cubicBezTo>
                    <a:pt x="15240" y="202080"/>
                    <a:pt x="2540" y="420970"/>
                    <a:pt x="2540" y="441833"/>
                  </a:cubicBezTo>
                  <a:cubicBezTo>
                    <a:pt x="2540" y="462343"/>
                    <a:pt x="1270" y="482853"/>
                    <a:pt x="0" y="503363"/>
                  </a:cubicBezTo>
                  <a:cubicBezTo>
                    <a:pt x="0" y="514233"/>
                    <a:pt x="3810" y="524393"/>
                    <a:pt x="15240" y="529473"/>
                  </a:cubicBezTo>
                  <a:cubicBezTo>
                    <a:pt x="22860" y="533283"/>
                    <a:pt x="31750" y="535823"/>
                    <a:pt x="40640" y="537093"/>
                  </a:cubicBezTo>
                  <a:cubicBezTo>
                    <a:pt x="87296" y="542173"/>
                    <a:pt x="133020" y="545983"/>
                    <a:pt x="178743" y="551063"/>
                  </a:cubicBezTo>
                  <a:cubicBezTo>
                    <a:pt x="204011" y="553603"/>
                    <a:pt x="229279" y="558683"/>
                    <a:pt x="254547" y="559953"/>
                  </a:cubicBezTo>
                  <a:cubicBezTo>
                    <a:pt x="296661" y="562493"/>
                    <a:pt x="765927" y="563763"/>
                    <a:pt x="808041" y="565033"/>
                  </a:cubicBezTo>
                  <a:cubicBezTo>
                    <a:pt x="814057" y="565033"/>
                    <a:pt x="820073" y="565033"/>
                    <a:pt x="826089" y="565033"/>
                  </a:cubicBezTo>
                  <a:cubicBezTo>
                    <a:pt x="854967" y="565033"/>
                    <a:pt x="885048" y="563763"/>
                    <a:pt x="913926" y="563763"/>
                  </a:cubicBezTo>
                  <a:cubicBezTo>
                    <a:pt x="947617" y="563763"/>
                    <a:pt x="980105" y="565033"/>
                    <a:pt x="1013796" y="565033"/>
                  </a:cubicBezTo>
                  <a:cubicBezTo>
                    <a:pt x="1063129" y="565033"/>
                    <a:pt x="1113665" y="565033"/>
                    <a:pt x="1162998" y="565033"/>
                  </a:cubicBezTo>
                  <a:cubicBezTo>
                    <a:pt x="1208722" y="565033"/>
                    <a:pt x="1254445" y="566303"/>
                    <a:pt x="1300168" y="567573"/>
                  </a:cubicBezTo>
                  <a:cubicBezTo>
                    <a:pt x="1320624" y="567573"/>
                    <a:pt x="1342282" y="568843"/>
                    <a:pt x="1362737" y="568843"/>
                  </a:cubicBezTo>
                  <a:cubicBezTo>
                    <a:pt x="1428916" y="567573"/>
                    <a:pt x="1493891" y="561223"/>
                    <a:pt x="1560387" y="561223"/>
                  </a:cubicBezTo>
                  <a:cubicBezTo>
                    <a:pt x="1564197" y="561223"/>
                    <a:pt x="1569277" y="558683"/>
                    <a:pt x="1573087" y="556143"/>
                  </a:cubicBezTo>
                  <a:cubicBezTo>
                    <a:pt x="1578167" y="552333"/>
                    <a:pt x="1580707" y="545983"/>
                    <a:pt x="1583247" y="543443"/>
                  </a:cubicBezTo>
                  <a:cubicBezTo>
                    <a:pt x="1584517" y="500887"/>
                    <a:pt x="1585787" y="486035"/>
                    <a:pt x="1587057" y="471183"/>
                  </a:cubicBezTo>
                  <a:cubicBezTo>
                    <a:pt x="1588327" y="448198"/>
                    <a:pt x="1598487" y="227540"/>
                    <a:pt x="1599757" y="204555"/>
                  </a:cubicBezTo>
                  <a:cubicBezTo>
                    <a:pt x="1599757" y="190764"/>
                    <a:pt x="1601027" y="176973"/>
                    <a:pt x="1602297" y="163182"/>
                  </a:cubicBezTo>
                  <a:cubicBezTo>
                    <a:pt x="1603567" y="148330"/>
                    <a:pt x="1604837" y="133478"/>
                    <a:pt x="1607377" y="118626"/>
                  </a:cubicBezTo>
                  <a:cubicBezTo>
                    <a:pt x="1608647" y="109785"/>
                    <a:pt x="1608647" y="100591"/>
                    <a:pt x="1613727" y="91751"/>
                  </a:cubicBezTo>
                  <a:cubicBezTo>
                    <a:pt x="1618807" y="81142"/>
                    <a:pt x="1621347" y="70887"/>
                    <a:pt x="1620077" y="44450"/>
                  </a:cubicBezTo>
                  <a:cubicBezTo>
                    <a:pt x="1620077" y="38100"/>
                    <a:pt x="1616267" y="30480"/>
                    <a:pt x="160991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9099235" y="8721799"/>
            <a:ext cx="747656" cy="871209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2081304" flipH="1">
            <a:off x="14635866" y="7566500"/>
            <a:ext cx="1744202" cy="3274100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835876">
            <a:off x="-1104664" y="-356076"/>
            <a:ext cx="3884288" cy="2631605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794355" y="1185242"/>
            <a:ext cx="1812778" cy="1377712"/>
          </a:xfrm>
          <a:prstGeom prst="rect">
            <a:avLst/>
          </a:prstGeom>
        </p:spPr>
      </p:pic>
      <p:pic>
        <p:nvPicPr>
          <p:cNvPr id="42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V="1">
            <a:off x="15931192" y="49754"/>
            <a:ext cx="1838457" cy="2509060"/>
          </a:xfrm>
          <a:prstGeom prst="rect">
            <a:avLst/>
          </a:prstGeom>
        </p:spPr>
      </p:pic>
      <p:pic>
        <p:nvPicPr>
          <p:cNvPr id="67" name="Picture 6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41407" flipV="1">
            <a:off x="-1394539" y="8255756"/>
            <a:ext cx="4616439" cy="3500100"/>
          </a:xfrm>
          <a:prstGeom prst="rect">
            <a:avLst/>
          </a:prstGeom>
        </p:spPr>
      </p:pic>
      <p:grpSp>
        <p:nvGrpSpPr>
          <p:cNvPr id="68" name="Group 68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69" name="Freeform 69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0" name="TextBox 7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1" name="Group 71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72" name="Freeform 7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73" name="TextBox 7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4" name="Group 74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75" name="Freeform 7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76" name="TextBox 7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77" name="Group 77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78" name="Freeform 7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79" name="TextBox 7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F0A399E0-B9EE-6060-92CD-39071AE1899B}"/>
              </a:ext>
            </a:extLst>
          </p:cNvPr>
          <p:cNvSpPr txBox="1"/>
          <p:nvPr/>
        </p:nvSpPr>
        <p:spPr>
          <a:xfrm>
            <a:off x="7381769" y="2171700"/>
            <a:ext cx="27528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EADB40C0-0CFE-0190-8F9E-26B88552657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4" t="7498" r="2525" b="70000"/>
          <a:stretch/>
        </p:blipFill>
        <p:spPr>
          <a:xfrm>
            <a:off x="2216814" y="4452468"/>
            <a:ext cx="5124835" cy="3102867"/>
          </a:xfrm>
          <a:prstGeom prst="rect">
            <a:avLst/>
          </a:prstGeom>
        </p:spPr>
      </p:pic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A11B3E14-32B9-CEDE-6177-6B02740370C8}"/>
              </a:ext>
            </a:extLst>
          </p:cNvPr>
          <p:cNvSpPr txBox="1"/>
          <p:nvPr/>
        </p:nvSpPr>
        <p:spPr>
          <a:xfrm>
            <a:off x="2622158" y="331470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158F5AF9-A4B0-61AF-D35E-39652A296790}"/>
              </a:ext>
            </a:extLst>
          </p:cNvPr>
          <p:cNvSpPr txBox="1"/>
          <p:nvPr/>
        </p:nvSpPr>
        <p:spPr>
          <a:xfrm>
            <a:off x="8537840" y="3370481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30" name="Nhóm 29">
            <a:extLst>
              <a:ext uri="{FF2B5EF4-FFF2-40B4-BE49-F238E27FC236}">
                <a16:creationId xmlns:a16="http://schemas.microsoft.com/office/drawing/2014/main" id="{DAB86106-EE76-9E23-7107-B4922F52162C}"/>
              </a:ext>
            </a:extLst>
          </p:cNvPr>
          <p:cNvGrpSpPr/>
          <p:nvPr/>
        </p:nvGrpSpPr>
        <p:grpSpPr>
          <a:xfrm>
            <a:off x="8537841" y="4141867"/>
            <a:ext cx="7062664" cy="2781321"/>
            <a:chOff x="8537841" y="4141867"/>
            <a:chExt cx="7062664" cy="2781321"/>
          </a:xfrm>
        </p:grpSpPr>
        <p:cxnSp>
          <p:nvCxnSpPr>
            <p:cNvPr id="22" name="Đường nối Thẳng 21">
              <a:extLst>
                <a:ext uri="{FF2B5EF4-FFF2-40B4-BE49-F238E27FC236}">
                  <a16:creationId xmlns:a16="http://schemas.microsoft.com/office/drawing/2014/main" id="{00F65426-8494-617E-4FFF-20D531521CB9}"/>
                </a:ext>
              </a:extLst>
            </p:cNvPr>
            <p:cNvCxnSpPr>
              <a:cxnSpLocks/>
            </p:cNvCxnSpPr>
            <p:nvPr/>
          </p:nvCxnSpPr>
          <p:spPr>
            <a:xfrm>
              <a:off x="8537841" y="5843582"/>
              <a:ext cx="706266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Đường nối Thẳng 22">
              <a:extLst>
                <a:ext uri="{FF2B5EF4-FFF2-40B4-BE49-F238E27FC236}">
                  <a16:creationId xmlns:a16="http://schemas.microsoft.com/office/drawing/2014/main" id="{F2F44FC8-8DDF-3DDC-3446-698E6778058F}"/>
                </a:ext>
              </a:extLst>
            </p:cNvPr>
            <p:cNvCxnSpPr>
              <a:cxnSpLocks/>
            </p:cNvCxnSpPr>
            <p:nvPr/>
          </p:nvCxnSpPr>
          <p:spPr>
            <a:xfrm>
              <a:off x="10258218" y="4141867"/>
              <a:ext cx="0" cy="2781321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7544CFFE-915B-EE33-6C76-720637EAAFE1}"/>
                </a:ext>
              </a:extLst>
            </p:cNvPr>
            <p:cNvSpPr txBox="1"/>
            <p:nvPr/>
          </p:nvSpPr>
          <p:spPr>
            <a:xfrm>
              <a:off x="8878296" y="4716996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5" name="Hộp Văn bản 24">
              <a:extLst>
                <a:ext uri="{FF2B5EF4-FFF2-40B4-BE49-F238E27FC236}">
                  <a16:creationId xmlns:a16="http://schemas.microsoft.com/office/drawing/2014/main" id="{AED8DF08-6EDD-BD3C-B3FA-1B440DB60D69}"/>
                </a:ext>
              </a:extLst>
            </p:cNvPr>
            <p:cNvSpPr txBox="1"/>
            <p:nvPr/>
          </p:nvSpPr>
          <p:spPr>
            <a:xfrm>
              <a:off x="9045187" y="6023230"/>
              <a:ext cx="102312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/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′</m:t>
                            </m:r>
                          </m:sup>
                        </m:sSup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𝑂𝑦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6" name="Hộp Văn bản 25">
                <a:extLst>
                  <a:ext uri="{FF2B5EF4-FFF2-40B4-BE49-F238E27FC236}">
                    <a16:creationId xmlns:a16="http://schemas.microsoft.com/office/drawing/2014/main" id="{8B141666-4F28-DD95-9CAC-F5CC2BD72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3994118"/>
                <a:ext cx="5195447" cy="1742978"/>
              </a:xfrm>
              <a:prstGeom prst="rect">
                <a:avLst/>
              </a:prstGeom>
              <a:blipFill>
                <a:blip r:embed="rId19"/>
                <a:stretch>
                  <a:fillRect l="-3638" r="-5869" b="-122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/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360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𝑂𝑦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′</m:t>
                          </m:r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27" name="Hộp Văn bản 26">
                <a:extLst>
                  <a:ext uri="{FF2B5EF4-FFF2-40B4-BE49-F238E27FC236}">
                    <a16:creationId xmlns:a16="http://schemas.microsoft.com/office/drawing/2014/main" id="{E80F6EBB-8B6F-46F5-1B0E-26EE9BD3FF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5059" y="6086391"/>
                <a:ext cx="2886273" cy="707181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108137" y="1271471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6217950" y="1487684"/>
            <a:ext cx="10473307" cy="7846874"/>
            <a:chOff x="0" y="0"/>
            <a:chExt cx="2023426" cy="171478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23426" cy="1714788"/>
            </a:xfrm>
            <a:custGeom>
              <a:avLst/>
              <a:gdLst/>
              <a:ahLst/>
              <a:cxnLst/>
              <a:rect l="l" t="t" r="r" b="b"/>
              <a:pathLst>
                <a:path w="2023426" h="1714788">
                  <a:moveTo>
                    <a:pt x="0" y="0"/>
                  </a:moveTo>
                  <a:lnTo>
                    <a:pt x="2023426" y="0"/>
                  </a:lnTo>
                  <a:lnTo>
                    <a:pt x="2023426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356742">
            <a:off x="14850273" y="-262393"/>
            <a:ext cx="3213778" cy="35001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700014" y="3887849"/>
            <a:ext cx="5588000" cy="4114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8115">
            <a:off x="1177798" y="1992706"/>
            <a:ext cx="418630" cy="505135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98115">
            <a:off x="1092963" y="2651016"/>
            <a:ext cx="283547" cy="34213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208113">
            <a:off x="2111441" y="8579423"/>
            <a:ext cx="4002368" cy="3420205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2700000">
            <a:off x="9799756" y="-1237475"/>
            <a:ext cx="3075601" cy="26897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/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c)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 </a:t>
                </a:r>
                <a:r>
                  <a:rPr lang="en-US" sz="3600" dirty="0"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=18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)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endParaRPr lang="en-US" sz="36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Hộp Văn bản 22">
                <a:extLst>
                  <a:ext uri="{FF2B5EF4-FFF2-40B4-BE49-F238E27FC236}">
                    <a16:creationId xmlns:a16="http://schemas.microsoft.com/office/drawing/2014/main" id="{7DBEB0FC-D7E4-E8F7-5981-10F8909DFC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7723" y="2198800"/>
                <a:ext cx="7496203" cy="6448945"/>
              </a:xfrm>
              <a:prstGeom prst="rect">
                <a:avLst/>
              </a:prstGeom>
              <a:blipFill>
                <a:blip r:embed="rId15"/>
                <a:stretch>
                  <a:fillRect l="-25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172" y="59986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624761">
            <a:off x="6081773" y="-1710103"/>
            <a:ext cx="4002368" cy="34202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232993">
            <a:off x="16811715" y="517024"/>
            <a:ext cx="486337" cy="715201"/>
          </a:xfrm>
          <a:prstGeom prst="rect">
            <a:avLst/>
          </a:prstGeom>
        </p:spPr>
      </p:pic>
      <p:grpSp>
        <p:nvGrpSpPr>
          <p:cNvPr id="12" name="Group 6">
            <a:extLst>
              <a:ext uri="{FF2B5EF4-FFF2-40B4-BE49-F238E27FC236}">
                <a16:creationId xmlns:a16="http://schemas.microsoft.com/office/drawing/2014/main" id="{9A74FA1A-A526-4BFD-7EEA-E67F1F04E7EE}"/>
              </a:ext>
            </a:extLst>
          </p:cNvPr>
          <p:cNvGrpSpPr/>
          <p:nvPr/>
        </p:nvGrpSpPr>
        <p:grpSpPr>
          <a:xfrm>
            <a:off x="521401" y="1160583"/>
            <a:ext cx="17245198" cy="8249627"/>
            <a:chOff x="0" y="0"/>
            <a:chExt cx="4541945" cy="2172741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85DD4660-D124-46EF-861E-91232F65BF1D}"/>
                </a:ext>
              </a:extLst>
            </p:cNvPr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70CEE183-8D70-71E7-7D5D-BE602F0202BA}"/>
                </a:ext>
              </a:extLst>
            </p:cNvPr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637350" y="8543794"/>
            <a:ext cx="4310854" cy="373084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-1100706" y="2950745"/>
            <a:ext cx="3897838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869057" y="2950745"/>
            <a:ext cx="4932649" cy="5436788"/>
          </a:xfrm>
          <a:prstGeom prst="rect">
            <a:avLst/>
          </a:prstGeom>
        </p:spPr>
      </p:pic>
      <p:sp>
        <p:nvSpPr>
          <p:cNvPr id="15" name="Hình Bầu dục 14">
            <a:extLst>
              <a:ext uri="{FF2B5EF4-FFF2-40B4-BE49-F238E27FC236}">
                <a16:creationId xmlns:a16="http://schemas.microsoft.com/office/drawing/2014/main" id="{2E506FFB-1337-BE00-0D29-CCEC8DBA2E8B}"/>
              </a:ext>
            </a:extLst>
          </p:cNvPr>
          <p:cNvSpPr/>
          <p:nvPr/>
        </p:nvSpPr>
        <p:spPr>
          <a:xfrm>
            <a:off x="624966" y="1862865"/>
            <a:ext cx="3106158" cy="1399198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0929B493-AC93-1C1C-851E-BDB226903856}"/>
              </a:ext>
            </a:extLst>
          </p:cNvPr>
          <p:cNvSpPr txBox="1"/>
          <p:nvPr/>
        </p:nvSpPr>
        <p:spPr>
          <a:xfrm>
            <a:off x="3852089" y="1343796"/>
            <a:ext cx="1375085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cắt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0BF0BBB6-48A6-9077-DF57-7B0B5E2A43BA}"/>
              </a:ext>
            </a:extLst>
          </p:cNvPr>
          <p:cNvSpPr txBox="1"/>
          <p:nvPr/>
        </p:nvSpPr>
        <p:spPr>
          <a:xfrm>
            <a:off x="8534400" y="4033236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Nhóm 35">
            <a:extLst>
              <a:ext uri="{FF2B5EF4-FFF2-40B4-BE49-F238E27FC236}">
                <a16:creationId xmlns:a16="http://schemas.microsoft.com/office/drawing/2014/main" id="{64BC9528-BE0A-AC8C-2D11-30C529CD4399}"/>
              </a:ext>
            </a:extLst>
          </p:cNvPr>
          <p:cNvGrpSpPr/>
          <p:nvPr/>
        </p:nvGrpSpPr>
        <p:grpSpPr>
          <a:xfrm>
            <a:off x="3216362" y="4889508"/>
            <a:ext cx="7602549" cy="3759192"/>
            <a:chOff x="3216362" y="4889508"/>
            <a:chExt cx="7602549" cy="3759192"/>
          </a:xfrm>
        </p:grpSpPr>
        <p:cxnSp>
          <p:nvCxnSpPr>
            <p:cNvPr id="26" name="Đường nối Thẳng 25">
              <a:extLst>
                <a:ext uri="{FF2B5EF4-FFF2-40B4-BE49-F238E27FC236}">
                  <a16:creationId xmlns:a16="http://schemas.microsoft.com/office/drawing/2014/main" id="{FB13DF8A-666E-FB51-84DC-7ED926F53FA9}"/>
                </a:ext>
              </a:extLst>
            </p:cNvPr>
            <p:cNvCxnSpPr>
              <a:cxnSpLocks/>
            </p:cNvCxnSpPr>
            <p:nvPr/>
          </p:nvCxnSpPr>
          <p:spPr>
            <a:xfrm>
              <a:off x="3216362" y="685491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Đường nối Thẳng 26">
              <a:extLst>
                <a:ext uri="{FF2B5EF4-FFF2-40B4-BE49-F238E27FC236}">
                  <a16:creationId xmlns:a16="http://schemas.microsoft.com/office/drawing/2014/main" id="{40566E63-CBEC-CA7C-826E-D679DAFC274E}"/>
                </a:ext>
              </a:extLst>
            </p:cNvPr>
            <p:cNvCxnSpPr>
              <a:cxnSpLocks/>
            </p:cNvCxnSpPr>
            <p:nvPr/>
          </p:nvCxnSpPr>
          <p:spPr>
            <a:xfrm>
              <a:off x="4936075" y="4889508"/>
              <a:ext cx="0" cy="375919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Hộp Văn bản 27">
              <a:extLst>
                <a:ext uri="{FF2B5EF4-FFF2-40B4-BE49-F238E27FC236}">
                  <a16:creationId xmlns:a16="http://schemas.microsoft.com/office/drawing/2014/main" id="{737BCAEC-D76C-95DC-A986-4B95A9CBBE59}"/>
                </a:ext>
              </a:extLst>
            </p:cNvPr>
            <p:cNvSpPr txBox="1"/>
            <p:nvPr/>
          </p:nvSpPr>
          <p:spPr>
            <a:xfrm>
              <a:off x="3560164" y="532730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29" name="Hộp Văn bản 28">
              <a:extLst>
                <a:ext uri="{FF2B5EF4-FFF2-40B4-BE49-F238E27FC236}">
                  <a16:creationId xmlns:a16="http://schemas.microsoft.com/office/drawing/2014/main" id="{980865C5-BE4F-2588-C62F-C9DA0F4BA823}"/>
                </a:ext>
              </a:extLst>
            </p:cNvPr>
            <p:cNvSpPr txBox="1"/>
            <p:nvPr/>
          </p:nvSpPr>
          <p:spPr>
            <a:xfrm>
              <a:off x="3728369" y="703456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/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38C69033-40C5-13DA-1F92-3EFB72DFBE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4824473"/>
                <a:ext cx="5341533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/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/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/>
              </a:p>
            </p:txBody>
          </p:sp>
        </mc:Choice>
        <mc:Fallback xmlns="">
          <p:sp>
            <p:nvSpPr>
              <p:cNvPr id="31" name="Hộp Văn bản 30">
                <a:extLst>
                  <a:ext uri="{FF2B5EF4-FFF2-40B4-BE49-F238E27FC236}">
                    <a16:creationId xmlns:a16="http://schemas.microsoft.com/office/drawing/2014/main" id="{36DD91BC-DA75-536E-58D6-998A54CD4E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00733" y="7097723"/>
                <a:ext cx="5790405" cy="17123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Hình ảnh 33" descr="Ảnh có chứa văn bản&#10;&#10;Mô tả được tạo tự động">
            <a:extLst>
              <a:ext uri="{FF2B5EF4-FFF2-40B4-BE49-F238E27FC236}">
                <a16:creationId xmlns:a16="http://schemas.microsoft.com/office/drawing/2014/main" id="{1D3906C6-911A-76C9-B207-DAA7B1FA6064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51" t="3451" r="3034" b="53448"/>
          <a:stretch/>
        </p:blipFill>
        <p:spPr>
          <a:xfrm>
            <a:off x="11983824" y="4239839"/>
            <a:ext cx="5001065" cy="48865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4356" y="-1311597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102611">
            <a:off x="4564893" y="333505"/>
            <a:ext cx="2327565" cy="27649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917423">
            <a:off x="1773145" y="885147"/>
            <a:ext cx="3413991" cy="2985691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 rot="-5400000">
            <a:off x="5567141" y="-899813"/>
            <a:ext cx="6996478" cy="12927920"/>
            <a:chOff x="0" y="0"/>
            <a:chExt cx="1459440" cy="2520936"/>
          </a:xfrm>
        </p:grpSpPr>
        <p:sp>
          <p:nvSpPr>
            <p:cNvPr id="8" name="Freeform 8"/>
            <p:cNvSpPr/>
            <p:nvPr/>
          </p:nvSpPr>
          <p:spPr>
            <a:xfrm>
              <a:off x="0" y="-1270"/>
              <a:ext cx="1460710" cy="2519666"/>
            </a:xfrm>
            <a:custGeom>
              <a:avLst/>
              <a:gdLst/>
              <a:ahLst/>
              <a:cxnLst/>
              <a:rect l="l" t="t" r="r" b="b"/>
              <a:pathLst>
                <a:path w="1460710" h="2519666">
                  <a:moveTo>
                    <a:pt x="1449280" y="27940"/>
                  </a:moveTo>
                  <a:cubicBezTo>
                    <a:pt x="1440390" y="24130"/>
                    <a:pt x="1431500" y="21590"/>
                    <a:pt x="1422610" y="21590"/>
                  </a:cubicBezTo>
                  <a:cubicBezTo>
                    <a:pt x="1395940" y="20320"/>
                    <a:pt x="1374115" y="20320"/>
                    <a:pt x="1351560" y="17780"/>
                  </a:cubicBezTo>
                  <a:cubicBezTo>
                    <a:pt x="1300006" y="12700"/>
                    <a:pt x="1249526" y="6350"/>
                    <a:pt x="1197972" y="3810"/>
                  </a:cubicBezTo>
                  <a:cubicBezTo>
                    <a:pt x="1156085" y="1270"/>
                    <a:pt x="1115271" y="3810"/>
                    <a:pt x="1073384" y="2540"/>
                  </a:cubicBezTo>
                  <a:cubicBezTo>
                    <a:pt x="1055125" y="2540"/>
                    <a:pt x="1036866" y="0"/>
                    <a:pt x="1018608" y="2540"/>
                  </a:cubicBezTo>
                  <a:cubicBezTo>
                    <a:pt x="974572" y="10160"/>
                    <a:pt x="930536" y="11430"/>
                    <a:pt x="885427" y="8890"/>
                  </a:cubicBezTo>
                  <a:cubicBezTo>
                    <a:pt x="862872" y="7620"/>
                    <a:pt x="840317" y="7620"/>
                    <a:pt x="817762" y="7620"/>
                  </a:cubicBezTo>
                  <a:cubicBezTo>
                    <a:pt x="776948" y="7620"/>
                    <a:pt x="736135" y="7620"/>
                    <a:pt x="695321" y="6350"/>
                  </a:cubicBezTo>
                  <a:cubicBezTo>
                    <a:pt x="652360" y="5080"/>
                    <a:pt x="229188" y="2540"/>
                    <a:pt x="187300" y="1270"/>
                  </a:cubicBezTo>
                  <a:cubicBezTo>
                    <a:pt x="152931" y="0"/>
                    <a:pt x="119635" y="1270"/>
                    <a:pt x="85266" y="1270"/>
                  </a:cubicBezTo>
                  <a:cubicBezTo>
                    <a:pt x="6163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4945"/>
                    <a:pt x="16510" y="254541"/>
                    <a:pt x="17780" y="362214"/>
                  </a:cubicBezTo>
                  <a:cubicBezTo>
                    <a:pt x="19050" y="471809"/>
                    <a:pt x="17780" y="581405"/>
                    <a:pt x="16510" y="692923"/>
                  </a:cubicBezTo>
                  <a:cubicBezTo>
                    <a:pt x="15240" y="806364"/>
                    <a:pt x="2540" y="1996533"/>
                    <a:pt x="2540" y="2109974"/>
                  </a:cubicBezTo>
                  <a:cubicBezTo>
                    <a:pt x="2540" y="2221492"/>
                    <a:pt x="1270" y="2333010"/>
                    <a:pt x="0" y="2444529"/>
                  </a:cubicBezTo>
                  <a:cubicBezTo>
                    <a:pt x="0" y="2465056"/>
                    <a:pt x="3810" y="2475216"/>
                    <a:pt x="15240" y="2480296"/>
                  </a:cubicBezTo>
                  <a:cubicBezTo>
                    <a:pt x="22860" y="2484106"/>
                    <a:pt x="31750" y="2486646"/>
                    <a:pt x="40640" y="2487916"/>
                  </a:cubicBezTo>
                  <a:cubicBezTo>
                    <a:pt x="84192" y="2492996"/>
                    <a:pt x="125006" y="2496806"/>
                    <a:pt x="165819" y="2501886"/>
                  </a:cubicBezTo>
                  <a:cubicBezTo>
                    <a:pt x="188374" y="2504426"/>
                    <a:pt x="210929" y="2509506"/>
                    <a:pt x="233484" y="2510776"/>
                  </a:cubicBezTo>
                  <a:cubicBezTo>
                    <a:pt x="271075" y="2513316"/>
                    <a:pt x="689951" y="2514586"/>
                    <a:pt x="727543" y="2515856"/>
                  </a:cubicBezTo>
                  <a:cubicBezTo>
                    <a:pt x="732913" y="2515856"/>
                    <a:pt x="738283" y="2515856"/>
                    <a:pt x="743653" y="2515856"/>
                  </a:cubicBezTo>
                  <a:cubicBezTo>
                    <a:pt x="769430" y="2515856"/>
                    <a:pt x="796281" y="2514586"/>
                    <a:pt x="822058" y="2514586"/>
                  </a:cubicBezTo>
                  <a:cubicBezTo>
                    <a:pt x="852131" y="2514586"/>
                    <a:pt x="881130" y="2515856"/>
                    <a:pt x="911203" y="2515856"/>
                  </a:cubicBezTo>
                  <a:cubicBezTo>
                    <a:pt x="955239" y="2515856"/>
                    <a:pt x="1000349" y="2515856"/>
                    <a:pt x="1044385" y="2515856"/>
                  </a:cubicBezTo>
                  <a:cubicBezTo>
                    <a:pt x="1085198" y="2515856"/>
                    <a:pt x="1126012" y="2517126"/>
                    <a:pt x="1166825" y="2518396"/>
                  </a:cubicBezTo>
                  <a:cubicBezTo>
                    <a:pt x="1185084" y="2518396"/>
                    <a:pt x="1204417" y="2519666"/>
                    <a:pt x="1222675" y="2519666"/>
                  </a:cubicBezTo>
                  <a:cubicBezTo>
                    <a:pt x="1281748" y="2518396"/>
                    <a:pt x="1339746" y="2512046"/>
                    <a:pt x="1399750" y="2512046"/>
                  </a:cubicBezTo>
                  <a:cubicBezTo>
                    <a:pt x="1403560" y="2512046"/>
                    <a:pt x="1408640" y="2509506"/>
                    <a:pt x="1412450" y="2506966"/>
                  </a:cubicBezTo>
                  <a:cubicBezTo>
                    <a:pt x="1417530" y="2503156"/>
                    <a:pt x="1420070" y="2496806"/>
                    <a:pt x="1422610" y="2494266"/>
                  </a:cubicBezTo>
                  <a:cubicBezTo>
                    <a:pt x="1423880" y="2431070"/>
                    <a:pt x="1425150" y="2350315"/>
                    <a:pt x="1426420" y="2269560"/>
                  </a:cubicBezTo>
                  <a:cubicBezTo>
                    <a:pt x="1427690" y="2144583"/>
                    <a:pt x="1437850" y="944800"/>
                    <a:pt x="1439120" y="819823"/>
                  </a:cubicBezTo>
                  <a:cubicBezTo>
                    <a:pt x="1439120" y="744837"/>
                    <a:pt x="1440390" y="669850"/>
                    <a:pt x="1441660" y="594864"/>
                  </a:cubicBezTo>
                  <a:cubicBezTo>
                    <a:pt x="1442930" y="514109"/>
                    <a:pt x="1444200" y="433355"/>
                    <a:pt x="1446740" y="352600"/>
                  </a:cubicBezTo>
                  <a:cubicBezTo>
                    <a:pt x="1448010" y="304532"/>
                    <a:pt x="1448010" y="254541"/>
                    <a:pt x="1453090" y="206473"/>
                  </a:cubicBezTo>
                  <a:cubicBezTo>
                    <a:pt x="1458170" y="148791"/>
                    <a:pt x="1460710" y="93032"/>
                    <a:pt x="1459440" y="44450"/>
                  </a:cubicBezTo>
                  <a:cubicBezTo>
                    <a:pt x="1459440" y="38100"/>
                    <a:pt x="1455630" y="30480"/>
                    <a:pt x="144928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893466">
            <a:off x="15482838" y="-284304"/>
            <a:ext cx="4766797" cy="416878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2407231" y="8724096"/>
            <a:ext cx="4394179" cy="297705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2805729" y="1506783"/>
            <a:ext cx="747656" cy="871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4725427" y="8373528"/>
            <a:ext cx="2131328" cy="16198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5591188" y="8402866"/>
            <a:ext cx="472717" cy="57039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598115">
            <a:off x="6102630" y="8057639"/>
            <a:ext cx="320182" cy="38634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1492662">
            <a:off x="958600" y="7064298"/>
            <a:ext cx="1953317" cy="36666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4029685" y="2292574"/>
            <a:ext cx="870308" cy="227985"/>
            <a:chOff x="0" y="0"/>
            <a:chExt cx="1160410" cy="303980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21" name="TextBox 21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2" name="Group 22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24" name="TextBox 2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7" name="TextBox 2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/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(GT);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đỉnh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(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nữa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Tương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tự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chứng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minh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  <m:r>
                      <a:rPr lang="en-US" sz="36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7C43095-1A64-8EBD-2E3A-4F2A68E950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581" y="3244675"/>
                <a:ext cx="11074060" cy="4735655"/>
              </a:xfrm>
              <a:prstGeom prst="rect">
                <a:avLst/>
              </a:prstGeom>
              <a:blipFill>
                <a:blip r:embed="rId21"/>
                <a:stretch>
                  <a:fillRect l="-1651" r="-2752" b="-38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3920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3376137" y="2235110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2990980" y="1968513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52387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CB1A6BB-6701-1FA2-1FEB-197F2C0E4018}"/>
              </a:ext>
            </a:extLst>
          </p:cNvPr>
          <p:cNvSpPr txBox="1"/>
          <p:nvPr/>
        </p:nvSpPr>
        <p:spPr>
          <a:xfrm>
            <a:off x="6318765" y="1217088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6FED30E6-5B23-91F9-F50C-0D6D1C4802FD}"/>
              </a:ext>
            </a:extLst>
          </p:cNvPr>
          <p:cNvSpPr txBox="1"/>
          <p:nvPr/>
        </p:nvSpPr>
        <p:spPr>
          <a:xfrm>
            <a:off x="2964376" y="3457572"/>
            <a:ext cx="12358913" cy="3621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định lí: "Một đường thẳng cắt hai đường thẳng song song thì tạo thành cặp góc so le trong bằng nhau".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99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8164384" y="206821"/>
            <a:ext cx="3808352" cy="2887423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4377897" y="-2975190"/>
            <a:ext cx="8817808" cy="16517708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3029">
            <a:off x="74445" y="7756118"/>
            <a:ext cx="2807321" cy="245513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58136" y="390485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578106" y="390485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98077" y="390485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352684">
            <a:off x="5632779" y="8789486"/>
            <a:ext cx="2526621" cy="1920232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H="1">
            <a:off x="14765307" y="-526460"/>
            <a:ext cx="3192376" cy="4572413"/>
          </a:xfrm>
          <a:prstGeom prst="rect">
            <a:avLst/>
          </a:prstGeom>
        </p:spPr>
      </p:pic>
      <p:sp>
        <p:nvSpPr>
          <p:cNvPr id="43" name="Hộp Văn bản 42">
            <a:extLst>
              <a:ext uri="{FF2B5EF4-FFF2-40B4-BE49-F238E27FC236}">
                <a16:creationId xmlns:a16="http://schemas.microsoft.com/office/drawing/2014/main" id="{2B8CD639-758D-150D-E5F6-70F0ABA731E9}"/>
              </a:ext>
            </a:extLst>
          </p:cNvPr>
          <p:cNvSpPr txBox="1"/>
          <p:nvPr/>
        </p:nvSpPr>
        <p:spPr>
          <a:xfrm>
            <a:off x="1415116" y="1919254"/>
            <a:ext cx="13074684" cy="18055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cắt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đường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thẳng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song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le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382578A1-54F2-6432-E256-5D3923F37A24}"/>
              </a:ext>
            </a:extLst>
          </p:cNvPr>
          <p:cNvGrpSpPr/>
          <p:nvPr/>
        </p:nvGrpSpPr>
        <p:grpSpPr>
          <a:xfrm>
            <a:off x="1543503" y="4944868"/>
            <a:ext cx="7602549" cy="3045012"/>
            <a:chOff x="1543503" y="4944868"/>
            <a:chExt cx="7602549" cy="3045012"/>
          </a:xfrm>
        </p:grpSpPr>
        <p:cxnSp>
          <p:nvCxnSpPr>
            <p:cNvPr id="45" name="Đường nối Thẳng 44">
              <a:extLst>
                <a:ext uri="{FF2B5EF4-FFF2-40B4-BE49-F238E27FC236}">
                  <a16:creationId xmlns:a16="http://schemas.microsoft.com/office/drawing/2014/main" id="{23D63D7F-8CF1-C4D0-8913-9F97628EC994}"/>
                </a:ext>
              </a:extLst>
            </p:cNvPr>
            <p:cNvCxnSpPr>
              <a:cxnSpLocks/>
            </p:cNvCxnSpPr>
            <p:nvPr/>
          </p:nvCxnSpPr>
          <p:spPr>
            <a:xfrm>
              <a:off x="1543503" y="6910274"/>
              <a:ext cx="7602549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Đường nối Thẳng 45">
              <a:extLst>
                <a:ext uri="{FF2B5EF4-FFF2-40B4-BE49-F238E27FC236}">
                  <a16:creationId xmlns:a16="http://schemas.microsoft.com/office/drawing/2014/main" id="{A011553B-8271-CF18-C223-F13506403E61}"/>
                </a:ext>
              </a:extLst>
            </p:cNvPr>
            <p:cNvCxnSpPr>
              <a:cxnSpLocks/>
            </p:cNvCxnSpPr>
            <p:nvPr/>
          </p:nvCxnSpPr>
          <p:spPr>
            <a:xfrm>
              <a:off x="3263216" y="4944868"/>
              <a:ext cx="16468" cy="3045012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7" name="Hộp Văn bản 46">
              <a:extLst>
                <a:ext uri="{FF2B5EF4-FFF2-40B4-BE49-F238E27FC236}">
                  <a16:creationId xmlns:a16="http://schemas.microsoft.com/office/drawing/2014/main" id="{38A2984E-30AE-070C-D81F-EA754F3AFD1E}"/>
                </a:ext>
              </a:extLst>
            </p:cNvPr>
            <p:cNvSpPr txBox="1"/>
            <p:nvPr/>
          </p:nvSpPr>
          <p:spPr>
            <a:xfrm>
              <a:off x="1887305" y="5382665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8" name="Hộp Văn bản 47">
              <a:extLst>
                <a:ext uri="{FF2B5EF4-FFF2-40B4-BE49-F238E27FC236}">
                  <a16:creationId xmlns:a16="http://schemas.microsoft.com/office/drawing/2014/main" id="{A1EA1CA2-383F-1589-E08D-C1E6B7E8804C}"/>
                </a:ext>
              </a:extLst>
            </p:cNvPr>
            <p:cNvSpPr txBox="1"/>
            <p:nvPr/>
          </p:nvSpPr>
          <p:spPr>
            <a:xfrm>
              <a:off x="2055510" y="7089922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/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v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à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3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g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ó</m:t>
                      </m:r>
                      <m:r>
                        <m:rPr>
                          <m:nor/>
                        </m:rPr>
                        <a:rPr lang="en-US" sz="36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so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le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6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trong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C0D382C7-E145-3ACC-DBAF-0BF0ECA203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4879833"/>
                <a:ext cx="6532555" cy="178164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/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0" name="Hộp Văn bản 49">
                <a:extLst>
                  <a:ext uri="{FF2B5EF4-FFF2-40B4-BE49-F238E27FC236}">
                    <a16:creationId xmlns:a16="http://schemas.microsoft.com/office/drawing/2014/main" id="{9E4B8CBD-84F5-F229-E8FC-494E0D212C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7874" y="7153083"/>
                <a:ext cx="5790405" cy="95064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Hộp Văn bản 50">
            <a:extLst>
              <a:ext uri="{FF2B5EF4-FFF2-40B4-BE49-F238E27FC236}">
                <a16:creationId xmlns:a16="http://schemas.microsoft.com/office/drawing/2014/main" id="{42550C56-52D1-F69D-ADDB-2284D73FBBBC}"/>
              </a:ext>
            </a:extLst>
          </p:cNvPr>
          <p:cNvSpPr txBox="1"/>
          <p:nvPr/>
        </p:nvSpPr>
        <p:spPr>
          <a:xfrm>
            <a:off x="1476603" y="4077266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56" name="Hình ảnh 55">
            <a:extLst>
              <a:ext uri="{FF2B5EF4-FFF2-40B4-BE49-F238E27FC236}">
                <a16:creationId xmlns:a16="http://schemas.microsoft.com/office/drawing/2014/main" id="{D4E1D346-9E3D-4897-598E-DC4C2C4763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31559" y="3999956"/>
            <a:ext cx="5955827" cy="5124464"/>
          </a:xfrm>
          <a:prstGeom prst="rect">
            <a:avLst/>
          </a:prstGeom>
        </p:spPr>
      </p:pic>
      <p:sp>
        <p:nvSpPr>
          <p:cNvPr id="57" name="Hộp Văn bản 56">
            <a:extLst>
              <a:ext uri="{FF2B5EF4-FFF2-40B4-BE49-F238E27FC236}">
                <a16:creationId xmlns:a16="http://schemas.microsoft.com/office/drawing/2014/main" id="{59BB9C9A-75D5-7E2C-1AE4-6A57C0AF94A8}"/>
              </a:ext>
            </a:extLst>
          </p:cNvPr>
          <p:cNvSpPr txBox="1"/>
          <p:nvPr/>
        </p:nvSpPr>
        <p:spPr>
          <a:xfrm>
            <a:off x="7843002" y="1274288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15468678" y="8609317"/>
            <a:ext cx="844613" cy="9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44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7057" y="285829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66848" y="-383352"/>
            <a:ext cx="4616439" cy="3500100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521401" y="1160584"/>
            <a:ext cx="17245198" cy="8249627"/>
            <a:chOff x="0" y="0"/>
            <a:chExt cx="4541945" cy="217274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541945" cy="2172741"/>
            </a:xfrm>
            <a:custGeom>
              <a:avLst/>
              <a:gdLst/>
              <a:ahLst/>
              <a:cxnLst/>
              <a:rect l="l" t="t" r="r" b="b"/>
              <a:pathLst>
                <a:path w="4541945" h="2172741">
                  <a:moveTo>
                    <a:pt x="0" y="0"/>
                  </a:moveTo>
                  <a:lnTo>
                    <a:pt x="4541945" y="0"/>
                  </a:lnTo>
                  <a:lnTo>
                    <a:pt x="4541945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5400000">
            <a:off x="7619095" y="4551257"/>
            <a:ext cx="3158616" cy="5018571"/>
            <a:chOff x="0" y="0"/>
            <a:chExt cx="644470" cy="1023968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2" name="Group 12"/>
          <p:cNvGrpSpPr/>
          <p:nvPr/>
        </p:nvGrpSpPr>
        <p:grpSpPr>
          <a:xfrm rot="5400000">
            <a:off x="2166675" y="4425974"/>
            <a:ext cx="3158616" cy="5018571"/>
            <a:chOff x="0" y="0"/>
            <a:chExt cx="644470" cy="1023968"/>
          </a:xfrm>
        </p:grpSpPr>
        <p:sp>
          <p:nvSpPr>
            <p:cNvPr id="13" name="Freeform 13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12962710" y="4425974"/>
            <a:ext cx="3158616" cy="5018571"/>
            <a:chOff x="0" y="0"/>
            <a:chExt cx="644470" cy="102396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645740" cy="1022697"/>
            </a:xfrm>
            <a:custGeom>
              <a:avLst/>
              <a:gdLst/>
              <a:ahLst/>
              <a:cxnLst/>
              <a:rect l="l" t="t" r="r" b="b"/>
              <a:pathLst>
                <a:path w="645740" h="1022697">
                  <a:moveTo>
                    <a:pt x="634310" y="27940"/>
                  </a:moveTo>
                  <a:cubicBezTo>
                    <a:pt x="625420" y="24130"/>
                    <a:pt x="616530" y="21590"/>
                    <a:pt x="607640" y="21590"/>
                  </a:cubicBezTo>
                  <a:cubicBezTo>
                    <a:pt x="580970" y="20320"/>
                    <a:pt x="571103" y="20320"/>
                    <a:pt x="562314" y="17780"/>
                  </a:cubicBezTo>
                  <a:cubicBezTo>
                    <a:pt x="542224" y="12700"/>
                    <a:pt x="522553" y="6350"/>
                    <a:pt x="502463" y="3810"/>
                  </a:cubicBezTo>
                  <a:cubicBezTo>
                    <a:pt x="486141" y="1270"/>
                    <a:pt x="470236" y="3810"/>
                    <a:pt x="453913" y="2540"/>
                  </a:cubicBezTo>
                  <a:cubicBezTo>
                    <a:pt x="446798" y="2540"/>
                    <a:pt x="439683" y="0"/>
                    <a:pt x="432568" y="2540"/>
                  </a:cubicBezTo>
                  <a:cubicBezTo>
                    <a:pt x="415408" y="10160"/>
                    <a:pt x="398248" y="11430"/>
                    <a:pt x="380670" y="8890"/>
                  </a:cubicBezTo>
                  <a:cubicBezTo>
                    <a:pt x="371881" y="7620"/>
                    <a:pt x="363092" y="7620"/>
                    <a:pt x="354302" y="7620"/>
                  </a:cubicBezTo>
                  <a:cubicBezTo>
                    <a:pt x="338398" y="7620"/>
                    <a:pt x="322494" y="7620"/>
                    <a:pt x="306589" y="6350"/>
                  </a:cubicBezTo>
                  <a:cubicBezTo>
                    <a:pt x="289848" y="5080"/>
                    <a:pt x="124946" y="2540"/>
                    <a:pt x="108623" y="1270"/>
                  </a:cubicBezTo>
                  <a:cubicBezTo>
                    <a:pt x="95230" y="0"/>
                    <a:pt x="82255" y="1270"/>
                    <a:pt x="68862" y="1270"/>
                  </a:cubicBezTo>
                  <a:cubicBezTo>
                    <a:pt x="5965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95443"/>
                    <a:pt x="16510" y="136407"/>
                    <a:pt x="17780" y="176653"/>
                  </a:cubicBezTo>
                  <a:cubicBezTo>
                    <a:pt x="19050" y="217617"/>
                    <a:pt x="17780" y="258581"/>
                    <a:pt x="16510" y="300264"/>
                  </a:cubicBezTo>
                  <a:cubicBezTo>
                    <a:pt x="15240" y="342665"/>
                    <a:pt x="2540" y="787521"/>
                    <a:pt x="2540" y="829922"/>
                  </a:cubicBezTo>
                  <a:cubicBezTo>
                    <a:pt x="2540" y="871605"/>
                    <a:pt x="1270" y="913288"/>
                    <a:pt x="0" y="954971"/>
                  </a:cubicBezTo>
                  <a:cubicBezTo>
                    <a:pt x="0" y="968088"/>
                    <a:pt x="3810" y="978247"/>
                    <a:pt x="15240" y="983327"/>
                  </a:cubicBezTo>
                  <a:cubicBezTo>
                    <a:pt x="22860" y="987138"/>
                    <a:pt x="31750" y="989677"/>
                    <a:pt x="40640" y="990947"/>
                  </a:cubicBezTo>
                  <a:cubicBezTo>
                    <a:pt x="68444" y="996027"/>
                    <a:pt x="84348" y="999838"/>
                    <a:pt x="100252" y="1004917"/>
                  </a:cubicBezTo>
                  <a:cubicBezTo>
                    <a:pt x="109041" y="1007458"/>
                    <a:pt x="117831" y="1012538"/>
                    <a:pt x="126620" y="1013808"/>
                  </a:cubicBezTo>
                  <a:cubicBezTo>
                    <a:pt x="141269" y="1016347"/>
                    <a:pt x="304497" y="1017617"/>
                    <a:pt x="319145" y="1018888"/>
                  </a:cubicBezTo>
                  <a:cubicBezTo>
                    <a:pt x="321238" y="1018888"/>
                    <a:pt x="323331" y="1018888"/>
                    <a:pt x="325423" y="1018888"/>
                  </a:cubicBezTo>
                  <a:cubicBezTo>
                    <a:pt x="335468" y="1018888"/>
                    <a:pt x="345932" y="1017617"/>
                    <a:pt x="355976" y="1017617"/>
                  </a:cubicBezTo>
                  <a:cubicBezTo>
                    <a:pt x="367695" y="1017617"/>
                    <a:pt x="378996" y="1018888"/>
                    <a:pt x="390715" y="1018888"/>
                  </a:cubicBezTo>
                  <a:cubicBezTo>
                    <a:pt x="407875" y="1018888"/>
                    <a:pt x="425453" y="1018888"/>
                    <a:pt x="442613" y="1018888"/>
                  </a:cubicBezTo>
                  <a:cubicBezTo>
                    <a:pt x="458517" y="1018888"/>
                    <a:pt x="474422" y="1020158"/>
                    <a:pt x="490326" y="1021427"/>
                  </a:cubicBezTo>
                  <a:cubicBezTo>
                    <a:pt x="497441" y="1021427"/>
                    <a:pt x="504975" y="1022697"/>
                    <a:pt x="512090" y="1022697"/>
                  </a:cubicBezTo>
                  <a:cubicBezTo>
                    <a:pt x="535109" y="1021427"/>
                    <a:pt x="557710" y="1015077"/>
                    <a:pt x="584780" y="1015077"/>
                  </a:cubicBezTo>
                  <a:cubicBezTo>
                    <a:pt x="588590" y="1015077"/>
                    <a:pt x="593670" y="1012538"/>
                    <a:pt x="597480" y="1009997"/>
                  </a:cubicBezTo>
                  <a:cubicBezTo>
                    <a:pt x="602560" y="1006188"/>
                    <a:pt x="605100" y="999838"/>
                    <a:pt x="607640" y="997297"/>
                  </a:cubicBezTo>
                  <a:cubicBezTo>
                    <a:pt x="608910" y="949940"/>
                    <a:pt x="610180" y="919756"/>
                    <a:pt x="611450" y="889572"/>
                  </a:cubicBezTo>
                  <a:cubicBezTo>
                    <a:pt x="612720" y="842858"/>
                    <a:pt x="622880" y="394409"/>
                    <a:pt x="624150" y="347696"/>
                  </a:cubicBezTo>
                  <a:cubicBezTo>
                    <a:pt x="624150" y="319668"/>
                    <a:pt x="625420" y="291640"/>
                    <a:pt x="626690" y="263612"/>
                  </a:cubicBezTo>
                  <a:cubicBezTo>
                    <a:pt x="627960" y="233428"/>
                    <a:pt x="629230" y="203243"/>
                    <a:pt x="631770" y="173059"/>
                  </a:cubicBezTo>
                  <a:cubicBezTo>
                    <a:pt x="633040" y="155093"/>
                    <a:pt x="633040" y="136407"/>
                    <a:pt x="638120" y="118441"/>
                  </a:cubicBezTo>
                  <a:cubicBezTo>
                    <a:pt x="643200" y="96881"/>
                    <a:pt x="645740" y="76039"/>
                    <a:pt x="644470" y="44450"/>
                  </a:cubicBezTo>
                  <a:cubicBezTo>
                    <a:pt x="644470" y="38100"/>
                    <a:pt x="640660" y="30480"/>
                    <a:pt x="63431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400000">
            <a:off x="-1528867" y="8095561"/>
            <a:ext cx="4310854" cy="3730848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10693561" y="7805558"/>
            <a:ext cx="747656" cy="87120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5796263" y="1971454"/>
            <a:ext cx="425971" cy="5139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98115">
            <a:off x="15411106" y="1704857"/>
            <a:ext cx="288520" cy="34813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15683871" y="7769193"/>
            <a:ext cx="2397320" cy="2847789"/>
          </a:xfrm>
          <a:prstGeom prst="rect">
            <a:avLst/>
          </a:prstGeom>
        </p:spPr>
      </p:pic>
      <p:grpSp>
        <p:nvGrpSpPr>
          <p:cNvPr id="23" name="Group 23"/>
          <p:cNvGrpSpPr/>
          <p:nvPr/>
        </p:nvGrpSpPr>
        <p:grpSpPr>
          <a:xfrm>
            <a:off x="521401" y="837805"/>
            <a:ext cx="17245198" cy="940677"/>
            <a:chOff x="0" y="0"/>
            <a:chExt cx="4541945" cy="24775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541945" cy="247750"/>
            </a:xfrm>
            <a:custGeom>
              <a:avLst/>
              <a:gdLst/>
              <a:ahLst/>
              <a:cxnLst/>
              <a:rect l="l" t="t" r="r" b="b"/>
              <a:pathLst>
                <a:path w="4541945" h="247750">
                  <a:moveTo>
                    <a:pt x="0" y="0"/>
                  </a:moveTo>
                  <a:lnTo>
                    <a:pt x="4541945" y="0"/>
                  </a:lnTo>
                  <a:lnTo>
                    <a:pt x="4541945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2288700">
            <a:off x="16128428" y="-1152563"/>
            <a:ext cx="4114800" cy="3598580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992043" y="889746"/>
            <a:ext cx="870308" cy="227985"/>
            <a:chOff x="0" y="0"/>
            <a:chExt cx="1160410" cy="303980"/>
          </a:xfrm>
        </p:grpSpPr>
        <p:grpSp>
          <p:nvGrpSpPr>
            <p:cNvPr id="32" name="Group 3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5" name="Group 3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37" name="TextBox 3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  <p:grpSp>
          <p:nvGrpSpPr>
            <p:cNvPr id="38" name="Group 3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40" name="TextBox 4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600"/>
                  </a:lnSpc>
                </a:pPr>
                <a:endParaRPr/>
              </a:p>
            </p:txBody>
          </p:sp>
        </p:grpSp>
      </p:grpSp>
      <p:sp>
        <p:nvSpPr>
          <p:cNvPr id="42" name="Hộp Văn bản 41">
            <a:extLst>
              <a:ext uri="{FF2B5EF4-FFF2-40B4-BE49-F238E27FC236}">
                <a16:creationId xmlns:a16="http://schemas.microsoft.com/office/drawing/2014/main" id="{00256015-C060-B7EB-2FD0-847CB98C9B28}"/>
              </a:ext>
            </a:extLst>
          </p:cNvPr>
          <p:cNvSpPr txBox="1"/>
          <p:nvPr/>
        </p:nvSpPr>
        <p:spPr>
          <a:xfrm>
            <a:off x="6350563" y="1331239"/>
            <a:ext cx="57143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/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Bạn Ánh vẽ hai đường thẳng (phân biệt)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cùng vuông góc với đường thẳng </a:t>
                </a:r>
                <a14:m>
                  <m:oMath xmlns:m="http://schemas.openxmlformats.org/officeDocument/2006/math">
                    <m:r>
                      <a:rPr lang="nl-NL" sz="40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nl-NL" sz="4000" i="1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 48</a:t>
                </a:r>
                <a:r>
                  <a:rPr lang="nl-NL" sz="4000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và khẳng định với bạn Ngân rằng: “Nếu hai đường thẳng phân biệt cùng vuông góc với một đường thẳng khác thì hai đường thẳng đó song song với nhau”.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CB197E39-D449-329C-DD40-EA2C09E5B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075" y="2610091"/>
                <a:ext cx="10504885" cy="5518242"/>
              </a:xfrm>
              <a:prstGeom prst="rect">
                <a:avLst/>
              </a:prstGeom>
              <a:blipFill>
                <a:blip r:embed="rId17"/>
                <a:stretch>
                  <a:fillRect l="-2031" r="-2089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Hình ảnh 46" descr="Ảnh có chứa văn bản&#10;&#10;Mô tả được tạo tự động">
            <a:extLst>
              <a:ext uri="{FF2B5EF4-FFF2-40B4-BE49-F238E27FC236}">
                <a16:creationId xmlns:a16="http://schemas.microsoft.com/office/drawing/2014/main" id="{5C6650AB-D51C-887B-CB78-ED16BB7CCD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43750"/>
          <a:stretch/>
        </p:blipFill>
        <p:spPr>
          <a:xfrm>
            <a:off x="11290804" y="3173128"/>
            <a:ext cx="5992148" cy="42657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62953" y="446864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 rot="5400000">
            <a:off x="5008561" y="-1725118"/>
            <a:ext cx="8270878" cy="14792377"/>
            <a:chOff x="0" y="0"/>
            <a:chExt cx="402625" cy="1677954"/>
          </a:xfrm>
        </p:grpSpPr>
        <p:sp>
          <p:nvSpPr>
            <p:cNvPr id="23" name="Freeform 23"/>
            <p:cNvSpPr/>
            <p:nvPr/>
          </p:nvSpPr>
          <p:spPr>
            <a:xfrm>
              <a:off x="0" y="-1270"/>
              <a:ext cx="403895" cy="1676684"/>
            </a:xfrm>
            <a:custGeom>
              <a:avLst/>
              <a:gdLst/>
              <a:ahLst/>
              <a:cxnLst/>
              <a:rect l="l" t="t" r="r" b="b"/>
              <a:pathLst>
                <a:path w="403895" h="1676684">
                  <a:moveTo>
                    <a:pt x="392465" y="27940"/>
                  </a:moveTo>
                  <a:cubicBezTo>
                    <a:pt x="383575" y="24130"/>
                    <a:pt x="374685" y="21590"/>
                    <a:pt x="365795" y="21590"/>
                  </a:cubicBezTo>
                  <a:cubicBezTo>
                    <a:pt x="339125" y="20320"/>
                    <a:pt x="332806" y="20320"/>
                    <a:pt x="328102" y="17780"/>
                  </a:cubicBezTo>
                  <a:cubicBezTo>
                    <a:pt x="317349" y="12700"/>
                    <a:pt x="306821" y="6350"/>
                    <a:pt x="296068" y="3810"/>
                  </a:cubicBezTo>
                  <a:cubicBezTo>
                    <a:pt x="287332" y="1270"/>
                    <a:pt x="278820" y="3810"/>
                    <a:pt x="270083" y="2540"/>
                  </a:cubicBezTo>
                  <a:cubicBezTo>
                    <a:pt x="266275" y="2540"/>
                    <a:pt x="262467" y="0"/>
                    <a:pt x="258659" y="2540"/>
                  </a:cubicBezTo>
                  <a:cubicBezTo>
                    <a:pt x="249474" y="10160"/>
                    <a:pt x="240290" y="11430"/>
                    <a:pt x="230881" y="8890"/>
                  </a:cubicBezTo>
                  <a:cubicBezTo>
                    <a:pt x="226177" y="7620"/>
                    <a:pt x="221473" y="7620"/>
                    <a:pt x="216769" y="7620"/>
                  </a:cubicBezTo>
                  <a:cubicBezTo>
                    <a:pt x="208256" y="7620"/>
                    <a:pt x="199744" y="7620"/>
                    <a:pt x="191232" y="6350"/>
                  </a:cubicBezTo>
                  <a:cubicBezTo>
                    <a:pt x="182271" y="5080"/>
                    <a:pt x="94012" y="2540"/>
                    <a:pt x="85275" y="1270"/>
                  </a:cubicBezTo>
                  <a:cubicBezTo>
                    <a:pt x="78107" y="0"/>
                    <a:pt x="71163" y="1270"/>
                    <a:pt x="63994" y="1270"/>
                  </a:cubicBezTo>
                  <a:cubicBezTo>
                    <a:pt x="59066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63770" y="1650014"/>
                    <a:pt x="72283" y="1653824"/>
                    <a:pt x="80795" y="1658904"/>
                  </a:cubicBezTo>
                  <a:cubicBezTo>
                    <a:pt x="85499" y="1661444"/>
                    <a:pt x="90203" y="1666524"/>
                    <a:pt x="94908" y="1667794"/>
                  </a:cubicBezTo>
                  <a:cubicBezTo>
                    <a:pt x="102748" y="1670334"/>
                    <a:pt x="190112" y="1671604"/>
                    <a:pt x="197952" y="1672874"/>
                  </a:cubicBezTo>
                  <a:cubicBezTo>
                    <a:pt x="199072" y="1672874"/>
                    <a:pt x="200192" y="1672874"/>
                    <a:pt x="201312" y="1672874"/>
                  </a:cubicBezTo>
                  <a:cubicBezTo>
                    <a:pt x="206688" y="1672874"/>
                    <a:pt x="212289" y="1671604"/>
                    <a:pt x="217665" y="1671604"/>
                  </a:cubicBezTo>
                  <a:cubicBezTo>
                    <a:pt x="223937" y="1671604"/>
                    <a:pt x="229985" y="1672874"/>
                    <a:pt x="236258" y="1672874"/>
                  </a:cubicBezTo>
                  <a:cubicBezTo>
                    <a:pt x="245442" y="1672874"/>
                    <a:pt x="254851" y="1672874"/>
                    <a:pt x="264035" y="1672874"/>
                  </a:cubicBezTo>
                  <a:cubicBezTo>
                    <a:pt x="272547" y="1672874"/>
                    <a:pt x="281060" y="1674144"/>
                    <a:pt x="289572" y="1675414"/>
                  </a:cubicBezTo>
                  <a:cubicBezTo>
                    <a:pt x="293380" y="1675414"/>
                    <a:pt x="297412" y="1676684"/>
                    <a:pt x="301221" y="1676684"/>
                  </a:cubicBezTo>
                  <a:cubicBezTo>
                    <a:pt x="313541" y="1675414"/>
                    <a:pt x="325638" y="1669064"/>
                    <a:pt x="342935" y="1669064"/>
                  </a:cubicBezTo>
                  <a:cubicBezTo>
                    <a:pt x="346745" y="1669064"/>
                    <a:pt x="351825" y="1666524"/>
                    <a:pt x="355635" y="1663984"/>
                  </a:cubicBezTo>
                  <a:cubicBezTo>
                    <a:pt x="360715" y="1660174"/>
                    <a:pt x="363255" y="1653824"/>
                    <a:pt x="365795" y="1651284"/>
                  </a:cubicBezTo>
                  <a:cubicBezTo>
                    <a:pt x="367065" y="1597007"/>
                    <a:pt x="368335" y="1544730"/>
                    <a:pt x="369605" y="1492453"/>
                  </a:cubicBezTo>
                  <a:cubicBezTo>
                    <a:pt x="370875" y="1411548"/>
                    <a:pt x="381035" y="634861"/>
                    <a:pt x="382305" y="553956"/>
                  </a:cubicBezTo>
                  <a:cubicBezTo>
                    <a:pt x="382305" y="505413"/>
                    <a:pt x="383575" y="456870"/>
                    <a:pt x="384845" y="408327"/>
                  </a:cubicBezTo>
                  <a:cubicBezTo>
                    <a:pt x="386115" y="356050"/>
                    <a:pt x="387385" y="303773"/>
                    <a:pt x="389925" y="251496"/>
                  </a:cubicBezTo>
                  <a:cubicBezTo>
                    <a:pt x="391195" y="220379"/>
                    <a:pt x="391195" y="188017"/>
                    <a:pt x="396275" y="156900"/>
                  </a:cubicBezTo>
                  <a:cubicBezTo>
                    <a:pt x="401355" y="119559"/>
                    <a:pt x="403895" y="83463"/>
                    <a:pt x="402625" y="44450"/>
                  </a:cubicBezTo>
                  <a:cubicBezTo>
                    <a:pt x="402625" y="38100"/>
                    <a:pt x="398815" y="30480"/>
                    <a:pt x="392465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53208">
            <a:off x="3464668" y="171222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6153208">
            <a:off x="2721176" y="2174705"/>
            <a:ext cx="251149" cy="30304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041300">
            <a:off x="13077736" y="525302"/>
            <a:ext cx="3107679" cy="2655653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7D97C8FF-4A4C-BDDF-0093-BA9A44C73F17}"/>
              </a:ext>
            </a:extLst>
          </p:cNvPr>
          <p:cNvSpPr txBox="1"/>
          <p:nvPr/>
        </p:nvSpPr>
        <p:spPr>
          <a:xfrm>
            <a:off x="3015338" y="3230448"/>
            <a:ext cx="12897542" cy="44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Cho định lí: “Một đường thẳng cắt hai đường thẳng tạo thành một cặp góc so le trong bằng nhau thì hai đường thẳng đó song song”.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Hãy chỉ ra giả thiết và kết luận của định lí.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Vẽ hình minh hoạ và ghi giả thiết, kết luận bằng kí hiệu.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773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529258" y="1388563"/>
            <a:ext cx="15229482" cy="7509873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6362756" y="7623411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47414">
            <a:off x="-76472" y="5275639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28" name="Hộp Văn bản 27">
            <a:extLst>
              <a:ext uri="{FF2B5EF4-FFF2-40B4-BE49-F238E27FC236}">
                <a16:creationId xmlns:a16="http://schemas.microsoft.com/office/drawing/2014/main" id="{231DBF37-B2FE-7572-24B8-D50629177829}"/>
              </a:ext>
            </a:extLst>
          </p:cNvPr>
          <p:cNvSpPr txBox="1"/>
          <p:nvPr/>
        </p:nvSpPr>
        <p:spPr>
          <a:xfrm>
            <a:off x="8027659" y="1409351"/>
            <a:ext cx="2286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FD627D9-023F-25F3-5C1A-1258B8FC915F}"/>
              </a:ext>
            </a:extLst>
          </p:cNvPr>
          <p:cNvSpPr txBox="1"/>
          <p:nvPr/>
        </p:nvSpPr>
        <p:spPr>
          <a:xfrm>
            <a:off x="1909733" y="2027402"/>
            <a:ext cx="14521851" cy="26365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thiết</a:t>
            </a:r>
            <a:r>
              <a:rPr lang="fr-FR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đường thẳng cắt hai đường thẳng tạo thành một cặp góc So le trong bằng nhau</a:t>
            </a:r>
            <a:r>
              <a:rPr lang="fr-FR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luận</a:t>
            </a:r>
            <a:r>
              <a:rPr lang="en-US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nl-NL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 đường thẳng đó song song</a:t>
            </a:r>
            <a:r>
              <a:rPr lang="en-US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 </a:t>
            </a:r>
            <a:endParaRPr lang="en-US" sz="3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Đường nối Thẳng 31">
            <a:extLst>
              <a:ext uri="{FF2B5EF4-FFF2-40B4-BE49-F238E27FC236}">
                <a16:creationId xmlns:a16="http://schemas.microsoft.com/office/drawing/2014/main" id="{E4B1CDE5-050D-E9A5-C755-0FFC28663B70}"/>
              </a:ext>
            </a:extLst>
          </p:cNvPr>
          <p:cNvCxnSpPr>
            <a:cxnSpLocks/>
          </p:cNvCxnSpPr>
          <p:nvPr/>
        </p:nvCxnSpPr>
        <p:spPr>
          <a:xfrm>
            <a:off x="2169980" y="7586560"/>
            <a:ext cx="7602549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Đường nối Thẳng 32">
            <a:extLst>
              <a:ext uri="{FF2B5EF4-FFF2-40B4-BE49-F238E27FC236}">
                <a16:creationId xmlns:a16="http://schemas.microsoft.com/office/drawing/2014/main" id="{5981D922-0FDB-DB72-0123-8D5A2A75DD3E}"/>
              </a:ext>
            </a:extLst>
          </p:cNvPr>
          <p:cNvCxnSpPr>
            <a:cxnSpLocks/>
          </p:cNvCxnSpPr>
          <p:nvPr/>
        </p:nvCxnSpPr>
        <p:spPr>
          <a:xfrm>
            <a:off x="3906161" y="5128701"/>
            <a:ext cx="0" cy="353746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286AA13D-242F-93E2-B16C-42B24D4C9E52}"/>
              </a:ext>
            </a:extLst>
          </p:cNvPr>
          <p:cNvSpPr txBox="1"/>
          <p:nvPr/>
        </p:nvSpPr>
        <p:spPr>
          <a:xfrm>
            <a:off x="2513782" y="6058951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35" name="Hộp Văn bản 34">
            <a:extLst>
              <a:ext uri="{FF2B5EF4-FFF2-40B4-BE49-F238E27FC236}">
                <a16:creationId xmlns:a16="http://schemas.microsoft.com/office/drawing/2014/main" id="{9E384826-708C-BE77-4690-42DB1D8554A4}"/>
              </a:ext>
            </a:extLst>
          </p:cNvPr>
          <p:cNvSpPr txBox="1"/>
          <p:nvPr/>
        </p:nvSpPr>
        <p:spPr>
          <a:xfrm>
            <a:off x="2681987" y="7766208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/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cắt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; 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so le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tạo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thành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31971D42-AE6D-3B58-A9A6-0BBF82EDB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636" y="5011410"/>
                <a:ext cx="5942883" cy="2530052"/>
              </a:xfrm>
              <a:prstGeom prst="rect">
                <a:avLst/>
              </a:prstGeom>
              <a:blipFill>
                <a:blip r:embed="rId14"/>
                <a:stretch>
                  <a:fillRect l="-3077" r="-5231" b="-81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/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//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</a:rPr>
                        <m:t>𝑏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AAAA585D-24AB-4283-D3B3-E4F429C0A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351" y="7829369"/>
                <a:ext cx="5790405" cy="9233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8392E27D-8127-6104-AAE7-8F098BA28125}"/>
              </a:ext>
            </a:extLst>
          </p:cNvPr>
          <p:cNvSpPr txBox="1"/>
          <p:nvPr/>
        </p:nvSpPr>
        <p:spPr>
          <a:xfrm>
            <a:off x="1999130" y="47814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pic>
        <p:nvPicPr>
          <p:cNvPr id="39" name="Hình ảnh 38">
            <a:extLst>
              <a:ext uri="{FF2B5EF4-FFF2-40B4-BE49-F238E27FC236}">
                <a16:creationId xmlns:a16="http://schemas.microsoft.com/office/drawing/2014/main" id="{0657AB66-54A0-6C6B-721B-74CD6D80638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18409" y="4259745"/>
            <a:ext cx="5104676" cy="43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6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5263700" y="-61077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4620875" cy="8190306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960733" y="4909211"/>
            <a:ext cx="6903179" cy="3480444"/>
            <a:chOff x="0" y="0"/>
            <a:chExt cx="1533239" cy="773028"/>
          </a:xfrm>
        </p:grpSpPr>
        <p:sp>
          <p:nvSpPr>
            <p:cNvPr id="16" name="Freeform 16"/>
            <p:cNvSpPr/>
            <p:nvPr/>
          </p:nvSpPr>
          <p:spPr>
            <a:xfrm>
              <a:off x="0" y="-1270"/>
              <a:ext cx="1534509" cy="771758"/>
            </a:xfrm>
            <a:custGeom>
              <a:avLst/>
              <a:gdLst/>
              <a:ahLst/>
              <a:cxnLst/>
              <a:rect l="l" t="t" r="r" b="b"/>
              <a:pathLst>
                <a:path w="1534509" h="771758">
                  <a:moveTo>
                    <a:pt x="1523079" y="27940"/>
                  </a:moveTo>
                  <a:cubicBezTo>
                    <a:pt x="1514189" y="24130"/>
                    <a:pt x="1505299" y="21590"/>
                    <a:pt x="1496409" y="21590"/>
                  </a:cubicBezTo>
                  <a:cubicBezTo>
                    <a:pt x="1469739" y="20320"/>
                    <a:pt x="1446830" y="20320"/>
                    <a:pt x="1423029" y="17780"/>
                  </a:cubicBezTo>
                  <a:cubicBezTo>
                    <a:pt x="1368626" y="12700"/>
                    <a:pt x="1315356" y="6350"/>
                    <a:pt x="1260953" y="3810"/>
                  </a:cubicBezTo>
                  <a:cubicBezTo>
                    <a:pt x="1216751" y="1270"/>
                    <a:pt x="1173681" y="3810"/>
                    <a:pt x="1129479" y="2540"/>
                  </a:cubicBezTo>
                  <a:cubicBezTo>
                    <a:pt x="1110211" y="2540"/>
                    <a:pt x="1090943" y="0"/>
                    <a:pt x="1071675" y="2540"/>
                  </a:cubicBezTo>
                  <a:cubicBezTo>
                    <a:pt x="1025206" y="10160"/>
                    <a:pt x="978737" y="11430"/>
                    <a:pt x="931134" y="8890"/>
                  </a:cubicBezTo>
                  <a:cubicBezTo>
                    <a:pt x="907333" y="7620"/>
                    <a:pt x="883531" y="7620"/>
                    <a:pt x="859730" y="7620"/>
                  </a:cubicBezTo>
                  <a:cubicBezTo>
                    <a:pt x="816661" y="7620"/>
                    <a:pt x="773591" y="7620"/>
                    <a:pt x="730522" y="6350"/>
                  </a:cubicBezTo>
                  <a:cubicBezTo>
                    <a:pt x="685186" y="5080"/>
                    <a:pt x="238627" y="2540"/>
                    <a:pt x="194425" y="1270"/>
                  </a:cubicBezTo>
                  <a:cubicBezTo>
                    <a:pt x="158156" y="0"/>
                    <a:pt x="123020" y="1270"/>
                    <a:pt x="86752" y="1270"/>
                  </a:cubicBezTo>
                  <a:cubicBezTo>
                    <a:pt x="6181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87145"/>
                    <a:pt x="16510" y="116604"/>
                    <a:pt x="17780" y="145547"/>
                  </a:cubicBezTo>
                  <a:cubicBezTo>
                    <a:pt x="19050" y="175006"/>
                    <a:pt x="17780" y="204465"/>
                    <a:pt x="16510" y="234441"/>
                  </a:cubicBezTo>
                  <a:cubicBezTo>
                    <a:pt x="15240" y="264934"/>
                    <a:pt x="2540" y="584852"/>
                    <a:pt x="2540" y="615345"/>
                  </a:cubicBezTo>
                  <a:cubicBezTo>
                    <a:pt x="2540" y="645321"/>
                    <a:pt x="1270" y="675297"/>
                    <a:pt x="0" y="705273"/>
                  </a:cubicBezTo>
                  <a:cubicBezTo>
                    <a:pt x="0" y="717148"/>
                    <a:pt x="3810" y="727308"/>
                    <a:pt x="15240" y="732388"/>
                  </a:cubicBezTo>
                  <a:cubicBezTo>
                    <a:pt x="22860" y="736198"/>
                    <a:pt x="31750" y="738738"/>
                    <a:pt x="40640" y="740008"/>
                  </a:cubicBezTo>
                  <a:cubicBezTo>
                    <a:pt x="85618" y="745088"/>
                    <a:pt x="128687" y="748898"/>
                    <a:pt x="171757" y="753978"/>
                  </a:cubicBezTo>
                  <a:cubicBezTo>
                    <a:pt x="195558" y="756518"/>
                    <a:pt x="219359" y="761598"/>
                    <a:pt x="243161" y="762868"/>
                  </a:cubicBezTo>
                  <a:cubicBezTo>
                    <a:pt x="282830" y="765408"/>
                    <a:pt x="724855" y="766678"/>
                    <a:pt x="764524" y="767948"/>
                  </a:cubicBezTo>
                  <a:cubicBezTo>
                    <a:pt x="770191" y="767948"/>
                    <a:pt x="775858" y="767948"/>
                    <a:pt x="781525" y="767948"/>
                  </a:cubicBezTo>
                  <a:cubicBezTo>
                    <a:pt x="808727" y="767948"/>
                    <a:pt x="837062" y="766678"/>
                    <a:pt x="864263" y="766678"/>
                  </a:cubicBezTo>
                  <a:cubicBezTo>
                    <a:pt x="895999" y="766678"/>
                    <a:pt x="926600" y="767948"/>
                    <a:pt x="958335" y="767948"/>
                  </a:cubicBezTo>
                  <a:cubicBezTo>
                    <a:pt x="1004805" y="767948"/>
                    <a:pt x="1052408" y="767948"/>
                    <a:pt x="1098877" y="767948"/>
                  </a:cubicBezTo>
                  <a:cubicBezTo>
                    <a:pt x="1141946" y="767948"/>
                    <a:pt x="1185015" y="769218"/>
                    <a:pt x="1228084" y="770488"/>
                  </a:cubicBezTo>
                  <a:cubicBezTo>
                    <a:pt x="1247352" y="770488"/>
                    <a:pt x="1267753" y="771758"/>
                    <a:pt x="1287021" y="771758"/>
                  </a:cubicBezTo>
                  <a:cubicBezTo>
                    <a:pt x="1349358" y="770488"/>
                    <a:pt x="1410562" y="764138"/>
                    <a:pt x="1473549" y="764138"/>
                  </a:cubicBezTo>
                  <a:cubicBezTo>
                    <a:pt x="1477359" y="764138"/>
                    <a:pt x="1482439" y="761598"/>
                    <a:pt x="1486249" y="759058"/>
                  </a:cubicBezTo>
                  <a:cubicBezTo>
                    <a:pt x="1491329" y="755248"/>
                    <a:pt x="1493869" y="748898"/>
                    <a:pt x="1496409" y="746358"/>
                  </a:cubicBezTo>
                  <a:cubicBezTo>
                    <a:pt x="1497679" y="701655"/>
                    <a:pt x="1498949" y="679949"/>
                    <a:pt x="1500219" y="658242"/>
                  </a:cubicBezTo>
                  <a:cubicBezTo>
                    <a:pt x="1501489" y="624648"/>
                    <a:pt x="1511649" y="302146"/>
                    <a:pt x="1512919" y="268552"/>
                  </a:cubicBezTo>
                  <a:cubicBezTo>
                    <a:pt x="1512919" y="248396"/>
                    <a:pt x="1514189" y="228240"/>
                    <a:pt x="1515459" y="208083"/>
                  </a:cubicBezTo>
                  <a:cubicBezTo>
                    <a:pt x="1516729" y="186376"/>
                    <a:pt x="1517999" y="164669"/>
                    <a:pt x="1520539" y="142963"/>
                  </a:cubicBezTo>
                  <a:cubicBezTo>
                    <a:pt x="1521809" y="130042"/>
                    <a:pt x="1521809" y="116604"/>
                    <a:pt x="1526889" y="103684"/>
                  </a:cubicBezTo>
                  <a:cubicBezTo>
                    <a:pt x="1531969" y="88179"/>
                    <a:pt x="1534509" y="73191"/>
                    <a:pt x="1533239" y="44450"/>
                  </a:cubicBezTo>
                  <a:cubicBezTo>
                    <a:pt x="1533239" y="38100"/>
                    <a:pt x="1529429" y="30480"/>
                    <a:pt x="1523079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4620875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5A486191-A802-D132-F252-493C85189033}"/>
              </a:ext>
            </a:extLst>
          </p:cNvPr>
          <p:cNvSpPr txBox="1"/>
          <p:nvPr/>
        </p:nvSpPr>
        <p:spPr>
          <a:xfrm>
            <a:off x="5628300" y="1255846"/>
            <a:ext cx="5650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B42CFCCD-D92D-7C71-0E91-4C31FB9A2B6D}"/>
              </a:ext>
            </a:extLst>
          </p:cNvPr>
          <p:cNvSpPr txBox="1"/>
          <p:nvPr/>
        </p:nvSpPr>
        <p:spPr>
          <a:xfrm>
            <a:off x="1632798" y="2645087"/>
            <a:ext cx="13588336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1 (SGK – tr.107)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59417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52400" y="24460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426573" y="1941117"/>
            <a:ext cx="7607504" cy="4478537"/>
            <a:chOff x="0" y="0"/>
            <a:chExt cx="1565257" cy="40335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0086913" y="4829787"/>
            <a:ext cx="6573139" cy="4110243"/>
            <a:chOff x="0" y="0"/>
            <a:chExt cx="1565257" cy="40335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565257" cy="403354"/>
            </a:xfrm>
            <a:custGeom>
              <a:avLst/>
              <a:gdLst/>
              <a:ahLst/>
              <a:cxnLst/>
              <a:rect l="l" t="t" r="r" b="b"/>
              <a:pathLst>
                <a:path w="1565257" h="403354">
                  <a:moveTo>
                    <a:pt x="0" y="0"/>
                  </a:moveTo>
                  <a:lnTo>
                    <a:pt x="1565257" y="0"/>
                  </a:lnTo>
                  <a:lnTo>
                    <a:pt x="1565257" y="403354"/>
                  </a:lnTo>
                  <a:lnTo>
                    <a:pt x="0" y="403354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2" name="TextBox 3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624583A6-C616-EC98-7FB9-028BEBC564A5}"/>
              </a:ext>
            </a:extLst>
          </p:cNvPr>
          <p:cNvSpPr txBox="1"/>
          <p:nvPr/>
        </p:nvSpPr>
        <p:spPr>
          <a:xfrm>
            <a:off x="8676248" y="877131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âu 37 trang 110 Sách Bài Tập (SBT) Toán lớp 7 tập 1">
            <a:extLst>
              <a:ext uri="{FF2B5EF4-FFF2-40B4-BE49-F238E27FC236}">
                <a16:creationId xmlns:a16="http://schemas.microsoft.com/office/drawing/2014/main" id="{BA166330-0CB5-F74A-0987-4942B8FE3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59" y="2038379"/>
            <a:ext cx="5781254" cy="408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24AF7BB6-B763-363F-671A-99B377BFE1C0}"/>
              </a:ext>
            </a:extLst>
          </p:cNvPr>
          <p:cNvSpPr txBox="1"/>
          <p:nvPr/>
        </p:nvSpPr>
        <p:spPr>
          <a:xfrm>
            <a:off x="1845149" y="2448818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cxnSp>
        <p:nvCxnSpPr>
          <p:cNvPr id="70" name="Đường nối Thẳng 69">
            <a:extLst>
              <a:ext uri="{FF2B5EF4-FFF2-40B4-BE49-F238E27FC236}">
                <a16:creationId xmlns:a16="http://schemas.microsoft.com/office/drawing/2014/main" id="{72C5C9B0-13F7-A599-EE58-1E8E47E5E3C5}"/>
              </a:ext>
            </a:extLst>
          </p:cNvPr>
          <p:cNvCxnSpPr>
            <a:cxnSpLocks/>
          </p:cNvCxnSpPr>
          <p:nvPr/>
        </p:nvCxnSpPr>
        <p:spPr>
          <a:xfrm>
            <a:off x="11197714" y="7060355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1" name="Đường nối Thẳng 70">
            <a:extLst>
              <a:ext uri="{FF2B5EF4-FFF2-40B4-BE49-F238E27FC236}">
                <a16:creationId xmlns:a16="http://schemas.microsoft.com/office/drawing/2014/main" id="{256BAED2-6339-BC6D-416B-077811E158EC}"/>
              </a:ext>
            </a:extLst>
          </p:cNvPr>
          <p:cNvCxnSpPr>
            <a:cxnSpLocks/>
          </p:cNvCxnSpPr>
          <p:nvPr/>
        </p:nvCxnSpPr>
        <p:spPr>
          <a:xfrm>
            <a:off x="12886119" y="5362403"/>
            <a:ext cx="16468" cy="304501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2" name="Hộp Văn bản 71">
            <a:extLst>
              <a:ext uri="{FF2B5EF4-FFF2-40B4-BE49-F238E27FC236}">
                <a16:creationId xmlns:a16="http://schemas.microsoft.com/office/drawing/2014/main" id="{47667E93-7B44-465C-1BA0-C71814FF2BA1}"/>
              </a:ext>
            </a:extLst>
          </p:cNvPr>
          <p:cNvSpPr txBox="1"/>
          <p:nvPr/>
        </p:nvSpPr>
        <p:spPr>
          <a:xfrm>
            <a:off x="11510208" y="5800200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73" name="Hộp Văn bản 72">
            <a:extLst>
              <a:ext uri="{FF2B5EF4-FFF2-40B4-BE49-F238E27FC236}">
                <a16:creationId xmlns:a16="http://schemas.microsoft.com/office/drawing/2014/main" id="{E3AA5E8B-D8DD-7CA0-7BB6-6BD333A3E767}"/>
              </a:ext>
            </a:extLst>
          </p:cNvPr>
          <p:cNvSpPr txBox="1"/>
          <p:nvPr/>
        </p:nvSpPr>
        <p:spPr>
          <a:xfrm>
            <a:off x="11678413" y="7507457"/>
            <a:ext cx="10325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/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F12E2686-457D-0FC2-9608-5961C56BBB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3537" y="5671887"/>
                <a:ext cx="2579731" cy="92333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/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5" name="Hộp Văn bản 74">
                <a:extLst>
                  <a:ext uri="{FF2B5EF4-FFF2-40B4-BE49-F238E27FC236}">
                    <a16:creationId xmlns:a16="http://schemas.microsoft.com/office/drawing/2014/main" id="{56F95BEA-7D6B-170B-CCAA-1C20B1770E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26290" y="7320855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686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8" grpId="0"/>
      <p:bldP spid="72" grpId="0"/>
      <p:bldP spid="7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3500180" y="1417606"/>
            <a:ext cx="9087264" cy="90418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667000" y="1327265"/>
            <a:ext cx="13267584" cy="797144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230752" y="7277100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210728">
            <a:off x="16201041" y="2886999"/>
            <a:ext cx="561099" cy="825145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BBF2C7F4-D323-B322-6341-5D6AA454A85A}"/>
              </a:ext>
            </a:extLst>
          </p:cNvPr>
          <p:cNvSpPr txBox="1"/>
          <p:nvPr/>
        </p:nvSpPr>
        <p:spPr>
          <a:xfrm>
            <a:off x="3360826" y="2588560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cxnSp>
        <p:nvCxnSpPr>
          <p:cNvPr id="51" name="Đường nối Thẳng 50">
            <a:extLst>
              <a:ext uri="{FF2B5EF4-FFF2-40B4-BE49-F238E27FC236}">
                <a16:creationId xmlns:a16="http://schemas.microsoft.com/office/drawing/2014/main" id="{4FF34943-DF73-212A-BB4E-5DEAB1A38CE5}"/>
              </a:ext>
            </a:extLst>
          </p:cNvPr>
          <p:cNvCxnSpPr>
            <a:cxnSpLocks/>
          </p:cNvCxnSpPr>
          <p:nvPr/>
        </p:nvCxnSpPr>
        <p:spPr>
          <a:xfrm>
            <a:off x="10709095" y="3204583"/>
            <a:ext cx="4150554" cy="0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Đường nối Thẳng 51">
            <a:extLst>
              <a:ext uri="{FF2B5EF4-FFF2-40B4-BE49-F238E27FC236}">
                <a16:creationId xmlns:a16="http://schemas.microsoft.com/office/drawing/2014/main" id="{6AD4AB95-6BA2-5805-FCFF-46608A9BC341}"/>
              </a:ext>
            </a:extLst>
          </p:cNvPr>
          <p:cNvCxnSpPr>
            <a:cxnSpLocks/>
          </p:cNvCxnSpPr>
          <p:nvPr/>
        </p:nvCxnSpPr>
        <p:spPr>
          <a:xfrm>
            <a:off x="12391053" y="2223689"/>
            <a:ext cx="18313" cy="182380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3" name="Hộp Văn bản 52">
            <a:extLst>
              <a:ext uri="{FF2B5EF4-FFF2-40B4-BE49-F238E27FC236}">
                <a16:creationId xmlns:a16="http://schemas.microsoft.com/office/drawing/2014/main" id="{C1270633-3A67-8F4F-74D0-83F1C8FBEB38}"/>
              </a:ext>
            </a:extLst>
          </p:cNvPr>
          <p:cNvSpPr txBox="1"/>
          <p:nvPr/>
        </p:nvSpPr>
        <p:spPr>
          <a:xfrm>
            <a:off x="11033811" y="2289698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GT</a:t>
            </a:r>
          </a:p>
        </p:txBody>
      </p: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34D1B89-9EE7-938D-A3D5-AA74EA242626}"/>
              </a:ext>
            </a:extLst>
          </p:cNvPr>
          <p:cNvSpPr txBox="1"/>
          <p:nvPr/>
        </p:nvSpPr>
        <p:spPr>
          <a:xfrm>
            <a:off x="11124417" y="3401167"/>
            <a:ext cx="1032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KL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/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5" name="Hộp Văn bản 54">
                <a:extLst>
                  <a:ext uri="{FF2B5EF4-FFF2-40B4-BE49-F238E27FC236}">
                    <a16:creationId xmlns:a16="http://schemas.microsoft.com/office/drawing/2014/main" id="{FBA75DF3-B550-8DAF-0079-E1E941F271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66858" y="2059064"/>
                <a:ext cx="2579731" cy="820674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/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Hộp Văn bản 55">
                <a:extLst>
                  <a:ext uri="{FF2B5EF4-FFF2-40B4-BE49-F238E27FC236}">
                    <a16:creationId xmlns:a16="http://schemas.microsoft.com/office/drawing/2014/main" id="{71CC0A41-46B1-C308-4B34-05FEFA7DEE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03035" y="3264048"/>
                <a:ext cx="1516847" cy="92333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Đường thẳng vuông góc. Đường thẳng song song">
            <a:extLst>
              <a:ext uri="{FF2B5EF4-FFF2-40B4-BE49-F238E27FC236}">
                <a16:creationId xmlns:a16="http://schemas.microsoft.com/office/drawing/2014/main" id="{DA33DB59-8175-CCE5-05E2-2BEC0C407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9193" y="1611080"/>
            <a:ext cx="4143375" cy="2964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BC243519-B64A-DAE1-83E1-65537910C80E}"/>
              </a:ext>
            </a:extLst>
          </p:cNvPr>
          <p:cNvSpPr txBox="1"/>
          <p:nvPr/>
        </p:nvSpPr>
        <p:spPr>
          <a:xfrm>
            <a:off x="3381538" y="6630769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</a:t>
            </a:r>
          </a:p>
        </p:txBody>
      </p:sp>
      <p:pic>
        <p:nvPicPr>
          <p:cNvPr id="62" name="Hình ảnh 61">
            <a:extLst>
              <a:ext uri="{FF2B5EF4-FFF2-40B4-BE49-F238E27FC236}">
                <a16:creationId xmlns:a16="http://schemas.microsoft.com/office/drawing/2014/main" id="{6F2CA836-F186-CCCA-8E10-9675EFD0F76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820174" y="5195310"/>
            <a:ext cx="4835458" cy="3618794"/>
          </a:xfrm>
          <a:prstGeom prst="rect">
            <a:avLst/>
          </a:prstGeom>
        </p:spPr>
      </p:pic>
      <p:grpSp>
        <p:nvGrpSpPr>
          <p:cNvPr id="4107" name="Nhóm 4106">
            <a:extLst>
              <a:ext uri="{FF2B5EF4-FFF2-40B4-BE49-F238E27FC236}">
                <a16:creationId xmlns:a16="http://schemas.microsoft.com/office/drawing/2014/main" id="{5FA52183-A437-43E9-00FF-0260EB8C736A}"/>
              </a:ext>
            </a:extLst>
          </p:cNvPr>
          <p:cNvGrpSpPr/>
          <p:nvPr/>
        </p:nvGrpSpPr>
        <p:grpSpPr>
          <a:xfrm>
            <a:off x="10588703" y="5722344"/>
            <a:ext cx="4150554" cy="2882748"/>
            <a:chOff x="10588703" y="5722344"/>
            <a:chExt cx="4150554" cy="2882748"/>
          </a:xfrm>
        </p:grpSpPr>
        <p:cxnSp>
          <p:nvCxnSpPr>
            <p:cNvPr id="4100" name="Đường nối Thẳng 4099">
              <a:extLst>
                <a:ext uri="{FF2B5EF4-FFF2-40B4-BE49-F238E27FC236}">
                  <a16:creationId xmlns:a16="http://schemas.microsoft.com/office/drawing/2014/main" id="{4BE5889F-711B-E308-7904-DD218C72C889}"/>
                </a:ext>
              </a:extLst>
            </p:cNvPr>
            <p:cNvCxnSpPr>
              <a:cxnSpLocks/>
            </p:cNvCxnSpPr>
            <p:nvPr/>
          </p:nvCxnSpPr>
          <p:spPr>
            <a:xfrm>
              <a:off x="10588703" y="7256677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101" name="Đường nối Thẳng 4100">
              <a:extLst>
                <a:ext uri="{FF2B5EF4-FFF2-40B4-BE49-F238E27FC236}">
                  <a16:creationId xmlns:a16="http://schemas.microsoft.com/office/drawing/2014/main" id="{FDDC903D-95A6-48F6-A6DC-14D56328B180}"/>
                </a:ext>
              </a:extLst>
            </p:cNvPr>
            <p:cNvCxnSpPr>
              <a:cxnSpLocks/>
            </p:cNvCxnSpPr>
            <p:nvPr/>
          </p:nvCxnSpPr>
          <p:spPr>
            <a:xfrm>
              <a:off x="12270661" y="5722344"/>
              <a:ext cx="28702" cy="2687883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102" name="Hộp Văn bản 4101">
              <a:extLst>
                <a:ext uri="{FF2B5EF4-FFF2-40B4-BE49-F238E27FC236}">
                  <a16:creationId xmlns:a16="http://schemas.microsoft.com/office/drawing/2014/main" id="{446E99A6-C936-7499-1AE3-A7817FFD475A}"/>
                </a:ext>
              </a:extLst>
            </p:cNvPr>
            <p:cNvSpPr txBox="1"/>
            <p:nvPr/>
          </p:nvSpPr>
          <p:spPr>
            <a:xfrm>
              <a:off x="10959525" y="6103128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103" name="Hộp Văn bản 4102">
              <a:extLst>
                <a:ext uri="{FF2B5EF4-FFF2-40B4-BE49-F238E27FC236}">
                  <a16:creationId xmlns:a16="http://schemas.microsoft.com/office/drawing/2014/main" id="{710F848E-F935-57A0-2B54-96E4F2F1D0E6}"/>
                </a:ext>
              </a:extLst>
            </p:cNvPr>
            <p:cNvSpPr txBox="1"/>
            <p:nvPr/>
          </p:nvSpPr>
          <p:spPr>
            <a:xfrm>
              <a:off x="11121080" y="7594089"/>
              <a:ext cx="1032526" cy="10110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/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𝜖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b="0" i="1" dirty="0">
                  <a:latin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⊥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𝑐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4" name="Hộp Văn bản 4103">
                <a:extLst>
                  <a:ext uri="{FF2B5EF4-FFF2-40B4-BE49-F238E27FC236}">
                    <a16:creationId xmlns:a16="http://schemas.microsoft.com/office/drawing/2014/main" id="{259D9DCC-EC1B-67DD-AE7B-7D1A63277D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6466" y="5464834"/>
                <a:ext cx="2579731" cy="2744151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/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≡</m:t>
                      </m:r>
                      <m:r>
                        <a:rPr lang="en-US" sz="36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105" name="Hộp Văn bản 4104">
                <a:extLst>
                  <a:ext uri="{FF2B5EF4-FFF2-40B4-BE49-F238E27FC236}">
                    <a16:creationId xmlns:a16="http://schemas.microsoft.com/office/drawing/2014/main" id="{5ACF57EF-A1E7-06CA-EC9A-7C9BD68424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82643" y="7349693"/>
                <a:ext cx="1516847" cy="923331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9977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3" grpId="0"/>
      <p:bldP spid="54" grpId="0"/>
      <p:bldP spid="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3985051" y="7408476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213080" y="-2309033"/>
            <a:ext cx="7824831" cy="1538923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769329" y="1546199"/>
            <a:ext cx="1380252" cy="1480163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289416" flipH="1">
            <a:off x="8261541" y="287127"/>
            <a:ext cx="626387" cy="729900"/>
          </a:xfrm>
          <a:prstGeom prst="rect">
            <a:avLst/>
          </a:prstGeom>
        </p:spPr>
      </p:pic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31112680-222C-1A88-027C-0909C937E20F}"/>
              </a:ext>
            </a:extLst>
          </p:cNvPr>
          <p:cNvSpPr txBox="1"/>
          <p:nvPr/>
        </p:nvSpPr>
        <p:spPr>
          <a:xfrm>
            <a:off x="2348798" y="2806121"/>
            <a:ext cx="13588336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2 (SGK – tr.107)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hoạ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Chứng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7430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-1537883" y="2954560"/>
            <a:ext cx="9087264" cy="904182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7503945" y="2954560"/>
            <a:ext cx="9087264" cy="9041828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614406" y="1778068"/>
            <a:ext cx="7970115" cy="5806712"/>
            <a:chOff x="0" y="0"/>
            <a:chExt cx="1545444" cy="10122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523563" y="5119145"/>
            <a:ext cx="6946758" cy="4931270"/>
            <a:chOff x="0" y="0"/>
            <a:chExt cx="1545444" cy="101224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5445" cy="1012241"/>
            </a:xfrm>
            <a:custGeom>
              <a:avLst/>
              <a:gdLst/>
              <a:ahLst/>
              <a:cxnLst/>
              <a:rect l="l" t="t" r="r" b="b"/>
              <a:pathLst>
                <a:path w="1545445" h="1012241">
                  <a:moveTo>
                    <a:pt x="0" y="0"/>
                  </a:moveTo>
                  <a:lnTo>
                    <a:pt x="1545445" y="0"/>
                  </a:lnTo>
                  <a:lnTo>
                    <a:pt x="1545445" y="1012241"/>
                  </a:lnTo>
                  <a:lnTo>
                    <a:pt x="0" y="10122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14406" y="1485903"/>
            <a:ext cx="7970115" cy="882834"/>
            <a:chOff x="0" y="0"/>
            <a:chExt cx="1545444" cy="1538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116602" y="5076927"/>
            <a:ext cx="5867860" cy="584331"/>
            <a:chOff x="0" y="0"/>
            <a:chExt cx="1545444" cy="15389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5445" cy="153898"/>
            </a:xfrm>
            <a:custGeom>
              <a:avLst/>
              <a:gdLst/>
              <a:ahLst/>
              <a:cxnLst/>
              <a:rect l="l" t="t" r="r" b="b"/>
              <a:pathLst>
                <a:path w="1545445" h="153898">
                  <a:moveTo>
                    <a:pt x="0" y="0"/>
                  </a:moveTo>
                  <a:lnTo>
                    <a:pt x="1545445" y="0"/>
                  </a:lnTo>
                  <a:lnTo>
                    <a:pt x="1545445" y="153898"/>
                  </a:lnTo>
                  <a:lnTo>
                    <a:pt x="0" y="15389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82357" y="2749419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448105" y="3820548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72870" y="5470030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5" name="Picture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653591" y="692101"/>
            <a:ext cx="378513" cy="4567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526373">
            <a:off x="12994729" y="1213534"/>
            <a:ext cx="256375" cy="309351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217759" y="742627"/>
            <a:ext cx="4310854" cy="3730848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515911">
            <a:off x="203105" y="-376240"/>
            <a:ext cx="2568704" cy="1952215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555093" flipV="1">
            <a:off x="1920963" y="8003369"/>
            <a:ext cx="3756372" cy="2848013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 flipV="1">
            <a:off x="9209510" y="3717671"/>
            <a:ext cx="1670809" cy="472004"/>
          </a:xfrm>
          <a:prstGeom prst="rect">
            <a:avLst/>
          </a:prstGeom>
        </p:spPr>
      </p:pic>
      <p:pic>
        <p:nvPicPr>
          <p:cNvPr id="41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963106">
            <a:off x="8272024" y="8137868"/>
            <a:ext cx="1670809" cy="472004"/>
          </a:xfrm>
          <a:prstGeom prst="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B14EB8F-739E-2247-C658-F403229CBF87}"/>
              </a:ext>
            </a:extLst>
          </p:cNvPr>
          <p:cNvSpPr txBox="1"/>
          <p:nvPr/>
        </p:nvSpPr>
        <p:spPr>
          <a:xfrm>
            <a:off x="8663177" y="720330"/>
            <a:ext cx="2249828" cy="783193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Hình ảnh 31">
            <a:extLst>
              <a:ext uri="{FF2B5EF4-FFF2-40B4-BE49-F238E27FC236}">
                <a16:creationId xmlns:a16="http://schemas.microsoft.com/office/drawing/2014/main" id="{C146F828-A9FB-DB29-DF56-50C3A80ECC0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30251" y="2272415"/>
            <a:ext cx="6486318" cy="4771697"/>
          </a:xfrm>
          <a:prstGeom prst="rect">
            <a:avLst/>
          </a:prstGeom>
        </p:spPr>
      </p:pic>
      <p:grpSp>
        <p:nvGrpSpPr>
          <p:cNvPr id="50" name="Nhóm 49">
            <a:extLst>
              <a:ext uri="{FF2B5EF4-FFF2-40B4-BE49-F238E27FC236}">
                <a16:creationId xmlns:a16="http://schemas.microsoft.com/office/drawing/2014/main" id="{3B533139-64B4-F86F-9B7A-9326731C66B1}"/>
              </a:ext>
            </a:extLst>
          </p:cNvPr>
          <p:cNvGrpSpPr/>
          <p:nvPr/>
        </p:nvGrpSpPr>
        <p:grpSpPr>
          <a:xfrm>
            <a:off x="11826194" y="6427493"/>
            <a:ext cx="4150554" cy="2735528"/>
            <a:chOff x="11826194" y="6427493"/>
            <a:chExt cx="4150554" cy="2735528"/>
          </a:xfrm>
        </p:grpSpPr>
        <p:cxnSp>
          <p:nvCxnSpPr>
            <p:cNvPr id="34" name="Đường nối Thẳng 33">
              <a:extLst>
                <a:ext uri="{FF2B5EF4-FFF2-40B4-BE49-F238E27FC236}">
                  <a16:creationId xmlns:a16="http://schemas.microsoft.com/office/drawing/2014/main" id="{9F10F9B7-A39E-AC10-D9D6-4D4D1AE3F1B7}"/>
                </a:ext>
              </a:extLst>
            </p:cNvPr>
            <p:cNvCxnSpPr>
              <a:cxnSpLocks/>
            </p:cNvCxnSpPr>
            <p:nvPr/>
          </p:nvCxnSpPr>
          <p:spPr>
            <a:xfrm>
              <a:off x="11826194" y="7815961"/>
              <a:ext cx="4150554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2" name="Đường nối Thẳng 41">
              <a:extLst>
                <a:ext uri="{FF2B5EF4-FFF2-40B4-BE49-F238E27FC236}">
                  <a16:creationId xmlns:a16="http://schemas.microsoft.com/office/drawing/2014/main" id="{644C7FCF-9538-BFEA-EA39-C2BBF64C93F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3531067" y="6427493"/>
              <a:ext cx="7793" cy="2735528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0F52BC63-C80B-3D40-E5D6-B7826DC21FEE}"/>
                </a:ext>
              </a:extLst>
            </p:cNvPr>
            <p:cNvSpPr txBox="1"/>
            <p:nvPr/>
          </p:nvSpPr>
          <p:spPr>
            <a:xfrm>
              <a:off x="12202022" y="6698828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GT</a:t>
              </a:r>
            </a:p>
          </p:txBody>
        </p:sp>
        <p:sp>
          <p:nvSpPr>
            <p:cNvPr id="44" name="Hộp Văn bản 43">
              <a:extLst>
                <a:ext uri="{FF2B5EF4-FFF2-40B4-BE49-F238E27FC236}">
                  <a16:creationId xmlns:a16="http://schemas.microsoft.com/office/drawing/2014/main" id="{3278521C-DE8F-489A-1526-1EAC2ECF481B}"/>
                </a:ext>
              </a:extLst>
            </p:cNvPr>
            <p:cNvSpPr txBox="1"/>
            <p:nvPr/>
          </p:nvSpPr>
          <p:spPr>
            <a:xfrm>
              <a:off x="12306893" y="8263063"/>
              <a:ext cx="103252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KL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/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⊥</m:t>
                    </m:r>
                    <m:r>
                      <a:rPr lang="en-US" sz="36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cs typeface="Arial" panose="020B0604020202020204" pitchFamily="34" charset="0"/>
                  </a:rPr>
                  <a:t> </a:t>
                </a:r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5" name="Hộp Văn bản 44">
                <a:extLst>
                  <a:ext uri="{FF2B5EF4-FFF2-40B4-BE49-F238E27FC236}">
                    <a16:creationId xmlns:a16="http://schemas.microsoft.com/office/drawing/2014/main" id="{7845B9F9-B391-3E09-F7B4-4C407D158D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0674" y="6544028"/>
                <a:ext cx="2579731" cy="833883"/>
              </a:xfrm>
              <a:prstGeom prst="rect">
                <a:avLst/>
              </a:prstGeom>
              <a:blipFill>
                <a:blip r:embed="rId16"/>
                <a:stretch>
                  <a:fillRect r="-9220" b="-270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/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//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3600" i="1" dirty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73A39F9A-0CCC-8380-D564-ADE1C742F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4770" y="8076461"/>
                <a:ext cx="1516847" cy="92333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BA8497D4-BA3E-6CB7-E1C7-C02C7C0E2E1A}"/>
              </a:ext>
            </a:extLst>
          </p:cNvPr>
          <p:cNvSpPr txBox="1"/>
          <p:nvPr/>
        </p:nvSpPr>
        <p:spPr>
          <a:xfrm>
            <a:off x="1009947" y="2173055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49" name="Hộp Văn bản 48">
            <a:extLst>
              <a:ext uri="{FF2B5EF4-FFF2-40B4-BE49-F238E27FC236}">
                <a16:creationId xmlns:a16="http://schemas.microsoft.com/office/drawing/2014/main" id="{2504B293-9266-39ED-E72C-AF31DECA1BAA}"/>
              </a:ext>
            </a:extLst>
          </p:cNvPr>
          <p:cNvSpPr txBox="1"/>
          <p:nvPr/>
        </p:nvSpPr>
        <p:spPr>
          <a:xfrm>
            <a:off x="10738282" y="5825354"/>
            <a:ext cx="9550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24065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8" grpId="0"/>
      <p:bldP spid="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692242" y="2143952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1072247" y="1953207"/>
            <a:ext cx="16143505" cy="7099091"/>
            <a:chOff x="0" y="0"/>
            <a:chExt cx="2094288" cy="171478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673693" y="8262535"/>
            <a:ext cx="1053182" cy="12272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V="1">
            <a:off x="-1126727" y="-2092610"/>
            <a:ext cx="4310854" cy="3730848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16808614" y="-236506"/>
            <a:ext cx="2053842" cy="156092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9897">
            <a:off x="15403733" y="1677124"/>
            <a:ext cx="378513" cy="4567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89897">
            <a:off x="15055089" y="1423240"/>
            <a:ext cx="256375" cy="30935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72247" y="1396953"/>
            <a:ext cx="16143505" cy="940677"/>
            <a:chOff x="0" y="0"/>
            <a:chExt cx="2094288" cy="24775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094288" cy="247750"/>
            </a:xfrm>
            <a:custGeom>
              <a:avLst/>
              <a:gdLst/>
              <a:ahLst/>
              <a:cxnLst/>
              <a:rect l="l" t="t" r="r" b="b"/>
              <a:pathLst>
                <a:path w="2094288" h="247750">
                  <a:moveTo>
                    <a:pt x="0" y="0"/>
                  </a:moveTo>
                  <a:lnTo>
                    <a:pt x="2094288" y="0"/>
                  </a:lnTo>
                  <a:lnTo>
                    <a:pt x="209428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8487" y="202996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688458" y="202996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2008429" y="2029960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-194454" y="8431297"/>
            <a:ext cx="3137983" cy="300675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1753149">
            <a:off x="14294170" y="7385630"/>
            <a:ext cx="3440455" cy="300883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2603515">
            <a:off x="16425031" y="7319604"/>
            <a:ext cx="2323252" cy="275980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528DD660-25CD-D434-7F9F-44442EFFEF9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9922" y="3255926"/>
            <a:ext cx="5508290" cy="405220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/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 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sz="3600" b="0" i="1" smtClea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=90</m:t>
                    </m:r>
                    <m:r>
                      <a:rPr lang="en-US" sz="3600" b="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°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này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//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song)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trực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tiếp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lí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về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dấu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song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song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0" name="Hộp Văn bản 29">
                <a:extLst>
                  <a:ext uri="{FF2B5EF4-FFF2-40B4-BE49-F238E27FC236}">
                    <a16:creationId xmlns:a16="http://schemas.microsoft.com/office/drawing/2014/main" id="{4725AC95-9F7B-879D-47DD-FB56B72271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72569" y="2868074"/>
                <a:ext cx="9933232" cy="5105565"/>
              </a:xfrm>
              <a:prstGeom prst="rect">
                <a:avLst/>
              </a:prstGeom>
              <a:blipFill>
                <a:blip r:embed="rId20"/>
                <a:stretch>
                  <a:fillRect l="-1903" r="-1842" b="-3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63350AA1-0665-9A2F-AE9A-D33EE2312229}"/>
              </a:ext>
            </a:extLst>
          </p:cNvPr>
          <p:cNvSpPr txBox="1"/>
          <p:nvPr/>
        </p:nvSpPr>
        <p:spPr>
          <a:xfrm>
            <a:off x="2397991" y="1913279"/>
            <a:ext cx="109942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935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00451" y="-141897"/>
            <a:ext cx="9663674" cy="10570794"/>
            <a:chOff x="0" y="0"/>
            <a:chExt cx="2545165" cy="278407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45165" cy="2784078"/>
            </a:xfrm>
            <a:custGeom>
              <a:avLst/>
              <a:gdLst/>
              <a:ahLst/>
              <a:cxnLst/>
              <a:rect l="l" t="t" r="r" b="b"/>
              <a:pathLst>
                <a:path w="2545165" h="2784078">
                  <a:moveTo>
                    <a:pt x="0" y="0"/>
                  </a:moveTo>
                  <a:lnTo>
                    <a:pt x="2545165" y="0"/>
                  </a:lnTo>
                  <a:lnTo>
                    <a:pt x="2545165" y="2784078"/>
                  </a:lnTo>
                  <a:lnTo>
                    <a:pt x="0" y="2784078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31605" y="-981313"/>
            <a:ext cx="15681898" cy="10486349"/>
            <a:chOff x="0" y="0"/>
            <a:chExt cx="20909198" cy="13981798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5725233" y="-981313"/>
            <a:ext cx="4310854" cy="3730848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228200" y="2604010"/>
            <a:ext cx="5784422" cy="6319046"/>
            <a:chOff x="0" y="0"/>
            <a:chExt cx="1523469" cy="16642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23469" cy="1664275"/>
            </a:xfrm>
            <a:custGeom>
              <a:avLst/>
              <a:gdLst/>
              <a:ahLst/>
              <a:cxnLst/>
              <a:rect l="l" t="t" r="r" b="b"/>
              <a:pathLst>
                <a:path w="1523469" h="1664275">
                  <a:moveTo>
                    <a:pt x="0" y="0"/>
                  </a:moveTo>
                  <a:lnTo>
                    <a:pt x="1523469" y="0"/>
                  </a:lnTo>
                  <a:lnTo>
                    <a:pt x="1523469" y="1664275"/>
                  </a:lnTo>
                  <a:lnTo>
                    <a:pt x="0" y="1664275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Nhóm 26">
            <a:extLst>
              <a:ext uri="{FF2B5EF4-FFF2-40B4-BE49-F238E27FC236}">
                <a16:creationId xmlns:a16="http://schemas.microsoft.com/office/drawing/2014/main" id="{8276B809-DD44-23FE-EC7C-69A528E04C85}"/>
              </a:ext>
            </a:extLst>
          </p:cNvPr>
          <p:cNvGrpSpPr/>
          <p:nvPr/>
        </p:nvGrpSpPr>
        <p:grpSpPr>
          <a:xfrm>
            <a:off x="7012621" y="2589722"/>
            <a:ext cx="2315003" cy="5298238"/>
            <a:chOff x="7012621" y="2589722"/>
            <a:chExt cx="4179950" cy="5298238"/>
          </a:xfrm>
        </p:grpSpPr>
        <p:sp>
          <p:nvSpPr>
            <p:cNvPr id="16" name="AutoShape 16"/>
            <p:cNvSpPr/>
            <p:nvPr/>
          </p:nvSpPr>
          <p:spPr>
            <a:xfrm>
              <a:off x="7012621" y="5140388"/>
              <a:ext cx="957273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7" name="AutoShape 17"/>
            <p:cNvSpPr/>
            <p:nvPr/>
          </p:nvSpPr>
          <p:spPr>
            <a:xfrm rot="-5400000">
              <a:off x="5260570" y="5238841"/>
              <a:ext cx="5298238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8" name="AutoShape 18"/>
            <p:cNvSpPr/>
            <p:nvPr/>
          </p:nvSpPr>
          <p:spPr>
            <a:xfrm rot="-10800000">
              <a:off x="7895402" y="260401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19" name="AutoShape 19"/>
            <p:cNvSpPr/>
            <p:nvPr/>
          </p:nvSpPr>
          <p:spPr>
            <a:xfrm rot="-10800000">
              <a:off x="7895402" y="7873673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  <p:sp>
          <p:nvSpPr>
            <p:cNvPr id="20" name="AutoShape 20"/>
            <p:cNvSpPr/>
            <p:nvPr/>
          </p:nvSpPr>
          <p:spPr>
            <a:xfrm rot="-10800000">
              <a:off x="7895402" y="5143500"/>
              <a:ext cx="3297169" cy="0"/>
            </a:xfrm>
            <a:prstGeom prst="line">
              <a:avLst/>
            </a:prstGeom>
            <a:ln w="28575" cap="flat">
              <a:solidFill>
                <a:srgbClr val="F68B28"/>
              </a:solidFill>
              <a:prstDash val="solid"/>
              <a:headEnd type="none" w="sm" len="sm"/>
              <a:tailEnd type="none" w="sm" len="sm"/>
            </a:ln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05147">
            <a:off x="5685058" y="3579260"/>
            <a:ext cx="409495" cy="49411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63248">
            <a:off x="6044358" y="4018055"/>
            <a:ext cx="277360" cy="33467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2699999" flipH="1">
            <a:off x="9988302" y="469707"/>
            <a:ext cx="2408537" cy="2106375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843523" flipH="1">
            <a:off x="352184" y="7549473"/>
            <a:ext cx="1629540" cy="193573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1652515" flipH="1">
            <a:off x="15628067" y="7201024"/>
            <a:ext cx="3262466" cy="3444062"/>
          </a:xfrm>
          <a:prstGeom prst="rect">
            <a:avLst/>
          </a:prstGeom>
        </p:spPr>
      </p:pic>
      <p:pic>
        <p:nvPicPr>
          <p:cNvPr id="39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8624761">
            <a:off x="-246115" y="-877446"/>
            <a:ext cx="2205681" cy="1884854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flipH="1">
            <a:off x="17753175" y="5097114"/>
            <a:ext cx="747656" cy="871209"/>
          </a:xfrm>
          <a:prstGeom prst="rect">
            <a:avLst/>
          </a:prstGeom>
        </p:spPr>
      </p:pic>
      <p:grpSp>
        <p:nvGrpSpPr>
          <p:cNvPr id="41" name="Group 41"/>
          <p:cNvGrpSpPr/>
          <p:nvPr/>
        </p:nvGrpSpPr>
        <p:grpSpPr>
          <a:xfrm>
            <a:off x="1228200" y="1713608"/>
            <a:ext cx="5784422" cy="940677"/>
            <a:chOff x="0" y="0"/>
            <a:chExt cx="1523469" cy="247750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1523469" cy="247750"/>
            </a:xfrm>
            <a:custGeom>
              <a:avLst/>
              <a:gdLst/>
              <a:ahLst/>
              <a:cxnLst/>
              <a:rect l="l" t="t" r="r" b="b"/>
              <a:pathLst>
                <a:path w="1523469" h="247750">
                  <a:moveTo>
                    <a:pt x="0" y="0"/>
                  </a:moveTo>
                  <a:lnTo>
                    <a:pt x="1523469" y="0"/>
                  </a:lnTo>
                  <a:lnTo>
                    <a:pt x="1523469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3" name="TextBox 43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1690789" y="2079479"/>
            <a:ext cx="230366" cy="227985"/>
            <a:chOff x="0" y="0"/>
            <a:chExt cx="430289" cy="425841"/>
          </a:xfrm>
        </p:grpSpPr>
        <p:sp>
          <p:nvSpPr>
            <p:cNvPr id="45" name="Freeform 4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010760" y="2079479"/>
            <a:ext cx="230366" cy="227985"/>
            <a:chOff x="0" y="0"/>
            <a:chExt cx="430289" cy="425841"/>
          </a:xfrm>
        </p:grpSpPr>
        <p:sp>
          <p:nvSpPr>
            <p:cNvPr id="48" name="Freeform 4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330730" y="2079479"/>
            <a:ext cx="230366" cy="227985"/>
            <a:chOff x="0" y="0"/>
            <a:chExt cx="430289" cy="425841"/>
          </a:xfrm>
        </p:grpSpPr>
        <p:sp>
          <p:nvSpPr>
            <p:cNvPr id="51" name="Freeform 5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DC7DCF7-DF11-49B1-49CD-8E8CF5ECBAFA}"/>
              </a:ext>
            </a:extLst>
          </p:cNvPr>
          <p:cNvSpPr txBox="1"/>
          <p:nvPr/>
        </p:nvSpPr>
        <p:spPr>
          <a:xfrm>
            <a:off x="1156609" y="4059930"/>
            <a:ext cx="5784423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grpSp>
        <p:nvGrpSpPr>
          <p:cNvPr id="53" name="Nhóm 52">
            <a:extLst>
              <a:ext uri="{FF2B5EF4-FFF2-40B4-BE49-F238E27FC236}">
                <a16:creationId xmlns:a16="http://schemas.microsoft.com/office/drawing/2014/main" id="{A9B4B665-AFF8-403F-4040-0C2DCB5538D8}"/>
              </a:ext>
            </a:extLst>
          </p:cNvPr>
          <p:cNvGrpSpPr/>
          <p:nvPr/>
        </p:nvGrpSpPr>
        <p:grpSpPr>
          <a:xfrm>
            <a:off x="9335537" y="1333507"/>
            <a:ext cx="9200616" cy="2450111"/>
            <a:chOff x="9335537" y="1333507"/>
            <a:chExt cx="9200616" cy="2450111"/>
          </a:xfrm>
        </p:grpSpPr>
        <p:grpSp>
          <p:nvGrpSpPr>
            <p:cNvPr id="25" name="Group 25"/>
            <p:cNvGrpSpPr/>
            <p:nvPr/>
          </p:nvGrpSpPr>
          <p:grpSpPr>
            <a:xfrm rot="-5400000">
              <a:off x="12710789" y="-2041745"/>
              <a:ext cx="2450111" cy="9200616"/>
              <a:chOff x="0" y="0"/>
              <a:chExt cx="459843" cy="1323257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38" name="Hộp Văn bản 37">
              <a:extLst>
                <a:ext uri="{FF2B5EF4-FFF2-40B4-BE49-F238E27FC236}">
                  <a16:creationId xmlns:a16="http://schemas.microsoft.com/office/drawing/2014/main" id="{9FAD5FFD-FEA3-91D7-233B-E1DD0FA63717}"/>
                </a:ext>
              </a:extLst>
            </p:cNvPr>
            <p:cNvSpPr txBox="1"/>
            <p:nvPr/>
          </p:nvSpPr>
          <p:spPr>
            <a:xfrm>
              <a:off x="9572427" y="1535116"/>
              <a:ext cx="8623152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>
                  <a:solidFill>
                    <a:srgbClr val="000000"/>
                  </a:solidFill>
                  <a:latin typeface="Arial (Thân)"/>
                  <a:ea typeface="Calibri" panose="020F0502020204030204" pitchFamily="34" charset="0"/>
                </a:rPr>
                <a:t>Ô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n </a:t>
              </a:r>
              <a:r>
                <a:rPr lang="vi-VN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lại</a:t>
              </a:r>
              <a:r>
                <a:rPr lang="vi-VN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kiến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thức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về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trong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toán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học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,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cách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chứng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minh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định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 </a:t>
              </a:r>
              <a:r>
                <a:rPr lang="fr-FR" sz="4000" dirty="0" err="1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lí</a:t>
              </a:r>
              <a:r>
                <a:rPr lang="fr-F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. 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57" name="Nhóm 56">
            <a:extLst>
              <a:ext uri="{FF2B5EF4-FFF2-40B4-BE49-F238E27FC236}">
                <a16:creationId xmlns:a16="http://schemas.microsoft.com/office/drawing/2014/main" id="{DAA61E4E-3857-BB28-1A6D-09BBDD9E83B9}"/>
              </a:ext>
            </a:extLst>
          </p:cNvPr>
          <p:cNvGrpSpPr/>
          <p:nvPr/>
        </p:nvGrpSpPr>
        <p:grpSpPr>
          <a:xfrm>
            <a:off x="9326708" y="4016631"/>
            <a:ext cx="9191783" cy="2253740"/>
            <a:chOff x="9326708" y="4016631"/>
            <a:chExt cx="9191783" cy="2253740"/>
          </a:xfrm>
        </p:grpSpPr>
        <p:grpSp>
          <p:nvGrpSpPr>
            <p:cNvPr id="28" name="Group 28"/>
            <p:cNvGrpSpPr/>
            <p:nvPr/>
          </p:nvGrpSpPr>
          <p:grpSpPr>
            <a:xfrm rot="-5400000">
              <a:off x="12795730" y="547609"/>
              <a:ext cx="2253740" cy="9191783"/>
              <a:chOff x="0" y="0"/>
              <a:chExt cx="459843" cy="1323257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56" name="Hộp Văn bản 55">
              <a:extLst>
                <a:ext uri="{FF2B5EF4-FFF2-40B4-BE49-F238E27FC236}">
                  <a16:creationId xmlns:a16="http://schemas.microsoft.com/office/drawing/2014/main" id="{BFD906F9-9C3A-5F95-3A7E-E5590A97AA3E}"/>
                </a:ext>
              </a:extLst>
            </p:cNvPr>
            <p:cNvSpPr txBox="1"/>
            <p:nvPr/>
          </p:nvSpPr>
          <p:spPr>
            <a:xfrm>
              <a:off x="9596308" y="4775302"/>
              <a:ext cx="801869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Hoàn thành các bài tập trong SBT.</a:t>
              </a:r>
              <a:endParaRPr lang="en-US" sz="4000" dirty="0">
                <a:latin typeface="Arial (Thân)"/>
              </a:endParaRPr>
            </a:p>
          </p:txBody>
        </p:sp>
      </p:grpSp>
      <p:grpSp>
        <p:nvGrpSpPr>
          <p:cNvPr id="61" name="Nhóm 60">
            <a:extLst>
              <a:ext uri="{FF2B5EF4-FFF2-40B4-BE49-F238E27FC236}">
                <a16:creationId xmlns:a16="http://schemas.microsoft.com/office/drawing/2014/main" id="{C476276B-B082-C91D-2623-F74B44B789C4}"/>
              </a:ext>
            </a:extLst>
          </p:cNvPr>
          <p:cNvGrpSpPr/>
          <p:nvPr/>
        </p:nvGrpSpPr>
        <p:grpSpPr>
          <a:xfrm>
            <a:off x="9317888" y="6556121"/>
            <a:ext cx="9200603" cy="2253740"/>
            <a:chOff x="9317888" y="6556121"/>
            <a:chExt cx="9200603" cy="2253740"/>
          </a:xfrm>
        </p:grpSpPr>
        <p:grpSp>
          <p:nvGrpSpPr>
            <p:cNvPr id="31" name="Group 31"/>
            <p:cNvGrpSpPr/>
            <p:nvPr/>
          </p:nvGrpSpPr>
          <p:grpSpPr>
            <a:xfrm rot="-5400000">
              <a:off x="12791320" y="3082689"/>
              <a:ext cx="2253740" cy="9200603"/>
              <a:chOff x="0" y="0"/>
              <a:chExt cx="459843" cy="1323257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-1270"/>
                <a:ext cx="461113" cy="1321987"/>
              </a:xfrm>
              <a:custGeom>
                <a:avLst/>
                <a:gdLst/>
                <a:ahLst/>
                <a:cxnLst/>
                <a:rect l="l" t="t" r="r" b="b"/>
                <a:pathLst>
                  <a:path w="461113" h="1321987">
                    <a:moveTo>
                      <a:pt x="449684" y="27940"/>
                    </a:moveTo>
                    <a:cubicBezTo>
                      <a:pt x="440793" y="24130"/>
                      <a:pt x="431904" y="21590"/>
                      <a:pt x="423014" y="21590"/>
                    </a:cubicBezTo>
                    <a:cubicBezTo>
                      <a:pt x="396344" y="20320"/>
                      <a:pt x="389185" y="20320"/>
                      <a:pt x="383514" y="17780"/>
                    </a:cubicBezTo>
                    <a:cubicBezTo>
                      <a:pt x="370553" y="12700"/>
                      <a:pt x="357861" y="6350"/>
                      <a:pt x="344900" y="3810"/>
                    </a:cubicBezTo>
                    <a:cubicBezTo>
                      <a:pt x="334368" y="1270"/>
                      <a:pt x="324107" y="3810"/>
                      <a:pt x="313576" y="2540"/>
                    </a:cubicBezTo>
                    <a:cubicBezTo>
                      <a:pt x="308985" y="2540"/>
                      <a:pt x="304395" y="0"/>
                      <a:pt x="299804" y="2540"/>
                    </a:cubicBezTo>
                    <a:cubicBezTo>
                      <a:pt x="288733" y="10160"/>
                      <a:pt x="277662" y="11430"/>
                      <a:pt x="266320" y="8890"/>
                    </a:cubicBezTo>
                    <a:cubicBezTo>
                      <a:pt x="260650" y="7620"/>
                      <a:pt x="254979" y="7620"/>
                      <a:pt x="249308" y="7620"/>
                    </a:cubicBezTo>
                    <a:cubicBezTo>
                      <a:pt x="239047" y="7620"/>
                      <a:pt x="228786" y="7620"/>
                      <a:pt x="218525" y="6350"/>
                    </a:cubicBezTo>
                    <a:cubicBezTo>
                      <a:pt x="207723" y="5080"/>
                      <a:pt x="101330" y="2540"/>
                      <a:pt x="90799" y="1270"/>
                    </a:cubicBezTo>
                    <a:cubicBezTo>
                      <a:pt x="82158" y="0"/>
                      <a:pt x="73787" y="1270"/>
                      <a:pt x="65146" y="1270"/>
                    </a:cubicBezTo>
                    <a:cubicBezTo>
                      <a:pt x="59205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05340"/>
                      <a:pt x="16510" y="160026"/>
                      <a:pt x="17780" y="213752"/>
                    </a:cubicBezTo>
                    <a:cubicBezTo>
                      <a:pt x="19050" y="268438"/>
                      <a:pt x="17780" y="323123"/>
                      <a:pt x="16510" y="378768"/>
                    </a:cubicBezTo>
                    <a:cubicBezTo>
                      <a:pt x="15240" y="435373"/>
                      <a:pt x="2540" y="1029239"/>
                      <a:pt x="2540" y="1085844"/>
                    </a:cubicBezTo>
                    <a:cubicBezTo>
                      <a:pt x="2540" y="1141489"/>
                      <a:pt x="1270" y="1197134"/>
                      <a:pt x="0" y="1252779"/>
                    </a:cubicBezTo>
                    <a:cubicBezTo>
                      <a:pt x="0" y="1267377"/>
                      <a:pt x="3810" y="1277537"/>
                      <a:pt x="15240" y="1282617"/>
                    </a:cubicBezTo>
                    <a:cubicBezTo>
                      <a:pt x="22860" y="1286427"/>
                      <a:pt x="31750" y="1288967"/>
                      <a:pt x="40640" y="1290237"/>
                    </a:cubicBezTo>
                    <a:cubicBezTo>
                      <a:pt x="64876" y="1295317"/>
                      <a:pt x="75137" y="1299127"/>
                      <a:pt x="85398" y="1304207"/>
                    </a:cubicBezTo>
                    <a:cubicBezTo>
                      <a:pt x="91069" y="1306747"/>
                      <a:pt x="96740" y="1311827"/>
                      <a:pt x="102410" y="1313097"/>
                    </a:cubicBezTo>
                    <a:cubicBezTo>
                      <a:pt x="111862" y="1315637"/>
                      <a:pt x="217174" y="1316907"/>
                      <a:pt x="226625" y="1318177"/>
                    </a:cubicBezTo>
                    <a:cubicBezTo>
                      <a:pt x="227976" y="1318177"/>
                      <a:pt x="229326" y="1318177"/>
                      <a:pt x="230676" y="1318177"/>
                    </a:cubicBezTo>
                    <a:cubicBezTo>
                      <a:pt x="237157" y="1318177"/>
                      <a:pt x="243908" y="1316907"/>
                      <a:pt x="250388" y="1316907"/>
                    </a:cubicBezTo>
                    <a:cubicBezTo>
                      <a:pt x="257949" y="1316907"/>
                      <a:pt x="265240" y="1318177"/>
                      <a:pt x="272801" y="1318177"/>
                    </a:cubicBezTo>
                    <a:cubicBezTo>
                      <a:pt x="283872" y="1318177"/>
                      <a:pt x="295214" y="1318177"/>
                      <a:pt x="306285" y="1318177"/>
                    </a:cubicBezTo>
                    <a:cubicBezTo>
                      <a:pt x="316546" y="1318177"/>
                      <a:pt x="326808" y="1319447"/>
                      <a:pt x="337069" y="1320717"/>
                    </a:cubicBezTo>
                    <a:cubicBezTo>
                      <a:pt x="341659" y="1320717"/>
                      <a:pt x="346520" y="1321987"/>
                      <a:pt x="351110" y="1321987"/>
                    </a:cubicBezTo>
                    <a:cubicBezTo>
                      <a:pt x="365962" y="1320717"/>
                      <a:pt x="380544" y="1314367"/>
                      <a:pt x="400153" y="1314367"/>
                    </a:cubicBezTo>
                    <a:cubicBezTo>
                      <a:pt x="403963" y="1314367"/>
                      <a:pt x="409043" y="1311827"/>
                      <a:pt x="412853" y="1309287"/>
                    </a:cubicBezTo>
                    <a:cubicBezTo>
                      <a:pt x="417933" y="1305477"/>
                      <a:pt x="420473" y="1299127"/>
                      <a:pt x="423013" y="1296587"/>
                    </a:cubicBezTo>
                    <a:cubicBezTo>
                      <a:pt x="424283" y="1246063"/>
                      <a:pt x="425553" y="1205768"/>
                      <a:pt x="426823" y="1165474"/>
                    </a:cubicBezTo>
                    <a:cubicBezTo>
                      <a:pt x="428093" y="1103113"/>
                      <a:pt x="438253" y="504449"/>
                      <a:pt x="439523" y="442088"/>
                    </a:cubicBezTo>
                    <a:cubicBezTo>
                      <a:pt x="439523" y="404672"/>
                      <a:pt x="440793" y="367256"/>
                      <a:pt x="442063" y="329839"/>
                    </a:cubicBezTo>
                    <a:cubicBezTo>
                      <a:pt x="443333" y="289544"/>
                      <a:pt x="444603" y="249250"/>
                      <a:pt x="447143" y="208955"/>
                    </a:cubicBezTo>
                    <a:cubicBezTo>
                      <a:pt x="448413" y="184970"/>
                      <a:pt x="448413" y="160026"/>
                      <a:pt x="453493" y="136041"/>
                    </a:cubicBezTo>
                    <a:cubicBezTo>
                      <a:pt x="458573" y="107259"/>
                      <a:pt x="461113" y="79436"/>
                      <a:pt x="459843" y="44450"/>
                    </a:cubicBezTo>
                    <a:cubicBezTo>
                      <a:pt x="459844" y="38100"/>
                      <a:pt x="456034" y="30480"/>
                      <a:pt x="449684" y="27940"/>
                    </a:cubicBezTo>
                    <a:close/>
                  </a:path>
                </a:pathLst>
              </a:custGeom>
              <a:solidFill>
                <a:srgbClr val="E1EFDE"/>
              </a:solidFill>
            </p:spPr>
          </p:sp>
        </p:grpSp>
        <p:sp>
          <p:nvSpPr>
            <p:cNvPr id="60" name="Hộp Văn bản 59">
              <a:extLst>
                <a:ext uri="{FF2B5EF4-FFF2-40B4-BE49-F238E27FC236}">
                  <a16:creationId xmlns:a16="http://schemas.microsoft.com/office/drawing/2014/main" id="{119BD660-BB84-511F-E0E8-3B640E601BC4}"/>
                </a:ext>
              </a:extLst>
            </p:cNvPr>
            <p:cNvSpPr txBox="1"/>
            <p:nvPr/>
          </p:nvSpPr>
          <p:spPr>
            <a:xfrm>
              <a:off x="9765485" y="6812849"/>
              <a:ext cx="6922315" cy="18249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pt-BR" sz="4000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Chuẩn bị bài mới “</a:t>
              </a:r>
              <a:r>
                <a:rPr lang="pt-BR" sz="4000" b="1" i="1" dirty="0">
                  <a:solidFill>
                    <a:srgbClr val="000000"/>
                  </a:solidFill>
                  <a:effectLst/>
                  <a:latin typeface="Arial (Thân)"/>
                  <a:ea typeface="Calibri" panose="020F0502020204030204" pitchFamily="34" charset="0"/>
                </a:rPr>
                <a:t>Bài tập cuối chương IV”</a:t>
              </a:r>
              <a:endParaRPr lang="en-US" sz="4000" dirty="0">
                <a:latin typeface="Arial (Thân)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9734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458746" y="-171123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grpSp>
        <p:nvGrpSpPr>
          <p:cNvPr id="5" name="Group 5"/>
          <p:cNvGrpSpPr/>
          <p:nvPr/>
        </p:nvGrpSpPr>
        <p:grpSpPr>
          <a:xfrm>
            <a:off x="1801833" y="1167714"/>
            <a:ext cx="14684332" cy="8859716"/>
            <a:chOff x="0" y="0"/>
            <a:chExt cx="3382923" cy="21727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382923" cy="2172741"/>
            </a:xfrm>
            <a:custGeom>
              <a:avLst/>
              <a:gdLst/>
              <a:ahLst/>
              <a:cxnLst/>
              <a:rect l="l" t="t" r="r" b="b"/>
              <a:pathLst>
                <a:path w="3382923" h="2172741">
                  <a:moveTo>
                    <a:pt x="0" y="0"/>
                  </a:moveTo>
                  <a:lnTo>
                    <a:pt x="3382923" y="0"/>
                  </a:lnTo>
                  <a:lnTo>
                    <a:pt x="3382923" y="2172741"/>
                  </a:lnTo>
                  <a:lnTo>
                    <a:pt x="0" y="2172741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801832" y="523874"/>
            <a:ext cx="14684331" cy="1190625"/>
            <a:chOff x="0" y="0"/>
            <a:chExt cx="3382923" cy="24775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382923" cy="247750"/>
            </a:xfrm>
            <a:custGeom>
              <a:avLst/>
              <a:gdLst/>
              <a:ahLst/>
              <a:cxnLst/>
              <a:rect l="l" t="t" r="r" b="b"/>
              <a:pathLst>
                <a:path w="3382923" h="247750">
                  <a:moveTo>
                    <a:pt x="0" y="0"/>
                  </a:moveTo>
                  <a:lnTo>
                    <a:pt x="3382923" y="0"/>
                  </a:lnTo>
                  <a:lnTo>
                    <a:pt x="3382923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3340977" y="889746"/>
            <a:ext cx="870308" cy="227985"/>
            <a:chOff x="0" y="0"/>
            <a:chExt cx="1160410" cy="30398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307155" cy="303980"/>
              <a:chOff x="0" y="0"/>
              <a:chExt cx="430289" cy="42584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EA552B">
                  <a:alpha val="64706"/>
                </a:srgbClr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26628" y="0"/>
              <a:ext cx="307155" cy="303980"/>
              <a:chOff x="0" y="0"/>
              <a:chExt cx="430289" cy="425841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FECD1A">
                  <a:alpha val="64706"/>
                </a:srgbClr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8" name="Group 18"/>
            <p:cNvGrpSpPr/>
            <p:nvPr/>
          </p:nvGrpSpPr>
          <p:grpSpPr>
            <a:xfrm>
              <a:off x="853255" y="0"/>
              <a:ext cx="307155" cy="303980"/>
              <a:chOff x="0" y="0"/>
              <a:chExt cx="430289" cy="42584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34823" y="0"/>
                <a:ext cx="160643" cy="425841"/>
              </a:xfrm>
              <a:custGeom>
                <a:avLst/>
                <a:gdLst/>
                <a:ahLst/>
                <a:cxnLst/>
                <a:rect l="l" t="t" r="r" b="b"/>
                <a:pathLst>
                  <a:path w="160643" h="425841">
                    <a:moveTo>
                      <a:pt x="80321" y="0"/>
                    </a:moveTo>
                    <a:cubicBezTo>
                      <a:pt x="160643" y="130584"/>
                      <a:pt x="160643" y="295257"/>
                      <a:pt x="80321" y="425841"/>
                    </a:cubicBezTo>
                    <a:cubicBezTo>
                      <a:pt x="0" y="295257"/>
                      <a:pt x="0" y="130584"/>
                      <a:pt x="80321" y="0"/>
                    </a:cubicBezTo>
                    <a:close/>
                  </a:path>
                </a:pathLst>
              </a:custGeom>
              <a:solidFill>
                <a:srgbClr val="4CA96D">
                  <a:alpha val="64706"/>
                </a:srgbClr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76200" y="-66675"/>
                <a:ext cx="660400" cy="8032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36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0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132624" y="1373213"/>
            <a:ext cx="1112350" cy="87167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865606">
            <a:off x="16076775" y="-1085845"/>
            <a:ext cx="2920910" cy="3219440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304571">
            <a:off x="-608970" y="2074103"/>
            <a:ext cx="2131328" cy="1619809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11647">
            <a:off x="6988573" y="8421576"/>
            <a:ext cx="4310854" cy="3730848"/>
          </a:xfrm>
          <a:prstGeom prst="rect">
            <a:avLst/>
          </a:prstGeom>
        </p:spPr>
      </p:pic>
      <p:pic>
        <p:nvPicPr>
          <p:cNvPr id="34" name="Picture 3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036525">
            <a:off x="14557995" y="7414859"/>
            <a:ext cx="2327565" cy="2764926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068693">
            <a:off x="1575200" y="1393474"/>
            <a:ext cx="689038" cy="764536"/>
          </a:xfrm>
          <a:prstGeom prst="rect">
            <a:avLst/>
          </a:prstGeom>
        </p:spPr>
      </p:pic>
      <p:sp>
        <p:nvSpPr>
          <p:cNvPr id="29" name="Hộp Văn bản 28">
            <a:extLst>
              <a:ext uri="{FF2B5EF4-FFF2-40B4-BE49-F238E27FC236}">
                <a16:creationId xmlns:a16="http://schemas.microsoft.com/office/drawing/2014/main" id="{D1177D53-7BA3-BA40-7C2E-2BDD99ABD126}"/>
              </a:ext>
            </a:extLst>
          </p:cNvPr>
          <p:cNvSpPr txBox="1"/>
          <p:nvPr/>
        </p:nvSpPr>
        <p:spPr>
          <a:xfrm>
            <a:off x="2980887" y="2918484"/>
            <a:ext cx="12322632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</a:t>
            </a:r>
          </a:p>
        </p:txBody>
      </p:sp>
      <p:pic>
        <p:nvPicPr>
          <p:cNvPr id="35" name="Picture 16">
            <a:extLst>
              <a:ext uri="{FF2B5EF4-FFF2-40B4-BE49-F238E27FC236}">
                <a16:creationId xmlns:a16="http://schemas.microsoft.com/office/drawing/2014/main" id="{8E2E136A-94A6-7082-36CD-0E42C39A3D9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-280828" y="6665102"/>
            <a:ext cx="5588000" cy="4114800"/>
          </a:xfrm>
          <a:prstGeom prst="rect">
            <a:avLst/>
          </a:prstGeom>
        </p:spPr>
      </p:pic>
      <p:pic>
        <p:nvPicPr>
          <p:cNvPr id="36" name="Picture 29">
            <a:extLst>
              <a:ext uri="{FF2B5EF4-FFF2-40B4-BE49-F238E27FC236}">
                <a16:creationId xmlns:a16="http://schemas.microsoft.com/office/drawing/2014/main" id="{E5B01858-45DD-E2C9-BD3A-1E64CEC128F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flipH="1">
            <a:off x="14771402" y="1003738"/>
            <a:ext cx="4002282" cy="57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637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970914" y="-618612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901317" flipH="1" flipV="1">
            <a:off x="6856208" y="888804"/>
            <a:ext cx="3808352" cy="288742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9786964" y="5008559"/>
            <a:ext cx="7363500" cy="4359138"/>
            <a:chOff x="0" y="0"/>
            <a:chExt cx="1939358" cy="11480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39358" cy="1148086"/>
            </a:xfrm>
            <a:custGeom>
              <a:avLst/>
              <a:gdLst/>
              <a:ahLst/>
              <a:cxnLst/>
              <a:rect l="l" t="t" r="r" b="b"/>
              <a:pathLst>
                <a:path w="1939358" h="1148086">
                  <a:moveTo>
                    <a:pt x="0" y="0"/>
                  </a:moveTo>
                  <a:lnTo>
                    <a:pt x="1939358" y="0"/>
                  </a:lnTo>
                  <a:lnTo>
                    <a:pt x="1939358" y="1148086"/>
                  </a:lnTo>
                  <a:lnTo>
                    <a:pt x="0" y="1148086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98112" y="4382559"/>
            <a:ext cx="7363500" cy="940677"/>
            <a:chOff x="0" y="0"/>
            <a:chExt cx="1939358" cy="2477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39358" cy="247750"/>
            </a:xfrm>
            <a:custGeom>
              <a:avLst/>
              <a:gdLst/>
              <a:ahLst/>
              <a:cxnLst/>
              <a:rect l="l" t="t" r="r" b="b"/>
              <a:pathLst>
                <a:path w="1939358" h="247750">
                  <a:moveTo>
                    <a:pt x="0" y="0"/>
                  </a:moveTo>
                  <a:lnTo>
                    <a:pt x="1939358" y="0"/>
                  </a:lnTo>
                  <a:lnTo>
                    <a:pt x="1939358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68754" y="4748430"/>
            <a:ext cx="230366" cy="227985"/>
            <a:chOff x="0" y="0"/>
            <a:chExt cx="430289" cy="425841"/>
          </a:xfrm>
        </p:grpSpPr>
        <p:sp>
          <p:nvSpPr>
            <p:cNvPr id="17" name="Freeform 1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588725" y="4748430"/>
            <a:ext cx="230366" cy="227985"/>
            <a:chOff x="0" y="0"/>
            <a:chExt cx="430289" cy="425841"/>
          </a:xfrm>
        </p:grpSpPr>
        <p:sp>
          <p:nvSpPr>
            <p:cNvPr id="20" name="Freeform 2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908696" y="4748430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951216" flipH="1" flipV="1">
            <a:off x="1792835" y="5171864"/>
            <a:ext cx="2874133" cy="3922513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 rot="-5400000">
            <a:off x="1683740" y="351242"/>
            <a:ext cx="6805222" cy="7919925"/>
            <a:chOff x="0" y="0"/>
            <a:chExt cx="1570927" cy="1828246"/>
          </a:xfrm>
        </p:grpSpPr>
        <p:sp>
          <p:nvSpPr>
            <p:cNvPr id="27" name="Freeform 27"/>
            <p:cNvSpPr/>
            <p:nvPr/>
          </p:nvSpPr>
          <p:spPr>
            <a:xfrm>
              <a:off x="0" y="-1270"/>
              <a:ext cx="1572197" cy="1826976"/>
            </a:xfrm>
            <a:custGeom>
              <a:avLst/>
              <a:gdLst/>
              <a:ahLst/>
              <a:cxnLst/>
              <a:rect l="l" t="t" r="r" b="b"/>
              <a:pathLst>
                <a:path w="1572197" h="1826976">
                  <a:moveTo>
                    <a:pt x="1560767" y="27940"/>
                  </a:moveTo>
                  <a:cubicBezTo>
                    <a:pt x="1551877" y="24130"/>
                    <a:pt x="1542987" y="21590"/>
                    <a:pt x="1534097" y="21590"/>
                  </a:cubicBezTo>
                  <a:cubicBezTo>
                    <a:pt x="1507427" y="20320"/>
                    <a:pt x="1483966" y="20320"/>
                    <a:pt x="1459528" y="17780"/>
                  </a:cubicBezTo>
                  <a:cubicBezTo>
                    <a:pt x="1403670" y="12700"/>
                    <a:pt x="1348975" y="6350"/>
                    <a:pt x="1293117" y="3810"/>
                  </a:cubicBezTo>
                  <a:cubicBezTo>
                    <a:pt x="1247732" y="1270"/>
                    <a:pt x="1203511" y="3810"/>
                    <a:pt x="1158126" y="2540"/>
                  </a:cubicBezTo>
                  <a:cubicBezTo>
                    <a:pt x="1138343" y="2540"/>
                    <a:pt x="1118560" y="0"/>
                    <a:pt x="1098777" y="2540"/>
                  </a:cubicBezTo>
                  <a:cubicBezTo>
                    <a:pt x="1051065" y="10160"/>
                    <a:pt x="1003352" y="11430"/>
                    <a:pt x="954476" y="8890"/>
                  </a:cubicBezTo>
                  <a:cubicBezTo>
                    <a:pt x="930038" y="7620"/>
                    <a:pt x="905601" y="7620"/>
                    <a:pt x="881162" y="7620"/>
                  </a:cubicBezTo>
                  <a:cubicBezTo>
                    <a:pt x="836941" y="7620"/>
                    <a:pt x="792720" y="7620"/>
                    <a:pt x="748499" y="6350"/>
                  </a:cubicBezTo>
                  <a:cubicBezTo>
                    <a:pt x="701951" y="5080"/>
                    <a:pt x="243448" y="2540"/>
                    <a:pt x="198063" y="1270"/>
                  </a:cubicBezTo>
                  <a:cubicBezTo>
                    <a:pt x="160824" y="0"/>
                    <a:pt x="124749" y="1270"/>
                    <a:pt x="87510" y="1270"/>
                  </a:cubicBezTo>
                  <a:cubicBezTo>
                    <a:pt x="6190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22039"/>
                    <a:pt x="16510" y="199877"/>
                    <a:pt x="17780" y="276349"/>
                  </a:cubicBezTo>
                  <a:cubicBezTo>
                    <a:pt x="19050" y="354187"/>
                    <a:pt x="17780" y="432025"/>
                    <a:pt x="16510" y="511229"/>
                  </a:cubicBezTo>
                  <a:cubicBezTo>
                    <a:pt x="15240" y="591798"/>
                    <a:pt x="2540" y="1437089"/>
                    <a:pt x="2540" y="1517658"/>
                  </a:cubicBezTo>
                  <a:cubicBezTo>
                    <a:pt x="2540" y="1596861"/>
                    <a:pt x="1270" y="1676065"/>
                    <a:pt x="0" y="1755268"/>
                  </a:cubicBezTo>
                  <a:cubicBezTo>
                    <a:pt x="0" y="1772366"/>
                    <a:pt x="3810" y="1782526"/>
                    <a:pt x="15240" y="1787607"/>
                  </a:cubicBezTo>
                  <a:cubicBezTo>
                    <a:pt x="22860" y="1791416"/>
                    <a:pt x="31750" y="1793957"/>
                    <a:pt x="40640" y="1795226"/>
                  </a:cubicBezTo>
                  <a:cubicBezTo>
                    <a:pt x="86346" y="1800307"/>
                    <a:pt x="130568" y="1804116"/>
                    <a:pt x="174789" y="1809196"/>
                  </a:cubicBezTo>
                  <a:cubicBezTo>
                    <a:pt x="199227" y="1811736"/>
                    <a:pt x="223665" y="1816816"/>
                    <a:pt x="248103" y="1818086"/>
                  </a:cubicBezTo>
                  <a:cubicBezTo>
                    <a:pt x="288833" y="1820626"/>
                    <a:pt x="742681" y="1821896"/>
                    <a:pt x="783411" y="1823166"/>
                  </a:cubicBezTo>
                  <a:cubicBezTo>
                    <a:pt x="789229" y="1823166"/>
                    <a:pt x="795048" y="1823166"/>
                    <a:pt x="800866" y="1823166"/>
                  </a:cubicBezTo>
                  <a:cubicBezTo>
                    <a:pt x="828795" y="1823166"/>
                    <a:pt x="857888" y="1821896"/>
                    <a:pt x="885817" y="1821896"/>
                  </a:cubicBezTo>
                  <a:cubicBezTo>
                    <a:pt x="918401" y="1821896"/>
                    <a:pt x="949822" y="1823166"/>
                    <a:pt x="982406" y="1823166"/>
                  </a:cubicBezTo>
                  <a:cubicBezTo>
                    <a:pt x="1030118" y="1823166"/>
                    <a:pt x="1078994" y="1823166"/>
                    <a:pt x="1126706" y="1823166"/>
                  </a:cubicBezTo>
                  <a:cubicBezTo>
                    <a:pt x="1170927" y="1823166"/>
                    <a:pt x="1215148" y="1824436"/>
                    <a:pt x="1259369" y="1825707"/>
                  </a:cubicBezTo>
                  <a:cubicBezTo>
                    <a:pt x="1279152" y="1825707"/>
                    <a:pt x="1300099" y="1826976"/>
                    <a:pt x="1319882" y="1826976"/>
                  </a:cubicBezTo>
                  <a:cubicBezTo>
                    <a:pt x="1383887" y="1825707"/>
                    <a:pt x="1446727" y="1819357"/>
                    <a:pt x="1511237" y="1819357"/>
                  </a:cubicBezTo>
                  <a:cubicBezTo>
                    <a:pt x="1515047" y="1819357"/>
                    <a:pt x="1520127" y="1816816"/>
                    <a:pt x="1523937" y="1814276"/>
                  </a:cubicBezTo>
                  <a:cubicBezTo>
                    <a:pt x="1529017" y="1810466"/>
                    <a:pt x="1531557" y="1804116"/>
                    <a:pt x="1534097" y="1801576"/>
                  </a:cubicBezTo>
                  <a:cubicBezTo>
                    <a:pt x="1535367" y="1745709"/>
                    <a:pt x="1536637" y="1688355"/>
                    <a:pt x="1537907" y="1631001"/>
                  </a:cubicBezTo>
                  <a:cubicBezTo>
                    <a:pt x="1539177" y="1542238"/>
                    <a:pt x="1549337" y="690119"/>
                    <a:pt x="1550607" y="601356"/>
                  </a:cubicBezTo>
                  <a:cubicBezTo>
                    <a:pt x="1550607" y="548099"/>
                    <a:pt x="1551877" y="494842"/>
                    <a:pt x="1553147" y="441584"/>
                  </a:cubicBezTo>
                  <a:cubicBezTo>
                    <a:pt x="1554417" y="384230"/>
                    <a:pt x="1555687" y="326876"/>
                    <a:pt x="1558227" y="269522"/>
                  </a:cubicBezTo>
                  <a:cubicBezTo>
                    <a:pt x="1559497" y="235382"/>
                    <a:pt x="1559497" y="199877"/>
                    <a:pt x="1564577" y="165738"/>
                  </a:cubicBezTo>
                  <a:cubicBezTo>
                    <a:pt x="1569657" y="124770"/>
                    <a:pt x="1572197" y="85169"/>
                    <a:pt x="1570927" y="44450"/>
                  </a:cubicBezTo>
                  <a:cubicBezTo>
                    <a:pt x="1570927" y="38100"/>
                    <a:pt x="1567117" y="30480"/>
                    <a:pt x="1560767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323029">
            <a:off x="6662715" y="8296055"/>
            <a:ext cx="3981858" cy="3482316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flipH="1">
            <a:off x="13192098" y="93360"/>
            <a:ext cx="4002282" cy="5732435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459794" y="4815595"/>
            <a:ext cx="844613" cy="937157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2088413" y="1604748"/>
            <a:ext cx="230366" cy="227985"/>
            <a:chOff x="0" y="0"/>
            <a:chExt cx="430289" cy="425841"/>
          </a:xfrm>
        </p:grpSpPr>
        <p:sp>
          <p:nvSpPr>
            <p:cNvPr id="32" name="Freeform 32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2408383" y="1604748"/>
            <a:ext cx="230366" cy="227985"/>
            <a:chOff x="0" y="0"/>
            <a:chExt cx="430289" cy="425841"/>
          </a:xfrm>
        </p:grpSpPr>
        <p:sp>
          <p:nvSpPr>
            <p:cNvPr id="35" name="Freeform 3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728354" y="1604748"/>
            <a:ext cx="230366" cy="227985"/>
            <a:chOff x="0" y="0"/>
            <a:chExt cx="430289" cy="425841"/>
          </a:xfrm>
        </p:grpSpPr>
        <p:sp>
          <p:nvSpPr>
            <p:cNvPr id="38" name="Freeform 3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2" name="Picture 4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3352684">
            <a:off x="5993584" y="8727016"/>
            <a:ext cx="2526621" cy="1920232"/>
          </a:xfrm>
          <a:prstGeom prst="rect">
            <a:avLst/>
          </a:prstGeom>
        </p:spPr>
      </p:pic>
      <p:sp>
        <p:nvSpPr>
          <p:cNvPr id="45" name="Hộp Văn bản 44">
            <a:extLst>
              <a:ext uri="{FF2B5EF4-FFF2-40B4-BE49-F238E27FC236}">
                <a16:creationId xmlns:a16="http://schemas.microsoft.com/office/drawing/2014/main" id="{7F76E11A-95CD-F407-2DC3-C997A3605818}"/>
              </a:ext>
            </a:extLst>
          </p:cNvPr>
          <p:cNvSpPr txBox="1"/>
          <p:nvPr/>
        </p:nvSpPr>
        <p:spPr>
          <a:xfrm>
            <a:off x="1411007" y="2710654"/>
            <a:ext cx="7428672" cy="36715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hãy đưa ra một số tính chất toán học đã biết (đã học) có thể được phát biểu ở dạng “Nếu … thì...”?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3836B42F-3CC9-79A0-6FDB-A38D63C93266}"/>
              </a:ext>
            </a:extLst>
          </p:cNvPr>
          <p:cNvSpPr txBox="1"/>
          <p:nvPr/>
        </p:nvSpPr>
        <p:spPr>
          <a:xfrm>
            <a:off x="10314312" y="5856804"/>
            <a:ext cx="6359039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âu khẳng định có dạng “Nếu ... thì” trong toán học được gọi là gì?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409202" y="-712266"/>
            <a:ext cx="14958087" cy="10002343"/>
            <a:chOff x="0" y="0"/>
            <a:chExt cx="19944117" cy="1333645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6668229"/>
              <a:ext cx="6668229" cy="666822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275888" y="0"/>
              <a:ext cx="6668229" cy="666822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6668229"/>
              <a:ext cx="6668229" cy="666822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644001" y="0"/>
              <a:ext cx="6668229" cy="666822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668229"/>
              <a:ext cx="6668229" cy="666822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668229" cy="6668229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686918" y="2410961"/>
            <a:ext cx="14914163" cy="6123802"/>
            <a:chOff x="0" y="0"/>
            <a:chExt cx="3928010" cy="161285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928010" cy="1612853"/>
            </a:xfrm>
            <a:custGeom>
              <a:avLst/>
              <a:gdLst/>
              <a:ahLst/>
              <a:cxnLst/>
              <a:rect l="l" t="t" r="r" b="b"/>
              <a:pathLst>
                <a:path w="3928010" h="1612853">
                  <a:moveTo>
                    <a:pt x="0" y="0"/>
                  </a:moveTo>
                  <a:lnTo>
                    <a:pt x="3928010" y="0"/>
                  </a:lnTo>
                  <a:lnTo>
                    <a:pt x="3928010" y="1612853"/>
                  </a:lnTo>
                  <a:lnTo>
                    <a:pt x="0" y="161285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686918" y="1940622"/>
            <a:ext cx="14914163" cy="940677"/>
            <a:chOff x="0" y="0"/>
            <a:chExt cx="3928010" cy="2477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928010" cy="247750"/>
            </a:xfrm>
            <a:custGeom>
              <a:avLst/>
              <a:gdLst/>
              <a:ahLst/>
              <a:cxnLst/>
              <a:rect l="l" t="t" r="r" b="b"/>
              <a:pathLst>
                <a:path w="3928010" h="247750">
                  <a:moveTo>
                    <a:pt x="0" y="0"/>
                  </a:moveTo>
                  <a:lnTo>
                    <a:pt x="3928010" y="0"/>
                  </a:lnTo>
                  <a:lnTo>
                    <a:pt x="3928010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364846" flipH="1">
            <a:off x="15110052" y="6035757"/>
            <a:ext cx="2146676" cy="2550048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347414">
            <a:off x="965092" y="3449115"/>
            <a:ext cx="2015819" cy="2195446"/>
          </a:xfrm>
          <a:prstGeom prst="rect">
            <a:avLst/>
          </a:prstGeom>
        </p:spPr>
      </p:pic>
      <p:grpSp>
        <p:nvGrpSpPr>
          <p:cNvPr id="17" name="Group 17"/>
          <p:cNvGrpSpPr/>
          <p:nvPr/>
        </p:nvGrpSpPr>
        <p:grpSpPr>
          <a:xfrm>
            <a:off x="2264274" y="2296968"/>
            <a:ext cx="230366" cy="227985"/>
            <a:chOff x="0" y="0"/>
            <a:chExt cx="430289" cy="425841"/>
          </a:xfrm>
        </p:grpSpPr>
        <p:sp>
          <p:nvSpPr>
            <p:cNvPr id="18" name="Freeform 18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2584245" y="2296968"/>
            <a:ext cx="230366" cy="227985"/>
            <a:chOff x="0" y="0"/>
            <a:chExt cx="430289" cy="425841"/>
          </a:xfrm>
        </p:grpSpPr>
        <p:sp>
          <p:nvSpPr>
            <p:cNvPr id="21" name="Freeform 21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2904215" y="2296968"/>
            <a:ext cx="230366" cy="227985"/>
            <a:chOff x="0" y="0"/>
            <a:chExt cx="430289" cy="425841"/>
          </a:xfrm>
        </p:grpSpPr>
        <p:sp>
          <p:nvSpPr>
            <p:cNvPr id="24" name="Freeform 24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6" name="Picture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9117524" flipH="1">
            <a:off x="4513603" y="-1471530"/>
            <a:ext cx="3282679" cy="2805199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400000">
            <a:off x="15289198" y="-2609670"/>
            <a:ext cx="2049778" cy="5219341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0800000" flipV="1">
            <a:off x="5107473" y="8767809"/>
            <a:ext cx="4036527" cy="3493431"/>
          </a:xfrm>
          <a:prstGeom prst="rect">
            <a:avLst/>
          </a:prstGeom>
        </p:spPr>
      </p:pic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3AEDA38D-B2B3-ED2C-2D7D-AF295057DC44}"/>
              </a:ext>
            </a:extLst>
          </p:cNvPr>
          <p:cNvSpPr txBox="1"/>
          <p:nvPr/>
        </p:nvSpPr>
        <p:spPr>
          <a:xfrm>
            <a:off x="3855570" y="4384134"/>
            <a:ext cx="108318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latin typeface="Arial" panose="020B0604020202020204" pitchFamily="34" charset="0"/>
                <a:cs typeface="Arial" panose="020B0604020202020204" pitchFamily="34" charset="0"/>
              </a:rPr>
              <a:t>BÀI 4: ĐỊNH LÍ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368999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343115">
            <a:off x="15212142" y="7266856"/>
            <a:ext cx="2099773" cy="228688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370906" flipH="1" flipV="1">
            <a:off x="1759777" y="7767101"/>
            <a:ext cx="3206351" cy="35340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-813755" y="2633179"/>
            <a:ext cx="2359366" cy="194754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41300">
            <a:off x="14365170" y="1618828"/>
            <a:ext cx="3107679" cy="2655653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-304800" y="-155042"/>
            <a:ext cx="19215885" cy="1128739"/>
            <a:chOff x="0" y="0"/>
            <a:chExt cx="5060974" cy="29728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13" name="Freeform 1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16" name="Freeform 1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19" name="Freeform 1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53208">
            <a:off x="5513900" y="2321214"/>
            <a:ext cx="370797" cy="447417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153208">
            <a:off x="5215698" y="2067868"/>
            <a:ext cx="251149" cy="303045"/>
          </a:xfrm>
          <a:prstGeom prst="rect">
            <a:avLst/>
          </a:prstGeom>
        </p:spPr>
      </p:pic>
      <p:sp>
        <p:nvSpPr>
          <p:cNvPr id="41" name="Hộp Văn bản 40">
            <a:extLst>
              <a:ext uri="{FF2B5EF4-FFF2-40B4-BE49-F238E27FC236}">
                <a16:creationId xmlns:a16="http://schemas.microsoft.com/office/drawing/2014/main" id="{7B8E8A0B-1323-8F0D-B8C9-D977140CBFCC}"/>
              </a:ext>
            </a:extLst>
          </p:cNvPr>
          <p:cNvSpPr txBox="1"/>
          <p:nvPr/>
        </p:nvSpPr>
        <p:spPr>
          <a:xfrm>
            <a:off x="1660345" y="3850352"/>
            <a:ext cx="4928537" cy="2951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116B5532-6D0F-7C81-D0BC-3D342E9CEBCB}"/>
              </a:ext>
            </a:extLst>
          </p:cNvPr>
          <p:cNvGrpSpPr/>
          <p:nvPr/>
        </p:nvGrpSpPr>
        <p:grpSpPr>
          <a:xfrm>
            <a:off x="7543729" y="3074916"/>
            <a:ext cx="8637066" cy="1973305"/>
            <a:chOff x="7543729" y="3074916"/>
            <a:chExt cx="8637066" cy="1973305"/>
          </a:xfrm>
        </p:grpSpPr>
        <p:grpSp>
          <p:nvGrpSpPr>
            <p:cNvPr id="22" name="Group 22"/>
            <p:cNvGrpSpPr/>
            <p:nvPr/>
          </p:nvGrpSpPr>
          <p:grpSpPr>
            <a:xfrm rot="5400000">
              <a:off x="11082229" y="-50344"/>
              <a:ext cx="1973305" cy="8223826"/>
              <a:chOff x="0" y="0"/>
              <a:chExt cx="402625" cy="1677954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543729" y="3540163"/>
              <a:ext cx="909709" cy="975559"/>
            </a:xfrm>
            <a:prstGeom prst="rect">
              <a:avLst/>
            </a:prstGeom>
          </p:spPr>
        </p:pic>
        <p:sp>
          <p:nvSpPr>
            <p:cNvPr id="38" name="TextBox 38"/>
            <p:cNvSpPr txBox="1"/>
            <p:nvPr/>
          </p:nvSpPr>
          <p:spPr>
            <a:xfrm>
              <a:off x="7573477" y="3782552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42" name="Hộp Văn bản 41">
              <a:extLst>
                <a:ext uri="{FF2B5EF4-FFF2-40B4-BE49-F238E27FC236}">
                  <a16:creationId xmlns:a16="http://schemas.microsoft.com/office/drawing/2014/main" id="{8803FE3C-026A-76CF-6868-A1ED22E5861F}"/>
                </a:ext>
              </a:extLst>
            </p:cNvPr>
            <p:cNvSpPr txBox="1"/>
            <p:nvPr/>
          </p:nvSpPr>
          <p:spPr>
            <a:xfrm>
              <a:off x="9144000" y="3540163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932CA9F9-0CFF-9730-1884-156E21716A03}"/>
              </a:ext>
            </a:extLst>
          </p:cNvPr>
          <p:cNvGrpSpPr/>
          <p:nvPr/>
        </p:nvGrpSpPr>
        <p:grpSpPr>
          <a:xfrm>
            <a:off x="7659631" y="6342811"/>
            <a:ext cx="8637067" cy="1973305"/>
            <a:chOff x="7659631" y="6342811"/>
            <a:chExt cx="8637067" cy="1973305"/>
          </a:xfrm>
        </p:grpSpPr>
        <p:grpSp>
          <p:nvGrpSpPr>
            <p:cNvPr id="24" name="Group 24"/>
            <p:cNvGrpSpPr/>
            <p:nvPr/>
          </p:nvGrpSpPr>
          <p:grpSpPr>
            <a:xfrm rot="5400000">
              <a:off x="11198132" y="3217551"/>
              <a:ext cx="1973305" cy="8223826"/>
              <a:chOff x="0" y="0"/>
              <a:chExt cx="402625" cy="1677954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-1270"/>
                <a:ext cx="403895" cy="1676684"/>
              </a:xfrm>
              <a:custGeom>
                <a:avLst/>
                <a:gdLst/>
                <a:ahLst/>
                <a:cxnLst/>
                <a:rect l="l" t="t" r="r" b="b"/>
                <a:pathLst>
                  <a:path w="403895" h="1676684">
                    <a:moveTo>
                      <a:pt x="392465" y="27940"/>
                    </a:moveTo>
                    <a:cubicBezTo>
                      <a:pt x="383575" y="24130"/>
                      <a:pt x="374685" y="21590"/>
                      <a:pt x="365795" y="21590"/>
                    </a:cubicBezTo>
                    <a:cubicBezTo>
                      <a:pt x="339125" y="20320"/>
                      <a:pt x="332806" y="20320"/>
                      <a:pt x="328102" y="17780"/>
                    </a:cubicBezTo>
                    <a:cubicBezTo>
                      <a:pt x="317349" y="12700"/>
                      <a:pt x="306821" y="6350"/>
                      <a:pt x="296068" y="3810"/>
                    </a:cubicBezTo>
                    <a:cubicBezTo>
                      <a:pt x="287332" y="1270"/>
                      <a:pt x="278820" y="3810"/>
                      <a:pt x="270083" y="2540"/>
                    </a:cubicBezTo>
                    <a:cubicBezTo>
                      <a:pt x="266275" y="2540"/>
                      <a:pt x="262467" y="0"/>
                      <a:pt x="258659" y="2540"/>
                    </a:cubicBezTo>
                    <a:cubicBezTo>
                      <a:pt x="249474" y="10160"/>
                      <a:pt x="240290" y="11430"/>
                      <a:pt x="230881" y="8890"/>
                    </a:cubicBezTo>
                    <a:cubicBezTo>
                      <a:pt x="226177" y="7620"/>
                      <a:pt x="221473" y="7620"/>
                      <a:pt x="216769" y="7620"/>
                    </a:cubicBezTo>
                    <a:cubicBezTo>
                      <a:pt x="208256" y="7620"/>
                      <a:pt x="199744" y="7620"/>
                      <a:pt x="191232" y="6350"/>
                    </a:cubicBezTo>
                    <a:cubicBezTo>
                      <a:pt x="182271" y="5080"/>
                      <a:pt x="94012" y="2540"/>
                      <a:pt x="85275" y="1270"/>
                    </a:cubicBezTo>
                    <a:cubicBezTo>
                      <a:pt x="78107" y="0"/>
                      <a:pt x="71163" y="1270"/>
                      <a:pt x="63994" y="1270"/>
                    </a:cubicBezTo>
                    <a:cubicBezTo>
                      <a:pt x="59066" y="1270"/>
                      <a:pt x="33020" y="3810"/>
                      <a:pt x="5080" y="5080"/>
                    </a:cubicBezTo>
                    <a:cubicBezTo>
                      <a:pt x="3810" y="5080"/>
                      <a:pt x="2540" y="7620"/>
                      <a:pt x="0" y="8890"/>
                    </a:cubicBezTo>
                    <a:cubicBezTo>
                      <a:pt x="1270" y="21590"/>
                      <a:pt x="3810" y="34290"/>
                      <a:pt x="5080" y="46990"/>
                    </a:cubicBezTo>
                    <a:cubicBezTo>
                      <a:pt x="15240" y="117069"/>
                      <a:pt x="16510" y="188017"/>
                      <a:pt x="17780" y="257720"/>
                    </a:cubicBezTo>
                    <a:cubicBezTo>
                      <a:pt x="19050" y="328667"/>
                      <a:pt x="17780" y="399614"/>
                      <a:pt x="16510" y="471806"/>
                    </a:cubicBezTo>
                    <a:cubicBezTo>
                      <a:pt x="15240" y="545243"/>
                      <a:pt x="2540" y="1315707"/>
                      <a:pt x="2540" y="1389143"/>
                    </a:cubicBezTo>
                    <a:cubicBezTo>
                      <a:pt x="2540" y="1461335"/>
                      <a:pt x="1270" y="1533528"/>
                      <a:pt x="0" y="1605720"/>
                    </a:cubicBezTo>
                    <a:cubicBezTo>
                      <a:pt x="0" y="1622074"/>
                      <a:pt x="3810" y="1632234"/>
                      <a:pt x="15240" y="1637314"/>
                    </a:cubicBezTo>
                    <a:cubicBezTo>
                      <a:pt x="22860" y="1641124"/>
                      <a:pt x="31750" y="1643664"/>
                      <a:pt x="40640" y="1644934"/>
                    </a:cubicBezTo>
                    <a:cubicBezTo>
                      <a:pt x="63770" y="1650014"/>
                      <a:pt x="72283" y="1653824"/>
                      <a:pt x="80795" y="1658904"/>
                    </a:cubicBezTo>
                    <a:cubicBezTo>
                      <a:pt x="85499" y="1661444"/>
                      <a:pt x="90203" y="1666524"/>
                      <a:pt x="94908" y="1667794"/>
                    </a:cubicBezTo>
                    <a:cubicBezTo>
                      <a:pt x="102748" y="1670334"/>
                      <a:pt x="190112" y="1671604"/>
                      <a:pt x="197952" y="1672874"/>
                    </a:cubicBezTo>
                    <a:cubicBezTo>
                      <a:pt x="199072" y="1672874"/>
                      <a:pt x="200192" y="1672874"/>
                      <a:pt x="201312" y="1672874"/>
                    </a:cubicBezTo>
                    <a:cubicBezTo>
                      <a:pt x="206688" y="1672874"/>
                      <a:pt x="212289" y="1671604"/>
                      <a:pt x="217665" y="1671604"/>
                    </a:cubicBezTo>
                    <a:cubicBezTo>
                      <a:pt x="223937" y="1671604"/>
                      <a:pt x="229985" y="1672874"/>
                      <a:pt x="236258" y="1672874"/>
                    </a:cubicBezTo>
                    <a:cubicBezTo>
                      <a:pt x="245442" y="1672874"/>
                      <a:pt x="254851" y="1672874"/>
                      <a:pt x="264035" y="1672874"/>
                    </a:cubicBezTo>
                    <a:cubicBezTo>
                      <a:pt x="272547" y="1672874"/>
                      <a:pt x="281060" y="1674144"/>
                      <a:pt x="289572" y="1675414"/>
                    </a:cubicBezTo>
                    <a:cubicBezTo>
                      <a:pt x="293380" y="1675414"/>
                      <a:pt x="297412" y="1676684"/>
                      <a:pt x="301221" y="1676684"/>
                    </a:cubicBezTo>
                    <a:cubicBezTo>
                      <a:pt x="313541" y="1675414"/>
                      <a:pt x="325638" y="1669064"/>
                      <a:pt x="342935" y="1669064"/>
                    </a:cubicBezTo>
                    <a:cubicBezTo>
                      <a:pt x="346745" y="1669064"/>
                      <a:pt x="351825" y="1666524"/>
                      <a:pt x="355635" y="1663984"/>
                    </a:cubicBezTo>
                    <a:cubicBezTo>
                      <a:pt x="360715" y="1660174"/>
                      <a:pt x="363255" y="1653824"/>
                      <a:pt x="365795" y="1651284"/>
                    </a:cubicBezTo>
                    <a:cubicBezTo>
                      <a:pt x="367065" y="1597007"/>
                      <a:pt x="368335" y="1544730"/>
                      <a:pt x="369605" y="1492453"/>
                    </a:cubicBezTo>
                    <a:cubicBezTo>
                      <a:pt x="370875" y="1411548"/>
                      <a:pt x="381035" y="634861"/>
                      <a:pt x="382305" y="553956"/>
                    </a:cubicBezTo>
                    <a:cubicBezTo>
                      <a:pt x="382305" y="505413"/>
                      <a:pt x="383575" y="456870"/>
                      <a:pt x="384845" y="408327"/>
                    </a:cubicBezTo>
                    <a:cubicBezTo>
                      <a:pt x="386115" y="356050"/>
                      <a:pt x="387385" y="303773"/>
                      <a:pt x="389925" y="251496"/>
                    </a:cubicBezTo>
                    <a:cubicBezTo>
                      <a:pt x="391195" y="220379"/>
                      <a:pt x="391195" y="188017"/>
                      <a:pt x="396275" y="156900"/>
                    </a:cubicBezTo>
                    <a:cubicBezTo>
                      <a:pt x="401355" y="119559"/>
                      <a:pt x="403895" y="83463"/>
                      <a:pt x="402625" y="44450"/>
                    </a:cubicBezTo>
                    <a:cubicBezTo>
                      <a:pt x="402625" y="38100"/>
                      <a:pt x="398815" y="30480"/>
                      <a:pt x="392465" y="2794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pic>
          <p:nvPicPr>
            <p:cNvPr id="35" name="Picture 35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7659631" y="6773712"/>
              <a:ext cx="909709" cy="975559"/>
            </a:xfrm>
            <a:prstGeom prst="rect">
              <a:avLst/>
            </a:prstGeom>
          </p:spPr>
        </p:pic>
        <p:sp>
          <p:nvSpPr>
            <p:cNvPr id="37" name="TextBox 37"/>
            <p:cNvSpPr txBox="1"/>
            <p:nvPr/>
          </p:nvSpPr>
          <p:spPr>
            <a:xfrm>
              <a:off x="7713745" y="7030307"/>
              <a:ext cx="791877" cy="5642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00"/>
                </a:lnSpc>
              </a:pPr>
              <a:r>
                <a:rPr lang="en-US" sz="48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43" name="Hộp Văn bản 42">
              <a:extLst>
                <a:ext uri="{FF2B5EF4-FFF2-40B4-BE49-F238E27FC236}">
                  <a16:creationId xmlns:a16="http://schemas.microsoft.com/office/drawing/2014/main" id="{AB2AB244-A48C-65D7-07BD-DD7404C50233}"/>
                </a:ext>
              </a:extLst>
            </p:cNvPr>
            <p:cNvSpPr txBox="1"/>
            <p:nvPr/>
          </p:nvSpPr>
          <p:spPr>
            <a:xfrm>
              <a:off x="9064492" y="6867746"/>
              <a:ext cx="548188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Chứng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minh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định</a:t>
              </a:r>
              <a:r>
                <a:rPr lang="en-US" sz="4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800" dirty="0" err="1">
                  <a:latin typeface="Arial" panose="020B0604020202020204" pitchFamily="34" charset="0"/>
                  <a:cs typeface="Arial" panose="020B0604020202020204" pitchFamily="34" charset="0"/>
                </a:rPr>
                <a:t>lí</a:t>
              </a:r>
              <a:endParaRPr lang="en-US" sz="4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715" y="102578"/>
            <a:ext cx="18083656" cy="9087264"/>
            <a:chOff x="0" y="0"/>
            <a:chExt cx="24111541" cy="121163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-30291" y="30291"/>
              <a:ext cx="12116352" cy="12055771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-5400000">
              <a:off x="12025480" y="30291"/>
              <a:ext cx="12116352" cy="12055771"/>
            </a:xfrm>
            <a:prstGeom prst="rect">
              <a:avLst/>
            </a:prstGeom>
          </p:spPr>
        </p:pic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2006043">
            <a:off x="15797875" y="8436237"/>
            <a:ext cx="2922849" cy="318330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429772" flipV="1">
            <a:off x="13725080" y="-1954822"/>
            <a:ext cx="389783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3684144">
            <a:off x="1344039" y="-1829160"/>
            <a:ext cx="2828680" cy="375790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063434">
            <a:off x="1721261" y="8251570"/>
            <a:ext cx="2011822" cy="268568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318439" y="1688072"/>
            <a:ext cx="325022" cy="39218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3368">
            <a:off x="11722747" y="1514497"/>
            <a:ext cx="220144" cy="265634"/>
          </a:xfrm>
          <a:prstGeom prst="rect">
            <a:avLst/>
          </a:prstGeom>
        </p:spPr>
      </p:pic>
      <p:sp>
        <p:nvSpPr>
          <p:cNvPr id="13" name="Freeform 13"/>
          <p:cNvSpPr/>
          <p:nvPr/>
        </p:nvSpPr>
        <p:spPr>
          <a:xfrm>
            <a:off x="1038205" y="1512177"/>
            <a:ext cx="16078200" cy="7262643"/>
          </a:xfrm>
          <a:custGeom>
            <a:avLst/>
            <a:gdLst/>
            <a:ahLst/>
            <a:cxnLst/>
            <a:rect l="l" t="t" r="r" b="b"/>
            <a:pathLst>
              <a:path w="1565257" h="403354">
                <a:moveTo>
                  <a:pt x="0" y="0"/>
                </a:moveTo>
                <a:lnTo>
                  <a:pt x="1565257" y="0"/>
                </a:lnTo>
                <a:lnTo>
                  <a:pt x="1565257" y="403354"/>
                </a:lnTo>
                <a:lnTo>
                  <a:pt x="0" y="403354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00000"/>
            </a:solidFill>
          </a:ln>
        </p:spPr>
      </p:sp>
      <p:sp>
        <p:nvSpPr>
          <p:cNvPr id="14" name="TextBox 14"/>
          <p:cNvSpPr txBox="1"/>
          <p:nvPr/>
        </p:nvSpPr>
        <p:spPr>
          <a:xfrm>
            <a:off x="3406315" y="3521042"/>
            <a:ext cx="7861682" cy="1472839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3600"/>
              </a:lnSpc>
            </a:pPr>
            <a:endParaRPr/>
          </a:p>
        </p:txBody>
      </p:sp>
      <p:grpSp>
        <p:nvGrpSpPr>
          <p:cNvPr id="36" name="Group 36"/>
          <p:cNvGrpSpPr/>
          <p:nvPr/>
        </p:nvGrpSpPr>
        <p:grpSpPr>
          <a:xfrm>
            <a:off x="16626013" y="1969686"/>
            <a:ext cx="230366" cy="227985"/>
            <a:chOff x="0" y="0"/>
            <a:chExt cx="430289" cy="425841"/>
          </a:xfrm>
        </p:grpSpPr>
        <p:sp>
          <p:nvSpPr>
            <p:cNvPr id="37" name="Freeform 37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5" name="Pictur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1742858" y="8712275"/>
            <a:ext cx="1183825" cy="927688"/>
          </a:xfrm>
          <a:prstGeom prst="rect">
            <a:avLst/>
          </a:prstGeom>
        </p:spPr>
      </p:pic>
      <p:grpSp>
        <p:nvGrpSpPr>
          <p:cNvPr id="64" name="Group 64"/>
          <p:cNvGrpSpPr/>
          <p:nvPr/>
        </p:nvGrpSpPr>
        <p:grpSpPr>
          <a:xfrm>
            <a:off x="16710582" y="8089329"/>
            <a:ext cx="230366" cy="227985"/>
            <a:chOff x="0" y="0"/>
            <a:chExt cx="430289" cy="425841"/>
          </a:xfrm>
        </p:grpSpPr>
        <p:sp>
          <p:nvSpPr>
            <p:cNvPr id="65" name="Freeform 65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80" name="Hộp Văn bản 79">
            <a:extLst>
              <a:ext uri="{FF2B5EF4-FFF2-40B4-BE49-F238E27FC236}">
                <a16:creationId xmlns:a16="http://schemas.microsoft.com/office/drawing/2014/main" id="{6975B76A-80DD-64A7-941C-4BEE08686390}"/>
              </a:ext>
            </a:extLst>
          </p:cNvPr>
          <p:cNvSpPr txBox="1"/>
          <p:nvPr/>
        </p:nvSpPr>
        <p:spPr>
          <a:xfrm>
            <a:off x="2117030" y="1924019"/>
            <a:ext cx="80532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ĐỊNH LÍ</a:t>
            </a:r>
          </a:p>
        </p:txBody>
      </p:sp>
      <p:sp>
        <p:nvSpPr>
          <p:cNvPr id="82" name="Hình chữ nhật: Góc Tròn 81">
            <a:extLst>
              <a:ext uri="{FF2B5EF4-FFF2-40B4-BE49-F238E27FC236}">
                <a16:creationId xmlns:a16="http://schemas.microsoft.com/office/drawing/2014/main" id="{D473C1E5-638D-FCD5-2E8A-D7F80BD3383E}"/>
              </a:ext>
            </a:extLst>
          </p:cNvPr>
          <p:cNvSpPr/>
          <p:nvPr/>
        </p:nvSpPr>
        <p:spPr>
          <a:xfrm>
            <a:off x="2311662" y="3257361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/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kề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bù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𝑂𝑛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𝑥𝑂𝑦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𝑦𝑂𝑧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 49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E08A40D-F680-D2C4-7DF7-28AD6E5851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5199" y="2859141"/>
                <a:ext cx="11726721" cy="1651671"/>
              </a:xfrm>
              <a:prstGeom prst="rect">
                <a:avLst/>
              </a:prstGeom>
              <a:blipFill>
                <a:blip r:embed="rId17"/>
                <a:stretch>
                  <a:fillRect l="-1559" r="-1559" b="-12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5" name="Hình ảnh 84" descr="Ảnh có chứa văn bản&#10;&#10;Mô tả được tạo tự động">
            <a:extLst>
              <a:ext uri="{FF2B5EF4-FFF2-40B4-BE49-F238E27FC236}">
                <a16:creationId xmlns:a16="http://schemas.microsoft.com/office/drawing/2014/main" id="{9C538AAE-DC10-DAD8-4A71-0DFE3677989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74" t="10422" r="3064" b="42857"/>
          <a:stretch/>
        </p:blipFill>
        <p:spPr>
          <a:xfrm>
            <a:off x="10987929" y="4853800"/>
            <a:ext cx="5763633" cy="37414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/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en-US" sz="36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𝑂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𝑚𝑂𝑦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𝑦𝑂𝑛</m:t>
                        </m:r>
                      </m:e>
                    </m:acc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𝑥𝑂𝑦</m:t>
                        </m:r>
                      </m:e>
                    </m:acc>
                    <m:r>
                      <a:rPr lang="en-US" sz="3600" b="0" i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acc>
                      <m:accPr>
                        <m:chr m:val="̂"/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𝑦𝑂𝑧</m:t>
                        </m:r>
                      </m:e>
                    </m:acc>
                  </m:oMath>
                </a14:m>
                <a:endParaRPr lang="en-US" sz="360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𝑥𝑂𝑦</m:t>
                              </m:r>
                            </m:e>
                          </m:acc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acc>
                            <m:accPr>
                              <m:chr m:val="̂"/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𝑦𝑂𝑧</m:t>
                              </m:r>
                            </m:e>
                          </m:acc>
                        </m:e>
                      </m:d>
                      <m:r>
                        <a:rPr lang="en-US" sz="36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.180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°=90°</m:t>
                      </m:r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6" name="Hộp Văn bản 85">
                <a:extLst>
                  <a:ext uri="{FF2B5EF4-FFF2-40B4-BE49-F238E27FC236}">
                    <a16:creationId xmlns:a16="http://schemas.microsoft.com/office/drawing/2014/main" id="{0CA31B61-9FB0-929D-934B-832F30D2B2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8388" y="4666960"/>
                <a:ext cx="9150967" cy="3995133"/>
              </a:xfrm>
              <a:prstGeom prst="rect">
                <a:avLst/>
              </a:prstGeom>
              <a:blipFill>
                <a:blip r:embed="rId19"/>
                <a:stretch>
                  <a:fillRect l="-2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8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EFD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85934" y="2230861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400000">
            <a:off x="12870653" y="2035631"/>
            <a:ext cx="4482370" cy="429492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277773" flipV="1">
            <a:off x="959473" y="7725608"/>
            <a:ext cx="1892895" cy="48198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19917">
            <a:off x="14606391" y="8565806"/>
            <a:ext cx="2898619" cy="2202951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000125" y="1637941"/>
            <a:ext cx="11076751" cy="7647827"/>
            <a:chOff x="0" y="0"/>
            <a:chExt cx="2917334" cy="20142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17334" cy="2014243"/>
            </a:xfrm>
            <a:custGeom>
              <a:avLst/>
              <a:gdLst/>
              <a:ahLst/>
              <a:cxnLst/>
              <a:rect l="l" t="t" r="r" b="b"/>
              <a:pathLst>
                <a:path w="2917334" h="2014243">
                  <a:moveTo>
                    <a:pt x="0" y="0"/>
                  </a:moveTo>
                  <a:lnTo>
                    <a:pt x="2917334" y="0"/>
                  </a:lnTo>
                  <a:lnTo>
                    <a:pt x="2917334" y="2014243"/>
                  </a:lnTo>
                  <a:lnTo>
                    <a:pt x="0" y="2014243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0125" y="1001232"/>
            <a:ext cx="11076751" cy="940677"/>
            <a:chOff x="0" y="0"/>
            <a:chExt cx="2917334" cy="2477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917334" cy="247750"/>
            </a:xfrm>
            <a:custGeom>
              <a:avLst/>
              <a:gdLst/>
              <a:ahLst/>
              <a:cxnLst/>
              <a:rect l="l" t="t" r="r" b="b"/>
              <a:pathLst>
                <a:path w="2917334" h="247750">
                  <a:moveTo>
                    <a:pt x="0" y="0"/>
                  </a:moveTo>
                  <a:lnTo>
                    <a:pt x="2917334" y="0"/>
                  </a:lnTo>
                  <a:lnTo>
                    <a:pt x="2917334" y="247750"/>
                  </a:lnTo>
                  <a:lnTo>
                    <a:pt x="0" y="24775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470767" y="1367103"/>
            <a:ext cx="230366" cy="227985"/>
            <a:chOff x="0" y="0"/>
            <a:chExt cx="430289" cy="425841"/>
          </a:xfrm>
        </p:grpSpPr>
        <p:sp>
          <p:nvSpPr>
            <p:cNvPr id="23" name="Freeform 2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790737" y="1367103"/>
            <a:ext cx="230366" cy="227985"/>
            <a:chOff x="0" y="0"/>
            <a:chExt cx="430289" cy="425841"/>
          </a:xfrm>
        </p:grpSpPr>
        <p:sp>
          <p:nvSpPr>
            <p:cNvPr id="26" name="Freeform 2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2110708" y="1367103"/>
            <a:ext cx="230366" cy="227985"/>
            <a:chOff x="0" y="0"/>
            <a:chExt cx="430289" cy="425841"/>
          </a:xfrm>
        </p:grpSpPr>
        <p:sp>
          <p:nvSpPr>
            <p:cNvPr id="29" name="Freeform 2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sp>
        <p:nvSpPr>
          <p:cNvPr id="32" name="Hộp Văn bản 31">
            <a:extLst>
              <a:ext uri="{FF2B5EF4-FFF2-40B4-BE49-F238E27FC236}">
                <a16:creationId xmlns:a16="http://schemas.microsoft.com/office/drawing/2014/main" id="{D403E0E0-2091-BB7A-0B95-8E34B529E6F4}"/>
              </a:ext>
            </a:extLst>
          </p:cNvPr>
          <p:cNvSpPr txBox="1"/>
          <p:nvPr/>
        </p:nvSpPr>
        <p:spPr>
          <a:xfrm>
            <a:off x="1905920" y="1698510"/>
            <a:ext cx="9175661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4000" b="1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Khẳng định: </a:t>
            </a:r>
            <a:r>
              <a:rPr lang="nl-NL" sz="4000" dirty="0">
                <a:effectLst/>
                <a:latin typeface="Arial" panose="020B0604020202020204" pitchFamily="34" charset="0"/>
                <a:ea typeface="Yu Mincho" panose="02020400000000000000" pitchFamily="18" charset="-128"/>
                <a:cs typeface="Arial" panose="020B0604020202020204" pitchFamily="34" charset="0"/>
              </a:rPr>
              <a:t>"Nếu một góc có hai cạnh là hai tia phân giác của hai góc kề bù thì góc đó là góc vuông".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11 Cách Chứng Minh Hai Đường Thẳng Vuông Góc và Bài Tập Áp Dụng">
            <a:extLst>
              <a:ext uri="{FF2B5EF4-FFF2-40B4-BE49-F238E27FC236}">
                <a16:creationId xmlns:a16="http://schemas.microsoft.com/office/drawing/2014/main" id="{66DAA0FD-129A-EE9B-79ED-B469730EE9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938"/>
          <a:stretch/>
        </p:blipFill>
        <p:spPr bwMode="auto">
          <a:xfrm>
            <a:off x="3111881" y="4735715"/>
            <a:ext cx="6763737" cy="4268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2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5400000">
            <a:off x="12542007" y="1417606"/>
            <a:ext cx="9087264" cy="904182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72873">
            <a:off x="12409005" y="595303"/>
            <a:ext cx="689038" cy="764536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4854590" y="1299637"/>
            <a:ext cx="12134446" cy="8325227"/>
            <a:chOff x="0" y="0"/>
            <a:chExt cx="2094288" cy="171478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094288" cy="1714788"/>
            </a:xfrm>
            <a:custGeom>
              <a:avLst/>
              <a:gdLst/>
              <a:ahLst/>
              <a:cxnLst/>
              <a:rect l="l" t="t" r="r" b="b"/>
              <a:pathLst>
                <a:path w="2094288" h="1714788">
                  <a:moveTo>
                    <a:pt x="0" y="0"/>
                  </a:moveTo>
                  <a:lnTo>
                    <a:pt x="2094288" y="0"/>
                  </a:lnTo>
                  <a:lnTo>
                    <a:pt x="2094288" y="1714788"/>
                  </a:lnTo>
                  <a:lnTo>
                    <a:pt x="0" y="1714788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842467" y="8982926"/>
            <a:ext cx="1183825" cy="927688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9964155">
            <a:off x="478482" y="-846436"/>
            <a:ext cx="2827338" cy="2148777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478728" flipH="1">
            <a:off x="16555303" y="8230445"/>
            <a:ext cx="1117893" cy="2098434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flipV="1">
            <a:off x="-759418" y="8551841"/>
            <a:ext cx="2994773" cy="2270582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382850">
            <a:off x="15449263" y="-668584"/>
            <a:ext cx="3206351" cy="3534055"/>
          </a:xfrm>
          <a:prstGeom prst="rect">
            <a:avLst/>
          </a:prstGeom>
        </p:spPr>
      </p:pic>
      <p:grpSp>
        <p:nvGrpSpPr>
          <p:cNvPr id="31" name="Group 31"/>
          <p:cNvGrpSpPr/>
          <p:nvPr/>
        </p:nvGrpSpPr>
        <p:grpSpPr>
          <a:xfrm>
            <a:off x="1516803" y="6977461"/>
            <a:ext cx="3705050" cy="943710"/>
            <a:chOff x="0" y="0"/>
            <a:chExt cx="3357460" cy="8551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5AA553"/>
            </a:solidFill>
          </p:spPr>
        </p:sp>
      </p:grpSp>
      <p:grpSp>
        <p:nvGrpSpPr>
          <p:cNvPr id="33" name="Group 33"/>
          <p:cNvGrpSpPr/>
          <p:nvPr/>
        </p:nvGrpSpPr>
        <p:grpSpPr>
          <a:xfrm>
            <a:off x="1516803" y="3947041"/>
            <a:ext cx="3705050" cy="943710"/>
            <a:chOff x="0" y="0"/>
            <a:chExt cx="3357460" cy="8551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AB74B"/>
            </a:solidFill>
          </p:spPr>
        </p:sp>
      </p:grpSp>
      <p:grpSp>
        <p:nvGrpSpPr>
          <p:cNvPr id="35" name="Group 35"/>
          <p:cNvGrpSpPr/>
          <p:nvPr/>
        </p:nvGrpSpPr>
        <p:grpSpPr>
          <a:xfrm>
            <a:off x="1516803" y="5462251"/>
            <a:ext cx="3705050" cy="943710"/>
            <a:chOff x="0" y="0"/>
            <a:chExt cx="3357460" cy="855175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3357460" cy="855176"/>
            </a:xfrm>
            <a:custGeom>
              <a:avLst/>
              <a:gdLst/>
              <a:ahLst/>
              <a:cxnLst/>
              <a:rect l="l" t="t" r="r" b="b"/>
              <a:pathLst>
                <a:path w="3357460" h="855176">
                  <a:moveTo>
                    <a:pt x="3233000" y="855175"/>
                  </a:moveTo>
                  <a:lnTo>
                    <a:pt x="124460" y="855175"/>
                  </a:lnTo>
                  <a:cubicBezTo>
                    <a:pt x="55880" y="855175"/>
                    <a:pt x="0" y="799295"/>
                    <a:pt x="0" y="730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33000" y="0"/>
                  </a:lnTo>
                  <a:cubicBezTo>
                    <a:pt x="3301580" y="0"/>
                    <a:pt x="3357460" y="55880"/>
                    <a:pt x="3357460" y="124460"/>
                  </a:cubicBezTo>
                  <a:lnTo>
                    <a:pt x="3357460" y="730716"/>
                  </a:lnTo>
                  <a:cubicBezTo>
                    <a:pt x="3357460" y="799296"/>
                    <a:pt x="3301580" y="855176"/>
                    <a:pt x="3233000" y="855176"/>
                  </a:cubicBezTo>
                  <a:close/>
                </a:path>
              </a:pathLst>
            </a:custGeom>
            <a:solidFill>
              <a:srgbClr val="F68B28"/>
            </a:solidFill>
          </p:spPr>
        </p:sp>
      </p:grpSp>
      <p:pic>
        <p:nvPicPr>
          <p:cNvPr id="38" name="Picture 3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210728">
            <a:off x="4748183" y="4286516"/>
            <a:ext cx="561099" cy="825145"/>
          </a:xfrm>
          <a:prstGeom prst="rect">
            <a:avLst/>
          </a:prstGeom>
        </p:spPr>
      </p:pic>
      <p:grpSp>
        <p:nvGrpSpPr>
          <p:cNvPr id="42" name="Group 42"/>
          <p:cNvGrpSpPr/>
          <p:nvPr/>
        </p:nvGrpSpPr>
        <p:grpSpPr>
          <a:xfrm>
            <a:off x="1532102" y="273895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852072" y="273895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2172043" y="2738951"/>
            <a:ext cx="230366" cy="227985"/>
            <a:chOff x="0" y="0"/>
            <a:chExt cx="430289" cy="425841"/>
          </a:xfrm>
        </p:grpSpPr>
        <p:sp>
          <p:nvSpPr>
            <p:cNvPr id="49" name="Freeform 49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/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 xét:</a:t>
                </a:r>
                <a:endParaRPr lang="nl-NL" sz="4000" b="1" u="sng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Khẳng định trên có các đặc điểm sau: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 một phát biểu về tính chất toán học.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571500" marR="0" indent="-5715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Font typeface="Symbol" panose="05050102010706020507" pitchFamily="18" charset="2"/>
                  <a:buChar char="-"/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 chất toán học đó đã được chứng tỏ là đúng không dựa vào các trực giác hay đo đạc,..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14:m>
                  <m:oMath xmlns:m="http://schemas.openxmlformats.org/officeDocument/2006/math">
                    <m:r>
                      <a:rPr lang="nl-NL" sz="4000" b="1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 </m:t>
                    </m:r>
                  </m:oMath>
                </a14:m>
                <a:r>
                  <a:rPr lang="nl-NL" sz="4000" b="1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Định lí.</a:t>
                </a:r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Hộp Văn bản 50">
                <a:extLst>
                  <a:ext uri="{FF2B5EF4-FFF2-40B4-BE49-F238E27FC236}">
                    <a16:creationId xmlns:a16="http://schemas.microsoft.com/office/drawing/2014/main" id="{8AEC975A-54E6-6299-0AE7-649A0D5F24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4" y="2110458"/>
                <a:ext cx="10298736" cy="6658233"/>
              </a:xfrm>
              <a:prstGeom prst="rect">
                <a:avLst/>
              </a:prstGeom>
              <a:blipFill>
                <a:blip r:embed="rId18"/>
                <a:stretch>
                  <a:fillRect l="-2131" r="-3552" b="-30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53436" y="-813393"/>
            <a:ext cx="15681898" cy="10486349"/>
            <a:chOff x="0" y="0"/>
            <a:chExt cx="20909198" cy="1398179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6990899"/>
              <a:ext cx="6990899" cy="6990899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13918298" y="0"/>
              <a:ext cx="6990899" cy="6990899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6990899"/>
              <a:ext cx="6990899" cy="6990899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965499" y="0"/>
              <a:ext cx="6990899" cy="6990899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6990899"/>
              <a:ext cx="6990899" cy="6990899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 cstate="print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990899" cy="6990899"/>
            </a:xfrm>
            <a:prstGeom prst="rect">
              <a:avLst/>
            </a:prstGeom>
          </p:spPr>
        </p:pic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800000" flipH="1">
            <a:off x="11032912" y="5309869"/>
            <a:ext cx="4289188" cy="3712097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 rot="5400000">
            <a:off x="5174402" y="-2694727"/>
            <a:ext cx="7619999" cy="16286060"/>
            <a:chOff x="0" y="0"/>
            <a:chExt cx="1095864" cy="1677954"/>
          </a:xfrm>
        </p:grpSpPr>
        <p:sp>
          <p:nvSpPr>
            <p:cNvPr id="11" name="Freeform 11"/>
            <p:cNvSpPr/>
            <p:nvPr/>
          </p:nvSpPr>
          <p:spPr>
            <a:xfrm>
              <a:off x="0" y="-1270"/>
              <a:ext cx="1097134" cy="1676684"/>
            </a:xfrm>
            <a:custGeom>
              <a:avLst/>
              <a:gdLst/>
              <a:ahLst/>
              <a:cxnLst/>
              <a:rect l="l" t="t" r="r" b="b"/>
              <a:pathLst>
                <a:path w="1097134" h="1676684">
                  <a:moveTo>
                    <a:pt x="1085704" y="27940"/>
                  </a:moveTo>
                  <a:cubicBezTo>
                    <a:pt x="1076814" y="24130"/>
                    <a:pt x="1067924" y="21590"/>
                    <a:pt x="1059034" y="21590"/>
                  </a:cubicBezTo>
                  <a:cubicBezTo>
                    <a:pt x="1032364" y="20320"/>
                    <a:pt x="1015873" y="20320"/>
                    <a:pt x="999459" y="17780"/>
                  </a:cubicBezTo>
                  <a:cubicBezTo>
                    <a:pt x="961942" y="12700"/>
                    <a:pt x="925207" y="6350"/>
                    <a:pt x="887690" y="3810"/>
                  </a:cubicBezTo>
                  <a:cubicBezTo>
                    <a:pt x="857207" y="1270"/>
                    <a:pt x="827506" y="3810"/>
                    <a:pt x="797024" y="2540"/>
                  </a:cubicBezTo>
                  <a:cubicBezTo>
                    <a:pt x="783737" y="2540"/>
                    <a:pt x="770449" y="0"/>
                    <a:pt x="757162" y="2540"/>
                  </a:cubicBezTo>
                  <a:cubicBezTo>
                    <a:pt x="725116" y="10160"/>
                    <a:pt x="693071" y="11430"/>
                    <a:pt x="660243" y="8890"/>
                  </a:cubicBezTo>
                  <a:cubicBezTo>
                    <a:pt x="643829" y="7620"/>
                    <a:pt x="627416" y="7620"/>
                    <a:pt x="611002" y="7620"/>
                  </a:cubicBezTo>
                  <a:cubicBezTo>
                    <a:pt x="581301" y="7620"/>
                    <a:pt x="551600" y="7620"/>
                    <a:pt x="521899" y="6350"/>
                  </a:cubicBezTo>
                  <a:cubicBezTo>
                    <a:pt x="490635" y="5080"/>
                    <a:pt x="182683" y="2540"/>
                    <a:pt x="152200" y="1270"/>
                  </a:cubicBezTo>
                  <a:cubicBezTo>
                    <a:pt x="127189" y="0"/>
                    <a:pt x="102959" y="1270"/>
                    <a:pt x="77948" y="1270"/>
                  </a:cubicBezTo>
                  <a:cubicBezTo>
                    <a:pt x="60753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7069"/>
                    <a:pt x="16510" y="188017"/>
                    <a:pt x="17780" y="257720"/>
                  </a:cubicBezTo>
                  <a:cubicBezTo>
                    <a:pt x="19050" y="328667"/>
                    <a:pt x="17780" y="399614"/>
                    <a:pt x="16510" y="471806"/>
                  </a:cubicBezTo>
                  <a:cubicBezTo>
                    <a:pt x="15240" y="545243"/>
                    <a:pt x="2540" y="1315707"/>
                    <a:pt x="2540" y="1389143"/>
                  </a:cubicBezTo>
                  <a:cubicBezTo>
                    <a:pt x="2540" y="1461335"/>
                    <a:pt x="1270" y="1533528"/>
                    <a:pt x="0" y="1605720"/>
                  </a:cubicBezTo>
                  <a:cubicBezTo>
                    <a:pt x="0" y="1622074"/>
                    <a:pt x="3810" y="1632234"/>
                    <a:pt x="15240" y="1637314"/>
                  </a:cubicBezTo>
                  <a:cubicBezTo>
                    <a:pt x="22860" y="1641124"/>
                    <a:pt x="31750" y="1643664"/>
                    <a:pt x="40640" y="1644934"/>
                  </a:cubicBezTo>
                  <a:cubicBezTo>
                    <a:pt x="77166" y="1650014"/>
                    <a:pt x="106867" y="1653824"/>
                    <a:pt x="136568" y="1658904"/>
                  </a:cubicBezTo>
                  <a:cubicBezTo>
                    <a:pt x="152982" y="1661444"/>
                    <a:pt x="169396" y="1666524"/>
                    <a:pt x="185809" y="1667794"/>
                  </a:cubicBezTo>
                  <a:cubicBezTo>
                    <a:pt x="213166" y="1670334"/>
                    <a:pt x="517991" y="1671604"/>
                    <a:pt x="545347" y="1672874"/>
                  </a:cubicBezTo>
                  <a:cubicBezTo>
                    <a:pt x="549255" y="1672874"/>
                    <a:pt x="553163" y="1672874"/>
                    <a:pt x="557071" y="1672874"/>
                  </a:cubicBezTo>
                  <a:cubicBezTo>
                    <a:pt x="575830" y="1672874"/>
                    <a:pt x="595370" y="1671604"/>
                    <a:pt x="614128" y="1671604"/>
                  </a:cubicBezTo>
                  <a:cubicBezTo>
                    <a:pt x="636013" y="1671604"/>
                    <a:pt x="657117" y="1672874"/>
                    <a:pt x="679002" y="1672874"/>
                  </a:cubicBezTo>
                  <a:cubicBezTo>
                    <a:pt x="711047" y="1672874"/>
                    <a:pt x="743875" y="1672874"/>
                    <a:pt x="775921" y="1672874"/>
                  </a:cubicBezTo>
                  <a:cubicBezTo>
                    <a:pt x="805622" y="1672874"/>
                    <a:pt x="835322" y="1674144"/>
                    <a:pt x="865023" y="1675414"/>
                  </a:cubicBezTo>
                  <a:cubicBezTo>
                    <a:pt x="878311" y="1675414"/>
                    <a:pt x="892380" y="1676684"/>
                    <a:pt x="905667" y="1676684"/>
                  </a:cubicBezTo>
                  <a:cubicBezTo>
                    <a:pt x="948655" y="1675414"/>
                    <a:pt x="990862" y="1669064"/>
                    <a:pt x="1036174" y="1669064"/>
                  </a:cubicBezTo>
                  <a:cubicBezTo>
                    <a:pt x="1039984" y="1669064"/>
                    <a:pt x="1045064" y="1666524"/>
                    <a:pt x="1048874" y="1663984"/>
                  </a:cubicBezTo>
                  <a:cubicBezTo>
                    <a:pt x="1053954" y="1660174"/>
                    <a:pt x="1056494" y="1653824"/>
                    <a:pt x="1059034" y="1651284"/>
                  </a:cubicBezTo>
                  <a:cubicBezTo>
                    <a:pt x="1060304" y="1597007"/>
                    <a:pt x="1061574" y="1544730"/>
                    <a:pt x="1062844" y="1492453"/>
                  </a:cubicBezTo>
                  <a:cubicBezTo>
                    <a:pt x="1064114" y="1411548"/>
                    <a:pt x="1074274" y="634861"/>
                    <a:pt x="1075544" y="553956"/>
                  </a:cubicBezTo>
                  <a:cubicBezTo>
                    <a:pt x="1075544" y="505413"/>
                    <a:pt x="1076814" y="456870"/>
                    <a:pt x="1078084" y="408327"/>
                  </a:cubicBezTo>
                  <a:cubicBezTo>
                    <a:pt x="1079354" y="356050"/>
                    <a:pt x="1080624" y="303773"/>
                    <a:pt x="1083164" y="251496"/>
                  </a:cubicBezTo>
                  <a:cubicBezTo>
                    <a:pt x="1084434" y="220379"/>
                    <a:pt x="1084434" y="188017"/>
                    <a:pt x="1089514" y="156900"/>
                  </a:cubicBezTo>
                  <a:cubicBezTo>
                    <a:pt x="1094594" y="119559"/>
                    <a:pt x="1097134" y="83463"/>
                    <a:pt x="1095864" y="44450"/>
                  </a:cubicBezTo>
                  <a:cubicBezTo>
                    <a:pt x="1095864" y="38100"/>
                    <a:pt x="1092054" y="30480"/>
                    <a:pt x="1085704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22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289416" flipH="1">
            <a:off x="15434024" y="976268"/>
            <a:ext cx="626387" cy="729900"/>
          </a:xfrm>
          <a:prstGeom prst="rect">
            <a:avLst/>
          </a:prstGeom>
        </p:spPr>
      </p:pic>
      <p:pic>
        <p:nvPicPr>
          <p:cNvPr id="35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513097">
            <a:off x="451034" y="8030096"/>
            <a:ext cx="1241409" cy="2330289"/>
          </a:xfrm>
          <a:prstGeom prst="rect">
            <a:avLst/>
          </a:prstGeom>
        </p:spPr>
      </p:pic>
      <p:grpSp>
        <p:nvGrpSpPr>
          <p:cNvPr id="36" name="Group 36"/>
          <p:cNvGrpSpPr/>
          <p:nvPr/>
        </p:nvGrpSpPr>
        <p:grpSpPr>
          <a:xfrm>
            <a:off x="-463942" y="-169012"/>
            <a:ext cx="19215885" cy="1128739"/>
            <a:chOff x="0" y="0"/>
            <a:chExt cx="5060974" cy="29728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5060974" cy="297281"/>
            </a:xfrm>
            <a:custGeom>
              <a:avLst/>
              <a:gdLst/>
              <a:ahLst/>
              <a:cxnLst/>
              <a:rect l="l" t="t" r="r" b="b"/>
              <a:pathLst>
                <a:path w="5060974" h="297281">
                  <a:moveTo>
                    <a:pt x="0" y="0"/>
                  </a:moveTo>
                  <a:lnTo>
                    <a:pt x="5060974" y="0"/>
                  </a:lnTo>
                  <a:lnTo>
                    <a:pt x="5060974" y="297281"/>
                  </a:lnTo>
                  <a:lnTo>
                    <a:pt x="0" y="297281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42875"/>
              <a:ext cx="812800" cy="9556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521401" y="346821"/>
            <a:ext cx="230366" cy="227985"/>
            <a:chOff x="0" y="0"/>
            <a:chExt cx="430289" cy="425841"/>
          </a:xfrm>
        </p:grpSpPr>
        <p:sp>
          <p:nvSpPr>
            <p:cNvPr id="40" name="Freeform 40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EA552B">
                <a:alpha val="64706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841372" y="346821"/>
            <a:ext cx="230366" cy="227985"/>
            <a:chOff x="0" y="0"/>
            <a:chExt cx="430289" cy="425841"/>
          </a:xfrm>
        </p:grpSpPr>
        <p:sp>
          <p:nvSpPr>
            <p:cNvPr id="43" name="Freeform 43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FECD1A">
                <a:alpha val="64706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161343" y="346821"/>
            <a:ext cx="230366" cy="227985"/>
            <a:chOff x="0" y="0"/>
            <a:chExt cx="430289" cy="425841"/>
          </a:xfrm>
        </p:grpSpPr>
        <p:sp>
          <p:nvSpPr>
            <p:cNvPr id="46" name="Freeform 46"/>
            <p:cNvSpPr/>
            <p:nvPr/>
          </p:nvSpPr>
          <p:spPr>
            <a:xfrm>
              <a:off x="134823" y="0"/>
              <a:ext cx="160643" cy="425841"/>
            </a:xfrm>
            <a:custGeom>
              <a:avLst/>
              <a:gdLst/>
              <a:ahLst/>
              <a:cxnLst/>
              <a:rect l="l" t="t" r="r" b="b"/>
              <a:pathLst>
                <a:path w="160643" h="425841">
                  <a:moveTo>
                    <a:pt x="80321" y="0"/>
                  </a:moveTo>
                  <a:cubicBezTo>
                    <a:pt x="160643" y="130584"/>
                    <a:pt x="160643" y="295257"/>
                    <a:pt x="80321" y="425841"/>
                  </a:cubicBezTo>
                  <a:cubicBezTo>
                    <a:pt x="0" y="295257"/>
                    <a:pt x="0" y="130584"/>
                    <a:pt x="80321" y="0"/>
                  </a:cubicBezTo>
                  <a:close/>
                </a:path>
              </a:pathLst>
            </a:custGeom>
            <a:solidFill>
              <a:srgbClr val="4CA96D">
                <a:alpha val="64706"/>
              </a:srgbClr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-66675"/>
              <a:ext cx="660400" cy="8032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00"/>
                </a:lnSpc>
              </a:pPr>
              <a:endParaRPr/>
            </a:p>
          </p:txBody>
        </p:sp>
      </p:grpSp>
      <p:pic>
        <p:nvPicPr>
          <p:cNvPr id="49" name="Picture 4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257009">
            <a:off x="16278378" y="1012921"/>
            <a:ext cx="3439820" cy="3791385"/>
          </a:xfrm>
          <a:prstGeom prst="rect">
            <a:avLst/>
          </a:prstGeom>
        </p:spPr>
      </p:pic>
      <p:pic>
        <p:nvPicPr>
          <p:cNvPr id="51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279083" y="676708"/>
            <a:ext cx="1380252" cy="1480163"/>
          </a:xfrm>
          <a:prstGeom prst="rect">
            <a:avLst/>
          </a:prstGeom>
        </p:spPr>
      </p:pic>
      <p:sp>
        <p:nvSpPr>
          <p:cNvPr id="21" name="Hình chữ nhật: Góc Tròn 20">
            <a:extLst>
              <a:ext uri="{FF2B5EF4-FFF2-40B4-BE49-F238E27FC236}">
                <a16:creationId xmlns:a16="http://schemas.microsoft.com/office/drawing/2014/main" id="{6AAA3E56-67AF-09CF-3A99-05EAFA072290}"/>
              </a:ext>
            </a:extLst>
          </p:cNvPr>
          <p:cNvSpPr/>
          <p:nvPr/>
        </p:nvSpPr>
        <p:spPr>
          <a:xfrm>
            <a:off x="8278030" y="1799802"/>
            <a:ext cx="1731939" cy="845698"/>
          </a:xfrm>
          <a:prstGeom prst="roundRect">
            <a:avLst/>
          </a:prstGeom>
          <a:solidFill>
            <a:srgbClr val="EA552B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CE59D1E-607F-8CDD-4974-9B49238F38AB}"/>
              </a:ext>
            </a:extLst>
          </p:cNvPr>
          <p:cNvSpPr txBox="1"/>
          <p:nvPr/>
        </p:nvSpPr>
        <p:spPr>
          <a:xfrm>
            <a:off x="1497950" y="3078586"/>
            <a:ext cx="15292097" cy="4975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song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”, ta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…”.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khẳng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giữa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  <a:p>
            <a:pPr marL="571500" indent="-571500" algn="just">
              <a:lnSpc>
                <a:spcPct val="150000"/>
              </a:lnSpc>
              <a:buFont typeface="Symbol" panose="05050102010706020507" pitchFamily="18" charset="2"/>
              <a:buChar char="-"/>
            </a:pP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pic>
        <p:nvPicPr>
          <p:cNvPr id="48" name="Hình ảnh 47" descr="Ảnh có chứa văn bản&#10;&#10;Mô tả được tạo tự động">
            <a:extLst>
              <a:ext uri="{FF2B5EF4-FFF2-40B4-BE49-F238E27FC236}">
                <a16:creationId xmlns:a16="http://schemas.microsoft.com/office/drawing/2014/main" id="{1C6DF049-AAB7-9492-04A6-F44B83B595F6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0" r="2148" b="51050"/>
          <a:stretch/>
        </p:blipFill>
        <p:spPr>
          <a:xfrm>
            <a:off x="10260044" y="5516749"/>
            <a:ext cx="5698017" cy="3529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1152</Words>
  <Application>Microsoft Office PowerPoint</Application>
  <PresentationFormat>Custom</PresentationFormat>
  <Paragraphs>148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Cambria Math</vt:lpstr>
      <vt:lpstr>Yu Mincho</vt:lpstr>
      <vt:lpstr>Times New Roman</vt:lpstr>
      <vt:lpstr>Arial</vt:lpstr>
      <vt:lpstr>Symbol</vt:lpstr>
      <vt:lpstr>Calibri</vt:lpstr>
      <vt:lpstr>Arial (Thân)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Playful E-Course Slide Deck Presentation</dc:title>
  <dc:creator>Lê Thảo</dc:creator>
  <cp:lastModifiedBy>Admin</cp:lastModifiedBy>
  <cp:revision>6</cp:revision>
  <dcterms:created xsi:type="dcterms:W3CDTF">2006-08-16T00:00:00Z</dcterms:created>
  <dcterms:modified xsi:type="dcterms:W3CDTF">2023-04-11T15:27:50Z</dcterms:modified>
  <dc:identifier>DAFNmfvgkP4</dc:identifier>
</cp:coreProperties>
</file>